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2" r:id="rId2"/>
    <p:sldMasterId id="2147483684" r:id="rId3"/>
  </p:sldMasterIdLst>
  <p:sldIdLst>
    <p:sldId id="314" r:id="rId4"/>
    <p:sldId id="315" r:id="rId5"/>
    <p:sldId id="262" r:id="rId6"/>
    <p:sldId id="316" r:id="rId7"/>
    <p:sldId id="326" r:id="rId8"/>
    <p:sldId id="295" r:id="rId9"/>
    <p:sldId id="317" r:id="rId10"/>
    <p:sldId id="318" r:id="rId11"/>
    <p:sldId id="319" r:id="rId12"/>
    <p:sldId id="321" r:id="rId13"/>
    <p:sldId id="294" r:id="rId14"/>
    <p:sldId id="327" r:id="rId15"/>
    <p:sldId id="261" r:id="rId16"/>
    <p:sldId id="322" r:id="rId17"/>
    <p:sldId id="323" r:id="rId18"/>
    <p:sldId id="330" r:id="rId19"/>
    <p:sldId id="331" r:id="rId20"/>
    <p:sldId id="324" r:id="rId21"/>
    <p:sldId id="325" r:id="rId22"/>
    <p:sldId id="328" r:id="rId23"/>
    <p:sldId id="329" r:id="rId24"/>
    <p:sldId id="266" r:id="rId25"/>
  </p:sldIdLst>
  <p:sldSz cx="12192000" cy="6858000"/>
  <p:notesSz cx="6858000" cy="9144000"/>
  <p:defaultTextStyle>
    <a:defPPr>
      <a:defRPr lang="en-US"/>
    </a:defPPr>
    <a:lvl1pPr marL="0" algn="l" defTabSz="914286" rtl="0" eaLnBrk="1" latinLnBrk="0" hangingPunct="1">
      <a:defRPr sz="1800" kern="1200">
        <a:solidFill>
          <a:schemeClr val="tx1"/>
        </a:solidFill>
        <a:latin typeface="+mn-lt"/>
        <a:ea typeface="+mn-ea"/>
        <a:cs typeface="+mn-cs"/>
      </a:defRPr>
    </a:lvl1pPr>
    <a:lvl2pPr marL="457144"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29" algn="l" defTabSz="914286" rtl="0" eaLnBrk="1" latinLnBrk="0" hangingPunct="1">
      <a:defRPr sz="1800" kern="1200">
        <a:solidFill>
          <a:schemeClr val="tx1"/>
        </a:solidFill>
        <a:latin typeface="+mn-lt"/>
        <a:ea typeface="+mn-ea"/>
        <a:cs typeface="+mn-cs"/>
      </a:defRPr>
    </a:lvl4pPr>
    <a:lvl5pPr marL="1828571" algn="l" defTabSz="914286" rtl="0" eaLnBrk="1" latinLnBrk="0" hangingPunct="1">
      <a:defRPr sz="1800" kern="1200">
        <a:solidFill>
          <a:schemeClr val="tx1"/>
        </a:solidFill>
        <a:latin typeface="+mn-lt"/>
        <a:ea typeface="+mn-ea"/>
        <a:cs typeface="+mn-cs"/>
      </a:defRPr>
    </a:lvl5pPr>
    <a:lvl6pPr marL="2285715" algn="l" defTabSz="914286" rtl="0" eaLnBrk="1" latinLnBrk="0" hangingPunct="1">
      <a:defRPr sz="1800" kern="1200">
        <a:solidFill>
          <a:schemeClr val="tx1"/>
        </a:solidFill>
        <a:latin typeface="+mn-lt"/>
        <a:ea typeface="+mn-ea"/>
        <a:cs typeface="+mn-cs"/>
      </a:defRPr>
    </a:lvl6pPr>
    <a:lvl7pPr marL="2742857"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4" algn="l" defTabSz="91428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52"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7900"/>
    <a:srgbClr val="FF7F00"/>
    <a:srgbClr val="606060"/>
    <a:srgbClr val="7D7D7D"/>
    <a:srgbClr val="E7E5E6"/>
    <a:srgbClr val="BABFC2"/>
    <a:srgbClr val="A5AA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324" autoAdjust="0"/>
    <p:restoredTop sz="94660"/>
  </p:normalViewPr>
  <p:slideViewPr>
    <p:cSldViewPr snapToGrid="0">
      <p:cViewPr varScale="1">
        <p:scale>
          <a:sx n="68" d="100"/>
          <a:sy n="68" d="100"/>
        </p:scale>
        <p:origin x="912" y="78"/>
      </p:cViewPr>
      <p:guideLst>
        <p:guide orient="horz" pos="2352"/>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E12B6C-D917-4F4B-A0BC-81CF39902763}" type="doc">
      <dgm:prSet loTypeId="urn:microsoft.com/office/officeart/2005/8/layout/list1" loCatId="list" qsTypeId="urn:microsoft.com/office/officeart/2005/8/quickstyle/3d2" qsCatId="3D" csTypeId="urn:microsoft.com/office/officeart/2005/8/colors/accent1_2" csCatId="accent1" phldr="1"/>
      <dgm:spPr/>
      <dgm:t>
        <a:bodyPr/>
        <a:lstStyle/>
        <a:p>
          <a:endParaRPr lang="id-ID"/>
        </a:p>
      </dgm:t>
    </dgm:pt>
    <dgm:pt modelId="{5CA3AAF0-0304-4AA6-B580-C7A4E233C4CE}">
      <dgm:prSet phldrT="[Text]" custT="1"/>
      <dgm:spPr/>
      <dgm:t>
        <a:bodyPr/>
        <a:lstStyle/>
        <a:p>
          <a:r>
            <a:rPr lang="id-ID" sz="2000" b="1" dirty="0" smtClean="0">
              <a:latin typeface="Segoe UI" panose="020B0502040204020203" pitchFamily="34" charset="0"/>
              <a:cs typeface="Segoe UI" panose="020B0502040204020203" pitchFamily="34" charset="0"/>
            </a:rPr>
            <a:t>Pelaksanaan urusan lebih efisien dan efektif dilaksanakan oleh Daerah</a:t>
          </a:r>
          <a:endParaRPr lang="id-ID" sz="2000" b="1" dirty="0">
            <a:latin typeface="Segoe UI" panose="020B0502040204020203" pitchFamily="34" charset="0"/>
            <a:cs typeface="Segoe UI" panose="020B0502040204020203" pitchFamily="34" charset="0"/>
          </a:endParaRPr>
        </a:p>
      </dgm:t>
    </dgm:pt>
    <dgm:pt modelId="{F1168663-0B14-4436-8E17-B405A5477032}" type="parTrans" cxnId="{CB33E0AB-11C8-4E21-A97C-73ABD8EC53C6}">
      <dgm:prSet/>
      <dgm:spPr/>
      <dgm:t>
        <a:bodyPr/>
        <a:lstStyle/>
        <a:p>
          <a:endParaRPr lang="id-ID"/>
        </a:p>
      </dgm:t>
    </dgm:pt>
    <dgm:pt modelId="{56FC68C9-F9B5-4786-ACF7-3C42B5B42171}" type="sibTrans" cxnId="{CB33E0AB-11C8-4E21-A97C-73ABD8EC53C6}">
      <dgm:prSet/>
      <dgm:spPr/>
      <dgm:t>
        <a:bodyPr/>
        <a:lstStyle/>
        <a:p>
          <a:endParaRPr lang="id-ID"/>
        </a:p>
      </dgm:t>
    </dgm:pt>
    <dgm:pt modelId="{2CABCB15-FAAC-467F-BD95-8825D3088DF3}">
      <dgm:prSet phldrT="[Text]" custT="1"/>
      <dgm:spPr/>
      <dgm:t>
        <a:bodyPr/>
        <a:lstStyle/>
        <a:p>
          <a:r>
            <a:rPr lang="id-ID" sz="2000" b="1" dirty="0" smtClean="0">
              <a:latin typeface="Segoe UI" panose="020B0502040204020203" pitchFamily="34" charset="0"/>
              <a:cs typeface="Segoe UI" panose="020B0502040204020203" pitchFamily="34" charset="0"/>
            </a:rPr>
            <a:t>Terciptanya komunikasi dan hubungan kerja yang serasi antar susunan pemerintahan</a:t>
          </a:r>
          <a:endParaRPr lang="id-ID" sz="2000" b="1" dirty="0">
            <a:latin typeface="Segoe UI" panose="020B0502040204020203" pitchFamily="34" charset="0"/>
            <a:cs typeface="Segoe UI" panose="020B0502040204020203" pitchFamily="34" charset="0"/>
          </a:endParaRPr>
        </a:p>
      </dgm:t>
    </dgm:pt>
    <dgm:pt modelId="{C68CD7A9-1DA4-44CD-83FD-91E325E24F36}" type="parTrans" cxnId="{E1AF4929-0430-44FC-822D-BF4AE074794D}">
      <dgm:prSet/>
      <dgm:spPr/>
      <dgm:t>
        <a:bodyPr/>
        <a:lstStyle/>
        <a:p>
          <a:endParaRPr lang="id-ID"/>
        </a:p>
      </dgm:t>
    </dgm:pt>
    <dgm:pt modelId="{458343E2-1E87-42BB-8BE6-071989B120E8}" type="sibTrans" cxnId="{E1AF4929-0430-44FC-822D-BF4AE074794D}">
      <dgm:prSet/>
      <dgm:spPr/>
      <dgm:t>
        <a:bodyPr/>
        <a:lstStyle/>
        <a:p>
          <a:endParaRPr lang="id-ID"/>
        </a:p>
      </dgm:t>
    </dgm:pt>
    <dgm:pt modelId="{6D9A94AD-9E2C-49F2-A01F-0533D6B7D35C}">
      <dgm:prSet phldrT="[Text]" custT="1"/>
      <dgm:spPr/>
      <dgm:t>
        <a:bodyPr/>
        <a:lstStyle/>
        <a:p>
          <a:r>
            <a:rPr lang="id-ID" sz="2000" b="1" dirty="0" smtClean="0">
              <a:latin typeface="Segoe UI" panose="020B0502040204020203" pitchFamily="34" charset="0"/>
              <a:cs typeface="Segoe UI" panose="020B0502040204020203" pitchFamily="34" charset="0"/>
            </a:rPr>
            <a:t>Mendorong percepatan kebijakan/program Nasional</a:t>
          </a:r>
          <a:endParaRPr lang="id-ID" sz="2000" b="1" dirty="0">
            <a:latin typeface="Segoe UI" panose="020B0502040204020203" pitchFamily="34" charset="0"/>
            <a:cs typeface="Segoe UI" panose="020B0502040204020203" pitchFamily="34" charset="0"/>
          </a:endParaRPr>
        </a:p>
      </dgm:t>
    </dgm:pt>
    <dgm:pt modelId="{2D8D4ADD-C30C-4C27-AEC8-CEBAF463F7CE}" type="parTrans" cxnId="{55D8D0DD-9351-498A-B265-141743371E2A}">
      <dgm:prSet/>
      <dgm:spPr/>
      <dgm:t>
        <a:bodyPr/>
        <a:lstStyle/>
        <a:p>
          <a:endParaRPr lang="id-ID"/>
        </a:p>
      </dgm:t>
    </dgm:pt>
    <dgm:pt modelId="{B0239086-71EE-497A-BBE3-D640F827D778}" type="sibTrans" cxnId="{55D8D0DD-9351-498A-B265-141743371E2A}">
      <dgm:prSet/>
      <dgm:spPr/>
      <dgm:t>
        <a:bodyPr/>
        <a:lstStyle/>
        <a:p>
          <a:endParaRPr lang="id-ID"/>
        </a:p>
      </dgm:t>
    </dgm:pt>
    <dgm:pt modelId="{E85A1689-8136-43F5-BED0-A762979D887D}" type="pres">
      <dgm:prSet presAssocID="{93E12B6C-D917-4F4B-A0BC-81CF39902763}" presName="linear" presStyleCnt="0">
        <dgm:presLayoutVars>
          <dgm:dir/>
          <dgm:animLvl val="lvl"/>
          <dgm:resizeHandles val="exact"/>
        </dgm:presLayoutVars>
      </dgm:prSet>
      <dgm:spPr/>
      <dgm:t>
        <a:bodyPr/>
        <a:lstStyle/>
        <a:p>
          <a:endParaRPr lang="id-ID"/>
        </a:p>
      </dgm:t>
    </dgm:pt>
    <dgm:pt modelId="{D53C5DD3-41A2-49E8-A11F-C8B105EF3A8A}" type="pres">
      <dgm:prSet presAssocID="{5CA3AAF0-0304-4AA6-B580-C7A4E233C4CE}" presName="parentLin" presStyleCnt="0"/>
      <dgm:spPr/>
      <dgm:t>
        <a:bodyPr/>
        <a:lstStyle/>
        <a:p>
          <a:endParaRPr lang="id-ID"/>
        </a:p>
      </dgm:t>
    </dgm:pt>
    <dgm:pt modelId="{D7D36747-6B10-493E-BB4E-861F75381273}" type="pres">
      <dgm:prSet presAssocID="{5CA3AAF0-0304-4AA6-B580-C7A4E233C4CE}" presName="parentLeftMargin" presStyleLbl="node1" presStyleIdx="0" presStyleCnt="3"/>
      <dgm:spPr/>
      <dgm:t>
        <a:bodyPr/>
        <a:lstStyle/>
        <a:p>
          <a:endParaRPr lang="id-ID"/>
        </a:p>
      </dgm:t>
    </dgm:pt>
    <dgm:pt modelId="{5C9C0253-B40C-446D-A4B8-D9246C182477}" type="pres">
      <dgm:prSet presAssocID="{5CA3AAF0-0304-4AA6-B580-C7A4E233C4CE}" presName="parentText" presStyleLbl="node1" presStyleIdx="0" presStyleCnt="3" custScaleX="128950">
        <dgm:presLayoutVars>
          <dgm:chMax val="0"/>
          <dgm:bulletEnabled val="1"/>
        </dgm:presLayoutVars>
      </dgm:prSet>
      <dgm:spPr/>
      <dgm:t>
        <a:bodyPr/>
        <a:lstStyle/>
        <a:p>
          <a:endParaRPr lang="id-ID"/>
        </a:p>
      </dgm:t>
    </dgm:pt>
    <dgm:pt modelId="{9AC04F16-D717-4D94-ADFD-BB1C57882737}" type="pres">
      <dgm:prSet presAssocID="{5CA3AAF0-0304-4AA6-B580-C7A4E233C4CE}" presName="negativeSpace" presStyleCnt="0"/>
      <dgm:spPr/>
      <dgm:t>
        <a:bodyPr/>
        <a:lstStyle/>
        <a:p>
          <a:endParaRPr lang="id-ID"/>
        </a:p>
      </dgm:t>
    </dgm:pt>
    <dgm:pt modelId="{18EF526F-2773-4E86-8CC8-4B6AA56F9D61}" type="pres">
      <dgm:prSet presAssocID="{5CA3AAF0-0304-4AA6-B580-C7A4E233C4CE}" presName="childText" presStyleLbl="conFgAcc1" presStyleIdx="0" presStyleCnt="3">
        <dgm:presLayoutVars>
          <dgm:bulletEnabled val="1"/>
        </dgm:presLayoutVars>
      </dgm:prSet>
      <dgm:spPr/>
      <dgm:t>
        <a:bodyPr/>
        <a:lstStyle/>
        <a:p>
          <a:endParaRPr lang="id-ID"/>
        </a:p>
      </dgm:t>
    </dgm:pt>
    <dgm:pt modelId="{11887F0B-F877-49B0-A258-899A19A966AF}" type="pres">
      <dgm:prSet presAssocID="{56FC68C9-F9B5-4786-ACF7-3C42B5B42171}" presName="spaceBetweenRectangles" presStyleCnt="0"/>
      <dgm:spPr/>
      <dgm:t>
        <a:bodyPr/>
        <a:lstStyle/>
        <a:p>
          <a:endParaRPr lang="id-ID"/>
        </a:p>
      </dgm:t>
    </dgm:pt>
    <dgm:pt modelId="{743B27B3-19D3-4D7F-8F4B-7870C4A698A8}" type="pres">
      <dgm:prSet presAssocID="{2CABCB15-FAAC-467F-BD95-8825D3088DF3}" presName="parentLin" presStyleCnt="0"/>
      <dgm:spPr/>
      <dgm:t>
        <a:bodyPr/>
        <a:lstStyle/>
        <a:p>
          <a:endParaRPr lang="id-ID"/>
        </a:p>
      </dgm:t>
    </dgm:pt>
    <dgm:pt modelId="{9EB6FE3C-CA32-4DBE-A05A-04A6DAB2568B}" type="pres">
      <dgm:prSet presAssocID="{2CABCB15-FAAC-467F-BD95-8825D3088DF3}" presName="parentLeftMargin" presStyleLbl="node1" presStyleIdx="0" presStyleCnt="3"/>
      <dgm:spPr/>
      <dgm:t>
        <a:bodyPr/>
        <a:lstStyle/>
        <a:p>
          <a:endParaRPr lang="id-ID"/>
        </a:p>
      </dgm:t>
    </dgm:pt>
    <dgm:pt modelId="{6EBD2C42-1D1C-41FB-B4F9-C091C13744B0}" type="pres">
      <dgm:prSet presAssocID="{2CABCB15-FAAC-467F-BD95-8825D3088DF3}" presName="parentText" presStyleLbl="node1" presStyleIdx="1" presStyleCnt="3" custScaleX="128950">
        <dgm:presLayoutVars>
          <dgm:chMax val="0"/>
          <dgm:bulletEnabled val="1"/>
        </dgm:presLayoutVars>
      </dgm:prSet>
      <dgm:spPr/>
      <dgm:t>
        <a:bodyPr/>
        <a:lstStyle/>
        <a:p>
          <a:endParaRPr lang="id-ID"/>
        </a:p>
      </dgm:t>
    </dgm:pt>
    <dgm:pt modelId="{6CA31F73-9BEA-4DE7-9E47-BDD9801D1375}" type="pres">
      <dgm:prSet presAssocID="{2CABCB15-FAAC-467F-BD95-8825D3088DF3}" presName="negativeSpace" presStyleCnt="0"/>
      <dgm:spPr/>
      <dgm:t>
        <a:bodyPr/>
        <a:lstStyle/>
        <a:p>
          <a:endParaRPr lang="id-ID"/>
        </a:p>
      </dgm:t>
    </dgm:pt>
    <dgm:pt modelId="{01DE6AD1-3ADC-41B2-8D0B-B21C05E460EF}" type="pres">
      <dgm:prSet presAssocID="{2CABCB15-FAAC-467F-BD95-8825D3088DF3}" presName="childText" presStyleLbl="conFgAcc1" presStyleIdx="1" presStyleCnt="3" custLinFactNeighborX="536">
        <dgm:presLayoutVars>
          <dgm:bulletEnabled val="1"/>
        </dgm:presLayoutVars>
      </dgm:prSet>
      <dgm:spPr/>
      <dgm:t>
        <a:bodyPr/>
        <a:lstStyle/>
        <a:p>
          <a:endParaRPr lang="id-ID"/>
        </a:p>
      </dgm:t>
    </dgm:pt>
    <dgm:pt modelId="{D7B7E5A0-B76C-4F2F-8B96-8865BD19D0B7}" type="pres">
      <dgm:prSet presAssocID="{458343E2-1E87-42BB-8BE6-071989B120E8}" presName="spaceBetweenRectangles" presStyleCnt="0"/>
      <dgm:spPr/>
      <dgm:t>
        <a:bodyPr/>
        <a:lstStyle/>
        <a:p>
          <a:endParaRPr lang="id-ID"/>
        </a:p>
      </dgm:t>
    </dgm:pt>
    <dgm:pt modelId="{0D90F2BD-A04E-4134-853B-472D5605A09E}" type="pres">
      <dgm:prSet presAssocID="{6D9A94AD-9E2C-49F2-A01F-0533D6B7D35C}" presName="parentLin" presStyleCnt="0"/>
      <dgm:spPr/>
      <dgm:t>
        <a:bodyPr/>
        <a:lstStyle/>
        <a:p>
          <a:endParaRPr lang="id-ID"/>
        </a:p>
      </dgm:t>
    </dgm:pt>
    <dgm:pt modelId="{80330722-C744-480B-8D19-A5B1972F4B3B}" type="pres">
      <dgm:prSet presAssocID="{6D9A94AD-9E2C-49F2-A01F-0533D6B7D35C}" presName="parentLeftMargin" presStyleLbl="node1" presStyleIdx="1" presStyleCnt="3"/>
      <dgm:spPr/>
      <dgm:t>
        <a:bodyPr/>
        <a:lstStyle/>
        <a:p>
          <a:endParaRPr lang="id-ID"/>
        </a:p>
      </dgm:t>
    </dgm:pt>
    <dgm:pt modelId="{14A1640D-91E8-4CD9-97B1-47555E661049}" type="pres">
      <dgm:prSet presAssocID="{6D9A94AD-9E2C-49F2-A01F-0533D6B7D35C}" presName="parentText" presStyleLbl="node1" presStyleIdx="2" presStyleCnt="3" custScaleX="128950">
        <dgm:presLayoutVars>
          <dgm:chMax val="0"/>
          <dgm:bulletEnabled val="1"/>
        </dgm:presLayoutVars>
      </dgm:prSet>
      <dgm:spPr/>
      <dgm:t>
        <a:bodyPr/>
        <a:lstStyle/>
        <a:p>
          <a:endParaRPr lang="id-ID"/>
        </a:p>
      </dgm:t>
    </dgm:pt>
    <dgm:pt modelId="{887EAEE1-F714-449F-9168-D168EF6E5B66}" type="pres">
      <dgm:prSet presAssocID="{6D9A94AD-9E2C-49F2-A01F-0533D6B7D35C}" presName="negativeSpace" presStyleCnt="0"/>
      <dgm:spPr/>
      <dgm:t>
        <a:bodyPr/>
        <a:lstStyle/>
        <a:p>
          <a:endParaRPr lang="id-ID"/>
        </a:p>
      </dgm:t>
    </dgm:pt>
    <dgm:pt modelId="{62AFBD44-C361-466C-A56E-50D5DEB09A94}" type="pres">
      <dgm:prSet presAssocID="{6D9A94AD-9E2C-49F2-A01F-0533D6B7D35C}" presName="childText" presStyleLbl="conFgAcc1" presStyleIdx="2" presStyleCnt="3">
        <dgm:presLayoutVars>
          <dgm:bulletEnabled val="1"/>
        </dgm:presLayoutVars>
      </dgm:prSet>
      <dgm:spPr/>
      <dgm:t>
        <a:bodyPr/>
        <a:lstStyle/>
        <a:p>
          <a:endParaRPr lang="id-ID"/>
        </a:p>
      </dgm:t>
    </dgm:pt>
  </dgm:ptLst>
  <dgm:cxnLst>
    <dgm:cxn modelId="{61508A37-1464-4FD6-8DEE-160E34E45A9B}" type="presOf" srcId="{6D9A94AD-9E2C-49F2-A01F-0533D6B7D35C}" destId="{80330722-C744-480B-8D19-A5B1972F4B3B}" srcOrd="0" destOrd="0" presId="urn:microsoft.com/office/officeart/2005/8/layout/list1"/>
    <dgm:cxn modelId="{DCFD9DD9-F135-473A-9667-0E70FEF15740}" type="presOf" srcId="{2CABCB15-FAAC-467F-BD95-8825D3088DF3}" destId="{9EB6FE3C-CA32-4DBE-A05A-04A6DAB2568B}" srcOrd="0" destOrd="0" presId="urn:microsoft.com/office/officeart/2005/8/layout/list1"/>
    <dgm:cxn modelId="{94B9768C-6BC7-485B-9835-F4D13C87B2CE}" type="presOf" srcId="{5CA3AAF0-0304-4AA6-B580-C7A4E233C4CE}" destId="{5C9C0253-B40C-446D-A4B8-D9246C182477}" srcOrd="1" destOrd="0" presId="urn:microsoft.com/office/officeart/2005/8/layout/list1"/>
    <dgm:cxn modelId="{CB33E0AB-11C8-4E21-A97C-73ABD8EC53C6}" srcId="{93E12B6C-D917-4F4B-A0BC-81CF39902763}" destId="{5CA3AAF0-0304-4AA6-B580-C7A4E233C4CE}" srcOrd="0" destOrd="0" parTransId="{F1168663-0B14-4436-8E17-B405A5477032}" sibTransId="{56FC68C9-F9B5-4786-ACF7-3C42B5B42171}"/>
    <dgm:cxn modelId="{0FFD3464-F7DC-49DC-9349-336853F9DD4F}" type="presOf" srcId="{6D9A94AD-9E2C-49F2-A01F-0533D6B7D35C}" destId="{14A1640D-91E8-4CD9-97B1-47555E661049}" srcOrd="1" destOrd="0" presId="urn:microsoft.com/office/officeart/2005/8/layout/list1"/>
    <dgm:cxn modelId="{818548F3-611D-4038-8EA5-8AD1523E7F36}" type="presOf" srcId="{2CABCB15-FAAC-467F-BD95-8825D3088DF3}" destId="{6EBD2C42-1D1C-41FB-B4F9-C091C13744B0}" srcOrd="1" destOrd="0" presId="urn:microsoft.com/office/officeart/2005/8/layout/list1"/>
    <dgm:cxn modelId="{55D8D0DD-9351-498A-B265-141743371E2A}" srcId="{93E12B6C-D917-4F4B-A0BC-81CF39902763}" destId="{6D9A94AD-9E2C-49F2-A01F-0533D6B7D35C}" srcOrd="2" destOrd="0" parTransId="{2D8D4ADD-C30C-4C27-AEC8-CEBAF463F7CE}" sibTransId="{B0239086-71EE-497A-BBE3-D640F827D778}"/>
    <dgm:cxn modelId="{863F865F-0899-4179-8ECB-3BC324146B2A}" type="presOf" srcId="{5CA3AAF0-0304-4AA6-B580-C7A4E233C4CE}" destId="{D7D36747-6B10-493E-BB4E-861F75381273}" srcOrd="0" destOrd="0" presId="urn:microsoft.com/office/officeart/2005/8/layout/list1"/>
    <dgm:cxn modelId="{AAD012DB-8B28-42EA-BFB7-CFF8DEEE8641}" type="presOf" srcId="{93E12B6C-D917-4F4B-A0BC-81CF39902763}" destId="{E85A1689-8136-43F5-BED0-A762979D887D}" srcOrd="0" destOrd="0" presId="urn:microsoft.com/office/officeart/2005/8/layout/list1"/>
    <dgm:cxn modelId="{E1AF4929-0430-44FC-822D-BF4AE074794D}" srcId="{93E12B6C-D917-4F4B-A0BC-81CF39902763}" destId="{2CABCB15-FAAC-467F-BD95-8825D3088DF3}" srcOrd="1" destOrd="0" parTransId="{C68CD7A9-1DA4-44CD-83FD-91E325E24F36}" sibTransId="{458343E2-1E87-42BB-8BE6-071989B120E8}"/>
    <dgm:cxn modelId="{1F553AD0-9034-412A-92D5-C40161307EC9}" type="presParOf" srcId="{E85A1689-8136-43F5-BED0-A762979D887D}" destId="{D53C5DD3-41A2-49E8-A11F-C8B105EF3A8A}" srcOrd="0" destOrd="0" presId="urn:microsoft.com/office/officeart/2005/8/layout/list1"/>
    <dgm:cxn modelId="{D3A5E5D6-B653-4319-B9A1-C0E718FE9977}" type="presParOf" srcId="{D53C5DD3-41A2-49E8-A11F-C8B105EF3A8A}" destId="{D7D36747-6B10-493E-BB4E-861F75381273}" srcOrd="0" destOrd="0" presId="urn:microsoft.com/office/officeart/2005/8/layout/list1"/>
    <dgm:cxn modelId="{068A37E8-9B14-4A67-8C26-81404A73B840}" type="presParOf" srcId="{D53C5DD3-41A2-49E8-A11F-C8B105EF3A8A}" destId="{5C9C0253-B40C-446D-A4B8-D9246C182477}" srcOrd="1" destOrd="0" presId="urn:microsoft.com/office/officeart/2005/8/layout/list1"/>
    <dgm:cxn modelId="{45900262-608F-403E-B87F-471FE45A30BF}" type="presParOf" srcId="{E85A1689-8136-43F5-BED0-A762979D887D}" destId="{9AC04F16-D717-4D94-ADFD-BB1C57882737}" srcOrd="1" destOrd="0" presId="urn:microsoft.com/office/officeart/2005/8/layout/list1"/>
    <dgm:cxn modelId="{A586239F-8BCB-43B7-8523-9D96665A3E17}" type="presParOf" srcId="{E85A1689-8136-43F5-BED0-A762979D887D}" destId="{18EF526F-2773-4E86-8CC8-4B6AA56F9D61}" srcOrd="2" destOrd="0" presId="urn:microsoft.com/office/officeart/2005/8/layout/list1"/>
    <dgm:cxn modelId="{7F093644-D7C7-461B-8A44-3D5D29CC973E}" type="presParOf" srcId="{E85A1689-8136-43F5-BED0-A762979D887D}" destId="{11887F0B-F877-49B0-A258-899A19A966AF}" srcOrd="3" destOrd="0" presId="urn:microsoft.com/office/officeart/2005/8/layout/list1"/>
    <dgm:cxn modelId="{D7FD0E1D-234F-4521-B165-AB775A039DEC}" type="presParOf" srcId="{E85A1689-8136-43F5-BED0-A762979D887D}" destId="{743B27B3-19D3-4D7F-8F4B-7870C4A698A8}" srcOrd="4" destOrd="0" presId="urn:microsoft.com/office/officeart/2005/8/layout/list1"/>
    <dgm:cxn modelId="{B99195D5-6089-4F8F-8767-E561EE4225D4}" type="presParOf" srcId="{743B27B3-19D3-4D7F-8F4B-7870C4A698A8}" destId="{9EB6FE3C-CA32-4DBE-A05A-04A6DAB2568B}" srcOrd="0" destOrd="0" presId="urn:microsoft.com/office/officeart/2005/8/layout/list1"/>
    <dgm:cxn modelId="{8FC40084-3B6D-492B-BA26-CC608540D3AD}" type="presParOf" srcId="{743B27B3-19D3-4D7F-8F4B-7870C4A698A8}" destId="{6EBD2C42-1D1C-41FB-B4F9-C091C13744B0}" srcOrd="1" destOrd="0" presId="urn:microsoft.com/office/officeart/2005/8/layout/list1"/>
    <dgm:cxn modelId="{AA3207E3-156E-4078-9233-2463F16300C2}" type="presParOf" srcId="{E85A1689-8136-43F5-BED0-A762979D887D}" destId="{6CA31F73-9BEA-4DE7-9E47-BDD9801D1375}" srcOrd="5" destOrd="0" presId="urn:microsoft.com/office/officeart/2005/8/layout/list1"/>
    <dgm:cxn modelId="{F5D3C751-5676-485F-9632-CF7257C0DFB0}" type="presParOf" srcId="{E85A1689-8136-43F5-BED0-A762979D887D}" destId="{01DE6AD1-3ADC-41B2-8D0B-B21C05E460EF}" srcOrd="6" destOrd="0" presId="urn:microsoft.com/office/officeart/2005/8/layout/list1"/>
    <dgm:cxn modelId="{963BB81B-ED0C-40CF-B478-0952B840C7C7}" type="presParOf" srcId="{E85A1689-8136-43F5-BED0-A762979D887D}" destId="{D7B7E5A0-B76C-4F2F-8B96-8865BD19D0B7}" srcOrd="7" destOrd="0" presId="urn:microsoft.com/office/officeart/2005/8/layout/list1"/>
    <dgm:cxn modelId="{B749A485-88F2-4322-8794-5C2BCF8D2CA3}" type="presParOf" srcId="{E85A1689-8136-43F5-BED0-A762979D887D}" destId="{0D90F2BD-A04E-4134-853B-472D5605A09E}" srcOrd="8" destOrd="0" presId="urn:microsoft.com/office/officeart/2005/8/layout/list1"/>
    <dgm:cxn modelId="{5B6B2B11-7A8F-4366-83E3-3041DFF99A3F}" type="presParOf" srcId="{0D90F2BD-A04E-4134-853B-472D5605A09E}" destId="{80330722-C744-480B-8D19-A5B1972F4B3B}" srcOrd="0" destOrd="0" presId="urn:microsoft.com/office/officeart/2005/8/layout/list1"/>
    <dgm:cxn modelId="{90BC81AA-ACF3-4530-AC39-8EDE639ABF1F}" type="presParOf" srcId="{0D90F2BD-A04E-4134-853B-472D5605A09E}" destId="{14A1640D-91E8-4CD9-97B1-47555E661049}" srcOrd="1" destOrd="0" presId="urn:microsoft.com/office/officeart/2005/8/layout/list1"/>
    <dgm:cxn modelId="{D99DE5C2-78B1-4689-9FD2-454CDE9CCC2B}" type="presParOf" srcId="{E85A1689-8136-43F5-BED0-A762979D887D}" destId="{887EAEE1-F714-449F-9168-D168EF6E5B66}" srcOrd="9" destOrd="0" presId="urn:microsoft.com/office/officeart/2005/8/layout/list1"/>
    <dgm:cxn modelId="{88F79535-4B63-4979-9DCC-41BC8101C149}" type="presParOf" srcId="{E85A1689-8136-43F5-BED0-A762979D887D}" destId="{62AFBD44-C361-466C-A56E-50D5DEB09A94}"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FAD91BF-5B50-4B5D-9A82-4DEEDACCF633}" type="doc">
      <dgm:prSet loTypeId="urn:microsoft.com/office/officeart/2005/8/layout/chevron2" loCatId="list" qsTypeId="urn:microsoft.com/office/officeart/2005/8/quickstyle/3d1" qsCatId="3D" csTypeId="urn:microsoft.com/office/officeart/2005/8/colors/accent1_2" csCatId="accent1" phldr="1"/>
      <dgm:spPr/>
      <dgm:t>
        <a:bodyPr/>
        <a:lstStyle/>
        <a:p>
          <a:endParaRPr lang="id-ID"/>
        </a:p>
      </dgm:t>
    </dgm:pt>
    <dgm:pt modelId="{8F6D783B-9167-4432-961A-644AC5936668}">
      <dgm:prSet phldrT="[Text]" custT="1"/>
      <dgm:spPr/>
      <dgm:t>
        <a:bodyPr anchor="b"/>
        <a:lstStyle/>
        <a:p>
          <a:r>
            <a:rPr lang="id-ID" sz="2000" b="1" dirty="0" smtClean="0"/>
            <a:t>1</a:t>
          </a:r>
          <a:endParaRPr lang="id-ID" sz="2000" b="1" dirty="0"/>
        </a:p>
      </dgm:t>
    </dgm:pt>
    <dgm:pt modelId="{DA043C13-A298-49C4-9BC4-528C3A49F0CF}" type="parTrans" cxnId="{24F5C086-17C9-4692-9455-C6F32A814A1F}">
      <dgm:prSet/>
      <dgm:spPr/>
      <dgm:t>
        <a:bodyPr/>
        <a:lstStyle/>
        <a:p>
          <a:endParaRPr lang="id-ID"/>
        </a:p>
      </dgm:t>
    </dgm:pt>
    <dgm:pt modelId="{18467CA1-C5BF-4E39-BCD3-2735102791C4}" type="sibTrans" cxnId="{24F5C086-17C9-4692-9455-C6F32A814A1F}">
      <dgm:prSet/>
      <dgm:spPr/>
      <dgm:t>
        <a:bodyPr/>
        <a:lstStyle/>
        <a:p>
          <a:endParaRPr lang="id-ID"/>
        </a:p>
      </dgm:t>
    </dgm:pt>
    <dgm:pt modelId="{37931C5D-C38C-4523-B2F9-DDA23AE27D1F}">
      <dgm:prSet phldrT="[Text]"/>
      <dgm:spPr/>
      <dgm:t>
        <a:bodyPr/>
        <a:lstStyle/>
        <a:p>
          <a:r>
            <a:rPr lang="id-ID" dirty="0" smtClean="0"/>
            <a:t>Penyelarasan antara urusan dengan program/kegiatan Tugas Pembantuan sesuai Peraturan Perundangan yang berlaku</a:t>
          </a:r>
          <a:endParaRPr lang="id-ID" dirty="0"/>
        </a:p>
      </dgm:t>
    </dgm:pt>
    <dgm:pt modelId="{E9EE53F4-930C-41C0-A439-97F74089AC91}" type="parTrans" cxnId="{EEABC800-7A03-4777-877E-9B04CE688358}">
      <dgm:prSet/>
      <dgm:spPr/>
      <dgm:t>
        <a:bodyPr/>
        <a:lstStyle/>
        <a:p>
          <a:endParaRPr lang="id-ID"/>
        </a:p>
      </dgm:t>
    </dgm:pt>
    <dgm:pt modelId="{8627776E-BB7B-477D-9BBC-F3FF76786E6C}" type="sibTrans" cxnId="{EEABC800-7A03-4777-877E-9B04CE688358}">
      <dgm:prSet/>
      <dgm:spPr/>
      <dgm:t>
        <a:bodyPr/>
        <a:lstStyle/>
        <a:p>
          <a:endParaRPr lang="id-ID"/>
        </a:p>
      </dgm:t>
    </dgm:pt>
    <dgm:pt modelId="{6AF1DD7F-DBBA-4EDE-BE75-CBAB57C8005E}">
      <dgm:prSet phldrT="[Text]" custT="1"/>
      <dgm:spPr/>
      <dgm:t>
        <a:bodyPr/>
        <a:lstStyle/>
        <a:p>
          <a:r>
            <a:rPr lang="id-ID" sz="2000" b="1" dirty="0" smtClean="0"/>
            <a:t>2</a:t>
          </a:r>
          <a:endParaRPr lang="id-ID" sz="2000" b="1" dirty="0"/>
        </a:p>
      </dgm:t>
    </dgm:pt>
    <dgm:pt modelId="{F741E461-4FB1-4FF0-A95A-7A9E245C85C7}" type="parTrans" cxnId="{4038BA06-2C40-42E9-95ED-B8F8A5787296}">
      <dgm:prSet/>
      <dgm:spPr/>
      <dgm:t>
        <a:bodyPr/>
        <a:lstStyle/>
        <a:p>
          <a:endParaRPr lang="id-ID"/>
        </a:p>
      </dgm:t>
    </dgm:pt>
    <dgm:pt modelId="{C08FC0E3-9E0D-49C9-A110-7A2529D2EC04}" type="sibTrans" cxnId="{4038BA06-2C40-42E9-95ED-B8F8A5787296}">
      <dgm:prSet/>
      <dgm:spPr/>
      <dgm:t>
        <a:bodyPr/>
        <a:lstStyle/>
        <a:p>
          <a:endParaRPr lang="id-ID"/>
        </a:p>
      </dgm:t>
    </dgm:pt>
    <dgm:pt modelId="{833A8240-4FC6-4C73-9E89-8347AD2F9234}">
      <dgm:prSet phldrT="[Text]"/>
      <dgm:spPr/>
      <dgm:t>
        <a:bodyPr/>
        <a:lstStyle/>
        <a:p>
          <a:r>
            <a:rPr lang="id-ID" dirty="0" smtClean="0"/>
            <a:t>Memenuhi prinsip efisiensi, efektifitas dan akuntabilitas pengelolaan Kegiatan Tugas Pembantuan</a:t>
          </a:r>
          <a:endParaRPr lang="id-ID" dirty="0"/>
        </a:p>
      </dgm:t>
    </dgm:pt>
    <dgm:pt modelId="{F1E0FD7E-47A7-48E0-913C-0CDA78A3F56F}" type="parTrans" cxnId="{40AC2905-E2E8-4115-941D-8A9C81A675F5}">
      <dgm:prSet/>
      <dgm:spPr/>
      <dgm:t>
        <a:bodyPr/>
        <a:lstStyle/>
        <a:p>
          <a:endParaRPr lang="id-ID"/>
        </a:p>
      </dgm:t>
    </dgm:pt>
    <dgm:pt modelId="{7D875C08-9640-4291-A977-8572854CD545}" type="sibTrans" cxnId="{40AC2905-E2E8-4115-941D-8A9C81A675F5}">
      <dgm:prSet/>
      <dgm:spPr/>
      <dgm:t>
        <a:bodyPr/>
        <a:lstStyle/>
        <a:p>
          <a:endParaRPr lang="id-ID"/>
        </a:p>
      </dgm:t>
    </dgm:pt>
    <dgm:pt modelId="{30D6C2FA-2F1A-4D22-9C18-62F412163FE8}">
      <dgm:prSet phldrT="[Text]" custT="1"/>
      <dgm:spPr/>
      <dgm:t>
        <a:bodyPr/>
        <a:lstStyle/>
        <a:p>
          <a:r>
            <a:rPr lang="id-ID" sz="2000" b="1" dirty="0" smtClean="0"/>
            <a:t>3</a:t>
          </a:r>
          <a:endParaRPr lang="id-ID" sz="2000" b="1" dirty="0"/>
        </a:p>
      </dgm:t>
    </dgm:pt>
    <dgm:pt modelId="{AB3A0658-C501-4A4A-90FF-AD1B89334A4D}" type="parTrans" cxnId="{32DC1E0F-4E2C-4186-9661-A0A42648BE66}">
      <dgm:prSet/>
      <dgm:spPr/>
      <dgm:t>
        <a:bodyPr/>
        <a:lstStyle/>
        <a:p>
          <a:endParaRPr lang="id-ID"/>
        </a:p>
      </dgm:t>
    </dgm:pt>
    <dgm:pt modelId="{611D8558-98A0-46BC-9902-E4DB1A24EF8D}" type="sibTrans" cxnId="{32DC1E0F-4E2C-4186-9661-A0A42648BE66}">
      <dgm:prSet/>
      <dgm:spPr/>
      <dgm:t>
        <a:bodyPr/>
        <a:lstStyle/>
        <a:p>
          <a:endParaRPr lang="id-ID"/>
        </a:p>
      </dgm:t>
    </dgm:pt>
    <dgm:pt modelId="{D39F01F6-555F-4600-9CC7-C29F7DBBE036}">
      <dgm:prSet phldrT="[Text]"/>
      <dgm:spPr/>
      <dgm:t>
        <a:bodyPr/>
        <a:lstStyle/>
        <a:p>
          <a:r>
            <a:rPr lang="id-ID" dirty="0" smtClean="0"/>
            <a:t>Mempercepat pencapaian sasaran Proritas Nasional khususnya di daerah perbatasan dan daerah rawan bencana</a:t>
          </a:r>
          <a:endParaRPr lang="id-ID" dirty="0"/>
        </a:p>
      </dgm:t>
    </dgm:pt>
    <dgm:pt modelId="{38CA87AF-DC39-41D3-8FF1-8DB181E4B854}" type="parTrans" cxnId="{7552325C-8397-4BEC-83FD-F0AE5D1F78E4}">
      <dgm:prSet/>
      <dgm:spPr/>
      <dgm:t>
        <a:bodyPr/>
        <a:lstStyle/>
        <a:p>
          <a:endParaRPr lang="id-ID"/>
        </a:p>
      </dgm:t>
    </dgm:pt>
    <dgm:pt modelId="{C3E2B7EC-D407-4389-8903-F15871BE30F8}" type="sibTrans" cxnId="{7552325C-8397-4BEC-83FD-F0AE5D1F78E4}">
      <dgm:prSet/>
      <dgm:spPr/>
      <dgm:t>
        <a:bodyPr/>
        <a:lstStyle/>
        <a:p>
          <a:endParaRPr lang="id-ID"/>
        </a:p>
      </dgm:t>
    </dgm:pt>
    <dgm:pt modelId="{A6E686AF-90A8-4A98-A06E-A8858CBCD5AC}">
      <dgm:prSet custT="1"/>
      <dgm:spPr/>
      <dgm:t>
        <a:bodyPr/>
        <a:lstStyle/>
        <a:p>
          <a:r>
            <a:rPr lang="id-ID" sz="2000" b="1" dirty="0" smtClean="0"/>
            <a:t>4</a:t>
          </a:r>
          <a:endParaRPr lang="id-ID" sz="2000" b="1" dirty="0"/>
        </a:p>
      </dgm:t>
    </dgm:pt>
    <dgm:pt modelId="{76714B77-A85C-4161-852C-30A5EC5E92BA}" type="parTrans" cxnId="{EBCCFF8E-2F29-4873-AFFE-EE4468A60FA2}">
      <dgm:prSet/>
      <dgm:spPr/>
      <dgm:t>
        <a:bodyPr/>
        <a:lstStyle/>
        <a:p>
          <a:endParaRPr lang="id-ID"/>
        </a:p>
      </dgm:t>
    </dgm:pt>
    <dgm:pt modelId="{A7E08E14-4B12-4436-BFC5-FE543F43976C}" type="sibTrans" cxnId="{EBCCFF8E-2F29-4873-AFFE-EE4468A60FA2}">
      <dgm:prSet/>
      <dgm:spPr/>
      <dgm:t>
        <a:bodyPr/>
        <a:lstStyle/>
        <a:p>
          <a:endParaRPr lang="id-ID"/>
        </a:p>
      </dgm:t>
    </dgm:pt>
    <dgm:pt modelId="{5789E2B2-B530-4241-8B39-ECA921B483C8}">
      <dgm:prSet custT="1"/>
      <dgm:spPr/>
      <dgm:t>
        <a:bodyPr/>
        <a:lstStyle/>
        <a:p>
          <a:r>
            <a:rPr lang="id-ID" sz="2000" b="1" dirty="0" smtClean="0"/>
            <a:t>5</a:t>
          </a:r>
          <a:endParaRPr lang="id-ID" sz="2000" b="1" dirty="0"/>
        </a:p>
      </dgm:t>
    </dgm:pt>
    <dgm:pt modelId="{0E12B6A8-ACA8-451C-A236-2E3332199538}" type="parTrans" cxnId="{7BB21F08-FCA4-44FC-806B-82E75BEAB871}">
      <dgm:prSet/>
      <dgm:spPr/>
      <dgm:t>
        <a:bodyPr/>
        <a:lstStyle/>
        <a:p>
          <a:endParaRPr lang="id-ID"/>
        </a:p>
      </dgm:t>
    </dgm:pt>
    <dgm:pt modelId="{07D7B570-B2A2-4D92-A9A1-DF86937B355C}" type="sibTrans" cxnId="{7BB21F08-FCA4-44FC-806B-82E75BEAB871}">
      <dgm:prSet/>
      <dgm:spPr/>
      <dgm:t>
        <a:bodyPr/>
        <a:lstStyle/>
        <a:p>
          <a:endParaRPr lang="id-ID"/>
        </a:p>
      </dgm:t>
    </dgm:pt>
    <dgm:pt modelId="{572D1BBE-3863-4A4C-8726-33984FDF6CA6}">
      <dgm:prSet custT="1"/>
      <dgm:spPr/>
      <dgm:t>
        <a:bodyPr/>
        <a:lstStyle/>
        <a:p>
          <a:r>
            <a:rPr lang="id-ID" sz="2000" b="1" dirty="0" smtClean="0"/>
            <a:t>6</a:t>
          </a:r>
          <a:endParaRPr lang="id-ID" sz="2000" b="1" dirty="0"/>
        </a:p>
      </dgm:t>
    </dgm:pt>
    <dgm:pt modelId="{D51321F6-79F3-4414-A273-34773ADA39FA}" type="parTrans" cxnId="{BBC90F05-AA6E-4AA2-B8D3-21F336D062F4}">
      <dgm:prSet/>
      <dgm:spPr/>
      <dgm:t>
        <a:bodyPr/>
        <a:lstStyle/>
        <a:p>
          <a:endParaRPr lang="id-ID"/>
        </a:p>
      </dgm:t>
    </dgm:pt>
    <dgm:pt modelId="{32D908F6-C738-4819-8FB8-C9B1757C7C9E}" type="sibTrans" cxnId="{BBC90F05-AA6E-4AA2-B8D3-21F336D062F4}">
      <dgm:prSet/>
      <dgm:spPr/>
      <dgm:t>
        <a:bodyPr/>
        <a:lstStyle/>
        <a:p>
          <a:endParaRPr lang="id-ID"/>
        </a:p>
      </dgm:t>
    </dgm:pt>
    <dgm:pt modelId="{911FA394-EF7B-4C3F-BEAC-A725175B1ED0}">
      <dgm:prSet/>
      <dgm:spPr/>
      <dgm:t>
        <a:bodyPr/>
        <a:lstStyle/>
        <a:p>
          <a:r>
            <a:rPr lang="id-ID" dirty="0" smtClean="0"/>
            <a:t> Memberikan daya ungkit dan manfaat yang signifikan</a:t>
          </a:r>
          <a:endParaRPr lang="id-ID" dirty="0"/>
        </a:p>
      </dgm:t>
    </dgm:pt>
    <dgm:pt modelId="{AEFDE9E8-9FA7-4260-AFFD-949AF1B1137E}" type="parTrans" cxnId="{F408F8DD-3CFE-4239-BD74-87A21045DEE4}">
      <dgm:prSet/>
      <dgm:spPr/>
      <dgm:t>
        <a:bodyPr/>
        <a:lstStyle/>
        <a:p>
          <a:endParaRPr lang="id-ID"/>
        </a:p>
      </dgm:t>
    </dgm:pt>
    <dgm:pt modelId="{41AA3B84-70E3-4809-BE33-F3DC70A692D2}" type="sibTrans" cxnId="{F408F8DD-3CFE-4239-BD74-87A21045DEE4}">
      <dgm:prSet/>
      <dgm:spPr/>
      <dgm:t>
        <a:bodyPr/>
        <a:lstStyle/>
        <a:p>
          <a:endParaRPr lang="id-ID"/>
        </a:p>
      </dgm:t>
    </dgm:pt>
    <dgm:pt modelId="{BDF04A87-CA90-4158-A2F2-90BF3DAE8AD7}">
      <dgm:prSet/>
      <dgm:spPr/>
      <dgm:t>
        <a:bodyPr/>
        <a:lstStyle/>
        <a:p>
          <a:r>
            <a:rPr lang="id-ID" dirty="0" smtClean="0"/>
            <a:t> Penajaman kriteria lokasi dan alokasi</a:t>
          </a:r>
          <a:endParaRPr lang="id-ID" dirty="0"/>
        </a:p>
      </dgm:t>
    </dgm:pt>
    <dgm:pt modelId="{7E8E5EE1-76D9-440F-8D3A-79825EA02666}" type="parTrans" cxnId="{A9ABE677-AE2E-4D91-9E3D-157BD248A2C3}">
      <dgm:prSet/>
      <dgm:spPr/>
      <dgm:t>
        <a:bodyPr/>
        <a:lstStyle/>
        <a:p>
          <a:endParaRPr lang="id-ID"/>
        </a:p>
      </dgm:t>
    </dgm:pt>
    <dgm:pt modelId="{299382FD-E8FE-42FC-AFD3-5A04D6D483E4}" type="sibTrans" cxnId="{A9ABE677-AE2E-4D91-9E3D-157BD248A2C3}">
      <dgm:prSet/>
      <dgm:spPr/>
      <dgm:t>
        <a:bodyPr/>
        <a:lstStyle/>
        <a:p>
          <a:endParaRPr lang="id-ID"/>
        </a:p>
      </dgm:t>
    </dgm:pt>
    <dgm:pt modelId="{481015C1-E59F-4888-9755-C6810915B3E8}">
      <dgm:prSet/>
      <dgm:spPr/>
      <dgm:t>
        <a:bodyPr/>
        <a:lstStyle/>
        <a:p>
          <a:r>
            <a:rPr lang="id-ID" dirty="0" smtClean="0"/>
            <a:t> Peningkatan kapasitas manajemen pengelolaan Kegiatan Tugas Pembantuan (SDM, Regulasi dan Kelembagaan)</a:t>
          </a:r>
          <a:endParaRPr lang="id-ID" dirty="0"/>
        </a:p>
      </dgm:t>
    </dgm:pt>
    <dgm:pt modelId="{E5F73F7C-7EFD-4FCE-A0D4-AF6958B97C8A}" type="parTrans" cxnId="{65D3F6CF-83B8-4A26-A772-6B69A87C8025}">
      <dgm:prSet/>
      <dgm:spPr/>
      <dgm:t>
        <a:bodyPr/>
        <a:lstStyle/>
        <a:p>
          <a:endParaRPr lang="id-ID"/>
        </a:p>
      </dgm:t>
    </dgm:pt>
    <dgm:pt modelId="{4EEB633F-FF6E-4B77-A257-C0E5FCF631B0}" type="sibTrans" cxnId="{65D3F6CF-83B8-4A26-A772-6B69A87C8025}">
      <dgm:prSet/>
      <dgm:spPr/>
      <dgm:t>
        <a:bodyPr/>
        <a:lstStyle/>
        <a:p>
          <a:endParaRPr lang="id-ID"/>
        </a:p>
      </dgm:t>
    </dgm:pt>
    <dgm:pt modelId="{171E491F-1206-4EAB-AA50-24B3FCBB1B47}" type="pres">
      <dgm:prSet presAssocID="{7FAD91BF-5B50-4B5D-9A82-4DEEDACCF633}" presName="linearFlow" presStyleCnt="0">
        <dgm:presLayoutVars>
          <dgm:dir/>
          <dgm:animLvl val="lvl"/>
          <dgm:resizeHandles val="exact"/>
        </dgm:presLayoutVars>
      </dgm:prSet>
      <dgm:spPr/>
      <dgm:t>
        <a:bodyPr/>
        <a:lstStyle/>
        <a:p>
          <a:endParaRPr lang="id-ID"/>
        </a:p>
      </dgm:t>
    </dgm:pt>
    <dgm:pt modelId="{6DF55174-89F1-4BDA-9FA4-BADE983CB5A7}" type="pres">
      <dgm:prSet presAssocID="{8F6D783B-9167-4432-961A-644AC5936668}" presName="composite" presStyleCnt="0"/>
      <dgm:spPr/>
      <dgm:t>
        <a:bodyPr/>
        <a:lstStyle/>
        <a:p>
          <a:endParaRPr lang="id-ID"/>
        </a:p>
      </dgm:t>
    </dgm:pt>
    <dgm:pt modelId="{E069AE36-B77D-411F-8379-658581C88C07}" type="pres">
      <dgm:prSet presAssocID="{8F6D783B-9167-4432-961A-644AC5936668}" presName="parentText" presStyleLbl="alignNode1" presStyleIdx="0" presStyleCnt="6">
        <dgm:presLayoutVars>
          <dgm:chMax val="1"/>
          <dgm:bulletEnabled val="1"/>
        </dgm:presLayoutVars>
      </dgm:prSet>
      <dgm:spPr/>
      <dgm:t>
        <a:bodyPr/>
        <a:lstStyle/>
        <a:p>
          <a:endParaRPr lang="id-ID"/>
        </a:p>
      </dgm:t>
    </dgm:pt>
    <dgm:pt modelId="{A9CF4DA4-A00B-4626-9F25-3F902ED76650}" type="pres">
      <dgm:prSet presAssocID="{8F6D783B-9167-4432-961A-644AC5936668}" presName="descendantText" presStyleLbl="alignAcc1" presStyleIdx="0" presStyleCnt="6">
        <dgm:presLayoutVars>
          <dgm:bulletEnabled val="1"/>
        </dgm:presLayoutVars>
      </dgm:prSet>
      <dgm:spPr/>
      <dgm:t>
        <a:bodyPr/>
        <a:lstStyle/>
        <a:p>
          <a:endParaRPr lang="id-ID"/>
        </a:p>
      </dgm:t>
    </dgm:pt>
    <dgm:pt modelId="{93ADE4FD-8258-4C4B-93CA-771829F07EDE}" type="pres">
      <dgm:prSet presAssocID="{18467CA1-C5BF-4E39-BCD3-2735102791C4}" presName="sp" presStyleCnt="0"/>
      <dgm:spPr/>
      <dgm:t>
        <a:bodyPr/>
        <a:lstStyle/>
        <a:p>
          <a:endParaRPr lang="id-ID"/>
        </a:p>
      </dgm:t>
    </dgm:pt>
    <dgm:pt modelId="{DA976144-6498-4DD4-908A-4BC9B0D16750}" type="pres">
      <dgm:prSet presAssocID="{6AF1DD7F-DBBA-4EDE-BE75-CBAB57C8005E}" presName="composite" presStyleCnt="0"/>
      <dgm:spPr/>
      <dgm:t>
        <a:bodyPr/>
        <a:lstStyle/>
        <a:p>
          <a:endParaRPr lang="id-ID"/>
        </a:p>
      </dgm:t>
    </dgm:pt>
    <dgm:pt modelId="{01F937A0-B4DE-4051-92B0-44FCC4B47119}" type="pres">
      <dgm:prSet presAssocID="{6AF1DD7F-DBBA-4EDE-BE75-CBAB57C8005E}" presName="parentText" presStyleLbl="alignNode1" presStyleIdx="1" presStyleCnt="6">
        <dgm:presLayoutVars>
          <dgm:chMax val="1"/>
          <dgm:bulletEnabled val="1"/>
        </dgm:presLayoutVars>
      </dgm:prSet>
      <dgm:spPr/>
      <dgm:t>
        <a:bodyPr/>
        <a:lstStyle/>
        <a:p>
          <a:endParaRPr lang="id-ID"/>
        </a:p>
      </dgm:t>
    </dgm:pt>
    <dgm:pt modelId="{583367E2-BD08-4D12-BEA5-BA990F0CFB03}" type="pres">
      <dgm:prSet presAssocID="{6AF1DD7F-DBBA-4EDE-BE75-CBAB57C8005E}" presName="descendantText" presStyleLbl="alignAcc1" presStyleIdx="1" presStyleCnt="6">
        <dgm:presLayoutVars>
          <dgm:bulletEnabled val="1"/>
        </dgm:presLayoutVars>
      </dgm:prSet>
      <dgm:spPr/>
      <dgm:t>
        <a:bodyPr/>
        <a:lstStyle/>
        <a:p>
          <a:endParaRPr lang="id-ID"/>
        </a:p>
      </dgm:t>
    </dgm:pt>
    <dgm:pt modelId="{090EC251-E03B-4754-A989-5A09D6D72EB5}" type="pres">
      <dgm:prSet presAssocID="{C08FC0E3-9E0D-49C9-A110-7A2529D2EC04}" presName="sp" presStyleCnt="0"/>
      <dgm:spPr/>
      <dgm:t>
        <a:bodyPr/>
        <a:lstStyle/>
        <a:p>
          <a:endParaRPr lang="id-ID"/>
        </a:p>
      </dgm:t>
    </dgm:pt>
    <dgm:pt modelId="{2A88BA02-4302-4ABD-B77E-26B0C28FF19B}" type="pres">
      <dgm:prSet presAssocID="{30D6C2FA-2F1A-4D22-9C18-62F412163FE8}" presName="composite" presStyleCnt="0"/>
      <dgm:spPr/>
      <dgm:t>
        <a:bodyPr/>
        <a:lstStyle/>
        <a:p>
          <a:endParaRPr lang="id-ID"/>
        </a:p>
      </dgm:t>
    </dgm:pt>
    <dgm:pt modelId="{679E933E-AAAC-4576-8919-AD173AAB1F67}" type="pres">
      <dgm:prSet presAssocID="{30D6C2FA-2F1A-4D22-9C18-62F412163FE8}" presName="parentText" presStyleLbl="alignNode1" presStyleIdx="2" presStyleCnt="6">
        <dgm:presLayoutVars>
          <dgm:chMax val="1"/>
          <dgm:bulletEnabled val="1"/>
        </dgm:presLayoutVars>
      </dgm:prSet>
      <dgm:spPr/>
      <dgm:t>
        <a:bodyPr/>
        <a:lstStyle/>
        <a:p>
          <a:endParaRPr lang="id-ID"/>
        </a:p>
      </dgm:t>
    </dgm:pt>
    <dgm:pt modelId="{3F2D66C4-10F5-4F5E-9F6F-B7999C7898A5}" type="pres">
      <dgm:prSet presAssocID="{30D6C2FA-2F1A-4D22-9C18-62F412163FE8}" presName="descendantText" presStyleLbl="alignAcc1" presStyleIdx="2" presStyleCnt="6" custLinFactNeighborX="0" custLinFactNeighborY="1006">
        <dgm:presLayoutVars>
          <dgm:bulletEnabled val="1"/>
        </dgm:presLayoutVars>
      </dgm:prSet>
      <dgm:spPr/>
      <dgm:t>
        <a:bodyPr/>
        <a:lstStyle/>
        <a:p>
          <a:endParaRPr lang="id-ID"/>
        </a:p>
      </dgm:t>
    </dgm:pt>
    <dgm:pt modelId="{0AB94126-D25D-46B1-A703-68CE208B94F0}" type="pres">
      <dgm:prSet presAssocID="{611D8558-98A0-46BC-9902-E4DB1A24EF8D}" presName="sp" presStyleCnt="0"/>
      <dgm:spPr/>
      <dgm:t>
        <a:bodyPr/>
        <a:lstStyle/>
        <a:p>
          <a:endParaRPr lang="id-ID"/>
        </a:p>
      </dgm:t>
    </dgm:pt>
    <dgm:pt modelId="{92534194-D379-48E1-A81E-A60663F12D73}" type="pres">
      <dgm:prSet presAssocID="{A6E686AF-90A8-4A98-A06E-A8858CBCD5AC}" presName="composite" presStyleCnt="0"/>
      <dgm:spPr/>
      <dgm:t>
        <a:bodyPr/>
        <a:lstStyle/>
        <a:p>
          <a:endParaRPr lang="id-ID"/>
        </a:p>
      </dgm:t>
    </dgm:pt>
    <dgm:pt modelId="{57020598-31EB-4F5E-B215-8891C392E484}" type="pres">
      <dgm:prSet presAssocID="{A6E686AF-90A8-4A98-A06E-A8858CBCD5AC}" presName="parentText" presStyleLbl="alignNode1" presStyleIdx="3" presStyleCnt="6">
        <dgm:presLayoutVars>
          <dgm:chMax val="1"/>
          <dgm:bulletEnabled val="1"/>
        </dgm:presLayoutVars>
      </dgm:prSet>
      <dgm:spPr/>
      <dgm:t>
        <a:bodyPr/>
        <a:lstStyle/>
        <a:p>
          <a:endParaRPr lang="id-ID"/>
        </a:p>
      </dgm:t>
    </dgm:pt>
    <dgm:pt modelId="{12298B11-84B3-4A6A-92F8-781F03CAB05D}" type="pres">
      <dgm:prSet presAssocID="{A6E686AF-90A8-4A98-A06E-A8858CBCD5AC}" presName="descendantText" presStyleLbl="alignAcc1" presStyleIdx="3" presStyleCnt="6">
        <dgm:presLayoutVars>
          <dgm:bulletEnabled val="1"/>
        </dgm:presLayoutVars>
      </dgm:prSet>
      <dgm:spPr/>
      <dgm:t>
        <a:bodyPr/>
        <a:lstStyle/>
        <a:p>
          <a:endParaRPr lang="id-ID"/>
        </a:p>
      </dgm:t>
    </dgm:pt>
    <dgm:pt modelId="{639D3B9D-6D16-4873-8A4A-4AF43D68F1CF}" type="pres">
      <dgm:prSet presAssocID="{A7E08E14-4B12-4436-BFC5-FE543F43976C}" presName="sp" presStyleCnt="0"/>
      <dgm:spPr/>
      <dgm:t>
        <a:bodyPr/>
        <a:lstStyle/>
        <a:p>
          <a:endParaRPr lang="id-ID"/>
        </a:p>
      </dgm:t>
    </dgm:pt>
    <dgm:pt modelId="{396162B5-04E5-43F5-A775-2124683AF0B0}" type="pres">
      <dgm:prSet presAssocID="{5789E2B2-B530-4241-8B39-ECA921B483C8}" presName="composite" presStyleCnt="0"/>
      <dgm:spPr/>
      <dgm:t>
        <a:bodyPr/>
        <a:lstStyle/>
        <a:p>
          <a:endParaRPr lang="id-ID"/>
        </a:p>
      </dgm:t>
    </dgm:pt>
    <dgm:pt modelId="{FE36C58B-42ED-4E12-BA70-69859D5BB0EC}" type="pres">
      <dgm:prSet presAssocID="{5789E2B2-B530-4241-8B39-ECA921B483C8}" presName="parentText" presStyleLbl="alignNode1" presStyleIdx="4" presStyleCnt="6">
        <dgm:presLayoutVars>
          <dgm:chMax val="1"/>
          <dgm:bulletEnabled val="1"/>
        </dgm:presLayoutVars>
      </dgm:prSet>
      <dgm:spPr/>
      <dgm:t>
        <a:bodyPr/>
        <a:lstStyle/>
        <a:p>
          <a:endParaRPr lang="id-ID"/>
        </a:p>
      </dgm:t>
    </dgm:pt>
    <dgm:pt modelId="{CCF16C01-15B2-4373-ACFC-ED084D29E882}" type="pres">
      <dgm:prSet presAssocID="{5789E2B2-B530-4241-8B39-ECA921B483C8}" presName="descendantText" presStyleLbl="alignAcc1" presStyleIdx="4" presStyleCnt="6">
        <dgm:presLayoutVars>
          <dgm:bulletEnabled val="1"/>
        </dgm:presLayoutVars>
      </dgm:prSet>
      <dgm:spPr/>
      <dgm:t>
        <a:bodyPr/>
        <a:lstStyle/>
        <a:p>
          <a:endParaRPr lang="id-ID"/>
        </a:p>
      </dgm:t>
    </dgm:pt>
    <dgm:pt modelId="{D0A6E208-3C94-4F15-88F9-9808F2FB4F03}" type="pres">
      <dgm:prSet presAssocID="{07D7B570-B2A2-4D92-A9A1-DF86937B355C}" presName="sp" presStyleCnt="0"/>
      <dgm:spPr/>
      <dgm:t>
        <a:bodyPr/>
        <a:lstStyle/>
        <a:p>
          <a:endParaRPr lang="id-ID"/>
        </a:p>
      </dgm:t>
    </dgm:pt>
    <dgm:pt modelId="{662C0887-A5DF-4778-A8A2-4F899BCEC908}" type="pres">
      <dgm:prSet presAssocID="{572D1BBE-3863-4A4C-8726-33984FDF6CA6}" presName="composite" presStyleCnt="0"/>
      <dgm:spPr/>
      <dgm:t>
        <a:bodyPr/>
        <a:lstStyle/>
        <a:p>
          <a:endParaRPr lang="id-ID"/>
        </a:p>
      </dgm:t>
    </dgm:pt>
    <dgm:pt modelId="{C419FF75-4715-4A18-AC06-DCC634B7FD4D}" type="pres">
      <dgm:prSet presAssocID="{572D1BBE-3863-4A4C-8726-33984FDF6CA6}" presName="parentText" presStyleLbl="alignNode1" presStyleIdx="5" presStyleCnt="6">
        <dgm:presLayoutVars>
          <dgm:chMax val="1"/>
          <dgm:bulletEnabled val="1"/>
        </dgm:presLayoutVars>
      </dgm:prSet>
      <dgm:spPr/>
      <dgm:t>
        <a:bodyPr/>
        <a:lstStyle/>
        <a:p>
          <a:endParaRPr lang="id-ID"/>
        </a:p>
      </dgm:t>
    </dgm:pt>
    <dgm:pt modelId="{9F3E0926-6E47-4C81-B94E-D91D4F0A0B2E}" type="pres">
      <dgm:prSet presAssocID="{572D1BBE-3863-4A4C-8726-33984FDF6CA6}" presName="descendantText" presStyleLbl="alignAcc1" presStyleIdx="5" presStyleCnt="6">
        <dgm:presLayoutVars>
          <dgm:bulletEnabled val="1"/>
        </dgm:presLayoutVars>
      </dgm:prSet>
      <dgm:spPr/>
      <dgm:t>
        <a:bodyPr/>
        <a:lstStyle/>
        <a:p>
          <a:endParaRPr lang="id-ID"/>
        </a:p>
      </dgm:t>
    </dgm:pt>
  </dgm:ptLst>
  <dgm:cxnLst>
    <dgm:cxn modelId="{DE0CB75D-7E4F-4BB2-B084-EDAEF53554E8}" type="presOf" srcId="{7FAD91BF-5B50-4B5D-9A82-4DEEDACCF633}" destId="{171E491F-1206-4EAB-AA50-24B3FCBB1B47}" srcOrd="0" destOrd="0" presId="urn:microsoft.com/office/officeart/2005/8/layout/chevron2"/>
    <dgm:cxn modelId="{64B87607-9434-4598-AE1D-D1B5408E8EE1}" type="presOf" srcId="{D39F01F6-555F-4600-9CC7-C29F7DBBE036}" destId="{3F2D66C4-10F5-4F5E-9F6F-B7999C7898A5}" srcOrd="0" destOrd="0" presId="urn:microsoft.com/office/officeart/2005/8/layout/chevron2"/>
    <dgm:cxn modelId="{EBCCFF8E-2F29-4873-AFFE-EE4468A60FA2}" srcId="{7FAD91BF-5B50-4B5D-9A82-4DEEDACCF633}" destId="{A6E686AF-90A8-4A98-A06E-A8858CBCD5AC}" srcOrd="3" destOrd="0" parTransId="{76714B77-A85C-4161-852C-30A5EC5E92BA}" sibTransId="{A7E08E14-4B12-4436-BFC5-FE543F43976C}"/>
    <dgm:cxn modelId="{BAF58C8C-39B6-4084-8BE3-27449E1AC012}" type="presOf" srcId="{BDF04A87-CA90-4158-A2F2-90BF3DAE8AD7}" destId="{CCF16C01-15B2-4373-ACFC-ED084D29E882}" srcOrd="0" destOrd="0" presId="urn:microsoft.com/office/officeart/2005/8/layout/chevron2"/>
    <dgm:cxn modelId="{5632524D-AA1C-48E7-A469-54BA7A7A543F}" type="presOf" srcId="{911FA394-EF7B-4C3F-BEAC-A725175B1ED0}" destId="{12298B11-84B3-4A6A-92F8-781F03CAB05D}" srcOrd="0" destOrd="0" presId="urn:microsoft.com/office/officeart/2005/8/layout/chevron2"/>
    <dgm:cxn modelId="{37D2B417-D631-44BC-8D66-E30D0276C22E}" type="presOf" srcId="{30D6C2FA-2F1A-4D22-9C18-62F412163FE8}" destId="{679E933E-AAAC-4576-8919-AD173AAB1F67}" srcOrd="0" destOrd="0" presId="urn:microsoft.com/office/officeart/2005/8/layout/chevron2"/>
    <dgm:cxn modelId="{A9ABE677-AE2E-4D91-9E3D-157BD248A2C3}" srcId="{5789E2B2-B530-4241-8B39-ECA921B483C8}" destId="{BDF04A87-CA90-4158-A2F2-90BF3DAE8AD7}" srcOrd="0" destOrd="0" parTransId="{7E8E5EE1-76D9-440F-8D3A-79825EA02666}" sibTransId="{299382FD-E8FE-42FC-AFD3-5A04D6D483E4}"/>
    <dgm:cxn modelId="{8CFF4443-F8E3-4B7D-B892-5FBCCB154BC1}" type="presOf" srcId="{8F6D783B-9167-4432-961A-644AC5936668}" destId="{E069AE36-B77D-411F-8379-658581C88C07}" srcOrd="0" destOrd="0" presId="urn:microsoft.com/office/officeart/2005/8/layout/chevron2"/>
    <dgm:cxn modelId="{9783EDCE-8034-4BB0-A48A-F23D4B348685}" type="presOf" srcId="{6AF1DD7F-DBBA-4EDE-BE75-CBAB57C8005E}" destId="{01F937A0-B4DE-4051-92B0-44FCC4B47119}" srcOrd="0" destOrd="0" presId="urn:microsoft.com/office/officeart/2005/8/layout/chevron2"/>
    <dgm:cxn modelId="{65D3F6CF-83B8-4A26-A772-6B69A87C8025}" srcId="{572D1BBE-3863-4A4C-8726-33984FDF6CA6}" destId="{481015C1-E59F-4888-9755-C6810915B3E8}" srcOrd="0" destOrd="0" parTransId="{E5F73F7C-7EFD-4FCE-A0D4-AF6958B97C8A}" sibTransId="{4EEB633F-FF6E-4B77-A257-C0E5FCF631B0}"/>
    <dgm:cxn modelId="{125BE8A2-45AA-4927-9B3F-247C9A3D4A24}" type="presOf" srcId="{37931C5D-C38C-4523-B2F9-DDA23AE27D1F}" destId="{A9CF4DA4-A00B-4626-9F25-3F902ED76650}" srcOrd="0" destOrd="0" presId="urn:microsoft.com/office/officeart/2005/8/layout/chevron2"/>
    <dgm:cxn modelId="{756F8528-C35C-41B5-94A2-CF8EE42972A8}" type="presOf" srcId="{5789E2B2-B530-4241-8B39-ECA921B483C8}" destId="{FE36C58B-42ED-4E12-BA70-69859D5BB0EC}" srcOrd="0" destOrd="0" presId="urn:microsoft.com/office/officeart/2005/8/layout/chevron2"/>
    <dgm:cxn modelId="{4038BA06-2C40-42E9-95ED-B8F8A5787296}" srcId="{7FAD91BF-5B50-4B5D-9A82-4DEEDACCF633}" destId="{6AF1DD7F-DBBA-4EDE-BE75-CBAB57C8005E}" srcOrd="1" destOrd="0" parTransId="{F741E461-4FB1-4FF0-A95A-7A9E245C85C7}" sibTransId="{C08FC0E3-9E0D-49C9-A110-7A2529D2EC04}"/>
    <dgm:cxn modelId="{BBC90F05-AA6E-4AA2-B8D3-21F336D062F4}" srcId="{7FAD91BF-5B50-4B5D-9A82-4DEEDACCF633}" destId="{572D1BBE-3863-4A4C-8726-33984FDF6CA6}" srcOrd="5" destOrd="0" parTransId="{D51321F6-79F3-4414-A273-34773ADA39FA}" sibTransId="{32D908F6-C738-4819-8FB8-C9B1757C7C9E}"/>
    <dgm:cxn modelId="{A5696E28-CC94-4AF3-B602-FF1E0005A6DC}" type="presOf" srcId="{A6E686AF-90A8-4A98-A06E-A8858CBCD5AC}" destId="{57020598-31EB-4F5E-B215-8891C392E484}" srcOrd="0" destOrd="0" presId="urn:microsoft.com/office/officeart/2005/8/layout/chevron2"/>
    <dgm:cxn modelId="{0F75BE0C-3E24-468C-8A87-B917D3FA13FB}" type="presOf" srcId="{833A8240-4FC6-4C73-9E89-8347AD2F9234}" destId="{583367E2-BD08-4D12-BEA5-BA990F0CFB03}" srcOrd="0" destOrd="0" presId="urn:microsoft.com/office/officeart/2005/8/layout/chevron2"/>
    <dgm:cxn modelId="{40AC2905-E2E8-4115-941D-8A9C81A675F5}" srcId="{6AF1DD7F-DBBA-4EDE-BE75-CBAB57C8005E}" destId="{833A8240-4FC6-4C73-9E89-8347AD2F9234}" srcOrd="0" destOrd="0" parTransId="{F1E0FD7E-47A7-48E0-913C-0CDA78A3F56F}" sibTransId="{7D875C08-9640-4291-A977-8572854CD545}"/>
    <dgm:cxn modelId="{32DC1E0F-4E2C-4186-9661-A0A42648BE66}" srcId="{7FAD91BF-5B50-4B5D-9A82-4DEEDACCF633}" destId="{30D6C2FA-2F1A-4D22-9C18-62F412163FE8}" srcOrd="2" destOrd="0" parTransId="{AB3A0658-C501-4A4A-90FF-AD1B89334A4D}" sibTransId="{611D8558-98A0-46BC-9902-E4DB1A24EF8D}"/>
    <dgm:cxn modelId="{7552325C-8397-4BEC-83FD-F0AE5D1F78E4}" srcId="{30D6C2FA-2F1A-4D22-9C18-62F412163FE8}" destId="{D39F01F6-555F-4600-9CC7-C29F7DBBE036}" srcOrd="0" destOrd="0" parTransId="{38CA87AF-DC39-41D3-8FF1-8DB181E4B854}" sibTransId="{C3E2B7EC-D407-4389-8903-F15871BE30F8}"/>
    <dgm:cxn modelId="{EEABC800-7A03-4777-877E-9B04CE688358}" srcId="{8F6D783B-9167-4432-961A-644AC5936668}" destId="{37931C5D-C38C-4523-B2F9-DDA23AE27D1F}" srcOrd="0" destOrd="0" parTransId="{E9EE53F4-930C-41C0-A439-97F74089AC91}" sibTransId="{8627776E-BB7B-477D-9BBC-F3FF76786E6C}"/>
    <dgm:cxn modelId="{7BB21F08-FCA4-44FC-806B-82E75BEAB871}" srcId="{7FAD91BF-5B50-4B5D-9A82-4DEEDACCF633}" destId="{5789E2B2-B530-4241-8B39-ECA921B483C8}" srcOrd="4" destOrd="0" parTransId="{0E12B6A8-ACA8-451C-A236-2E3332199538}" sibTransId="{07D7B570-B2A2-4D92-A9A1-DF86937B355C}"/>
    <dgm:cxn modelId="{B3B5A4C1-00FD-43AF-AE96-CA9566338DF5}" type="presOf" srcId="{572D1BBE-3863-4A4C-8726-33984FDF6CA6}" destId="{C419FF75-4715-4A18-AC06-DCC634B7FD4D}" srcOrd="0" destOrd="0" presId="urn:microsoft.com/office/officeart/2005/8/layout/chevron2"/>
    <dgm:cxn modelId="{24F5C086-17C9-4692-9455-C6F32A814A1F}" srcId="{7FAD91BF-5B50-4B5D-9A82-4DEEDACCF633}" destId="{8F6D783B-9167-4432-961A-644AC5936668}" srcOrd="0" destOrd="0" parTransId="{DA043C13-A298-49C4-9BC4-528C3A49F0CF}" sibTransId="{18467CA1-C5BF-4E39-BCD3-2735102791C4}"/>
    <dgm:cxn modelId="{AA2CA793-FA67-4548-B31C-8DE657C3226F}" type="presOf" srcId="{481015C1-E59F-4888-9755-C6810915B3E8}" destId="{9F3E0926-6E47-4C81-B94E-D91D4F0A0B2E}" srcOrd="0" destOrd="0" presId="urn:microsoft.com/office/officeart/2005/8/layout/chevron2"/>
    <dgm:cxn modelId="{F408F8DD-3CFE-4239-BD74-87A21045DEE4}" srcId="{A6E686AF-90A8-4A98-A06E-A8858CBCD5AC}" destId="{911FA394-EF7B-4C3F-BEAC-A725175B1ED0}" srcOrd="0" destOrd="0" parTransId="{AEFDE9E8-9FA7-4260-AFFD-949AF1B1137E}" sibTransId="{41AA3B84-70E3-4809-BE33-F3DC70A692D2}"/>
    <dgm:cxn modelId="{BFD0CEC4-459E-417A-A77D-95575D1F4586}" type="presParOf" srcId="{171E491F-1206-4EAB-AA50-24B3FCBB1B47}" destId="{6DF55174-89F1-4BDA-9FA4-BADE983CB5A7}" srcOrd="0" destOrd="0" presId="urn:microsoft.com/office/officeart/2005/8/layout/chevron2"/>
    <dgm:cxn modelId="{7085852B-13E1-4EF6-B65B-B1A2F317A7EF}" type="presParOf" srcId="{6DF55174-89F1-4BDA-9FA4-BADE983CB5A7}" destId="{E069AE36-B77D-411F-8379-658581C88C07}" srcOrd="0" destOrd="0" presId="urn:microsoft.com/office/officeart/2005/8/layout/chevron2"/>
    <dgm:cxn modelId="{8CDF82F4-CC62-437C-8223-D82B46F81351}" type="presParOf" srcId="{6DF55174-89F1-4BDA-9FA4-BADE983CB5A7}" destId="{A9CF4DA4-A00B-4626-9F25-3F902ED76650}" srcOrd="1" destOrd="0" presId="urn:microsoft.com/office/officeart/2005/8/layout/chevron2"/>
    <dgm:cxn modelId="{207B74FC-3E66-47FD-A4E9-9F4919956C83}" type="presParOf" srcId="{171E491F-1206-4EAB-AA50-24B3FCBB1B47}" destId="{93ADE4FD-8258-4C4B-93CA-771829F07EDE}" srcOrd="1" destOrd="0" presId="urn:microsoft.com/office/officeart/2005/8/layout/chevron2"/>
    <dgm:cxn modelId="{82A34840-8934-435A-B800-05F9A0E38A4B}" type="presParOf" srcId="{171E491F-1206-4EAB-AA50-24B3FCBB1B47}" destId="{DA976144-6498-4DD4-908A-4BC9B0D16750}" srcOrd="2" destOrd="0" presId="urn:microsoft.com/office/officeart/2005/8/layout/chevron2"/>
    <dgm:cxn modelId="{AF9FD4FC-E52E-4940-BB31-B0303649CC39}" type="presParOf" srcId="{DA976144-6498-4DD4-908A-4BC9B0D16750}" destId="{01F937A0-B4DE-4051-92B0-44FCC4B47119}" srcOrd="0" destOrd="0" presId="urn:microsoft.com/office/officeart/2005/8/layout/chevron2"/>
    <dgm:cxn modelId="{67759C7B-B50D-4BF1-83CF-E90A97CF8B26}" type="presParOf" srcId="{DA976144-6498-4DD4-908A-4BC9B0D16750}" destId="{583367E2-BD08-4D12-BEA5-BA990F0CFB03}" srcOrd="1" destOrd="0" presId="urn:microsoft.com/office/officeart/2005/8/layout/chevron2"/>
    <dgm:cxn modelId="{6ABF7060-F452-478A-B1FD-D07C08FA067F}" type="presParOf" srcId="{171E491F-1206-4EAB-AA50-24B3FCBB1B47}" destId="{090EC251-E03B-4754-A989-5A09D6D72EB5}" srcOrd="3" destOrd="0" presId="urn:microsoft.com/office/officeart/2005/8/layout/chevron2"/>
    <dgm:cxn modelId="{38048DAA-3E83-4D71-BCA1-D7914E91D929}" type="presParOf" srcId="{171E491F-1206-4EAB-AA50-24B3FCBB1B47}" destId="{2A88BA02-4302-4ABD-B77E-26B0C28FF19B}" srcOrd="4" destOrd="0" presId="urn:microsoft.com/office/officeart/2005/8/layout/chevron2"/>
    <dgm:cxn modelId="{DE8D808D-7C48-4B82-9E56-9C65183D57D6}" type="presParOf" srcId="{2A88BA02-4302-4ABD-B77E-26B0C28FF19B}" destId="{679E933E-AAAC-4576-8919-AD173AAB1F67}" srcOrd="0" destOrd="0" presId="urn:microsoft.com/office/officeart/2005/8/layout/chevron2"/>
    <dgm:cxn modelId="{BEB3AD7E-5D17-4E55-8124-2020711A9F79}" type="presParOf" srcId="{2A88BA02-4302-4ABD-B77E-26B0C28FF19B}" destId="{3F2D66C4-10F5-4F5E-9F6F-B7999C7898A5}" srcOrd="1" destOrd="0" presId="urn:microsoft.com/office/officeart/2005/8/layout/chevron2"/>
    <dgm:cxn modelId="{AD0D7AF9-DD39-46BC-8644-572124BCD5A9}" type="presParOf" srcId="{171E491F-1206-4EAB-AA50-24B3FCBB1B47}" destId="{0AB94126-D25D-46B1-A703-68CE208B94F0}" srcOrd="5" destOrd="0" presId="urn:microsoft.com/office/officeart/2005/8/layout/chevron2"/>
    <dgm:cxn modelId="{A9351F8C-5735-40CE-B69C-9B4D2814D34A}" type="presParOf" srcId="{171E491F-1206-4EAB-AA50-24B3FCBB1B47}" destId="{92534194-D379-48E1-A81E-A60663F12D73}" srcOrd="6" destOrd="0" presId="urn:microsoft.com/office/officeart/2005/8/layout/chevron2"/>
    <dgm:cxn modelId="{250AB1F8-A39B-407C-90F0-1C9432C0F646}" type="presParOf" srcId="{92534194-D379-48E1-A81E-A60663F12D73}" destId="{57020598-31EB-4F5E-B215-8891C392E484}" srcOrd="0" destOrd="0" presId="urn:microsoft.com/office/officeart/2005/8/layout/chevron2"/>
    <dgm:cxn modelId="{3EAEE078-8484-4E54-A2C5-D218045CB3CF}" type="presParOf" srcId="{92534194-D379-48E1-A81E-A60663F12D73}" destId="{12298B11-84B3-4A6A-92F8-781F03CAB05D}" srcOrd="1" destOrd="0" presId="urn:microsoft.com/office/officeart/2005/8/layout/chevron2"/>
    <dgm:cxn modelId="{E75C6A31-C8E1-4161-B945-DCC85EB2E5D6}" type="presParOf" srcId="{171E491F-1206-4EAB-AA50-24B3FCBB1B47}" destId="{639D3B9D-6D16-4873-8A4A-4AF43D68F1CF}" srcOrd="7" destOrd="0" presId="urn:microsoft.com/office/officeart/2005/8/layout/chevron2"/>
    <dgm:cxn modelId="{5AAC9982-2D59-4E7D-9B1E-E1ED256DC9E2}" type="presParOf" srcId="{171E491F-1206-4EAB-AA50-24B3FCBB1B47}" destId="{396162B5-04E5-43F5-A775-2124683AF0B0}" srcOrd="8" destOrd="0" presId="urn:microsoft.com/office/officeart/2005/8/layout/chevron2"/>
    <dgm:cxn modelId="{6F1137DC-98FA-49EA-975A-A1DE76934200}" type="presParOf" srcId="{396162B5-04E5-43F5-A775-2124683AF0B0}" destId="{FE36C58B-42ED-4E12-BA70-69859D5BB0EC}" srcOrd="0" destOrd="0" presId="urn:microsoft.com/office/officeart/2005/8/layout/chevron2"/>
    <dgm:cxn modelId="{0E3E93A9-D115-47DC-AED7-4C7DAF6299E0}" type="presParOf" srcId="{396162B5-04E5-43F5-A775-2124683AF0B0}" destId="{CCF16C01-15B2-4373-ACFC-ED084D29E882}" srcOrd="1" destOrd="0" presId="urn:microsoft.com/office/officeart/2005/8/layout/chevron2"/>
    <dgm:cxn modelId="{712D927D-9931-4EDB-9236-50E29110F223}" type="presParOf" srcId="{171E491F-1206-4EAB-AA50-24B3FCBB1B47}" destId="{D0A6E208-3C94-4F15-88F9-9808F2FB4F03}" srcOrd="9" destOrd="0" presId="urn:microsoft.com/office/officeart/2005/8/layout/chevron2"/>
    <dgm:cxn modelId="{D614543A-7D2E-40C7-8520-FD9592A0A346}" type="presParOf" srcId="{171E491F-1206-4EAB-AA50-24B3FCBB1B47}" destId="{662C0887-A5DF-4778-A8A2-4F899BCEC908}" srcOrd="10" destOrd="0" presId="urn:microsoft.com/office/officeart/2005/8/layout/chevron2"/>
    <dgm:cxn modelId="{EB839DE7-B975-49F7-B255-E7B83B27A4CE}" type="presParOf" srcId="{662C0887-A5DF-4778-A8A2-4F899BCEC908}" destId="{C419FF75-4715-4A18-AC06-DCC634B7FD4D}" srcOrd="0" destOrd="0" presId="urn:microsoft.com/office/officeart/2005/8/layout/chevron2"/>
    <dgm:cxn modelId="{6DAD58E2-9F91-4CB3-871E-4AC251B0D00B}" type="presParOf" srcId="{662C0887-A5DF-4778-A8A2-4F899BCEC908}" destId="{9F3E0926-6E47-4C81-B94E-D91D4F0A0B2E}"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69AE36-B77D-411F-8379-658581C88C07}">
      <dsp:nvSpPr>
        <dsp:cNvPr id="0" name=""/>
        <dsp:cNvSpPr/>
      </dsp:nvSpPr>
      <dsp:spPr>
        <a:xfrm rot="5400000">
          <a:off x="-144776" y="146090"/>
          <a:ext cx="965178" cy="675625"/>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b" anchorCtr="0">
          <a:noAutofit/>
        </a:bodyPr>
        <a:lstStyle/>
        <a:p>
          <a:pPr lvl="0" algn="ctr" defTabSz="889000">
            <a:lnSpc>
              <a:spcPct val="90000"/>
            </a:lnSpc>
            <a:spcBef>
              <a:spcPct val="0"/>
            </a:spcBef>
            <a:spcAft>
              <a:spcPct val="35000"/>
            </a:spcAft>
          </a:pPr>
          <a:r>
            <a:rPr lang="id-ID" sz="2000" b="1" kern="1200" dirty="0" smtClean="0"/>
            <a:t>1</a:t>
          </a:r>
          <a:endParaRPr lang="id-ID" sz="2000" b="1" kern="1200" dirty="0"/>
        </a:p>
      </dsp:txBody>
      <dsp:txXfrm rot="-5400000">
        <a:off x="1" y="339127"/>
        <a:ext cx="675625" cy="289553"/>
      </dsp:txXfrm>
    </dsp:sp>
    <dsp:sp modelId="{A9CF4DA4-A00B-4626-9F25-3F902ED76650}">
      <dsp:nvSpPr>
        <dsp:cNvPr id="0" name=""/>
        <dsp:cNvSpPr/>
      </dsp:nvSpPr>
      <dsp:spPr>
        <a:xfrm rot="5400000">
          <a:off x="5257412" y="-4580474"/>
          <a:ext cx="627366" cy="9790941"/>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id-ID" sz="2000" kern="1200" dirty="0" smtClean="0"/>
            <a:t>Penyelarasan antara urusan dengan program/kegiatan Tugas Pembantuan sesuai Peraturan Perundangan yang berlaku</a:t>
          </a:r>
          <a:endParaRPr lang="id-ID" sz="2000" kern="1200" dirty="0"/>
        </a:p>
      </dsp:txBody>
      <dsp:txXfrm rot="-5400000">
        <a:off x="675625" y="31938"/>
        <a:ext cx="9760316" cy="566116"/>
      </dsp:txXfrm>
    </dsp:sp>
    <dsp:sp modelId="{01F937A0-B4DE-4051-92B0-44FCC4B47119}">
      <dsp:nvSpPr>
        <dsp:cNvPr id="0" name=""/>
        <dsp:cNvSpPr/>
      </dsp:nvSpPr>
      <dsp:spPr>
        <a:xfrm rot="5400000">
          <a:off x="-144776" y="1013837"/>
          <a:ext cx="965178" cy="675625"/>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id-ID" sz="2000" b="1" kern="1200" dirty="0" smtClean="0"/>
            <a:t>2</a:t>
          </a:r>
          <a:endParaRPr lang="id-ID" sz="2000" b="1" kern="1200" dirty="0"/>
        </a:p>
      </dsp:txBody>
      <dsp:txXfrm rot="-5400000">
        <a:off x="1" y="1206874"/>
        <a:ext cx="675625" cy="289553"/>
      </dsp:txXfrm>
    </dsp:sp>
    <dsp:sp modelId="{583367E2-BD08-4D12-BEA5-BA990F0CFB03}">
      <dsp:nvSpPr>
        <dsp:cNvPr id="0" name=""/>
        <dsp:cNvSpPr/>
      </dsp:nvSpPr>
      <dsp:spPr>
        <a:xfrm rot="5400000">
          <a:off x="5257412" y="-3712727"/>
          <a:ext cx="627366" cy="9790941"/>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id-ID" sz="2000" kern="1200" dirty="0" smtClean="0"/>
            <a:t>Memenuhi prinsip efisiensi, efektifitas dan akuntabilitas pengelolaan Kegiatan Tugas Pembantuan</a:t>
          </a:r>
          <a:endParaRPr lang="id-ID" sz="2000" kern="1200" dirty="0"/>
        </a:p>
      </dsp:txBody>
      <dsp:txXfrm rot="-5400000">
        <a:off x="675625" y="899685"/>
        <a:ext cx="9760316" cy="566116"/>
      </dsp:txXfrm>
    </dsp:sp>
    <dsp:sp modelId="{679E933E-AAAC-4576-8919-AD173AAB1F67}">
      <dsp:nvSpPr>
        <dsp:cNvPr id="0" name=""/>
        <dsp:cNvSpPr/>
      </dsp:nvSpPr>
      <dsp:spPr>
        <a:xfrm rot="5400000">
          <a:off x="-144776" y="1881583"/>
          <a:ext cx="965178" cy="675625"/>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id-ID" sz="2000" b="1" kern="1200" dirty="0" smtClean="0"/>
            <a:t>3</a:t>
          </a:r>
          <a:endParaRPr lang="id-ID" sz="2000" b="1" kern="1200" dirty="0"/>
        </a:p>
      </dsp:txBody>
      <dsp:txXfrm rot="-5400000">
        <a:off x="1" y="2074620"/>
        <a:ext cx="675625" cy="289553"/>
      </dsp:txXfrm>
    </dsp:sp>
    <dsp:sp modelId="{3F2D66C4-10F5-4F5E-9F6F-B7999C7898A5}">
      <dsp:nvSpPr>
        <dsp:cNvPr id="0" name=""/>
        <dsp:cNvSpPr/>
      </dsp:nvSpPr>
      <dsp:spPr>
        <a:xfrm rot="5400000">
          <a:off x="5257412" y="-2838669"/>
          <a:ext cx="627366" cy="9790941"/>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id-ID" sz="2000" kern="1200" dirty="0" smtClean="0"/>
            <a:t>Mempercepat pencapaian sasaran Proritas Nasional khususnya di daerah perbatasan dan daerah rawan bencana</a:t>
          </a:r>
          <a:endParaRPr lang="id-ID" sz="2000" kern="1200" dirty="0"/>
        </a:p>
      </dsp:txBody>
      <dsp:txXfrm rot="-5400000">
        <a:off x="675625" y="1773743"/>
        <a:ext cx="9760316" cy="566116"/>
      </dsp:txXfrm>
    </dsp:sp>
    <dsp:sp modelId="{57020598-31EB-4F5E-B215-8891C392E484}">
      <dsp:nvSpPr>
        <dsp:cNvPr id="0" name=""/>
        <dsp:cNvSpPr/>
      </dsp:nvSpPr>
      <dsp:spPr>
        <a:xfrm rot="5400000">
          <a:off x="-144776" y="2749330"/>
          <a:ext cx="965178" cy="675625"/>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id-ID" sz="2000" b="1" kern="1200" dirty="0" smtClean="0"/>
            <a:t>4</a:t>
          </a:r>
          <a:endParaRPr lang="id-ID" sz="2000" b="1" kern="1200" dirty="0"/>
        </a:p>
      </dsp:txBody>
      <dsp:txXfrm rot="-5400000">
        <a:off x="1" y="2942367"/>
        <a:ext cx="675625" cy="289553"/>
      </dsp:txXfrm>
    </dsp:sp>
    <dsp:sp modelId="{12298B11-84B3-4A6A-92F8-781F03CAB05D}">
      <dsp:nvSpPr>
        <dsp:cNvPr id="0" name=""/>
        <dsp:cNvSpPr/>
      </dsp:nvSpPr>
      <dsp:spPr>
        <a:xfrm rot="5400000">
          <a:off x="5257412" y="-1977234"/>
          <a:ext cx="627366" cy="9790941"/>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id-ID" sz="2000" kern="1200" dirty="0" smtClean="0"/>
            <a:t> Memberikan daya ungkit dan manfaat yang signifikan</a:t>
          </a:r>
          <a:endParaRPr lang="id-ID" sz="2000" kern="1200" dirty="0"/>
        </a:p>
      </dsp:txBody>
      <dsp:txXfrm rot="-5400000">
        <a:off x="675625" y="2635178"/>
        <a:ext cx="9760316" cy="566116"/>
      </dsp:txXfrm>
    </dsp:sp>
    <dsp:sp modelId="{FE36C58B-42ED-4E12-BA70-69859D5BB0EC}">
      <dsp:nvSpPr>
        <dsp:cNvPr id="0" name=""/>
        <dsp:cNvSpPr/>
      </dsp:nvSpPr>
      <dsp:spPr>
        <a:xfrm rot="5400000">
          <a:off x="-144776" y="3617076"/>
          <a:ext cx="965178" cy="675625"/>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id-ID" sz="2000" b="1" kern="1200" dirty="0" smtClean="0"/>
            <a:t>5</a:t>
          </a:r>
          <a:endParaRPr lang="id-ID" sz="2000" b="1" kern="1200" dirty="0"/>
        </a:p>
      </dsp:txBody>
      <dsp:txXfrm rot="-5400000">
        <a:off x="1" y="3810113"/>
        <a:ext cx="675625" cy="289553"/>
      </dsp:txXfrm>
    </dsp:sp>
    <dsp:sp modelId="{CCF16C01-15B2-4373-ACFC-ED084D29E882}">
      <dsp:nvSpPr>
        <dsp:cNvPr id="0" name=""/>
        <dsp:cNvSpPr/>
      </dsp:nvSpPr>
      <dsp:spPr>
        <a:xfrm rot="5400000">
          <a:off x="5257412" y="-1109487"/>
          <a:ext cx="627366" cy="9790941"/>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id-ID" sz="2000" kern="1200" dirty="0" smtClean="0"/>
            <a:t> Penajaman kriteria lokasi dan alokasi</a:t>
          </a:r>
          <a:endParaRPr lang="id-ID" sz="2000" kern="1200" dirty="0"/>
        </a:p>
      </dsp:txBody>
      <dsp:txXfrm rot="-5400000">
        <a:off x="675625" y="3502925"/>
        <a:ext cx="9760316" cy="566116"/>
      </dsp:txXfrm>
    </dsp:sp>
    <dsp:sp modelId="{C419FF75-4715-4A18-AC06-DCC634B7FD4D}">
      <dsp:nvSpPr>
        <dsp:cNvPr id="0" name=""/>
        <dsp:cNvSpPr/>
      </dsp:nvSpPr>
      <dsp:spPr>
        <a:xfrm rot="5400000">
          <a:off x="-144776" y="4484823"/>
          <a:ext cx="965178" cy="675625"/>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id-ID" sz="2000" b="1" kern="1200" dirty="0" smtClean="0"/>
            <a:t>6</a:t>
          </a:r>
          <a:endParaRPr lang="id-ID" sz="2000" b="1" kern="1200" dirty="0"/>
        </a:p>
      </dsp:txBody>
      <dsp:txXfrm rot="-5400000">
        <a:off x="1" y="4677860"/>
        <a:ext cx="675625" cy="289553"/>
      </dsp:txXfrm>
    </dsp:sp>
    <dsp:sp modelId="{9F3E0926-6E47-4C81-B94E-D91D4F0A0B2E}">
      <dsp:nvSpPr>
        <dsp:cNvPr id="0" name=""/>
        <dsp:cNvSpPr/>
      </dsp:nvSpPr>
      <dsp:spPr>
        <a:xfrm rot="5400000">
          <a:off x="5257412" y="-241741"/>
          <a:ext cx="627366" cy="9790941"/>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id-ID" sz="2000" kern="1200" dirty="0" smtClean="0"/>
            <a:t> Peningkatan kapasitas manajemen pengelolaan Kegiatan Tugas Pembantuan (SDM, Regulasi dan Kelembagaan)</a:t>
          </a:r>
          <a:endParaRPr lang="id-ID" sz="2000" kern="1200" dirty="0"/>
        </a:p>
      </dsp:txBody>
      <dsp:txXfrm rot="-5400000">
        <a:off x="675625" y="4370671"/>
        <a:ext cx="9760316" cy="56611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Cover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36750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56540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958244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342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65188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42899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620558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0636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
        <p:nvSpPr>
          <p:cNvPr id="2" name="Freeform: Shape 1">
            <a:extLst>
              <a:ext uri="{FF2B5EF4-FFF2-40B4-BE49-F238E27FC236}">
                <a16:creationId xmlns:a16="http://schemas.microsoft.com/office/drawing/2014/main" xmlns="" id="{E1F4041B-47EF-4111-8834-E95C31D4AA28}"/>
              </a:ext>
            </a:extLst>
          </p:cNvPr>
          <p:cNvSpPr/>
          <p:nvPr userDrawn="1"/>
        </p:nvSpPr>
        <p:spPr>
          <a:xfrm>
            <a:off x="0" y="0"/>
            <a:ext cx="12192001" cy="6858000"/>
          </a:xfrm>
          <a:custGeom>
            <a:avLst/>
            <a:gdLst>
              <a:gd name="connsiteX0" fmla="*/ 12240039 w 12240039"/>
              <a:gd name="connsiteY0" fmla="*/ 5335596 h 6858000"/>
              <a:gd name="connsiteX1" fmla="*/ 12240039 w 12240039"/>
              <a:gd name="connsiteY1" fmla="*/ 6858000 h 6858000"/>
              <a:gd name="connsiteX2" fmla="*/ 11571468 w 12240039"/>
              <a:gd name="connsiteY2" fmla="*/ 6858000 h 6858000"/>
              <a:gd name="connsiteX3" fmla="*/ 11571468 w 12240039"/>
              <a:gd name="connsiteY3" fmla="*/ 1 h 6858000"/>
              <a:gd name="connsiteX4" fmla="*/ 12240039 w 12240039"/>
              <a:gd name="connsiteY4" fmla="*/ 1 h 6858000"/>
              <a:gd name="connsiteX5" fmla="*/ 12240039 w 12240039"/>
              <a:gd name="connsiteY5" fmla="*/ 1522405 h 6858000"/>
              <a:gd name="connsiteX6" fmla="*/ 9257174 w 12240039"/>
              <a:gd name="connsiteY6" fmla="*/ 1 h 6858000"/>
              <a:gd name="connsiteX7" fmla="*/ 10763036 w 12240039"/>
              <a:gd name="connsiteY7" fmla="*/ 1 h 6858000"/>
              <a:gd name="connsiteX8" fmla="*/ 12240039 w 12240039"/>
              <a:gd name="connsiteY8" fmla="*/ 3363290 h 6858000"/>
              <a:gd name="connsiteX9" fmla="*/ 12240039 w 12240039"/>
              <a:gd name="connsiteY9" fmla="*/ 3494711 h 6858000"/>
              <a:gd name="connsiteX10" fmla="*/ 10763036 w 12240039"/>
              <a:gd name="connsiteY10" fmla="*/ 6858000 h 6858000"/>
              <a:gd name="connsiteX11" fmla="*/ 9257174 w 12240039"/>
              <a:gd name="connsiteY11" fmla="*/ 6858000 h 6858000"/>
              <a:gd name="connsiteX12" fmla="*/ 10763036 w 12240039"/>
              <a:gd name="connsiteY12" fmla="*/ 3429000 h 6858000"/>
              <a:gd name="connsiteX13" fmla="*/ 6942881 w 12240039"/>
              <a:gd name="connsiteY13" fmla="*/ 0 h 6858000"/>
              <a:gd name="connsiteX14" fmla="*/ 8448742 w 12240039"/>
              <a:gd name="connsiteY14" fmla="*/ 0 h 6858000"/>
              <a:gd name="connsiteX15" fmla="*/ 9954603 w 12240039"/>
              <a:gd name="connsiteY15" fmla="*/ 3429000 h 6858000"/>
              <a:gd name="connsiteX16" fmla="*/ 8448742 w 12240039"/>
              <a:gd name="connsiteY16" fmla="*/ 6858000 h 6858000"/>
              <a:gd name="connsiteX17" fmla="*/ 6942881 w 12240039"/>
              <a:gd name="connsiteY17" fmla="*/ 6858000 h 6858000"/>
              <a:gd name="connsiteX18" fmla="*/ 8448742 w 12240039"/>
              <a:gd name="connsiteY18" fmla="*/ 3429000 h 6858000"/>
              <a:gd name="connsiteX19" fmla="*/ 4628587 w 12240039"/>
              <a:gd name="connsiteY19" fmla="*/ 0 h 6858000"/>
              <a:gd name="connsiteX20" fmla="*/ 6134449 w 12240039"/>
              <a:gd name="connsiteY20" fmla="*/ 0 h 6858000"/>
              <a:gd name="connsiteX21" fmla="*/ 7640310 w 12240039"/>
              <a:gd name="connsiteY21" fmla="*/ 3429000 h 6858000"/>
              <a:gd name="connsiteX22" fmla="*/ 6134449 w 12240039"/>
              <a:gd name="connsiteY22" fmla="*/ 6858000 h 6858000"/>
              <a:gd name="connsiteX23" fmla="*/ 4628587 w 12240039"/>
              <a:gd name="connsiteY23" fmla="*/ 6858000 h 6858000"/>
              <a:gd name="connsiteX24" fmla="*/ 6134449 w 12240039"/>
              <a:gd name="connsiteY24" fmla="*/ 3429000 h 6858000"/>
              <a:gd name="connsiteX25" fmla="*/ 2314294 w 12240039"/>
              <a:gd name="connsiteY25" fmla="*/ 0 h 6858000"/>
              <a:gd name="connsiteX26" fmla="*/ 3820156 w 12240039"/>
              <a:gd name="connsiteY26" fmla="*/ 0 h 6858000"/>
              <a:gd name="connsiteX27" fmla="*/ 5326016 w 12240039"/>
              <a:gd name="connsiteY27" fmla="*/ 3429000 h 6858000"/>
              <a:gd name="connsiteX28" fmla="*/ 3820156 w 12240039"/>
              <a:gd name="connsiteY28" fmla="*/ 6858000 h 6858000"/>
              <a:gd name="connsiteX29" fmla="*/ 2314294 w 12240039"/>
              <a:gd name="connsiteY29" fmla="*/ 6858000 h 6858000"/>
              <a:gd name="connsiteX30" fmla="*/ 3820156 w 12240039"/>
              <a:gd name="connsiteY30" fmla="*/ 3429000 h 6858000"/>
              <a:gd name="connsiteX31" fmla="*/ 0 w 12240039"/>
              <a:gd name="connsiteY31" fmla="*/ 0 h 6858000"/>
              <a:gd name="connsiteX32" fmla="*/ 1505862 w 12240039"/>
              <a:gd name="connsiteY32" fmla="*/ 0 h 6858000"/>
              <a:gd name="connsiteX33" fmla="*/ 3011723 w 12240039"/>
              <a:gd name="connsiteY33" fmla="*/ 3429000 h 6858000"/>
              <a:gd name="connsiteX34" fmla="*/ 1505862 w 12240039"/>
              <a:gd name="connsiteY34" fmla="*/ 6858000 h 6858000"/>
              <a:gd name="connsiteX35" fmla="*/ 0 w 12240039"/>
              <a:gd name="connsiteY35" fmla="*/ 6858000 h 6858000"/>
              <a:gd name="connsiteX36" fmla="*/ 1505862 w 12240039"/>
              <a:gd name="connsiteY36" fmla="*/ 3429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2240039" h="6858000">
                <a:moveTo>
                  <a:pt x="12240039" y="5335596"/>
                </a:moveTo>
                <a:lnTo>
                  <a:pt x="12240039" y="6858000"/>
                </a:lnTo>
                <a:lnTo>
                  <a:pt x="11571468" y="6858000"/>
                </a:lnTo>
                <a:close/>
                <a:moveTo>
                  <a:pt x="11571468" y="1"/>
                </a:moveTo>
                <a:lnTo>
                  <a:pt x="12240039" y="1"/>
                </a:lnTo>
                <a:lnTo>
                  <a:pt x="12240039" y="1522405"/>
                </a:lnTo>
                <a:close/>
                <a:moveTo>
                  <a:pt x="9257174" y="1"/>
                </a:moveTo>
                <a:lnTo>
                  <a:pt x="10763036" y="1"/>
                </a:lnTo>
                <a:lnTo>
                  <a:pt x="12240039" y="3363290"/>
                </a:lnTo>
                <a:lnTo>
                  <a:pt x="12240039" y="3494711"/>
                </a:lnTo>
                <a:lnTo>
                  <a:pt x="10763036" y="6858000"/>
                </a:lnTo>
                <a:lnTo>
                  <a:pt x="9257174" y="6858000"/>
                </a:lnTo>
                <a:lnTo>
                  <a:pt x="10763036" y="3429000"/>
                </a:lnTo>
                <a:close/>
                <a:moveTo>
                  <a:pt x="6942881" y="0"/>
                </a:moveTo>
                <a:lnTo>
                  <a:pt x="8448742" y="0"/>
                </a:lnTo>
                <a:lnTo>
                  <a:pt x="9954603" y="3429000"/>
                </a:lnTo>
                <a:lnTo>
                  <a:pt x="8448742" y="6858000"/>
                </a:lnTo>
                <a:lnTo>
                  <a:pt x="6942881" y="6858000"/>
                </a:lnTo>
                <a:lnTo>
                  <a:pt x="8448742" y="3429000"/>
                </a:lnTo>
                <a:close/>
                <a:moveTo>
                  <a:pt x="4628587" y="0"/>
                </a:moveTo>
                <a:lnTo>
                  <a:pt x="6134449" y="0"/>
                </a:lnTo>
                <a:lnTo>
                  <a:pt x="7640310" y="3429000"/>
                </a:lnTo>
                <a:lnTo>
                  <a:pt x="6134449" y="6858000"/>
                </a:lnTo>
                <a:lnTo>
                  <a:pt x="4628587" y="6858000"/>
                </a:lnTo>
                <a:lnTo>
                  <a:pt x="6134449" y="3429000"/>
                </a:lnTo>
                <a:close/>
                <a:moveTo>
                  <a:pt x="2314294" y="0"/>
                </a:moveTo>
                <a:lnTo>
                  <a:pt x="3820156" y="0"/>
                </a:lnTo>
                <a:lnTo>
                  <a:pt x="5326016" y="3429000"/>
                </a:lnTo>
                <a:lnTo>
                  <a:pt x="3820156" y="6858000"/>
                </a:lnTo>
                <a:lnTo>
                  <a:pt x="2314294" y="6858000"/>
                </a:lnTo>
                <a:lnTo>
                  <a:pt x="3820156" y="3429000"/>
                </a:lnTo>
                <a:close/>
                <a:moveTo>
                  <a:pt x="0" y="0"/>
                </a:moveTo>
                <a:lnTo>
                  <a:pt x="1505862" y="0"/>
                </a:lnTo>
                <a:lnTo>
                  <a:pt x="3011723" y="3429000"/>
                </a:lnTo>
                <a:lnTo>
                  <a:pt x="1505862" y="6858000"/>
                </a:lnTo>
                <a:lnTo>
                  <a:pt x="0" y="6858000"/>
                </a:lnTo>
                <a:lnTo>
                  <a:pt x="1505862" y="3429000"/>
                </a:lnTo>
                <a:close/>
              </a:path>
            </a:pathLst>
          </a:custGeom>
          <a:solidFill>
            <a:schemeClr val="accent2">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3950237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972443" y="287255"/>
            <a:ext cx="112195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9" name="Freeform: Shape 8">
            <a:extLst>
              <a:ext uri="{FF2B5EF4-FFF2-40B4-BE49-F238E27FC236}">
                <a16:creationId xmlns:a16="http://schemas.microsoft.com/office/drawing/2014/main" xmlns="" id="{FA710374-A0D0-4639-B013-35A506CD37E6}"/>
              </a:ext>
            </a:extLst>
          </p:cNvPr>
          <p:cNvSpPr>
            <a:spLocks/>
          </p:cNvSpPr>
          <p:nvPr userDrawn="1"/>
        </p:nvSpPr>
        <p:spPr bwMode="auto">
          <a:xfrm>
            <a:off x="9125380" y="6274754"/>
            <a:ext cx="3066619" cy="488403"/>
          </a:xfrm>
          <a:custGeom>
            <a:avLst/>
            <a:gdLst>
              <a:gd name="connsiteX0" fmla="*/ 5307865 w 12192148"/>
              <a:gd name="connsiteY0" fmla="*/ 0 h 1941773"/>
              <a:gd name="connsiteX1" fmla="*/ 5817217 w 12192148"/>
              <a:gd name="connsiteY1" fmla="*/ 0 h 1941773"/>
              <a:gd name="connsiteX2" fmla="*/ 5817217 w 12192148"/>
              <a:gd name="connsiteY2" fmla="*/ 697113 h 1941773"/>
              <a:gd name="connsiteX3" fmla="*/ 6190042 w 12192148"/>
              <a:gd name="connsiteY3" fmla="*/ 697113 h 1941773"/>
              <a:gd name="connsiteX4" fmla="*/ 6190042 w 12192148"/>
              <a:gd name="connsiteY4" fmla="*/ 1325570 h 1941773"/>
              <a:gd name="connsiteX5" fmla="*/ 6489353 w 12192148"/>
              <a:gd name="connsiteY5" fmla="*/ 1325570 h 1941773"/>
              <a:gd name="connsiteX6" fmla="*/ 6489353 w 12192148"/>
              <a:gd name="connsiteY6" fmla="*/ 1114324 h 1941773"/>
              <a:gd name="connsiteX7" fmla="*/ 6898935 w 12192148"/>
              <a:gd name="connsiteY7" fmla="*/ 1114324 h 1941773"/>
              <a:gd name="connsiteX8" fmla="*/ 6898935 w 12192148"/>
              <a:gd name="connsiteY8" fmla="*/ 348556 h 1941773"/>
              <a:gd name="connsiteX9" fmla="*/ 7219249 w 12192148"/>
              <a:gd name="connsiteY9" fmla="*/ 348556 h 1941773"/>
              <a:gd name="connsiteX10" fmla="*/ 7219249 w 12192148"/>
              <a:gd name="connsiteY10" fmla="*/ 1093199 h 1941773"/>
              <a:gd name="connsiteX11" fmla="*/ 7413539 w 12192148"/>
              <a:gd name="connsiteY11" fmla="*/ 1093199 h 1941773"/>
              <a:gd name="connsiteX12" fmla="*/ 7413539 w 12192148"/>
              <a:gd name="connsiteY12" fmla="*/ 517553 h 1941773"/>
              <a:gd name="connsiteX13" fmla="*/ 7875631 w 12192148"/>
              <a:gd name="connsiteY13" fmla="*/ 517553 h 1941773"/>
              <a:gd name="connsiteX14" fmla="*/ 7875631 w 12192148"/>
              <a:gd name="connsiteY14" fmla="*/ 1103761 h 1941773"/>
              <a:gd name="connsiteX15" fmla="*/ 8342975 w 12192148"/>
              <a:gd name="connsiteY15" fmla="*/ 1103761 h 1941773"/>
              <a:gd name="connsiteX16" fmla="*/ 8342975 w 12192148"/>
              <a:gd name="connsiteY16" fmla="*/ 739362 h 1941773"/>
              <a:gd name="connsiteX17" fmla="*/ 8852328 w 12192148"/>
              <a:gd name="connsiteY17" fmla="*/ 739362 h 1941773"/>
              <a:gd name="connsiteX18" fmla="*/ 8852328 w 12192148"/>
              <a:gd name="connsiteY18" fmla="*/ 1093199 h 1941773"/>
              <a:gd name="connsiteX19" fmla="*/ 9240906 w 12192148"/>
              <a:gd name="connsiteY19" fmla="*/ 1093199 h 1941773"/>
              <a:gd name="connsiteX20" fmla="*/ 9240906 w 12192148"/>
              <a:gd name="connsiteY20" fmla="*/ 924202 h 1941773"/>
              <a:gd name="connsiteX21" fmla="*/ 9503459 w 12192148"/>
              <a:gd name="connsiteY21" fmla="*/ 929483 h 1941773"/>
              <a:gd name="connsiteX22" fmla="*/ 9503459 w 12192148"/>
              <a:gd name="connsiteY22" fmla="*/ 781611 h 1941773"/>
              <a:gd name="connsiteX23" fmla="*/ 9771263 w 12192148"/>
              <a:gd name="connsiteY23" fmla="*/ 781611 h 1941773"/>
              <a:gd name="connsiteX24" fmla="*/ 9771263 w 12192148"/>
              <a:gd name="connsiteY24" fmla="*/ 918921 h 1941773"/>
              <a:gd name="connsiteX25" fmla="*/ 10028565 w 12192148"/>
              <a:gd name="connsiteY25" fmla="*/ 918921 h 1941773"/>
              <a:gd name="connsiteX26" fmla="*/ 10028565 w 12192148"/>
              <a:gd name="connsiteY26" fmla="*/ 765768 h 1941773"/>
              <a:gd name="connsiteX27" fmla="*/ 10280615 w 12192148"/>
              <a:gd name="connsiteY27" fmla="*/ 771049 h 1941773"/>
              <a:gd name="connsiteX28" fmla="*/ 10280615 w 12192148"/>
              <a:gd name="connsiteY28" fmla="*/ 190122 h 1941773"/>
              <a:gd name="connsiteX29" fmla="*/ 10789968 w 12192148"/>
              <a:gd name="connsiteY29" fmla="*/ 190122 h 1941773"/>
              <a:gd name="connsiteX30" fmla="*/ 10789968 w 12192148"/>
              <a:gd name="connsiteY30" fmla="*/ 697113 h 1941773"/>
              <a:gd name="connsiteX31" fmla="*/ 11168044 w 12192148"/>
              <a:gd name="connsiteY31" fmla="*/ 697113 h 1941773"/>
              <a:gd name="connsiteX32" fmla="*/ 11168044 w 12192148"/>
              <a:gd name="connsiteY32" fmla="*/ 1621315 h 1941773"/>
              <a:gd name="connsiteX33" fmla="*/ 11467354 w 12192148"/>
              <a:gd name="connsiteY33" fmla="*/ 1621315 h 1941773"/>
              <a:gd name="connsiteX34" fmla="*/ 11467354 w 12192148"/>
              <a:gd name="connsiteY34" fmla="*/ 1114324 h 1941773"/>
              <a:gd name="connsiteX35" fmla="*/ 11871686 w 12192148"/>
              <a:gd name="connsiteY35" fmla="*/ 1114324 h 1941773"/>
              <a:gd name="connsiteX36" fmla="*/ 11871686 w 12192148"/>
              <a:gd name="connsiteY36" fmla="*/ 348556 h 1941773"/>
              <a:gd name="connsiteX37" fmla="*/ 12192000 w 12192148"/>
              <a:gd name="connsiteY37" fmla="*/ 348556 h 1941773"/>
              <a:gd name="connsiteX38" fmla="*/ 12192000 w 12192148"/>
              <a:gd name="connsiteY38" fmla="*/ 1754103 h 1941773"/>
              <a:gd name="connsiteX39" fmla="*/ 12192000 w 12192148"/>
              <a:gd name="connsiteY39" fmla="*/ 1896676 h 1941773"/>
              <a:gd name="connsiteX40" fmla="*/ 12192148 w 12192148"/>
              <a:gd name="connsiteY40" fmla="*/ 1896676 h 1941773"/>
              <a:gd name="connsiteX41" fmla="*/ 12192148 w 12192148"/>
              <a:gd name="connsiteY41" fmla="*/ 1941773 h 1941773"/>
              <a:gd name="connsiteX42" fmla="*/ 0 w 12192148"/>
              <a:gd name="connsiteY42" fmla="*/ 1941773 h 1941773"/>
              <a:gd name="connsiteX43" fmla="*/ 0 w 12192148"/>
              <a:gd name="connsiteY43" fmla="*/ 1896676 h 1941773"/>
              <a:gd name="connsiteX44" fmla="*/ 0 w 12192148"/>
              <a:gd name="connsiteY44" fmla="*/ 1573784 h 1941773"/>
              <a:gd name="connsiteX45" fmla="*/ 112847 w 12192148"/>
              <a:gd name="connsiteY45" fmla="*/ 1573784 h 1941773"/>
              <a:gd name="connsiteX46" fmla="*/ 293106 w 12192148"/>
              <a:gd name="connsiteY46" fmla="*/ 1573784 h 1941773"/>
              <a:gd name="connsiteX47" fmla="*/ 293106 w 12192148"/>
              <a:gd name="connsiteY47" fmla="*/ 411930 h 1941773"/>
              <a:gd name="connsiteX48" fmla="*/ 655428 w 12192148"/>
              <a:gd name="connsiteY48" fmla="*/ 411930 h 1941773"/>
              <a:gd name="connsiteX49" fmla="*/ 655428 w 12192148"/>
              <a:gd name="connsiteY49" fmla="*/ 1373100 h 1941773"/>
              <a:gd name="connsiteX50" fmla="*/ 791956 w 12192148"/>
              <a:gd name="connsiteY50" fmla="*/ 1188260 h 1941773"/>
              <a:gd name="connsiteX51" fmla="*/ 954739 w 12192148"/>
              <a:gd name="connsiteY51" fmla="*/ 1399506 h 1941773"/>
              <a:gd name="connsiteX52" fmla="*/ 1101768 w 12192148"/>
              <a:gd name="connsiteY52" fmla="*/ 1188260 h 1941773"/>
              <a:gd name="connsiteX53" fmla="*/ 1264551 w 12192148"/>
              <a:gd name="connsiteY53" fmla="*/ 1399506 h 1941773"/>
              <a:gd name="connsiteX54" fmla="*/ 1411580 w 12192148"/>
              <a:gd name="connsiteY54" fmla="*/ 1188260 h 1941773"/>
              <a:gd name="connsiteX55" fmla="*/ 1574363 w 12192148"/>
              <a:gd name="connsiteY55" fmla="*/ 1399506 h 1941773"/>
              <a:gd name="connsiteX56" fmla="*/ 1574363 w 12192148"/>
              <a:gd name="connsiteY56" fmla="*/ 1447036 h 1941773"/>
              <a:gd name="connsiteX57" fmla="*/ 1721393 w 12192148"/>
              <a:gd name="connsiteY57" fmla="*/ 1447036 h 1941773"/>
              <a:gd name="connsiteX58" fmla="*/ 1721393 w 12192148"/>
              <a:gd name="connsiteY58" fmla="*/ 1299164 h 1941773"/>
              <a:gd name="connsiteX59" fmla="*/ 1537606 w 12192148"/>
              <a:gd name="connsiteY59" fmla="*/ 1072074 h 1941773"/>
              <a:gd name="connsiteX60" fmla="*/ 1721393 w 12192148"/>
              <a:gd name="connsiteY60" fmla="*/ 844985 h 1941773"/>
              <a:gd name="connsiteX61" fmla="*/ 1721393 w 12192148"/>
              <a:gd name="connsiteY61" fmla="*/ 586208 h 1941773"/>
              <a:gd name="connsiteX62" fmla="*/ 1815912 w 12192148"/>
              <a:gd name="connsiteY62" fmla="*/ 586208 h 1941773"/>
              <a:gd name="connsiteX63" fmla="*/ 1815912 w 12192148"/>
              <a:gd name="connsiteY63" fmla="*/ 844985 h 1941773"/>
              <a:gd name="connsiteX64" fmla="*/ 1999699 w 12192148"/>
              <a:gd name="connsiteY64" fmla="*/ 1072074 h 1941773"/>
              <a:gd name="connsiteX65" fmla="*/ 1815912 w 12192148"/>
              <a:gd name="connsiteY65" fmla="*/ 1299164 h 1941773"/>
              <a:gd name="connsiteX66" fmla="*/ 1815912 w 12192148"/>
              <a:gd name="connsiteY66" fmla="*/ 1447036 h 1941773"/>
              <a:gd name="connsiteX67" fmla="*/ 1941937 w 12192148"/>
              <a:gd name="connsiteY67" fmla="*/ 1447036 h 1941773"/>
              <a:gd name="connsiteX68" fmla="*/ 1941937 w 12192148"/>
              <a:gd name="connsiteY68" fmla="*/ 1293883 h 1941773"/>
              <a:gd name="connsiteX69" fmla="*/ 2099469 w 12192148"/>
              <a:gd name="connsiteY69" fmla="*/ 1293883 h 1941773"/>
              <a:gd name="connsiteX70" fmla="*/ 2099469 w 12192148"/>
              <a:gd name="connsiteY70" fmla="*/ 1093199 h 1941773"/>
              <a:gd name="connsiteX71" fmla="*/ 2440788 w 12192148"/>
              <a:gd name="connsiteY71" fmla="*/ 1093199 h 1941773"/>
              <a:gd name="connsiteX72" fmla="*/ 2440788 w 12192148"/>
              <a:gd name="connsiteY72" fmla="*/ 517553 h 1941773"/>
              <a:gd name="connsiteX73" fmla="*/ 2897630 w 12192148"/>
              <a:gd name="connsiteY73" fmla="*/ 517553 h 1941773"/>
              <a:gd name="connsiteX74" fmla="*/ 2897630 w 12192148"/>
              <a:gd name="connsiteY74" fmla="*/ 1103761 h 1941773"/>
              <a:gd name="connsiteX75" fmla="*/ 3364974 w 12192148"/>
              <a:gd name="connsiteY75" fmla="*/ 1103761 h 1941773"/>
              <a:gd name="connsiteX76" fmla="*/ 3364974 w 12192148"/>
              <a:gd name="connsiteY76" fmla="*/ 739362 h 1941773"/>
              <a:gd name="connsiteX77" fmla="*/ 3879577 w 12192148"/>
              <a:gd name="connsiteY77" fmla="*/ 739362 h 1941773"/>
              <a:gd name="connsiteX78" fmla="*/ 3879577 w 12192148"/>
              <a:gd name="connsiteY78" fmla="*/ 1093199 h 1941773"/>
              <a:gd name="connsiteX79" fmla="*/ 4268157 w 12192148"/>
              <a:gd name="connsiteY79" fmla="*/ 1093199 h 1941773"/>
              <a:gd name="connsiteX80" fmla="*/ 4268157 w 12192148"/>
              <a:gd name="connsiteY80" fmla="*/ 924202 h 1941773"/>
              <a:gd name="connsiteX81" fmla="*/ 4530710 w 12192148"/>
              <a:gd name="connsiteY81" fmla="*/ 929483 h 1941773"/>
              <a:gd name="connsiteX82" fmla="*/ 4530710 w 12192148"/>
              <a:gd name="connsiteY82" fmla="*/ 781611 h 1941773"/>
              <a:gd name="connsiteX83" fmla="*/ 4798513 w 12192148"/>
              <a:gd name="connsiteY83" fmla="*/ 781611 h 1941773"/>
              <a:gd name="connsiteX84" fmla="*/ 4798513 w 12192148"/>
              <a:gd name="connsiteY84" fmla="*/ 918921 h 1941773"/>
              <a:gd name="connsiteX85" fmla="*/ 5055815 w 12192148"/>
              <a:gd name="connsiteY85" fmla="*/ 918921 h 1941773"/>
              <a:gd name="connsiteX86" fmla="*/ 5055815 w 12192148"/>
              <a:gd name="connsiteY86" fmla="*/ 765768 h 1941773"/>
              <a:gd name="connsiteX87" fmla="*/ 5307865 w 12192148"/>
              <a:gd name="connsiteY87" fmla="*/ 771049 h 1941773"/>
              <a:gd name="connsiteX88" fmla="*/ 5307865 w 12192148"/>
              <a:gd name="connsiteY88" fmla="*/ 0 h 1941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12192148" h="1941773">
                <a:moveTo>
                  <a:pt x="5307865" y="0"/>
                </a:moveTo>
                <a:cubicBezTo>
                  <a:pt x="5307865" y="0"/>
                  <a:pt x="5307865" y="0"/>
                  <a:pt x="5817217" y="0"/>
                </a:cubicBezTo>
                <a:cubicBezTo>
                  <a:pt x="5817217" y="0"/>
                  <a:pt x="5817217" y="0"/>
                  <a:pt x="5817217" y="697113"/>
                </a:cubicBezTo>
                <a:cubicBezTo>
                  <a:pt x="5817217" y="697113"/>
                  <a:pt x="5817217" y="697113"/>
                  <a:pt x="6190042" y="697113"/>
                </a:cubicBezTo>
                <a:cubicBezTo>
                  <a:pt x="6190042" y="697113"/>
                  <a:pt x="6190042" y="697113"/>
                  <a:pt x="6190042" y="1325570"/>
                </a:cubicBezTo>
                <a:cubicBezTo>
                  <a:pt x="6190042" y="1325570"/>
                  <a:pt x="6190042" y="1325570"/>
                  <a:pt x="6489353" y="1325570"/>
                </a:cubicBezTo>
                <a:cubicBezTo>
                  <a:pt x="6489353" y="1325570"/>
                  <a:pt x="6489353" y="1325570"/>
                  <a:pt x="6489353" y="1114324"/>
                </a:cubicBezTo>
                <a:cubicBezTo>
                  <a:pt x="6489353" y="1114324"/>
                  <a:pt x="6489353" y="1114324"/>
                  <a:pt x="6898935" y="1114324"/>
                </a:cubicBezTo>
                <a:cubicBezTo>
                  <a:pt x="6898935" y="1114324"/>
                  <a:pt x="6898935" y="1114324"/>
                  <a:pt x="6898935" y="348556"/>
                </a:cubicBezTo>
                <a:cubicBezTo>
                  <a:pt x="6898935" y="348556"/>
                  <a:pt x="6898935" y="348556"/>
                  <a:pt x="7219249" y="348556"/>
                </a:cubicBezTo>
                <a:cubicBezTo>
                  <a:pt x="7219249" y="348556"/>
                  <a:pt x="7219249" y="348556"/>
                  <a:pt x="7219249" y="1093199"/>
                </a:cubicBezTo>
                <a:cubicBezTo>
                  <a:pt x="7219249" y="1093199"/>
                  <a:pt x="7219249" y="1093199"/>
                  <a:pt x="7413539" y="1093199"/>
                </a:cubicBezTo>
                <a:cubicBezTo>
                  <a:pt x="7413539" y="1093199"/>
                  <a:pt x="7413539" y="1093199"/>
                  <a:pt x="7413539" y="517553"/>
                </a:cubicBezTo>
                <a:cubicBezTo>
                  <a:pt x="7413539" y="517553"/>
                  <a:pt x="7413539" y="517553"/>
                  <a:pt x="7875631" y="517553"/>
                </a:cubicBezTo>
                <a:cubicBezTo>
                  <a:pt x="7875631" y="517553"/>
                  <a:pt x="7875631" y="517553"/>
                  <a:pt x="7875631" y="1103761"/>
                </a:cubicBezTo>
                <a:cubicBezTo>
                  <a:pt x="7875631" y="1103761"/>
                  <a:pt x="7875631" y="1103761"/>
                  <a:pt x="8342975" y="1103761"/>
                </a:cubicBezTo>
                <a:cubicBezTo>
                  <a:pt x="8342975" y="1103761"/>
                  <a:pt x="8342975" y="1103761"/>
                  <a:pt x="8342975" y="739362"/>
                </a:cubicBezTo>
                <a:cubicBezTo>
                  <a:pt x="8342975" y="739362"/>
                  <a:pt x="8342975" y="739362"/>
                  <a:pt x="8852328" y="739362"/>
                </a:cubicBezTo>
                <a:cubicBezTo>
                  <a:pt x="8852328" y="739362"/>
                  <a:pt x="8852328" y="739362"/>
                  <a:pt x="8852328" y="1093199"/>
                </a:cubicBezTo>
                <a:cubicBezTo>
                  <a:pt x="8852328" y="1093199"/>
                  <a:pt x="8852328" y="1093199"/>
                  <a:pt x="9240906" y="1093199"/>
                </a:cubicBezTo>
                <a:cubicBezTo>
                  <a:pt x="9240906" y="1093199"/>
                  <a:pt x="9240906" y="1093199"/>
                  <a:pt x="9240906" y="924202"/>
                </a:cubicBezTo>
                <a:cubicBezTo>
                  <a:pt x="9240906" y="924202"/>
                  <a:pt x="9240906" y="924202"/>
                  <a:pt x="9503459" y="929483"/>
                </a:cubicBezTo>
                <a:cubicBezTo>
                  <a:pt x="9503459" y="929483"/>
                  <a:pt x="9503459" y="929483"/>
                  <a:pt x="9503459" y="781611"/>
                </a:cubicBezTo>
                <a:cubicBezTo>
                  <a:pt x="9503459" y="781611"/>
                  <a:pt x="9503459" y="781611"/>
                  <a:pt x="9771263" y="781611"/>
                </a:cubicBezTo>
                <a:cubicBezTo>
                  <a:pt x="9771263" y="781611"/>
                  <a:pt x="9771263" y="781611"/>
                  <a:pt x="9771263" y="918921"/>
                </a:cubicBezTo>
                <a:cubicBezTo>
                  <a:pt x="9771263" y="918921"/>
                  <a:pt x="9771263" y="918921"/>
                  <a:pt x="10028565" y="918921"/>
                </a:cubicBezTo>
                <a:cubicBezTo>
                  <a:pt x="10028565" y="918921"/>
                  <a:pt x="10028565" y="918921"/>
                  <a:pt x="10028565" y="765768"/>
                </a:cubicBezTo>
                <a:cubicBezTo>
                  <a:pt x="10028565" y="765768"/>
                  <a:pt x="10028565" y="765768"/>
                  <a:pt x="10280615" y="771049"/>
                </a:cubicBezTo>
                <a:cubicBezTo>
                  <a:pt x="10280615" y="771049"/>
                  <a:pt x="10280615" y="771049"/>
                  <a:pt x="10280615" y="190122"/>
                </a:cubicBezTo>
                <a:cubicBezTo>
                  <a:pt x="10280615" y="190122"/>
                  <a:pt x="10280615" y="190122"/>
                  <a:pt x="10789968" y="190122"/>
                </a:cubicBezTo>
                <a:cubicBezTo>
                  <a:pt x="10789968" y="190122"/>
                  <a:pt x="10789968" y="190122"/>
                  <a:pt x="10789968" y="697113"/>
                </a:cubicBezTo>
                <a:cubicBezTo>
                  <a:pt x="10789968" y="697113"/>
                  <a:pt x="10789968" y="697113"/>
                  <a:pt x="11168044" y="697113"/>
                </a:cubicBezTo>
                <a:cubicBezTo>
                  <a:pt x="11168044" y="697113"/>
                  <a:pt x="11168044" y="697113"/>
                  <a:pt x="11168044" y="1621315"/>
                </a:cubicBezTo>
                <a:cubicBezTo>
                  <a:pt x="11168044" y="1621315"/>
                  <a:pt x="11168044" y="1621315"/>
                  <a:pt x="11467354" y="1621315"/>
                </a:cubicBezTo>
                <a:cubicBezTo>
                  <a:pt x="11467354" y="1621315"/>
                  <a:pt x="11467354" y="1621315"/>
                  <a:pt x="11467354" y="1114324"/>
                </a:cubicBezTo>
                <a:cubicBezTo>
                  <a:pt x="11467354" y="1114324"/>
                  <a:pt x="11467354" y="1114324"/>
                  <a:pt x="11871686" y="1114324"/>
                </a:cubicBezTo>
                <a:cubicBezTo>
                  <a:pt x="11871686" y="1114324"/>
                  <a:pt x="11871686" y="1114324"/>
                  <a:pt x="11871686" y="348556"/>
                </a:cubicBezTo>
                <a:cubicBezTo>
                  <a:pt x="11871686" y="348556"/>
                  <a:pt x="11871686" y="348556"/>
                  <a:pt x="12192000" y="348556"/>
                </a:cubicBezTo>
                <a:cubicBezTo>
                  <a:pt x="12192000" y="348556"/>
                  <a:pt x="12192000" y="348556"/>
                  <a:pt x="12192000" y="1754103"/>
                </a:cubicBezTo>
                <a:lnTo>
                  <a:pt x="12192000" y="1896676"/>
                </a:lnTo>
                <a:lnTo>
                  <a:pt x="12192148" y="1896676"/>
                </a:lnTo>
                <a:lnTo>
                  <a:pt x="12192148" y="1941773"/>
                </a:lnTo>
                <a:lnTo>
                  <a:pt x="0" y="1941773"/>
                </a:lnTo>
                <a:lnTo>
                  <a:pt x="0" y="1896676"/>
                </a:lnTo>
                <a:lnTo>
                  <a:pt x="0" y="1573784"/>
                </a:lnTo>
                <a:lnTo>
                  <a:pt x="112847" y="1573784"/>
                </a:lnTo>
                <a:cubicBezTo>
                  <a:pt x="165111" y="1573784"/>
                  <a:pt x="224842" y="1573784"/>
                  <a:pt x="293106" y="1573784"/>
                </a:cubicBezTo>
                <a:cubicBezTo>
                  <a:pt x="293106" y="1573784"/>
                  <a:pt x="293106" y="1573784"/>
                  <a:pt x="293106" y="411930"/>
                </a:cubicBezTo>
                <a:cubicBezTo>
                  <a:pt x="293106" y="411930"/>
                  <a:pt x="293106" y="411930"/>
                  <a:pt x="655428" y="411930"/>
                </a:cubicBezTo>
                <a:cubicBezTo>
                  <a:pt x="655428" y="411930"/>
                  <a:pt x="655428" y="411930"/>
                  <a:pt x="655428" y="1373100"/>
                </a:cubicBezTo>
                <a:cubicBezTo>
                  <a:pt x="676433" y="1315008"/>
                  <a:pt x="734194" y="1188260"/>
                  <a:pt x="791956" y="1188260"/>
                </a:cubicBezTo>
                <a:cubicBezTo>
                  <a:pt x="875973" y="1188260"/>
                  <a:pt x="954739" y="1399506"/>
                  <a:pt x="954739" y="1399506"/>
                </a:cubicBezTo>
                <a:cubicBezTo>
                  <a:pt x="954739" y="1399506"/>
                  <a:pt x="1023002" y="1188260"/>
                  <a:pt x="1101768" y="1188260"/>
                </a:cubicBezTo>
                <a:cubicBezTo>
                  <a:pt x="1180534" y="1188260"/>
                  <a:pt x="1264551" y="1399506"/>
                  <a:pt x="1264551" y="1399506"/>
                </a:cubicBezTo>
                <a:cubicBezTo>
                  <a:pt x="1264551" y="1399506"/>
                  <a:pt x="1332815" y="1188260"/>
                  <a:pt x="1411580" y="1188260"/>
                </a:cubicBezTo>
                <a:cubicBezTo>
                  <a:pt x="1490347" y="1188260"/>
                  <a:pt x="1574363" y="1399506"/>
                  <a:pt x="1574363" y="1399506"/>
                </a:cubicBezTo>
                <a:cubicBezTo>
                  <a:pt x="1574363" y="1399506"/>
                  <a:pt x="1574363" y="1399506"/>
                  <a:pt x="1574363" y="1447036"/>
                </a:cubicBezTo>
                <a:cubicBezTo>
                  <a:pt x="1574363" y="1447036"/>
                  <a:pt x="1574363" y="1447036"/>
                  <a:pt x="1721393" y="1447036"/>
                </a:cubicBezTo>
                <a:cubicBezTo>
                  <a:pt x="1721393" y="1447036"/>
                  <a:pt x="1721393" y="1447036"/>
                  <a:pt x="1721393" y="1299164"/>
                </a:cubicBezTo>
                <a:cubicBezTo>
                  <a:pt x="1616372" y="1278040"/>
                  <a:pt x="1537606" y="1182979"/>
                  <a:pt x="1537606" y="1072074"/>
                </a:cubicBezTo>
                <a:cubicBezTo>
                  <a:pt x="1537606" y="961170"/>
                  <a:pt x="1616372" y="866110"/>
                  <a:pt x="1721393" y="844985"/>
                </a:cubicBezTo>
                <a:cubicBezTo>
                  <a:pt x="1721393" y="844985"/>
                  <a:pt x="1721393" y="844985"/>
                  <a:pt x="1721393" y="586208"/>
                </a:cubicBezTo>
                <a:cubicBezTo>
                  <a:pt x="1721393" y="586208"/>
                  <a:pt x="1721393" y="586208"/>
                  <a:pt x="1815912" y="586208"/>
                </a:cubicBezTo>
                <a:cubicBezTo>
                  <a:pt x="1815912" y="586208"/>
                  <a:pt x="1815912" y="586208"/>
                  <a:pt x="1815912" y="844985"/>
                </a:cubicBezTo>
                <a:cubicBezTo>
                  <a:pt x="1920933" y="866110"/>
                  <a:pt x="1999699" y="961170"/>
                  <a:pt x="1999699" y="1072074"/>
                </a:cubicBezTo>
                <a:cubicBezTo>
                  <a:pt x="1999699" y="1188260"/>
                  <a:pt x="1920933" y="1278040"/>
                  <a:pt x="1815912" y="1299164"/>
                </a:cubicBezTo>
                <a:cubicBezTo>
                  <a:pt x="1815912" y="1299164"/>
                  <a:pt x="1815912" y="1299164"/>
                  <a:pt x="1815912" y="1447036"/>
                </a:cubicBezTo>
                <a:cubicBezTo>
                  <a:pt x="1815912" y="1447036"/>
                  <a:pt x="1815912" y="1447036"/>
                  <a:pt x="1941937" y="1447036"/>
                </a:cubicBezTo>
                <a:cubicBezTo>
                  <a:pt x="1941937" y="1447036"/>
                  <a:pt x="1941937" y="1447036"/>
                  <a:pt x="1941937" y="1293883"/>
                </a:cubicBezTo>
                <a:cubicBezTo>
                  <a:pt x="1941937" y="1293883"/>
                  <a:pt x="1941937" y="1293883"/>
                  <a:pt x="2099469" y="1293883"/>
                </a:cubicBezTo>
                <a:cubicBezTo>
                  <a:pt x="2099469" y="1293883"/>
                  <a:pt x="2099469" y="1293883"/>
                  <a:pt x="2099469" y="1093199"/>
                </a:cubicBezTo>
                <a:cubicBezTo>
                  <a:pt x="2099469" y="1093199"/>
                  <a:pt x="2099469" y="1093199"/>
                  <a:pt x="2440788" y="1093199"/>
                </a:cubicBezTo>
                <a:cubicBezTo>
                  <a:pt x="2440788" y="1093199"/>
                  <a:pt x="2440788" y="1093199"/>
                  <a:pt x="2440788" y="517553"/>
                </a:cubicBezTo>
                <a:cubicBezTo>
                  <a:pt x="2440788" y="517553"/>
                  <a:pt x="2440788" y="517553"/>
                  <a:pt x="2897630" y="517553"/>
                </a:cubicBezTo>
                <a:cubicBezTo>
                  <a:pt x="2897630" y="517553"/>
                  <a:pt x="2897630" y="517553"/>
                  <a:pt x="2897630" y="1103761"/>
                </a:cubicBezTo>
                <a:cubicBezTo>
                  <a:pt x="2897630" y="1103761"/>
                  <a:pt x="2897630" y="1103761"/>
                  <a:pt x="3364974" y="1103761"/>
                </a:cubicBezTo>
                <a:cubicBezTo>
                  <a:pt x="3364974" y="1103761"/>
                  <a:pt x="3364974" y="1103761"/>
                  <a:pt x="3364974" y="739362"/>
                </a:cubicBezTo>
                <a:cubicBezTo>
                  <a:pt x="3364974" y="739362"/>
                  <a:pt x="3364974" y="739362"/>
                  <a:pt x="3879577" y="739362"/>
                </a:cubicBezTo>
                <a:cubicBezTo>
                  <a:pt x="3879577" y="739362"/>
                  <a:pt x="3879577" y="739362"/>
                  <a:pt x="3879577" y="1093199"/>
                </a:cubicBezTo>
                <a:cubicBezTo>
                  <a:pt x="3879577" y="1093199"/>
                  <a:pt x="3879577" y="1093199"/>
                  <a:pt x="4268157" y="1093199"/>
                </a:cubicBezTo>
                <a:cubicBezTo>
                  <a:pt x="4268157" y="1093199"/>
                  <a:pt x="4268157" y="1093199"/>
                  <a:pt x="4268157" y="924202"/>
                </a:cubicBezTo>
                <a:cubicBezTo>
                  <a:pt x="4268157" y="924202"/>
                  <a:pt x="4268157" y="924202"/>
                  <a:pt x="4530710" y="929483"/>
                </a:cubicBezTo>
                <a:cubicBezTo>
                  <a:pt x="4530710" y="929483"/>
                  <a:pt x="4530710" y="929483"/>
                  <a:pt x="4530710" y="781611"/>
                </a:cubicBezTo>
                <a:cubicBezTo>
                  <a:pt x="4530710" y="781611"/>
                  <a:pt x="4530710" y="781611"/>
                  <a:pt x="4798513" y="781611"/>
                </a:cubicBezTo>
                <a:cubicBezTo>
                  <a:pt x="4798513" y="781611"/>
                  <a:pt x="4798513" y="781611"/>
                  <a:pt x="4798513" y="918921"/>
                </a:cubicBezTo>
                <a:cubicBezTo>
                  <a:pt x="4798513" y="918921"/>
                  <a:pt x="4798513" y="918921"/>
                  <a:pt x="5055815" y="918921"/>
                </a:cubicBezTo>
                <a:cubicBezTo>
                  <a:pt x="5055815" y="918921"/>
                  <a:pt x="5055815" y="918921"/>
                  <a:pt x="5055815" y="765768"/>
                </a:cubicBezTo>
                <a:cubicBezTo>
                  <a:pt x="5055815" y="765768"/>
                  <a:pt x="5055815" y="765768"/>
                  <a:pt x="5307865" y="771049"/>
                </a:cubicBezTo>
                <a:cubicBezTo>
                  <a:pt x="5307865" y="771049"/>
                  <a:pt x="5307865" y="771049"/>
                  <a:pt x="5307865" y="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0" name="Rectangle 9">
            <a:extLst>
              <a:ext uri="{FF2B5EF4-FFF2-40B4-BE49-F238E27FC236}">
                <a16:creationId xmlns:a16="http://schemas.microsoft.com/office/drawing/2014/main" xmlns="" id="{D7DB0ECD-F65B-48DE-891A-862D5ACE45DD}"/>
              </a:ext>
            </a:extLst>
          </p:cNvPr>
          <p:cNvSpPr/>
          <p:nvPr userDrawn="1"/>
        </p:nvSpPr>
        <p:spPr>
          <a:xfrm>
            <a:off x="0" y="6730111"/>
            <a:ext cx="12192000" cy="1371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xmlns="" id="{C4E7187E-67A8-49EF-8933-FEE04FEAF50C}"/>
              </a:ext>
            </a:extLst>
          </p:cNvPr>
          <p:cNvGrpSpPr/>
          <p:nvPr userDrawn="1"/>
        </p:nvGrpSpPr>
        <p:grpSpPr>
          <a:xfrm flipH="1">
            <a:off x="11178612" y="5759424"/>
            <a:ext cx="817770" cy="809183"/>
            <a:chOff x="3175" y="1588"/>
            <a:chExt cx="4686300" cy="4637087"/>
          </a:xfrm>
          <a:solidFill>
            <a:schemeClr val="accent1"/>
          </a:solidFill>
        </p:grpSpPr>
        <p:sp>
          <p:nvSpPr>
            <p:cNvPr id="12" name="Rectangle 5">
              <a:extLst>
                <a:ext uri="{FF2B5EF4-FFF2-40B4-BE49-F238E27FC236}">
                  <a16:creationId xmlns:a16="http://schemas.microsoft.com/office/drawing/2014/main" xmlns="" id="{1E0D8746-24E0-4548-8C4D-DD75A2E89387}"/>
                </a:ext>
              </a:extLst>
            </p:cNvPr>
            <p:cNvSpPr>
              <a:spLocks noChangeArrowheads="1"/>
            </p:cNvSpPr>
            <p:nvPr/>
          </p:nvSpPr>
          <p:spPr bwMode="auto">
            <a:xfrm>
              <a:off x="1106488" y="3094038"/>
              <a:ext cx="98425" cy="13366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 name="Rectangle 6">
              <a:extLst>
                <a:ext uri="{FF2B5EF4-FFF2-40B4-BE49-F238E27FC236}">
                  <a16:creationId xmlns:a16="http://schemas.microsoft.com/office/drawing/2014/main" xmlns="" id="{36672466-A780-459C-AE15-37398D2D6018}"/>
                </a:ext>
              </a:extLst>
            </p:cNvPr>
            <p:cNvSpPr>
              <a:spLocks noChangeArrowheads="1"/>
            </p:cNvSpPr>
            <p:nvPr/>
          </p:nvSpPr>
          <p:spPr bwMode="auto">
            <a:xfrm>
              <a:off x="1450975" y="3094038"/>
              <a:ext cx="85725" cy="13366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Rectangle 7">
              <a:extLst>
                <a:ext uri="{FF2B5EF4-FFF2-40B4-BE49-F238E27FC236}">
                  <a16:creationId xmlns:a16="http://schemas.microsoft.com/office/drawing/2014/main" xmlns="" id="{29B98435-DD78-4523-A912-E2FFE0743C16}"/>
                </a:ext>
              </a:extLst>
            </p:cNvPr>
            <p:cNvSpPr>
              <a:spLocks noChangeArrowheads="1"/>
            </p:cNvSpPr>
            <p:nvPr/>
          </p:nvSpPr>
          <p:spPr bwMode="auto">
            <a:xfrm>
              <a:off x="1147763" y="3148013"/>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xmlns="" id="{FBBADD09-E087-4218-94AA-9A732C065A42}"/>
                </a:ext>
              </a:extLst>
            </p:cNvPr>
            <p:cNvSpPr>
              <a:spLocks/>
            </p:cNvSpPr>
            <p:nvPr/>
          </p:nvSpPr>
          <p:spPr bwMode="auto">
            <a:xfrm>
              <a:off x="1173163" y="3176588"/>
              <a:ext cx="306388" cy="306387"/>
            </a:xfrm>
            <a:custGeom>
              <a:avLst/>
              <a:gdLst>
                <a:gd name="T0" fmla="*/ 175 w 193"/>
                <a:gd name="T1" fmla="*/ 193 h 193"/>
                <a:gd name="T2" fmla="*/ 0 w 193"/>
                <a:gd name="T3" fmla="*/ 18 h 193"/>
                <a:gd name="T4" fmla="*/ 18 w 193"/>
                <a:gd name="T5" fmla="*/ 0 h 193"/>
                <a:gd name="T6" fmla="*/ 193 w 193"/>
                <a:gd name="T7" fmla="*/ 175 h 193"/>
                <a:gd name="T8" fmla="*/ 175 w 193"/>
                <a:gd name="T9" fmla="*/ 193 h 193"/>
              </a:gdLst>
              <a:ahLst/>
              <a:cxnLst>
                <a:cxn ang="0">
                  <a:pos x="T0" y="T1"/>
                </a:cxn>
                <a:cxn ang="0">
                  <a:pos x="T2" y="T3"/>
                </a:cxn>
                <a:cxn ang="0">
                  <a:pos x="T4" y="T5"/>
                </a:cxn>
                <a:cxn ang="0">
                  <a:pos x="T6" y="T7"/>
                </a:cxn>
                <a:cxn ang="0">
                  <a:pos x="T8" y="T9"/>
                </a:cxn>
              </a:cxnLst>
              <a:rect l="0" t="0" r="r" b="b"/>
              <a:pathLst>
                <a:path w="193" h="193">
                  <a:moveTo>
                    <a:pt x="175" y="193"/>
                  </a:moveTo>
                  <a:lnTo>
                    <a:pt x="0" y="18"/>
                  </a:lnTo>
                  <a:lnTo>
                    <a:pt x="18" y="0"/>
                  </a:lnTo>
                  <a:lnTo>
                    <a:pt x="193" y="175"/>
                  </a:lnTo>
                  <a:lnTo>
                    <a:pt x="175" y="1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xmlns="" id="{AD29BA87-8A6B-454A-870A-0930CAD32718}"/>
                </a:ext>
              </a:extLst>
            </p:cNvPr>
            <p:cNvSpPr>
              <a:spLocks/>
            </p:cNvSpPr>
            <p:nvPr/>
          </p:nvSpPr>
          <p:spPr bwMode="auto">
            <a:xfrm>
              <a:off x="1173163" y="3176588"/>
              <a:ext cx="306388" cy="306387"/>
            </a:xfrm>
            <a:custGeom>
              <a:avLst/>
              <a:gdLst>
                <a:gd name="T0" fmla="*/ 0 w 193"/>
                <a:gd name="T1" fmla="*/ 175 h 193"/>
                <a:gd name="T2" fmla="*/ 175 w 193"/>
                <a:gd name="T3" fmla="*/ 0 h 193"/>
                <a:gd name="T4" fmla="*/ 193 w 193"/>
                <a:gd name="T5" fmla="*/ 18 h 193"/>
                <a:gd name="T6" fmla="*/ 18 w 193"/>
                <a:gd name="T7" fmla="*/ 193 h 193"/>
                <a:gd name="T8" fmla="*/ 0 w 193"/>
                <a:gd name="T9" fmla="*/ 175 h 193"/>
              </a:gdLst>
              <a:ahLst/>
              <a:cxnLst>
                <a:cxn ang="0">
                  <a:pos x="T0" y="T1"/>
                </a:cxn>
                <a:cxn ang="0">
                  <a:pos x="T2" y="T3"/>
                </a:cxn>
                <a:cxn ang="0">
                  <a:pos x="T4" y="T5"/>
                </a:cxn>
                <a:cxn ang="0">
                  <a:pos x="T6" y="T7"/>
                </a:cxn>
                <a:cxn ang="0">
                  <a:pos x="T8" y="T9"/>
                </a:cxn>
              </a:cxnLst>
              <a:rect l="0" t="0" r="r" b="b"/>
              <a:pathLst>
                <a:path w="193" h="193">
                  <a:moveTo>
                    <a:pt x="0" y="175"/>
                  </a:moveTo>
                  <a:lnTo>
                    <a:pt x="175" y="0"/>
                  </a:lnTo>
                  <a:lnTo>
                    <a:pt x="193" y="18"/>
                  </a:lnTo>
                  <a:lnTo>
                    <a:pt x="18" y="193"/>
                  </a:lnTo>
                  <a:lnTo>
                    <a:pt x="0"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Rectangle 10">
              <a:extLst>
                <a:ext uri="{FF2B5EF4-FFF2-40B4-BE49-F238E27FC236}">
                  <a16:creationId xmlns:a16="http://schemas.microsoft.com/office/drawing/2014/main" xmlns="" id="{123A592A-5A52-4664-A9ED-ACB125838036}"/>
                </a:ext>
              </a:extLst>
            </p:cNvPr>
            <p:cNvSpPr>
              <a:spLocks noChangeArrowheads="1"/>
            </p:cNvSpPr>
            <p:nvPr/>
          </p:nvSpPr>
          <p:spPr bwMode="auto">
            <a:xfrm>
              <a:off x="1147763" y="3441700"/>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xmlns="" id="{C81F600D-2C20-46EA-8051-63C37B9BEB90}"/>
                </a:ext>
              </a:extLst>
            </p:cNvPr>
            <p:cNvSpPr>
              <a:spLocks/>
            </p:cNvSpPr>
            <p:nvPr/>
          </p:nvSpPr>
          <p:spPr bwMode="auto">
            <a:xfrm>
              <a:off x="1173163" y="3470275"/>
              <a:ext cx="306388" cy="304800"/>
            </a:xfrm>
            <a:custGeom>
              <a:avLst/>
              <a:gdLst>
                <a:gd name="T0" fmla="*/ 175 w 193"/>
                <a:gd name="T1" fmla="*/ 192 h 192"/>
                <a:gd name="T2" fmla="*/ 0 w 193"/>
                <a:gd name="T3" fmla="*/ 18 h 192"/>
                <a:gd name="T4" fmla="*/ 18 w 193"/>
                <a:gd name="T5" fmla="*/ 0 h 192"/>
                <a:gd name="T6" fmla="*/ 193 w 193"/>
                <a:gd name="T7" fmla="*/ 174 h 192"/>
                <a:gd name="T8" fmla="*/ 175 w 193"/>
                <a:gd name="T9" fmla="*/ 192 h 192"/>
              </a:gdLst>
              <a:ahLst/>
              <a:cxnLst>
                <a:cxn ang="0">
                  <a:pos x="T0" y="T1"/>
                </a:cxn>
                <a:cxn ang="0">
                  <a:pos x="T2" y="T3"/>
                </a:cxn>
                <a:cxn ang="0">
                  <a:pos x="T4" y="T5"/>
                </a:cxn>
                <a:cxn ang="0">
                  <a:pos x="T6" y="T7"/>
                </a:cxn>
                <a:cxn ang="0">
                  <a:pos x="T8" y="T9"/>
                </a:cxn>
              </a:cxnLst>
              <a:rect l="0" t="0" r="r" b="b"/>
              <a:pathLst>
                <a:path w="193" h="192">
                  <a:moveTo>
                    <a:pt x="175" y="192"/>
                  </a:moveTo>
                  <a:lnTo>
                    <a:pt x="0" y="18"/>
                  </a:lnTo>
                  <a:lnTo>
                    <a:pt x="18" y="0"/>
                  </a:lnTo>
                  <a:lnTo>
                    <a:pt x="193" y="174"/>
                  </a:lnTo>
                  <a:lnTo>
                    <a:pt x="175"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xmlns="" id="{899F243A-F661-4476-B974-A468A2C72C08}"/>
                </a:ext>
              </a:extLst>
            </p:cNvPr>
            <p:cNvSpPr>
              <a:spLocks/>
            </p:cNvSpPr>
            <p:nvPr/>
          </p:nvSpPr>
          <p:spPr bwMode="auto">
            <a:xfrm>
              <a:off x="1173163" y="3470275"/>
              <a:ext cx="306388" cy="304800"/>
            </a:xfrm>
            <a:custGeom>
              <a:avLst/>
              <a:gdLst>
                <a:gd name="T0" fmla="*/ 0 w 193"/>
                <a:gd name="T1" fmla="*/ 174 h 192"/>
                <a:gd name="T2" fmla="*/ 175 w 193"/>
                <a:gd name="T3" fmla="*/ 0 h 192"/>
                <a:gd name="T4" fmla="*/ 193 w 193"/>
                <a:gd name="T5" fmla="*/ 18 h 192"/>
                <a:gd name="T6" fmla="*/ 18 w 193"/>
                <a:gd name="T7" fmla="*/ 192 h 192"/>
                <a:gd name="T8" fmla="*/ 0 w 193"/>
                <a:gd name="T9" fmla="*/ 174 h 192"/>
              </a:gdLst>
              <a:ahLst/>
              <a:cxnLst>
                <a:cxn ang="0">
                  <a:pos x="T0" y="T1"/>
                </a:cxn>
                <a:cxn ang="0">
                  <a:pos x="T2" y="T3"/>
                </a:cxn>
                <a:cxn ang="0">
                  <a:pos x="T4" y="T5"/>
                </a:cxn>
                <a:cxn ang="0">
                  <a:pos x="T6" y="T7"/>
                </a:cxn>
                <a:cxn ang="0">
                  <a:pos x="T8" y="T9"/>
                </a:cxn>
              </a:cxnLst>
              <a:rect l="0" t="0" r="r" b="b"/>
              <a:pathLst>
                <a:path w="193" h="192">
                  <a:moveTo>
                    <a:pt x="0" y="174"/>
                  </a:moveTo>
                  <a:lnTo>
                    <a:pt x="175" y="0"/>
                  </a:lnTo>
                  <a:lnTo>
                    <a:pt x="193" y="18"/>
                  </a:lnTo>
                  <a:lnTo>
                    <a:pt x="18" y="192"/>
                  </a:lnTo>
                  <a:lnTo>
                    <a:pt x="0" y="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Rectangle 13">
              <a:extLst>
                <a:ext uri="{FF2B5EF4-FFF2-40B4-BE49-F238E27FC236}">
                  <a16:creationId xmlns:a16="http://schemas.microsoft.com/office/drawing/2014/main" xmlns="" id="{551C0F5B-D850-4F14-92ED-08B31C994BE4}"/>
                </a:ext>
              </a:extLst>
            </p:cNvPr>
            <p:cNvSpPr>
              <a:spLocks noChangeArrowheads="1"/>
            </p:cNvSpPr>
            <p:nvPr/>
          </p:nvSpPr>
          <p:spPr bwMode="auto">
            <a:xfrm>
              <a:off x="1147763" y="3733800"/>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xmlns="" id="{DDB35BF1-FC37-43C1-B5CB-9E8BD46BAA9D}"/>
                </a:ext>
              </a:extLst>
            </p:cNvPr>
            <p:cNvSpPr>
              <a:spLocks/>
            </p:cNvSpPr>
            <p:nvPr/>
          </p:nvSpPr>
          <p:spPr bwMode="auto">
            <a:xfrm>
              <a:off x="1173163" y="3762375"/>
              <a:ext cx="306388" cy="306387"/>
            </a:xfrm>
            <a:custGeom>
              <a:avLst/>
              <a:gdLst>
                <a:gd name="T0" fmla="*/ 175 w 193"/>
                <a:gd name="T1" fmla="*/ 193 h 193"/>
                <a:gd name="T2" fmla="*/ 0 w 193"/>
                <a:gd name="T3" fmla="*/ 18 h 193"/>
                <a:gd name="T4" fmla="*/ 18 w 193"/>
                <a:gd name="T5" fmla="*/ 0 h 193"/>
                <a:gd name="T6" fmla="*/ 193 w 193"/>
                <a:gd name="T7" fmla="*/ 175 h 193"/>
                <a:gd name="T8" fmla="*/ 175 w 193"/>
                <a:gd name="T9" fmla="*/ 193 h 193"/>
              </a:gdLst>
              <a:ahLst/>
              <a:cxnLst>
                <a:cxn ang="0">
                  <a:pos x="T0" y="T1"/>
                </a:cxn>
                <a:cxn ang="0">
                  <a:pos x="T2" y="T3"/>
                </a:cxn>
                <a:cxn ang="0">
                  <a:pos x="T4" y="T5"/>
                </a:cxn>
                <a:cxn ang="0">
                  <a:pos x="T6" y="T7"/>
                </a:cxn>
                <a:cxn ang="0">
                  <a:pos x="T8" y="T9"/>
                </a:cxn>
              </a:cxnLst>
              <a:rect l="0" t="0" r="r" b="b"/>
              <a:pathLst>
                <a:path w="193" h="193">
                  <a:moveTo>
                    <a:pt x="175" y="193"/>
                  </a:moveTo>
                  <a:lnTo>
                    <a:pt x="0" y="18"/>
                  </a:lnTo>
                  <a:lnTo>
                    <a:pt x="18" y="0"/>
                  </a:lnTo>
                  <a:lnTo>
                    <a:pt x="193" y="175"/>
                  </a:lnTo>
                  <a:lnTo>
                    <a:pt x="175" y="1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xmlns="" id="{24FA2821-2268-4EEC-BB62-C826BAA13F9E}"/>
                </a:ext>
              </a:extLst>
            </p:cNvPr>
            <p:cNvSpPr>
              <a:spLocks/>
            </p:cNvSpPr>
            <p:nvPr/>
          </p:nvSpPr>
          <p:spPr bwMode="auto">
            <a:xfrm>
              <a:off x="1173163" y="3762375"/>
              <a:ext cx="306388" cy="306387"/>
            </a:xfrm>
            <a:custGeom>
              <a:avLst/>
              <a:gdLst>
                <a:gd name="T0" fmla="*/ 0 w 193"/>
                <a:gd name="T1" fmla="*/ 175 h 193"/>
                <a:gd name="T2" fmla="*/ 175 w 193"/>
                <a:gd name="T3" fmla="*/ 0 h 193"/>
                <a:gd name="T4" fmla="*/ 193 w 193"/>
                <a:gd name="T5" fmla="*/ 18 h 193"/>
                <a:gd name="T6" fmla="*/ 18 w 193"/>
                <a:gd name="T7" fmla="*/ 193 h 193"/>
                <a:gd name="T8" fmla="*/ 0 w 193"/>
                <a:gd name="T9" fmla="*/ 175 h 193"/>
              </a:gdLst>
              <a:ahLst/>
              <a:cxnLst>
                <a:cxn ang="0">
                  <a:pos x="T0" y="T1"/>
                </a:cxn>
                <a:cxn ang="0">
                  <a:pos x="T2" y="T3"/>
                </a:cxn>
                <a:cxn ang="0">
                  <a:pos x="T4" y="T5"/>
                </a:cxn>
                <a:cxn ang="0">
                  <a:pos x="T6" y="T7"/>
                </a:cxn>
                <a:cxn ang="0">
                  <a:pos x="T8" y="T9"/>
                </a:cxn>
              </a:cxnLst>
              <a:rect l="0" t="0" r="r" b="b"/>
              <a:pathLst>
                <a:path w="193" h="193">
                  <a:moveTo>
                    <a:pt x="0" y="175"/>
                  </a:moveTo>
                  <a:lnTo>
                    <a:pt x="175" y="0"/>
                  </a:lnTo>
                  <a:lnTo>
                    <a:pt x="193" y="18"/>
                  </a:lnTo>
                  <a:lnTo>
                    <a:pt x="18" y="193"/>
                  </a:lnTo>
                  <a:lnTo>
                    <a:pt x="0"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Rectangle 16">
              <a:extLst>
                <a:ext uri="{FF2B5EF4-FFF2-40B4-BE49-F238E27FC236}">
                  <a16:creationId xmlns:a16="http://schemas.microsoft.com/office/drawing/2014/main" xmlns="" id="{CD9D3E4B-0D89-4DC9-9BF3-1825125DE43D}"/>
                </a:ext>
              </a:extLst>
            </p:cNvPr>
            <p:cNvSpPr>
              <a:spLocks noChangeArrowheads="1"/>
            </p:cNvSpPr>
            <p:nvPr/>
          </p:nvSpPr>
          <p:spPr bwMode="auto">
            <a:xfrm>
              <a:off x="1147763" y="4027488"/>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xmlns="" id="{D396BA03-71DB-4A9E-A491-CC50B3E01583}"/>
                </a:ext>
              </a:extLst>
            </p:cNvPr>
            <p:cNvSpPr>
              <a:spLocks/>
            </p:cNvSpPr>
            <p:nvPr/>
          </p:nvSpPr>
          <p:spPr bwMode="auto">
            <a:xfrm>
              <a:off x="1173163" y="4056063"/>
              <a:ext cx="306388" cy="304800"/>
            </a:xfrm>
            <a:custGeom>
              <a:avLst/>
              <a:gdLst>
                <a:gd name="T0" fmla="*/ 175 w 193"/>
                <a:gd name="T1" fmla="*/ 192 h 192"/>
                <a:gd name="T2" fmla="*/ 0 w 193"/>
                <a:gd name="T3" fmla="*/ 18 h 192"/>
                <a:gd name="T4" fmla="*/ 18 w 193"/>
                <a:gd name="T5" fmla="*/ 0 h 192"/>
                <a:gd name="T6" fmla="*/ 193 w 193"/>
                <a:gd name="T7" fmla="*/ 174 h 192"/>
                <a:gd name="T8" fmla="*/ 175 w 193"/>
                <a:gd name="T9" fmla="*/ 192 h 192"/>
              </a:gdLst>
              <a:ahLst/>
              <a:cxnLst>
                <a:cxn ang="0">
                  <a:pos x="T0" y="T1"/>
                </a:cxn>
                <a:cxn ang="0">
                  <a:pos x="T2" y="T3"/>
                </a:cxn>
                <a:cxn ang="0">
                  <a:pos x="T4" y="T5"/>
                </a:cxn>
                <a:cxn ang="0">
                  <a:pos x="T6" y="T7"/>
                </a:cxn>
                <a:cxn ang="0">
                  <a:pos x="T8" y="T9"/>
                </a:cxn>
              </a:cxnLst>
              <a:rect l="0" t="0" r="r" b="b"/>
              <a:pathLst>
                <a:path w="193" h="192">
                  <a:moveTo>
                    <a:pt x="175" y="192"/>
                  </a:moveTo>
                  <a:lnTo>
                    <a:pt x="0" y="18"/>
                  </a:lnTo>
                  <a:lnTo>
                    <a:pt x="18" y="0"/>
                  </a:lnTo>
                  <a:lnTo>
                    <a:pt x="193" y="174"/>
                  </a:lnTo>
                  <a:lnTo>
                    <a:pt x="175"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xmlns="" id="{89B117B3-FDE2-48F4-8E18-99B71391689E}"/>
                </a:ext>
              </a:extLst>
            </p:cNvPr>
            <p:cNvSpPr>
              <a:spLocks/>
            </p:cNvSpPr>
            <p:nvPr/>
          </p:nvSpPr>
          <p:spPr bwMode="auto">
            <a:xfrm>
              <a:off x="1173163" y="4056063"/>
              <a:ext cx="306388" cy="304800"/>
            </a:xfrm>
            <a:custGeom>
              <a:avLst/>
              <a:gdLst>
                <a:gd name="T0" fmla="*/ 0 w 193"/>
                <a:gd name="T1" fmla="*/ 174 h 192"/>
                <a:gd name="T2" fmla="*/ 175 w 193"/>
                <a:gd name="T3" fmla="*/ 0 h 192"/>
                <a:gd name="T4" fmla="*/ 193 w 193"/>
                <a:gd name="T5" fmla="*/ 18 h 192"/>
                <a:gd name="T6" fmla="*/ 18 w 193"/>
                <a:gd name="T7" fmla="*/ 192 h 192"/>
                <a:gd name="T8" fmla="*/ 0 w 193"/>
                <a:gd name="T9" fmla="*/ 174 h 192"/>
              </a:gdLst>
              <a:ahLst/>
              <a:cxnLst>
                <a:cxn ang="0">
                  <a:pos x="T0" y="T1"/>
                </a:cxn>
                <a:cxn ang="0">
                  <a:pos x="T2" y="T3"/>
                </a:cxn>
                <a:cxn ang="0">
                  <a:pos x="T4" y="T5"/>
                </a:cxn>
                <a:cxn ang="0">
                  <a:pos x="T6" y="T7"/>
                </a:cxn>
                <a:cxn ang="0">
                  <a:pos x="T8" y="T9"/>
                </a:cxn>
              </a:cxnLst>
              <a:rect l="0" t="0" r="r" b="b"/>
              <a:pathLst>
                <a:path w="193" h="192">
                  <a:moveTo>
                    <a:pt x="0" y="174"/>
                  </a:moveTo>
                  <a:lnTo>
                    <a:pt x="175" y="0"/>
                  </a:lnTo>
                  <a:lnTo>
                    <a:pt x="193" y="18"/>
                  </a:lnTo>
                  <a:lnTo>
                    <a:pt x="18" y="192"/>
                  </a:lnTo>
                  <a:lnTo>
                    <a:pt x="0" y="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Rectangle 19">
              <a:extLst>
                <a:ext uri="{FF2B5EF4-FFF2-40B4-BE49-F238E27FC236}">
                  <a16:creationId xmlns:a16="http://schemas.microsoft.com/office/drawing/2014/main" xmlns="" id="{4D15AB71-4C87-4F96-A6F1-334D55AADD61}"/>
                </a:ext>
              </a:extLst>
            </p:cNvPr>
            <p:cNvSpPr>
              <a:spLocks noChangeArrowheads="1"/>
            </p:cNvSpPr>
            <p:nvPr/>
          </p:nvSpPr>
          <p:spPr bwMode="auto">
            <a:xfrm>
              <a:off x="1106488" y="1897063"/>
              <a:ext cx="98425" cy="12827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Rectangle 20">
              <a:extLst>
                <a:ext uri="{FF2B5EF4-FFF2-40B4-BE49-F238E27FC236}">
                  <a16:creationId xmlns:a16="http://schemas.microsoft.com/office/drawing/2014/main" xmlns="" id="{248F0BE9-E11B-4028-814F-E2A724D173CD}"/>
                </a:ext>
              </a:extLst>
            </p:cNvPr>
            <p:cNvSpPr>
              <a:spLocks noChangeArrowheads="1"/>
            </p:cNvSpPr>
            <p:nvPr/>
          </p:nvSpPr>
          <p:spPr bwMode="auto">
            <a:xfrm>
              <a:off x="1450975" y="1897063"/>
              <a:ext cx="85725" cy="12827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Rectangle 21">
              <a:extLst>
                <a:ext uri="{FF2B5EF4-FFF2-40B4-BE49-F238E27FC236}">
                  <a16:creationId xmlns:a16="http://schemas.microsoft.com/office/drawing/2014/main" xmlns="" id="{DEB11266-49E8-4D24-8542-C4A048AF02C9}"/>
                </a:ext>
              </a:extLst>
            </p:cNvPr>
            <p:cNvSpPr>
              <a:spLocks noChangeArrowheads="1"/>
            </p:cNvSpPr>
            <p:nvPr/>
          </p:nvSpPr>
          <p:spPr bwMode="auto">
            <a:xfrm>
              <a:off x="1147763" y="1897063"/>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xmlns="" id="{D411A65D-2AF3-496C-83AD-506A50975E91}"/>
                </a:ext>
              </a:extLst>
            </p:cNvPr>
            <p:cNvSpPr>
              <a:spLocks/>
            </p:cNvSpPr>
            <p:nvPr/>
          </p:nvSpPr>
          <p:spPr bwMode="auto">
            <a:xfrm>
              <a:off x="1173163" y="1925638"/>
              <a:ext cx="306388" cy="304800"/>
            </a:xfrm>
            <a:custGeom>
              <a:avLst/>
              <a:gdLst>
                <a:gd name="T0" fmla="*/ 175 w 193"/>
                <a:gd name="T1" fmla="*/ 192 h 192"/>
                <a:gd name="T2" fmla="*/ 0 w 193"/>
                <a:gd name="T3" fmla="*/ 18 h 192"/>
                <a:gd name="T4" fmla="*/ 18 w 193"/>
                <a:gd name="T5" fmla="*/ 0 h 192"/>
                <a:gd name="T6" fmla="*/ 193 w 193"/>
                <a:gd name="T7" fmla="*/ 174 h 192"/>
                <a:gd name="T8" fmla="*/ 175 w 193"/>
                <a:gd name="T9" fmla="*/ 192 h 192"/>
              </a:gdLst>
              <a:ahLst/>
              <a:cxnLst>
                <a:cxn ang="0">
                  <a:pos x="T0" y="T1"/>
                </a:cxn>
                <a:cxn ang="0">
                  <a:pos x="T2" y="T3"/>
                </a:cxn>
                <a:cxn ang="0">
                  <a:pos x="T4" y="T5"/>
                </a:cxn>
                <a:cxn ang="0">
                  <a:pos x="T6" y="T7"/>
                </a:cxn>
                <a:cxn ang="0">
                  <a:pos x="T8" y="T9"/>
                </a:cxn>
              </a:cxnLst>
              <a:rect l="0" t="0" r="r" b="b"/>
              <a:pathLst>
                <a:path w="193" h="192">
                  <a:moveTo>
                    <a:pt x="175" y="192"/>
                  </a:moveTo>
                  <a:lnTo>
                    <a:pt x="0" y="18"/>
                  </a:lnTo>
                  <a:lnTo>
                    <a:pt x="18" y="0"/>
                  </a:lnTo>
                  <a:lnTo>
                    <a:pt x="193" y="174"/>
                  </a:lnTo>
                  <a:lnTo>
                    <a:pt x="175"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xmlns="" id="{340303F8-CA51-4013-9A24-EEBF9EBC0B8E}"/>
                </a:ext>
              </a:extLst>
            </p:cNvPr>
            <p:cNvSpPr>
              <a:spLocks/>
            </p:cNvSpPr>
            <p:nvPr/>
          </p:nvSpPr>
          <p:spPr bwMode="auto">
            <a:xfrm>
              <a:off x="1173163" y="1925638"/>
              <a:ext cx="306388" cy="304800"/>
            </a:xfrm>
            <a:custGeom>
              <a:avLst/>
              <a:gdLst>
                <a:gd name="T0" fmla="*/ 0 w 193"/>
                <a:gd name="T1" fmla="*/ 174 h 192"/>
                <a:gd name="T2" fmla="*/ 175 w 193"/>
                <a:gd name="T3" fmla="*/ 0 h 192"/>
                <a:gd name="T4" fmla="*/ 193 w 193"/>
                <a:gd name="T5" fmla="*/ 18 h 192"/>
                <a:gd name="T6" fmla="*/ 18 w 193"/>
                <a:gd name="T7" fmla="*/ 192 h 192"/>
                <a:gd name="T8" fmla="*/ 0 w 193"/>
                <a:gd name="T9" fmla="*/ 174 h 192"/>
              </a:gdLst>
              <a:ahLst/>
              <a:cxnLst>
                <a:cxn ang="0">
                  <a:pos x="T0" y="T1"/>
                </a:cxn>
                <a:cxn ang="0">
                  <a:pos x="T2" y="T3"/>
                </a:cxn>
                <a:cxn ang="0">
                  <a:pos x="T4" y="T5"/>
                </a:cxn>
                <a:cxn ang="0">
                  <a:pos x="T6" y="T7"/>
                </a:cxn>
                <a:cxn ang="0">
                  <a:pos x="T8" y="T9"/>
                </a:cxn>
              </a:cxnLst>
              <a:rect l="0" t="0" r="r" b="b"/>
              <a:pathLst>
                <a:path w="193" h="192">
                  <a:moveTo>
                    <a:pt x="0" y="174"/>
                  </a:moveTo>
                  <a:lnTo>
                    <a:pt x="175" y="0"/>
                  </a:lnTo>
                  <a:lnTo>
                    <a:pt x="193" y="18"/>
                  </a:lnTo>
                  <a:lnTo>
                    <a:pt x="18" y="192"/>
                  </a:lnTo>
                  <a:lnTo>
                    <a:pt x="0" y="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Rectangle 24">
              <a:extLst>
                <a:ext uri="{FF2B5EF4-FFF2-40B4-BE49-F238E27FC236}">
                  <a16:creationId xmlns:a16="http://schemas.microsoft.com/office/drawing/2014/main" xmlns="" id="{34F8A7A6-DC0C-48BD-AB47-EA5A934ABE50}"/>
                </a:ext>
              </a:extLst>
            </p:cNvPr>
            <p:cNvSpPr>
              <a:spLocks noChangeArrowheads="1"/>
            </p:cNvSpPr>
            <p:nvPr/>
          </p:nvSpPr>
          <p:spPr bwMode="auto">
            <a:xfrm>
              <a:off x="1147763" y="2189163"/>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xmlns="" id="{96DEEB0A-E270-4DD9-9017-7926F8547ACE}"/>
                </a:ext>
              </a:extLst>
            </p:cNvPr>
            <p:cNvSpPr>
              <a:spLocks/>
            </p:cNvSpPr>
            <p:nvPr/>
          </p:nvSpPr>
          <p:spPr bwMode="auto">
            <a:xfrm>
              <a:off x="1173163" y="2217738"/>
              <a:ext cx="306388" cy="306387"/>
            </a:xfrm>
            <a:custGeom>
              <a:avLst/>
              <a:gdLst>
                <a:gd name="T0" fmla="*/ 175 w 193"/>
                <a:gd name="T1" fmla="*/ 193 h 193"/>
                <a:gd name="T2" fmla="*/ 0 w 193"/>
                <a:gd name="T3" fmla="*/ 18 h 193"/>
                <a:gd name="T4" fmla="*/ 18 w 193"/>
                <a:gd name="T5" fmla="*/ 0 h 193"/>
                <a:gd name="T6" fmla="*/ 193 w 193"/>
                <a:gd name="T7" fmla="*/ 175 h 193"/>
                <a:gd name="T8" fmla="*/ 175 w 193"/>
                <a:gd name="T9" fmla="*/ 193 h 193"/>
              </a:gdLst>
              <a:ahLst/>
              <a:cxnLst>
                <a:cxn ang="0">
                  <a:pos x="T0" y="T1"/>
                </a:cxn>
                <a:cxn ang="0">
                  <a:pos x="T2" y="T3"/>
                </a:cxn>
                <a:cxn ang="0">
                  <a:pos x="T4" y="T5"/>
                </a:cxn>
                <a:cxn ang="0">
                  <a:pos x="T6" y="T7"/>
                </a:cxn>
                <a:cxn ang="0">
                  <a:pos x="T8" y="T9"/>
                </a:cxn>
              </a:cxnLst>
              <a:rect l="0" t="0" r="r" b="b"/>
              <a:pathLst>
                <a:path w="193" h="193">
                  <a:moveTo>
                    <a:pt x="175" y="193"/>
                  </a:moveTo>
                  <a:lnTo>
                    <a:pt x="0" y="18"/>
                  </a:lnTo>
                  <a:lnTo>
                    <a:pt x="18" y="0"/>
                  </a:lnTo>
                  <a:lnTo>
                    <a:pt x="193" y="175"/>
                  </a:lnTo>
                  <a:lnTo>
                    <a:pt x="175" y="1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26">
              <a:extLst>
                <a:ext uri="{FF2B5EF4-FFF2-40B4-BE49-F238E27FC236}">
                  <a16:creationId xmlns:a16="http://schemas.microsoft.com/office/drawing/2014/main" xmlns="" id="{B5AAD273-90EB-45E1-9BBE-8741FDB77206}"/>
                </a:ext>
              </a:extLst>
            </p:cNvPr>
            <p:cNvSpPr>
              <a:spLocks/>
            </p:cNvSpPr>
            <p:nvPr/>
          </p:nvSpPr>
          <p:spPr bwMode="auto">
            <a:xfrm>
              <a:off x="1173163" y="2217738"/>
              <a:ext cx="306388" cy="306387"/>
            </a:xfrm>
            <a:custGeom>
              <a:avLst/>
              <a:gdLst>
                <a:gd name="T0" fmla="*/ 0 w 193"/>
                <a:gd name="T1" fmla="*/ 175 h 193"/>
                <a:gd name="T2" fmla="*/ 175 w 193"/>
                <a:gd name="T3" fmla="*/ 0 h 193"/>
                <a:gd name="T4" fmla="*/ 193 w 193"/>
                <a:gd name="T5" fmla="*/ 18 h 193"/>
                <a:gd name="T6" fmla="*/ 18 w 193"/>
                <a:gd name="T7" fmla="*/ 193 h 193"/>
                <a:gd name="T8" fmla="*/ 0 w 193"/>
                <a:gd name="T9" fmla="*/ 175 h 193"/>
              </a:gdLst>
              <a:ahLst/>
              <a:cxnLst>
                <a:cxn ang="0">
                  <a:pos x="T0" y="T1"/>
                </a:cxn>
                <a:cxn ang="0">
                  <a:pos x="T2" y="T3"/>
                </a:cxn>
                <a:cxn ang="0">
                  <a:pos x="T4" y="T5"/>
                </a:cxn>
                <a:cxn ang="0">
                  <a:pos x="T6" y="T7"/>
                </a:cxn>
                <a:cxn ang="0">
                  <a:pos x="T8" y="T9"/>
                </a:cxn>
              </a:cxnLst>
              <a:rect l="0" t="0" r="r" b="b"/>
              <a:pathLst>
                <a:path w="193" h="193">
                  <a:moveTo>
                    <a:pt x="0" y="175"/>
                  </a:moveTo>
                  <a:lnTo>
                    <a:pt x="175" y="0"/>
                  </a:lnTo>
                  <a:lnTo>
                    <a:pt x="193" y="18"/>
                  </a:lnTo>
                  <a:lnTo>
                    <a:pt x="18" y="193"/>
                  </a:lnTo>
                  <a:lnTo>
                    <a:pt x="0"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Rectangle 27">
              <a:extLst>
                <a:ext uri="{FF2B5EF4-FFF2-40B4-BE49-F238E27FC236}">
                  <a16:creationId xmlns:a16="http://schemas.microsoft.com/office/drawing/2014/main" xmlns="" id="{8DF0AAEB-1341-4548-A29D-7A9DC2A17F5A}"/>
                </a:ext>
              </a:extLst>
            </p:cNvPr>
            <p:cNvSpPr>
              <a:spLocks noChangeArrowheads="1"/>
            </p:cNvSpPr>
            <p:nvPr/>
          </p:nvSpPr>
          <p:spPr bwMode="auto">
            <a:xfrm>
              <a:off x="1147763" y="2482850"/>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28">
              <a:extLst>
                <a:ext uri="{FF2B5EF4-FFF2-40B4-BE49-F238E27FC236}">
                  <a16:creationId xmlns:a16="http://schemas.microsoft.com/office/drawing/2014/main" xmlns="" id="{2CC3CCCD-AA24-440F-A0BE-897C9281D355}"/>
                </a:ext>
              </a:extLst>
            </p:cNvPr>
            <p:cNvSpPr>
              <a:spLocks/>
            </p:cNvSpPr>
            <p:nvPr/>
          </p:nvSpPr>
          <p:spPr bwMode="auto">
            <a:xfrm>
              <a:off x="1173163" y="2511425"/>
              <a:ext cx="306388" cy="304800"/>
            </a:xfrm>
            <a:custGeom>
              <a:avLst/>
              <a:gdLst>
                <a:gd name="T0" fmla="*/ 175 w 193"/>
                <a:gd name="T1" fmla="*/ 192 h 192"/>
                <a:gd name="T2" fmla="*/ 0 w 193"/>
                <a:gd name="T3" fmla="*/ 18 h 192"/>
                <a:gd name="T4" fmla="*/ 18 w 193"/>
                <a:gd name="T5" fmla="*/ 0 h 192"/>
                <a:gd name="T6" fmla="*/ 193 w 193"/>
                <a:gd name="T7" fmla="*/ 174 h 192"/>
                <a:gd name="T8" fmla="*/ 175 w 193"/>
                <a:gd name="T9" fmla="*/ 192 h 192"/>
              </a:gdLst>
              <a:ahLst/>
              <a:cxnLst>
                <a:cxn ang="0">
                  <a:pos x="T0" y="T1"/>
                </a:cxn>
                <a:cxn ang="0">
                  <a:pos x="T2" y="T3"/>
                </a:cxn>
                <a:cxn ang="0">
                  <a:pos x="T4" y="T5"/>
                </a:cxn>
                <a:cxn ang="0">
                  <a:pos x="T6" y="T7"/>
                </a:cxn>
                <a:cxn ang="0">
                  <a:pos x="T8" y="T9"/>
                </a:cxn>
              </a:cxnLst>
              <a:rect l="0" t="0" r="r" b="b"/>
              <a:pathLst>
                <a:path w="193" h="192">
                  <a:moveTo>
                    <a:pt x="175" y="192"/>
                  </a:moveTo>
                  <a:lnTo>
                    <a:pt x="0" y="18"/>
                  </a:lnTo>
                  <a:lnTo>
                    <a:pt x="18" y="0"/>
                  </a:lnTo>
                  <a:lnTo>
                    <a:pt x="193" y="174"/>
                  </a:lnTo>
                  <a:lnTo>
                    <a:pt x="175"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Freeform 29">
              <a:extLst>
                <a:ext uri="{FF2B5EF4-FFF2-40B4-BE49-F238E27FC236}">
                  <a16:creationId xmlns:a16="http://schemas.microsoft.com/office/drawing/2014/main" xmlns="" id="{034501E6-BB13-484D-861F-D4CFA91A5D7D}"/>
                </a:ext>
              </a:extLst>
            </p:cNvPr>
            <p:cNvSpPr>
              <a:spLocks/>
            </p:cNvSpPr>
            <p:nvPr/>
          </p:nvSpPr>
          <p:spPr bwMode="auto">
            <a:xfrm>
              <a:off x="1173163" y="2511425"/>
              <a:ext cx="306388" cy="304800"/>
            </a:xfrm>
            <a:custGeom>
              <a:avLst/>
              <a:gdLst>
                <a:gd name="T0" fmla="*/ 0 w 193"/>
                <a:gd name="T1" fmla="*/ 174 h 192"/>
                <a:gd name="T2" fmla="*/ 175 w 193"/>
                <a:gd name="T3" fmla="*/ 0 h 192"/>
                <a:gd name="T4" fmla="*/ 193 w 193"/>
                <a:gd name="T5" fmla="*/ 18 h 192"/>
                <a:gd name="T6" fmla="*/ 18 w 193"/>
                <a:gd name="T7" fmla="*/ 192 h 192"/>
                <a:gd name="T8" fmla="*/ 0 w 193"/>
                <a:gd name="T9" fmla="*/ 174 h 192"/>
              </a:gdLst>
              <a:ahLst/>
              <a:cxnLst>
                <a:cxn ang="0">
                  <a:pos x="T0" y="T1"/>
                </a:cxn>
                <a:cxn ang="0">
                  <a:pos x="T2" y="T3"/>
                </a:cxn>
                <a:cxn ang="0">
                  <a:pos x="T4" y="T5"/>
                </a:cxn>
                <a:cxn ang="0">
                  <a:pos x="T6" y="T7"/>
                </a:cxn>
                <a:cxn ang="0">
                  <a:pos x="T8" y="T9"/>
                </a:cxn>
              </a:cxnLst>
              <a:rect l="0" t="0" r="r" b="b"/>
              <a:pathLst>
                <a:path w="193" h="192">
                  <a:moveTo>
                    <a:pt x="0" y="174"/>
                  </a:moveTo>
                  <a:lnTo>
                    <a:pt x="175" y="0"/>
                  </a:lnTo>
                  <a:lnTo>
                    <a:pt x="193" y="18"/>
                  </a:lnTo>
                  <a:lnTo>
                    <a:pt x="18" y="192"/>
                  </a:lnTo>
                  <a:lnTo>
                    <a:pt x="0" y="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Rectangle 30">
              <a:extLst>
                <a:ext uri="{FF2B5EF4-FFF2-40B4-BE49-F238E27FC236}">
                  <a16:creationId xmlns:a16="http://schemas.microsoft.com/office/drawing/2014/main" xmlns="" id="{0D67A953-9F89-4360-9C0B-AD7C57905AB1}"/>
                </a:ext>
              </a:extLst>
            </p:cNvPr>
            <p:cNvSpPr>
              <a:spLocks noChangeArrowheads="1"/>
            </p:cNvSpPr>
            <p:nvPr/>
          </p:nvSpPr>
          <p:spPr bwMode="auto">
            <a:xfrm>
              <a:off x="1147763" y="2774950"/>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 name="Freeform 31">
              <a:extLst>
                <a:ext uri="{FF2B5EF4-FFF2-40B4-BE49-F238E27FC236}">
                  <a16:creationId xmlns:a16="http://schemas.microsoft.com/office/drawing/2014/main" xmlns="" id="{959C6397-6B14-4BF1-939F-1CEBB2C9267F}"/>
                </a:ext>
              </a:extLst>
            </p:cNvPr>
            <p:cNvSpPr>
              <a:spLocks/>
            </p:cNvSpPr>
            <p:nvPr/>
          </p:nvSpPr>
          <p:spPr bwMode="auto">
            <a:xfrm>
              <a:off x="1173163" y="2803525"/>
              <a:ext cx="306388" cy="306387"/>
            </a:xfrm>
            <a:custGeom>
              <a:avLst/>
              <a:gdLst>
                <a:gd name="T0" fmla="*/ 175 w 193"/>
                <a:gd name="T1" fmla="*/ 193 h 193"/>
                <a:gd name="T2" fmla="*/ 0 w 193"/>
                <a:gd name="T3" fmla="*/ 18 h 193"/>
                <a:gd name="T4" fmla="*/ 18 w 193"/>
                <a:gd name="T5" fmla="*/ 0 h 193"/>
                <a:gd name="T6" fmla="*/ 193 w 193"/>
                <a:gd name="T7" fmla="*/ 175 h 193"/>
                <a:gd name="T8" fmla="*/ 175 w 193"/>
                <a:gd name="T9" fmla="*/ 193 h 193"/>
              </a:gdLst>
              <a:ahLst/>
              <a:cxnLst>
                <a:cxn ang="0">
                  <a:pos x="T0" y="T1"/>
                </a:cxn>
                <a:cxn ang="0">
                  <a:pos x="T2" y="T3"/>
                </a:cxn>
                <a:cxn ang="0">
                  <a:pos x="T4" y="T5"/>
                </a:cxn>
                <a:cxn ang="0">
                  <a:pos x="T6" y="T7"/>
                </a:cxn>
                <a:cxn ang="0">
                  <a:pos x="T8" y="T9"/>
                </a:cxn>
              </a:cxnLst>
              <a:rect l="0" t="0" r="r" b="b"/>
              <a:pathLst>
                <a:path w="193" h="193">
                  <a:moveTo>
                    <a:pt x="175" y="193"/>
                  </a:moveTo>
                  <a:lnTo>
                    <a:pt x="0" y="18"/>
                  </a:lnTo>
                  <a:lnTo>
                    <a:pt x="18" y="0"/>
                  </a:lnTo>
                  <a:lnTo>
                    <a:pt x="193" y="175"/>
                  </a:lnTo>
                  <a:lnTo>
                    <a:pt x="175" y="1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 name="Freeform 32">
              <a:extLst>
                <a:ext uri="{FF2B5EF4-FFF2-40B4-BE49-F238E27FC236}">
                  <a16:creationId xmlns:a16="http://schemas.microsoft.com/office/drawing/2014/main" xmlns="" id="{086DEA11-5A0F-41A0-9E58-93A548D404C8}"/>
                </a:ext>
              </a:extLst>
            </p:cNvPr>
            <p:cNvSpPr>
              <a:spLocks/>
            </p:cNvSpPr>
            <p:nvPr/>
          </p:nvSpPr>
          <p:spPr bwMode="auto">
            <a:xfrm>
              <a:off x="1173163" y="2803525"/>
              <a:ext cx="306388" cy="306387"/>
            </a:xfrm>
            <a:custGeom>
              <a:avLst/>
              <a:gdLst>
                <a:gd name="T0" fmla="*/ 0 w 193"/>
                <a:gd name="T1" fmla="*/ 175 h 193"/>
                <a:gd name="T2" fmla="*/ 175 w 193"/>
                <a:gd name="T3" fmla="*/ 0 h 193"/>
                <a:gd name="T4" fmla="*/ 193 w 193"/>
                <a:gd name="T5" fmla="*/ 18 h 193"/>
                <a:gd name="T6" fmla="*/ 18 w 193"/>
                <a:gd name="T7" fmla="*/ 193 h 193"/>
                <a:gd name="T8" fmla="*/ 0 w 193"/>
                <a:gd name="T9" fmla="*/ 175 h 193"/>
              </a:gdLst>
              <a:ahLst/>
              <a:cxnLst>
                <a:cxn ang="0">
                  <a:pos x="T0" y="T1"/>
                </a:cxn>
                <a:cxn ang="0">
                  <a:pos x="T2" y="T3"/>
                </a:cxn>
                <a:cxn ang="0">
                  <a:pos x="T4" y="T5"/>
                </a:cxn>
                <a:cxn ang="0">
                  <a:pos x="T6" y="T7"/>
                </a:cxn>
                <a:cxn ang="0">
                  <a:pos x="T8" y="T9"/>
                </a:cxn>
              </a:cxnLst>
              <a:rect l="0" t="0" r="r" b="b"/>
              <a:pathLst>
                <a:path w="193" h="193">
                  <a:moveTo>
                    <a:pt x="0" y="175"/>
                  </a:moveTo>
                  <a:lnTo>
                    <a:pt x="175" y="0"/>
                  </a:lnTo>
                  <a:lnTo>
                    <a:pt x="193" y="18"/>
                  </a:lnTo>
                  <a:lnTo>
                    <a:pt x="18" y="193"/>
                  </a:lnTo>
                  <a:lnTo>
                    <a:pt x="0"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 name="Rectangle 33">
              <a:extLst>
                <a:ext uri="{FF2B5EF4-FFF2-40B4-BE49-F238E27FC236}">
                  <a16:creationId xmlns:a16="http://schemas.microsoft.com/office/drawing/2014/main" xmlns="" id="{95EF28D8-427E-4E48-8227-A39E83E63756}"/>
                </a:ext>
              </a:extLst>
            </p:cNvPr>
            <p:cNvSpPr>
              <a:spLocks noChangeArrowheads="1"/>
            </p:cNvSpPr>
            <p:nvPr/>
          </p:nvSpPr>
          <p:spPr bwMode="auto">
            <a:xfrm>
              <a:off x="1179513" y="919163"/>
              <a:ext cx="44450" cy="9810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 name="Rectangle 34">
              <a:extLst>
                <a:ext uri="{FF2B5EF4-FFF2-40B4-BE49-F238E27FC236}">
                  <a16:creationId xmlns:a16="http://schemas.microsoft.com/office/drawing/2014/main" xmlns="" id="{8AB2938F-B634-4E8A-B393-1E4DB0460B8D}"/>
                </a:ext>
              </a:extLst>
            </p:cNvPr>
            <p:cNvSpPr>
              <a:spLocks noChangeArrowheads="1"/>
            </p:cNvSpPr>
            <p:nvPr/>
          </p:nvSpPr>
          <p:spPr bwMode="auto">
            <a:xfrm>
              <a:off x="1412875" y="919163"/>
              <a:ext cx="53975" cy="9810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2" name="Rectangle 35">
              <a:extLst>
                <a:ext uri="{FF2B5EF4-FFF2-40B4-BE49-F238E27FC236}">
                  <a16:creationId xmlns:a16="http://schemas.microsoft.com/office/drawing/2014/main" xmlns="" id="{7AC677A7-BB8A-491C-A45F-A59C133CF522}"/>
                </a:ext>
              </a:extLst>
            </p:cNvPr>
            <p:cNvSpPr>
              <a:spLocks noChangeArrowheads="1"/>
            </p:cNvSpPr>
            <p:nvPr/>
          </p:nvSpPr>
          <p:spPr bwMode="auto">
            <a:xfrm>
              <a:off x="1179513" y="915988"/>
              <a:ext cx="2746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3" name="Freeform 36">
              <a:extLst>
                <a:ext uri="{FF2B5EF4-FFF2-40B4-BE49-F238E27FC236}">
                  <a16:creationId xmlns:a16="http://schemas.microsoft.com/office/drawing/2014/main" xmlns="" id="{0BF19144-EB5A-46F2-A7B5-9BFF79F927E3}"/>
                </a:ext>
              </a:extLst>
            </p:cNvPr>
            <p:cNvSpPr>
              <a:spLocks/>
            </p:cNvSpPr>
            <p:nvPr/>
          </p:nvSpPr>
          <p:spPr bwMode="auto">
            <a:xfrm>
              <a:off x="1198563" y="938213"/>
              <a:ext cx="236538" cy="234950"/>
            </a:xfrm>
            <a:custGeom>
              <a:avLst/>
              <a:gdLst>
                <a:gd name="T0" fmla="*/ 135 w 149"/>
                <a:gd name="T1" fmla="*/ 148 h 148"/>
                <a:gd name="T2" fmla="*/ 0 w 149"/>
                <a:gd name="T3" fmla="*/ 14 h 148"/>
                <a:gd name="T4" fmla="*/ 14 w 149"/>
                <a:gd name="T5" fmla="*/ 0 h 148"/>
                <a:gd name="T6" fmla="*/ 149 w 149"/>
                <a:gd name="T7" fmla="*/ 134 h 148"/>
                <a:gd name="T8" fmla="*/ 135 w 149"/>
                <a:gd name="T9" fmla="*/ 148 h 148"/>
              </a:gdLst>
              <a:ahLst/>
              <a:cxnLst>
                <a:cxn ang="0">
                  <a:pos x="T0" y="T1"/>
                </a:cxn>
                <a:cxn ang="0">
                  <a:pos x="T2" y="T3"/>
                </a:cxn>
                <a:cxn ang="0">
                  <a:pos x="T4" y="T5"/>
                </a:cxn>
                <a:cxn ang="0">
                  <a:pos x="T6" y="T7"/>
                </a:cxn>
                <a:cxn ang="0">
                  <a:pos x="T8" y="T9"/>
                </a:cxn>
              </a:cxnLst>
              <a:rect l="0" t="0" r="r" b="b"/>
              <a:pathLst>
                <a:path w="149" h="148">
                  <a:moveTo>
                    <a:pt x="135" y="148"/>
                  </a:moveTo>
                  <a:lnTo>
                    <a:pt x="0" y="14"/>
                  </a:lnTo>
                  <a:lnTo>
                    <a:pt x="14" y="0"/>
                  </a:lnTo>
                  <a:lnTo>
                    <a:pt x="149" y="134"/>
                  </a:lnTo>
                  <a:lnTo>
                    <a:pt x="135" y="1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4" name="Freeform 37">
              <a:extLst>
                <a:ext uri="{FF2B5EF4-FFF2-40B4-BE49-F238E27FC236}">
                  <a16:creationId xmlns:a16="http://schemas.microsoft.com/office/drawing/2014/main" xmlns="" id="{3DE460ED-F9F1-4390-B1B1-E1F0AAB4F677}"/>
                </a:ext>
              </a:extLst>
            </p:cNvPr>
            <p:cNvSpPr>
              <a:spLocks/>
            </p:cNvSpPr>
            <p:nvPr/>
          </p:nvSpPr>
          <p:spPr bwMode="auto">
            <a:xfrm>
              <a:off x="1198563" y="938213"/>
              <a:ext cx="236538" cy="234950"/>
            </a:xfrm>
            <a:custGeom>
              <a:avLst/>
              <a:gdLst>
                <a:gd name="T0" fmla="*/ 0 w 149"/>
                <a:gd name="T1" fmla="*/ 134 h 148"/>
                <a:gd name="T2" fmla="*/ 135 w 149"/>
                <a:gd name="T3" fmla="*/ 0 h 148"/>
                <a:gd name="T4" fmla="*/ 149 w 149"/>
                <a:gd name="T5" fmla="*/ 14 h 148"/>
                <a:gd name="T6" fmla="*/ 14 w 149"/>
                <a:gd name="T7" fmla="*/ 148 h 148"/>
                <a:gd name="T8" fmla="*/ 0 w 149"/>
                <a:gd name="T9" fmla="*/ 134 h 148"/>
              </a:gdLst>
              <a:ahLst/>
              <a:cxnLst>
                <a:cxn ang="0">
                  <a:pos x="T0" y="T1"/>
                </a:cxn>
                <a:cxn ang="0">
                  <a:pos x="T2" y="T3"/>
                </a:cxn>
                <a:cxn ang="0">
                  <a:pos x="T4" y="T5"/>
                </a:cxn>
                <a:cxn ang="0">
                  <a:pos x="T6" y="T7"/>
                </a:cxn>
                <a:cxn ang="0">
                  <a:pos x="T8" y="T9"/>
                </a:cxn>
              </a:cxnLst>
              <a:rect l="0" t="0" r="r" b="b"/>
              <a:pathLst>
                <a:path w="149" h="148">
                  <a:moveTo>
                    <a:pt x="0" y="134"/>
                  </a:moveTo>
                  <a:lnTo>
                    <a:pt x="135" y="0"/>
                  </a:lnTo>
                  <a:lnTo>
                    <a:pt x="149" y="14"/>
                  </a:lnTo>
                  <a:lnTo>
                    <a:pt x="14" y="148"/>
                  </a:lnTo>
                  <a:lnTo>
                    <a:pt x="0"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5" name="Rectangle 38">
              <a:extLst>
                <a:ext uri="{FF2B5EF4-FFF2-40B4-BE49-F238E27FC236}">
                  <a16:creationId xmlns:a16="http://schemas.microsoft.com/office/drawing/2014/main" xmlns="" id="{A0875147-4462-4486-A8D9-B5FBD6147DCE}"/>
                </a:ext>
              </a:extLst>
            </p:cNvPr>
            <p:cNvSpPr>
              <a:spLocks noChangeArrowheads="1"/>
            </p:cNvSpPr>
            <p:nvPr/>
          </p:nvSpPr>
          <p:spPr bwMode="auto">
            <a:xfrm>
              <a:off x="1179513" y="1141413"/>
              <a:ext cx="2746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6" name="Freeform 39">
              <a:extLst>
                <a:ext uri="{FF2B5EF4-FFF2-40B4-BE49-F238E27FC236}">
                  <a16:creationId xmlns:a16="http://schemas.microsoft.com/office/drawing/2014/main" xmlns="" id="{F9D2850E-CADF-4A4F-9B9D-93A82DE33BF6}"/>
                </a:ext>
              </a:extLst>
            </p:cNvPr>
            <p:cNvSpPr>
              <a:spLocks/>
            </p:cNvSpPr>
            <p:nvPr/>
          </p:nvSpPr>
          <p:spPr bwMode="auto">
            <a:xfrm>
              <a:off x="1198563" y="1160463"/>
              <a:ext cx="236538" cy="236537"/>
            </a:xfrm>
            <a:custGeom>
              <a:avLst/>
              <a:gdLst>
                <a:gd name="T0" fmla="*/ 135 w 149"/>
                <a:gd name="T1" fmla="*/ 149 h 149"/>
                <a:gd name="T2" fmla="*/ 0 w 149"/>
                <a:gd name="T3" fmla="*/ 14 h 149"/>
                <a:gd name="T4" fmla="*/ 14 w 149"/>
                <a:gd name="T5" fmla="*/ 0 h 149"/>
                <a:gd name="T6" fmla="*/ 149 w 149"/>
                <a:gd name="T7" fmla="*/ 135 h 149"/>
                <a:gd name="T8" fmla="*/ 135 w 149"/>
                <a:gd name="T9" fmla="*/ 149 h 149"/>
              </a:gdLst>
              <a:ahLst/>
              <a:cxnLst>
                <a:cxn ang="0">
                  <a:pos x="T0" y="T1"/>
                </a:cxn>
                <a:cxn ang="0">
                  <a:pos x="T2" y="T3"/>
                </a:cxn>
                <a:cxn ang="0">
                  <a:pos x="T4" y="T5"/>
                </a:cxn>
                <a:cxn ang="0">
                  <a:pos x="T6" y="T7"/>
                </a:cxn>
                <a:cxn ang="0">
                  <a:pos x="T8" y="T9"/>
                </a:cxn>
              </a:cxnLst>
              <a:rect l="0" t="0" r="r" b="b"/>
              <a:pathLst>
                <a:path w="149" h="149">
                  <a:moveTo>
                    <a:pt x="135" y="149"/>
                  </a:moveTo>
                  <a:lnTo>
                    <a:pt x="0" y="14"/>
                  </a:lnTo>
                  <a:lnTo>
                    <a:pt x="14" y="0"/>
                  </a:lnTo>
                  <a:lnTo>
                    <a:pt x="149" y="135"/>
                  </a:lnTo>
                  <a:lnTo>
                    <a:pt x="135" y="1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7" name="Freeform 40">
              <a:extLst>
                <a:ext uri="{FF2B5EF4-FFF2-40B4-BE49-F238E27FC236}">
                  <a16:creationId xmlns:a16="http://schemas.microsoft.com/office/drawing/2014/main" xmlns="" id="{FEEF3CDA-2F3C-4EF7-A0D3-8A4AA9FD7275}"/>
                </a:ext>
              </a:extLst>
            </p:cNvPr>
            <p:cNvSpPr>
              <a:spLocks/>
            </p:cNvSpPr>
            <p:nvPr/>
          </p:nvSpPr>
          <p:spPr bwMode="auto">
            <a:xfrm>
              <a:off x="1198563" y="1160463"/>
              <a:ext cx="236538" cy="236537"/>
            </a:xfrm>
            <a:custGeom>
              <a:avLst/>
              <a:gdLst>
                <a:gd name="T0" fmla="*/ 0 w 149"/>
                <a:gd name="T1" fmla="*/ 135 h 149"/>
                <a:gd name="T2" fmla="*/ 135 w 149"/>
                <a:gd name="T3" fmla="*/ 0 h 149"/>
                <a:gd name="T4" fmla="*/ 149 w 149"/>
                <a:gd name="T5" fmla="*/ 14 h 149"/>
                <a:gd name="T6" fmla="*/ 14 w 149"/>
                <a:gd name="T7" fmla="*/ 149 h 149"/>
                <a:gd name="T8" fmla="*/ 0 w 149"/>
                <a:gd name="T9" fmla="*/ 135 h 149"/>
              </a:gdLst>
              <a:ahLst/>
              <a:cxnLst>
                <a:cxn ang="0">
                  <a:pos x="T0" y="T1"/>
                </a:cxn>
                <a:cxn ang="0">
                  <a:pos x="T2" y="T3"/>
                </a:cxn>
                <a:cxn ang="0">
                  <a:pos x="T4" y="T5"/>
                </a:cxn>
                <a:cxn ang="0">
                  <a:pos x="T6" y="T7"/>
                </a:cxn>
                <a:cxn ang="0">
                  <a:pos x="T8" y="T9"/>
                </a:cxn>
              </a:cxnLst>
              <a:rect l="0" t="0" r="r" b="b"/>
              <a:pathLst>
                <a:path w="149" h="149">
                  <a:moveTo>
                    <a:pt x="0" y="135"/>
                  </a:moveTo>
                  <a:lnTo>
                    <a:pt x="135" y="0"/>
                  </a:lnTo>
                  <a:lnTo>
                    <a:pt x="149" y="14"/>
                  </a:lnTo>
                  <a:lnTo>
                    <a:pt x="14" y="149"/>
                  </a:lnTo>
                  <a:lnTo>
                    <a:pt x="0" y="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8" name="Rectangle 41">
              <a:extLst>
                <a:ext uri="{FF2B5EF4-FFF2-40B4-BE49-F238E27FC236}">
                  <a16:creationId xmlns:a16="http://schemas.microsoft.com/office/drawing/2014/main" xmlns="" id="{3342AED6-93BC-4255-97D4-E231A10A42FC}"/>
                </a:ext>
              </a:extLst>
            </p:cNvPr>
            <p:cNvSpPr>
              <a:spLocks noChangeArrowheads="1"/>
            </p:cNvSpPr>
            <p:nvPr/>
          </p:nvSpPr>
          <p:spPr bwMode="auto">
            <a:xfrm>
              <a:off x="1179513" y="1365250"/>
              <a:ext cx="2746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9" name="Freeform 42">
              <a:extLst>
                <a:ext uri="{FF2B5EF4-FFF2-40B4-BE49-F238E27FC236}">
                  <a16:creationId xmlns:a16="http://schemas.microsoft.com/office/drawing/2014/main" xmlns="" id="{5D5E12A5-7039-45EB-8E89-848972235FC5}"/>
                </a:ext>
              </a:extLst>
            </p:cNvPr>
            <p:cNvSpPr>
              <a:spLocks/>
            </p:cNvSpPr>
            <p:nvPr/>
          </p:nvSpPr>
          <p:spPr bwMode="auto">
            <a:xfrm>
              <a:off x="1198563" y="1387475"/>
              <a:ext cx="236538" cy="231775"/>
            </a:xfrm>
            <a:custGeom>
              <a:avLst/>
              <a:gdLst>
                <a:gd name="T0" fmla="*/ 135 w 149"/>
                <a:gd name="T1" fmla="*/ 146 h 146"/>
                <a:gd name="T2" fmla="*/ 0 w 149"/>
                <a:gd name="T3" fmla="*/ 12 h 146"/>
                <a:gd name="T4" fmla="*/ 14 w 149"/>
                <a:gd name="T5" fmla="*/ 0 h 146"/>
                <a:gd name="T6" fmla="*/ 149 w 149"/>
                <a:gd name="T7" fmla="*/ 134 h 146"/>
                <a:gd name="T8" fmla="*/ 135 w 149"/>
                <a:gd name="T9" fmla="*/ 146 h 146"/>
              </a:gdLst>
              <a:ahLst/>
              <a:cxnLst>
                <a:cxn ang="0">
                  <a:pos x="T0" y="T1"/>
                </a:cxn>
                <a:cxn ang="0">
                  <a:pos x="T2" y="T3"/>
                </a:cxn>
                <a:cxn ang="0">
                  <a:pos x="T4" y="T5"/>
                </a:cxn>
                <a:cxn ang="0">
                  <a:pos x="T6" y="T7"/>
                </a:cxn>
                <a:cxn ang="0">
                  <a:pos x="T8" y="T9"/>
                </a:cxn>
              </a:cxnLst>
              <a:rect l="0" t="0" r="r" b="b"/>
              <a:pathLst>
                <a:path w="149" h="146">
                  <a:moveTo>
                    <a:pt x="135" y="146"/>
                  </a:moveTo>
                  <a:lnTo>
                    <a:pt x="0" y="12"/>
                  </a:lnTo>
                  <a:lnTo>
                    <a:pt x="14" y="0"/>
                  </a:lnTo>
                  <a:lnTo>
                    <a:pt x="149" y="134"/>
                  </a:lnTo>
                  <a:lnTo>
                    <a:pt x="135"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0" name="Freeform 43">
              <a:extLst>
                <a:ext uri="{FF2B5EF4-FFF2-40B4-BE49-F238E27FC236}">
                  <a16:creationId xmlns:a16="http://schemas.microsoft.com/office/drawing/2014/main" xmlns="" id="{4E825686-FC6B-43A0-9C18-8B370A8DEC37}"/>
                </a:ext>
              </a:extLst>
            </p:cNvPr>
            <p:cNvSpPr>
              <a:spLocks/>
            </p:cNvSpPr>
            <p:nvPr/>
          </p:nvSpPr>
          <p:spPr bwMode="auto">
            <a:xfrm>
              <a:off x="1198563" y="1387475"/>
              <a:ext cx="236538" cy="231775"/>
            </a:xfrm>
            <a:custGeom>
              <a:avLst/>
              <a:gdLst>
                <a:gd name="T0" fmla="*/ 0 w 149"/>
                <a:gd name="T1" fmla="*/ 134 h 146"/>
                <a:gd name="T2" fmla="*/ 135 w 149"/>
                <a:gd name="T3" fmla="*/ 0 h 146"/>
                <a:gd name="T4" fmla="*/ 149 w 149"/>
                <a:gd name="T5" fmla="*/ 12 h 146"/>
                <a:gd name="T6" fmla="*/ 14 w 149"/>
                <a:gd name="T7" fmla="*/ 146 h 146"/>
                <a:gd name="T8" fmla="*/ 0 w 149"/>
                <a:gd name="T9" fmla="*/ 134 h 146"/>
              </a:gdLst>
              <a:ahLst/>
              <a:cxnLst>
                <a:cxn ang="0">
                  <a:pos x="T0" y="T1"/>
                </a:cxn>
                <a:cxn ang="0">
                  <a:pos x="T2" y="T3"/>
                </a:cxn>
                <a:cxn ang="0">
                  <a:pos x="T4" y="T5"/>
                </a:cxn>
                <a:cxn ang="0">
                  <a:pos x="T6" y="T7"/>
                </a:cxn>
                <a:cxn ang="0">
                  <a:pos x="T8" y="T9"/>
                </a:cxn>
              </a:cxnLst>
              <a:rect l="0" t="0" r="r" b="b"/>
              <a:pathLst>
                <a:path w="149" h="146">
                  <a:moveTo>
                    <a:pt x="0" y="134"/>
                  </a:moveTo>
                  <a:lnTo>
                    <a:pt x="135" y="0"/>
                  </a:lnTo>
                  <a:lnTo>
                    <a:pt x="149" y="12"/>
                  </a:lnTo>
                  <a:lnTo>
                    <a:pt x="14" y="146"/>
                  </a:lnTo>
                  <a:lnTo>
                    <a:pt x="0"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 name="Rectangle 44">
              <a:extLst>
                <a:ext uri="{FF2B5EF4-FFF2-40B4-BE49-F238E27FC236}">
                  <a16:creationId xmlns:a16="http://schemas.microsoft.com/office/drawing/2014/main" xmlns="" id="{571F6FA0-0ACD-47F0-A6EA-23366BFFB77F}"/>
                </a:ext>
              </a:extLst>
            </p:cNvPr>
            <p:cNvSpPr>
              <a:spLocks noChangeArrowheads="1"/>
            </p:cNvSpPr>
            <p:nvPr/>
          </p:nvSpPr>
          <p:spPr bwMode="auto">
            <a:xfrm>
              <a:off x="1179513" y="1590675"/>
              <a:ext cx="274638"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2" name="Freeform 45">
              <a:extLst>
                <a:ext uri="{FF2B5EF4-FFF2-40B4-BE49-F238E27FC236}">
                  <a16:creationId xmlns:a16="http://schemas.microsoft.com/office/drawing/2014/main" xmlns="" id="{3782179F-EDD5-45A3-AEBF-F5BC4E4E623A}"/>
                </a:ext>
              </a:extLst>
            </p:cNvPr>
            <p:cNvSpPr>
              <a:spLocks/>
            </p:cNvSpPr>
            <p:nvPr/>
          </p:nvSpPr>
          <p:spPr bwMode="auto">
            <a:xfrm>
              <a:off x="1198563" y="1609725"/>
              <a:ext cx="236538" cy="236537"/>
            </a:xfrm>
            <a:custGeom>
              <a:avLst/>
              <a:gdLst>
                <a:gd name="T0" fmla="*/ 135 w 149"/>
                <a:gd name="T1" fmla="*/ 149 h 149"/>
                <a:gd name="T2" fmla="*/ 0 w 149"/>
                <a:gd name="T3" fmla="*/ 14 h 149"/>
                <a:gd name="T4" fmla="*/ 14 w 149"/>
                <a:gd name="T5" fmla="*/ 0 h 149"/>
                <a:gd name="T6" fmla="*/ 149 w 149"/>
                <a:gd name="T7" fmla="*/ 135 h 149"/>
                <a:gd name="T8" fmla="*/ 135 w 149"/>
                <a:gd name="T9" fmla="*/ 149 h 149"/>
              </a:gdLst>
              <a:ahLst/>
              <a:cxnLst>
                <a:cxn ang="0">
                  <a:pos x="T0" y="T1"/>
                </a:cxn>
                <a:cxn ang="0">
                  <a:pos x="T2" y="T3"/>
                </a:cxn>
                <a:cxn ang="0">
                  <a:pos x="T4" y="T5"/>
                </a:cxn>
                <a:cxn ang="0">
                  <a:pos x="T6" y="T7"/>
                </a:cxn>
                <a:cxn ang="0">
                  <a:pos x="T8" y="T9"/>
                </a:cxn>
              </a:cxnLst>
              <a:rect l="0" t="0" r="r" b="b"/>
              <a:pathLst>
                <a:path w="149" h="149">
                  <a:moveTo>
                    <a:pt x="135" y="149"/>
                  </a:moveTo>
                  <a:lnTo>
                    <a:pt x="0" y="14"/>
                  </a:lnTo>
                  <a:lnTo>
                    <a:pt x="14" y="0"/>
                  </a:lnTo>
                  <a:lnTo>
                    <a:pt x="149" y="135"/>
                  </a:lnTo>
                  <a:lnTo>
                    <a:pt x="135" y="1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3" name="Freeform 46">
              <a:extLst>
                <a:ext uri="{FF2B5EF4-FFF2-40B4-BE49-F238E27FC236}">
                  <a16:creationId xmlns:a16="http://schemas.microsoft.com/office/drawing/2014/main" xmlns="" id="{36C073D7-7EAF-488F-9E76-4B3037D0B66B}"/>
                </a:ext>
              </a:extLst>
            </p:cNvPr>
            <p:cNvSpPr>
              <a:spLocks/>
            </p:cNvSpPr>
            <p:nvPr/>
          </p:nvSpPr>
          <p:spPr bwMode="auto">
            <a:xfrm>
              <a:off x="1198563" y="1609725"/>
              <a:ext cx="236538" cy="236537"/>
            </a:xfrm>
            <a:custGeom>
              <a:avLst/>
              <a:gdLst>
                <a:gd name="T0" fmla="*/ 0 w 149"/>
                <a:gd name="T1" fmla="*/ 135 h 149"/>
                <a:gd name="T2" fmla="*/ 135 w 149"/>
                <a:gd name="T3" fmla="*/ 0 h 149"/>
                <a:gd name="T4" fmla="*/ 149 w 149"/>
                <a:gd name="T5" fmla="*/ 14 h 149"/>
                <a:gd name="T6" fmla="*/ 14 w 149"/>
                <a:gd name="T7" fmla="*/ 149 h 149"/>
                <a:gd name="T8" fmla="*/ 0 w 149"/>
                <a:gd name="T9" fmla="*/ 135 h 149"/>
              </a:gdLst>
              <a:ahLst/>
              <a:cxnLst>
                <a:cxn ang="0">
                  <a:pos x="T0" y="T1"/>
                </a:cxn>
                <a:cxn ang="0">
                  <a:pos x="T2" y="T3"/>
                </a:cxn>
                <a:cxn ang="0">
                  <a:pos x="T4" y="T5"/>
                </a:cxn>
                <a:cxn ang="0">
                  <a:pos x="T6" y="T7"/>
                </a:cxn>
                <a:cxn ang="0">
                  <a:pos x="T8" y="T9"/>
                </a:cxn>
              </a:cxnLst>
              <a:rect l="0" t="0" r="r" b="b"/>
              <a:pathLst>
                <a:path w="149" h="149">
                  <a:moveTo>
                    <a:pt x="0" y="135"/>
                  </a:moveTo>
                  <a:lnTo>
                    <a:pt x="135" y="0"/>
                  </a:lnTo>
                  <a:lnTo>
                    <a:pt x="149" y="14"/>
                  </a:lnTo>
                  <a:lnTo>
                    <a:pt x="14" y="149"/>
                  </a:lnTo>
                  <a:lnTo>
                    <a:pt x="0" y="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4" name="Rectangle 47">
              <a:extLst>
                <a:ext uri="{FF2B5EF4-FFF2-40B4-BE49-F238E27FC236}">
                  <a16:creationId xmlns:a16="http://schemas.microsoft.com/office/drawing/2014/main" xmlns="" id="{CEC5BC9B-46ED-4261-A6E9-E4203D254E07}"/>
                </a:ext>
              </a:extLst>
            </p:cNvPr>
            <p:cNvSpPr>
              <a:spLocks noChangeArrowheads="1"/>
            </p:cNvSpPr>
            <p:nvPr/>
          </p:nvSpPr>
          <p:spPr bwMode="auto">
            <a:xfrm>
              <a:off x="1182688" y="217488"/>
              <a:ext cx="44450" cy="7461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5" name="Rectangle 48">
              <a:extLst>
                <a:ext uri="{FF2B5EF4-FFF2-40B4-BE49-F238E27FC236}">
                  <a16:creationId xmlns:a16="http://schemas.microsoft.com/office/drawing/2014/main" xmlns="" id="{3475CBE3-E77C-485B-8A25-FF8E3B7D953A}"/>
                </a:ext>
              </a:extLst>
            </p:cNvPr>
            <p:cNvSpPr>
              <a:spLocks noChangeArrowheads="1"/>
            </p:cNvSpPr>
            <p:nvPr/>
          </p:nvSpPr>
          <p:spPr bwMode="auto">
            <a:xfrm>
              <a:off x="1416050" y="217488"/>
              <a:ext cx="53975" cy="7461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6" name="Freeform 49">
              <a:extLst>
                <a:ext uri="{FF2B5EF4-FFF2-40B4-BE49-F238E27FC236}">
                  <a16:creationId xmlns:a16="http://schemas.microsoft.com/office/drawing/2014/main" xmlns="" id="{8C3A17A5-6EF4-473C-863E-6500240DC91E}"/>
                </a:ext>
              </a:extLst>
            </p:cNvPr>
            <p:cNvSpPr>
              <a:spLocks/>
            </p:cNvSpPr>
            <p:nvPr/>
          </p:nvSpPr>
          <p:spPr bwMode="auto">
            <a:xfrm>
              <a:off x="1182688" y="65088"/>
              <a:ext cx="287338" cy="188912"/>
            </a:xfrm>
            <a:custGeom>
              <a:avLst/>
              <a:gdLst>
                <a:gd name="T0" fmla="*/ 181 w 181"/>
                <a:gd name="T1" fmla="*/ 119 h 119"/>
                <a:gd name="T2" fmla="*/ 0 w 181"/>
                <a:gd name="T3" fmla="*/ 119 h 119"/>
                <a:gd name="T4" fmla="*/ 0 w 181"/>
                <a:gd name="T5" fmla="*/ 80 h 119"/>
                <a:gd name="T6" fmla="*/ 86 w 181"/>
                <a:gd name="T7" fmla="*/ 0 h 119"/>
                <a:gd name="T8" fmla="*/ 181 w 181"/>
                <a:gd name="T9" fmla="*/ 26 h 119"/>
                <a:gd name="T10" fmla="*/ 181 w 181"/>
                <a:gd name="T11" fmla="*/ 119 h 119"/>
              </a:gdLst>
              <a:ahLst/>
              <a:cxnLst>
                <a:cxn ang="0">
                  <a:pos x="T0" y="T1"/>
                </a:cxn>
                <a:cxn ang="0">
                  <a:pos x="T2" y="T3"/>
                </a:cxn>
                <a:cxn ang="0">
                  <a:pos x="T4" y="T5"/>
                </a:cxn>
                <a:cxn ang="0">
                  <a:pos x="T6" y="T7"/>
                </a:cxn>
                <a:cxn ang="0">
                  <a:pos x="T8" y="T9"/>
                </a:cxn>
                <a:cxn ang="0">
                  <a:pos x="T10" y="T11"/>
                </a:cxn>
              </a:cxnLst>
              <a:rect l="0" t="0" r="r" b="b"/>
              <a:pathLst>
                <a:path w="181" h="119">
                  <a:moveTo>
                    <a:pt x="181" y="119"/>
                  </a:moveTo>
                  <a:lnTo>
                    <a:pt x="0" y="119"/>
                  </a:lnTo>
                  <a:lnTo>
                    <a:pt x="0" y="80"/>
                  </a:lnTo>
                  <a:lnTo>
                    <a:pt x="86" y="0"/>
                  </a:lnTo>
                  <a:lnTo>
                    <a:pt x="181" y="26"/>
                  </a:lnTo>
                  <a:lnTo>
                    <a:pt x="181"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7" name="Freeform 50">
              <a:extLst>
                <a:ext uri="{FF2B5EF4-FFF2-40B4-BE49-F238E27FC236}">
                  <a16:creationId xmlns:a16="http://schemas.microsoft.com/office/drawing/2014/main" xmlns="" id="{0063378E-9B99-4EA3-ACB8-B2242D59D609}"/>
                </a:ext>
              </a:extLst>
            </p:cNvPr>
            <p:cNvSpPr>
              <a:spLocks/>
            </p:cNvSpPr>
            <p:nvPr/>
          </p:nvSpPr>
          <p:spPr bwMode="auto">
            <a:xfrm>
              <a:off x="1201738" y="227013"/>
              <a:ext cx="236538" cy="236537"/>
            </a:xfrm>
            <a:custGeom>
              <a:avLst/>
              <a:gdLst>
                <a:gd name="T0" fmla="*/ 135 w 149"/>
                <a:gd name="T1" fmla="*/ 149 h 149"/>
                <a:gd name="T2" fmla="*/ 0 w 149"/>
                <a:gd name="T3" fmla="*/ 15 h 149"/>
                <a:gd name="T4" fmla="*/ 14 w 149"/>
                <a:gd name="T5" fmla="*/ 0 h 149"/>
                <a:gd name="T6" fmla="*/ 149 w 149"/>
                <a:gd name="T7" fmla="*/ 135 h 149"/>
                <a:gd name="T8" fmla="*/ 135 w 149"/>
                <a:gd name="T9" fmla="*/ 149 h 149"/>
              </a:gdLst>
              <a:ahLst/>
              <a:cxnLst>
                <a:cxn ang="0">
                  <a:pos x="T0" y="T1"/>
                </a:cxn>
                <a:cxn ang="0">
                  <a:pos x="T2" y="T3"/>
                </a:cxn>
                <a:cxn ang="0">
                  <a:pos x="T4" y="T5"/>
                </a:cxn>
                <a:cxn ang="0">
                  <a:pos x="T6" y="T7"/>
                </a:cxn>
                <a:cxn ang="0">
                  <a:pos x="T8" y="T9"/>
                </a:cxn>
              </a:cxnLst>
              <a:rect l="0" t="0" r="r" b="b"/>
              <a:pathLst>
                <a:path w="149" h="149">
                  <a:moveTo>
                    <a:pt x="135" y="149"/>
                  </a:moveTo>
                  <a:lnTo>
                    <a:pt x="0" y="15"/>
                  </a:lnTo>
                  <a:lnTo>
                    <a:pt x="14" y="0"/>
                  </a:lnTo>
                  <a:lnTo>
                    <a:pt x="149" y="135"/>
                  </a:lnTo>
                  <a:lnTo>
                    <a:pt x="135" y="1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8" name="Freeform 51">
              <a:extLst>
                <a:ext uri="{FF2B5EF4-FFF2-40B4-BE49-F238E27FC236}">
                  <a16:creationId xmlns:a16="http://schemas.microsoft.com/office/drawing/2014/main" xmlns="" id="{264A3ADE-6E13-4D56-BB2D-CA6A43E4E3C6}"/>
                </a:ext>
              </a:extLst>
            </p:cNvPr>
            <p:cNvSpPr>
              <a:spLocks/>
            </p:cNvSpPr>
            <p:nvPr/>
          </p:nvSpPr>
          <p:spPr bwMode="auto">
            <a:xfrm>
              <a:off x="1201738" y="227013"/>
              <a:ext cx="236538" cy="236537"/>
            </a:xfrm>
            <a:custGeom>
              <a:avLst/>
              <a:gdLst>
                <a:gd name="T0" fmla="*/ 0 w 149"/>
                <a:gd name="T1" fmla="*/ 135 h 149"/>
                <a:gd name="T2" fmla="*/ 135 w 149"/>
                <a:gd name="T3" fmla="*/ 0 h 149"/>
                <a:gd name="T4" fmla="*/ 149 w 149"/>
                <a:gd name="T5" fmla="*/ 15 h 149"/>
                <a:gd name="T6" fmla="*/ 14 w 149"/>
                <a:gd name="T7" fmla="*/ 149 h 149"/>
                <a:gd name="T8" fmla="*/ 0 w 149"/>
                <a:gd name="T9" fmla="*/ 135 h 149"/>
              </a:gdLst>
              <a:ahLst/>
              <a:cxnLst>
                <a:cxn ang="0">
                  <a:pos x="T0" y="T1"/>
                </a:cxn>
                <a:cxn ang="0">
                  <a:pos x="T2" y="T3"/>
                </a:cxn>
                <a:cxn ang="0">
                  <a:pos x="T4" y="T5"/>
                </a:cxn>
                <a:cxn ang="0">
                  <a:pos x="T6" y="T7"/>
                </a:cxn>
                <a:cxn ang="0">
                  <a:pos x="T8" y="T9"/>
                </a:cxn>
              </a:cxnLst>
              <a:rect l="0" t="0" r="r" b="b"/>
              <a:pathLst>
                <a:path w="149" h="149">
                  <a:moveTo>
                    <a:pt x="0" y="135"/>
                  </a:moveTo>
                  <a:lnTo>
                    <a:pt x="135" y="0"/>
                  </a:lnTo>
                  <a:lnTo>
                    <a:pt x="149" y="15"/>
                  </a:lnTo>
                  <a:lnTo>
                    <a:pt x="14" y="149"/>
                  </a:lnTo>
                  <a:lnTo>
                    <a:pt x="0" y="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9" name="Rectangle 52">
              <a:extLst>
                <a:ext uri="{FF2B5EF4-FFF2-40B4-BE49-F238E27FC236}">
                  <a16:creationId xmlns:a16="http://schemas.microsoft.com/office/drawing/2014/main" xmlns="" id="{DF6F7D2C-77EC-4870-9A63-A758BD09FFA7}"/>
                </a:ext>
              </a:extLst>
            </p:cNvPr>
            <p:cNvSpPr>
              <a:spLocks noChangeArrowheads="1"/>
            </p:cNvSpPr>
            <p:nvPr/>
          </p:nvSpPr>
          <p:spPr bwMode="auto">
            <a:xfrm>
              <a:off x="1182688" y="431800"/>
              <a:ext cx="2746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0" name="Freeform 53">
              <a:extLst>
                <a:ext uri="{FF2B5EF4-FFF2-40B4-BE49-F238E27FC236}">
                  <a16:creationId xmlns:a16="http://schemas.microsoft.com/office/drawing/2014/main" xmlns="" id="{20DB3045-3E2E-4C75-ACDE-E0F938FF3CF1}"/>
                </a:ext>
              </a:extLst>
            </p:cNvPr>
            <p:cNvSpPr>
              <a:spLocks/>
            </p:cNvSpPr>
            <p:nvPr/>
          </p:nvSpPr>
          <p:spPr bwMode="auto">
            <a:xfrm>
              <a:off x="1201738" y="450850"/>
              <a:ext cx="236538" cy="234950"/>
            </a:xfrm>
            <a:custGeom>
              <a:avLst/>
              <a:gdLst>
                <a:gd name="T0" fmla="*/ 135 w 149"/>
                <a:gd name="T1" fmla="*/ 148 h 148"/>
                <a:gd name="T2" fmla="*/ 0 w 149"/>
                <a:gd name="T3" fmla="*/ 14 h 148"/>
                <a:gd name="T4" fmla="*/ 14 w 149"/>
                <a:gd name="T5" fmla="*/ 0 h 148"/>
                <a:gd name="T6" fmla="*/ 149 w 149"/>
                <a:gd name="T7" fmla="*/ 134 h 148"/>
                <a:gd name="T8" fmla="*/ 135 w 149"/>
                <a:gd name="T9" fmla="*/ 148 h 148"/>
              </a:gdLst>
              <a:ahLst/>
              <a:cxnLst>
                <a:cxn ang="0">
                  <a:pos x="T0" y="T1"/>
                </a:cxn>
                <a:cxn ang="0">
                  <a:pos x="T2" y="T3"/>
                </a:cxn>
                <a:cxn ang="0">
                  <a:pos x="T4" y="T5"/>
                </a:cxn>
                <a:cxn ang="0">
                  <a:pos x="T6" y="T7"/>
                </a:cxn>
                <a:cxn ang="0">
                  <a:pos x="T8" y="T9"/>
                </a:cxn>
              </a:cxnLst>
              <a:rect l="0" t="0" r="r" b="b"/>
              <a:pathLst>
                <a:path w="149" h="148">
                  <a:moveTo>
                    <a:pt x="135" y="148"/>
                  </a:moveTo>
                  <a:lnTo>
                    <a:pt x="0" y="14"/>
                  </a:lnTo>
                  <a:lnTo>
                    <a:pt x="14" y="0"/>
                  </a:lnTo>
                  <a:lnTo>
                    <a:pt x="149" y="134"/>
                  </a:lnTo>
                  <a:lnTo>
                    <a:pt x="135" y="1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1" name="Freeform 54">
              <a:extLst>
                <a:ext uri="{FF2B5EF4-FFF2-40B4-BE49-F238E27FC236}">
                  <a16:creationId xmlns:a16="http://schemas.microsoft.com/office/drawing/2014/main" xmlns="" id="{B9EFB335-10CA-4102-8059-BD9F952E0AA6}"/>
                </a:ext>
              </a:extLst>
            </p:cNvPr>
            <p:cNvSpPr>
              <a:spLocks/>
            </p:cNvSpPr>
            <p:nvPr/>
          </p:nvSpPr>
          <p:spPr bwMode="auto">
            <a:xfrm>
              <a:off x="1201738" y="450850"/>
              <a:ext cx="236538" cy="234950"/>
            </a:xfrm>
            <a:custGeom>
              <a:avLst/>
              <a:gdLst>
                <a:gd name="T0" fmla="*/ 0 w 149"/>
                <a:gd name="T1" fmla="*/ 134 h 148"/>
                <a:gd name="T2" fmla="*/ 135 w 149"/>
                <a:gd name="T3" fmla="*/ 0 h 148"/>
                <a:gd name="T4" fmla="*/ 149 w 149"/>
                <a:gd name="T5" fmla="*/ 14 h 148"/>
                <a:gd name="T6" fmla="*/ 14 w 149"/>
                <a:gd name="T7" fmla="*/ 148 h 148"/>
                <a:gd name="T8" fmla="*/ 0 w 149"/>
                <a:gd name="T9" fmla="*/ 134 h 148"/>
              </a:gdLst>
              <a:ahLst/>
              <a:cxnLst>
                <a:cxn ang="0">
                  <a:pos x="T0" y="T1"/>
                </a:cxn>
                <a:cxn ang="0">
                  <a:pos x="T2" y="T3"/>
                </a:cxn>
                <a:cxn ang="0">
                  <a:pos x="T4" y="T5"/>
                </a:cxn>
                <a:cxn ang="0">
                  <a:pos x="T6" y="T7"/>
                </a:cxn>
                <a:cxn ang="0">
                  <a:pos x="T8" y="T9"/>
                </a:cxn>
              </a:cxnLst>
              <a:rect l="0" t="0" r="r" b="b"/>
              <a:pathLst>
                <a:path w="149" h="148">
                  <a:moveTo>
                    <a:pt x="0" y="134"/>
                  </a:moveTo>
                  <a:lnTo>
                    <a:pt x="135" y="0"/>
                  </a:lnTo>
                  <a:lnTo>
                    <a:pt x="149" y="14"/>
                  </a:lnTo>
                  <a:lnTo>
                    <a:pt x="14" y="148"/>
                  </a:lnTo>
                  <a:lnTo>
                    <a:pt x="0"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2" name="Rectangle 55">
              <a:extLst>
                <a:ext uri="{FF2B5EF4-FFF2-40B4-BE49-F238E27FC236}">
                  <a16:creationId xmlns:a16="http://schemas.microsoft.com/office/drawing/2014/main" xmlns="" id="{0F3D9485-861F-4A13-84FC-B39976B478AF}"/>
                </a:ext>
              </a:extLst>
            </p:cNvPr>
            <p:cNvSpPr>
              <a:spLocks noChangeArrowheads="1"/>
            </p:cNvSpPr>
            <p:nvPr/>
          </p:nvSpPr>
          <p:spPr bwMode="auto">
            <a:xfrm>
              <a:off x="1182688" y="654050"/>
              <a:ext cx="2746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3" name="Freeform 56">
              <a:extLst>
                <a:ext uri="{FF2B5EF4-FFF2-40B4-BE49-F238E27FC236}">
                  <a16:creationId xmlns:a16="http://schemas.microsoft.com/office/drawing/2014/main" xmlns="" id="{530011E5-173C-43DE-8839-B1A6E99F97CA}"/>
                </a:ext>
              </a:extLst>
            </p:cNvPr>
            <p:cNvSpPr>
              <a:spLocks/>
            </p:cNvSpPr>
            <p:nvPr/>
          </p:nvSpPr>
          <p:spPr bwMode="auto">
            <a:xfrm>
              <a:off x="1201738" y="676275"/>
              <a:ext cx="236538" cy="233362"/>
            </a:xfrm>
            <a:custGeom>
              <a:avLst/>
              <a:gdLst>
                <a:gd name="T0" fmla="*/ 135 w 149"/>
                <a:gd name="T1" fmla="*/ 147 h 147"/>
                <a:gd name="T2" fmla="*/ 0 w 149"/>
                <a:gd name="T3" fmla="*/ 12 h 147"/>
                <a:gd name="T4" fmla="*/ 14 w 149"/>
                <a:gd name="T5" fmla="*/ 0 h 147"/>
                <a:gd name="T6" fmla="*/ 149 w 149"/>
                <a:gd name="T7" fmla="*/ 135 h 147"/>
                <a:gd name="T8" fmla="*/ 135 w 149"/>
                <a:gd name="T9" fmla="*/ 147 h 147"/>
              </a:gdLst>
              <a:ahLst/>
              <a:cxnLst>
                <a:cxn ang="0">
                  <a:pos x="T0" y="T1"/>
                </a:cxn>
                <a:cxn ang="0">
                  <a:pos x="T2" y="T3"/>
                </a:cxn>
                <a:cxn ang="0">
                  <a:pos x="T4" y="T5"/>
                </a:cxn>
                <a:cxn ang="0">
                  <a:pos x="T6" y="T7"/>
                </a:cxn>
                <a:cxn ang="0">
                  <a:pos x="T8" y="T9"/>
                </a:cxn>
              </a:cxnLst>
              <a:rect l="0" t="0" r="r" b="b"/>
              <a:pathLst>
                <a:path w="149" h="147">
                  <a:moveTo>
                    <a:pt x="135" y="147"/>
                  </a:moveTo>
                  <a:lnTo>
                    <a:pt x="0" y="12"/>
                  </a:lnTo>
                  <a:lnTo>
                    <a:pt x="14" y="0"/>
                  </a:lnTo>
                  <a:lnTo>
                    <a:pt x="149" y="135"/>
                  </a:lnTo>
                  <a:lnTo>
                    <a:pt x="135" y="1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4" name="Freeform 57">
              <a:extLst>
                <a:ext uri="{FF2B5EF4-FFF2-40B4-BE49-F238E27FC236}">
                  <a16:creationId xmlns:a16="http://schemas.microsoft.com/office/drawing/2014/main" xmlns="" id="{38A46E3E-5647-4CC0-AD60-1BB3273743D9}"/>
                </a:ext>
              </a:extLst>
            </p:cNvPr>
            <p:cNvSpPr>
              <a:spLocks/>
            </p:cNvSpPr>
            <p:nvPr/>
          </p:nvSpPr>
          <p:spPr bwMode="auto">
            <a:xfrm>
              <a:off x="1201738" y="676275"/>
              <a:ext cx="236538" cy="233362"/>
            </a:xfrm>
            <a:custGeom>
              <a:avLst/>
              <a:gdLst>
                <a:gd name="T0" fmla="*/ 0 w 149"/>
                <a:gd name="T1" fmla="*/ 135 h 147"/>
                <a:gd name="T2" fmla="*/ 135 w 149"/>
                <a:gd name="T3" fmla="*/ 0 h 147"/>
                <a:gd name="T4" fmla="*/ 149 w 149"/>
                <a:gd name="T5" fmla="*/ 12 h 147"/>
                <a:gd name="T6" fmla="*/ 14 w 149"/>
                <a:gd name="T7" fmla="*/ 147 h 147"/>
                <a:gd name="T8" fmla="*/ 0 w 149"/>
                <a:gd name="T9" fmla="*/ 135 h 147"/>
              </a:gdLst>
              <a:ahLst/>
              <a:cxnLst>
                <a:cxn ang="0">
                  <a:pos x="T0" y="T1"/>
                </a:cxn>
                <a:cxn ang="0">
                  <a:pos x="T2" y="T3"/>
                </a:cxn>
                <a:cxn ang="0">
                  <a:pos x="T4" y="T5"/>
                </a:cxn>
                <a:cxn ang="0">
                  <a:pos x="T6" y="T7"/>
                </a:cxn>
                <a:cxn ang="0">
                  <a:pos x="T8" y="T9"/>
                </a:cxn>
              </a:cxnLst>
              <a:rect l="0" t="0" r="r" b="b"/>
              <a:pathLst>
                <a:path w="149" h="147">
                  <a:moveTo>
                    <a:pt x="0" y="135"/>
                  </a:moveTo>
                  <a:lnTo>
                    <a:pt x="135" y="0"/>
                  </a:lnTo>
                  <a:lnTo>
                    <a:pt x="149" y="12"/>
                  </a:lnTo>
                  <a:lnTo>
                    <a:pt x="14" y="147"/>
                  </a:lnTo>
                  <a:lnTo>
                    <a:pt x="0" y="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5" name="Rectangle 58">
              <a:extLst>
                <a:ext uri="{FF2B5EF4-FFF2-40B4-BE49-F238E27FC236}">
                  <a16:creationId xmlns:a16="http://schemas.microsoft.com/office/drawing/2014/main" xmlns="" id="{9528AC6C-7139-48C1-AB49-EC660854FD3D}"/>
                </a:ext>
              </a:extLst>
            </p:cNvPr>
            <p:cNvSpPr>
              <a:spLocks noChangeArrowheads="1"/>
            </p:cNvSpPr>
            <p:nvPr/>
          </p:nvSpPr>
          <p:spPr bwMode="auto">
            <a:xfrm>
              <a:off x="398463" y="755650"/>
              <a:ext cx="825500"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6" name="Rectangle 59">
              <a:extLst>
                <a:ext uri="{FF2B5EF4-FFF2-40B4-BE49-F238E27FC236}">
                  <a16:creationId xmlns:a16="http://schemas.microsoft.com/office/drawing/2014/main" xmlns="" id="{A94F4C58-E881-472F-830C-BCC5166579CC}"/>
                </a:ext>
              </a:extLst>
            </p:cNvPr>
            <p:cNvSpPr>
              <a:spLocks noChangeArrowheads="1"/>
            </p:cNvSpPr>
            <p:nvPr/>
          </p:nvSpPr>
          <p:spPr bwMode="auto">
            <a:xfrm>
              <a:off x="398463" y="950913"/>
              <a:ext cx="825500"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7" name="Rectangle 60">
              <a:extLst>
                <a:ext uri="{FF2B5EF4-FFF2-40B4-BE49-F238E27FC236}">
                  <a16:creationId xmlns:a16="http://schemas.microsoft.com/office/drawing/2014/main" xmlns="" id="{7DA10DC5-CC43-4070-9024-F49F7E85B6EF}"/>
                </a:ext>
              </a:extLst>
            </p:cNvPr>
            <p:cNvSpPr>
              <a:spLocks noChangeArrowheads="1"/>
            </p:cNvSpPr>
            <p:nvPr/>
          </p:nvSpPr>
          <p:spPr bwMode="auto">
            <a:xfrm>
              <a:off x="1185863" y="755650"/>
              <a:ext cx="38100"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8" name="Freeform 61">
              <a:extLst>
                <a:ext uri="{FF2B5EF4-FFF2-40B4-BE49-F238E27FC236}">
                  <a16:creationId xmlns:a16="http://schemas.microsoft.com/office/drawing/2014/main" xmlns="" id="{D8CD0BFC-6C12-40AE-B5C7-492CB2A52FE2}"/>
                </a:ext>
              </a:extLst>
            </p:cNvPr>
            <p:cNvSpPr>
              <a:spLocks/>
            </p:cNvSpPr>
            <p:nvPr/>
          </p:nvSpPr>
          <p:spPr bwMode="auto">
            <a:xfrm>
              <a:off x="1009650" y="773113"/>
              <a:ext cx="198438" cy="196850"/>
            </a:xfrm>
            <a:custGeom>
              <a:avLst/>
              <a:gdLst>
                <a:gd name="T0" fmla="*/ 0 w 125"/>
                <a:gd name="T1" fmla="*/ 112 h 124"/>
                <a:gd name="T2" fmla="*/ 113 w 125"/>
                <a:gd name="T3" fmla="*/ 0 h 124"/>
                <a:gd name="T4" fmla="*/ 125 w 125"/>
                <a:gd name="T5" fmla="*/ 12 h 124"/>
                <a:gd name="T6" fmla="*/ 11 w 125"/>
                <a:gd name="T7" fmla="*/ 124 h 124"/>
                <a:gd name="T8" fmla="*/ 0 w 125"/>
                <a:gd name="T9" fmla="*/ 112 h 124"/>
              </a:gdLst>
              <a:ahLst/>
              <a:cxnLst>
                <a:cxn ang="0">
                  <a:pos x="T0" y="T1"/>
                </a:cxn>
                <a:cxn ang="0">
                  <a:pos x="T2" y="T3"/>
                </a:cxn>
                <a:cxn ang="0">
                  <a:pos x="T4" y="T5"/>
                </a:cxn>
                <a:cxn ang="0">
                  <a:pos x="T6" y="T7"/>
                </a:cxn>
                <a:cxn ang="0">
                  <a:pos x="T8" y="T9"/>
                </a:cxn>
              </a:cxnLst>
              <a:rect l="0" t="0" r="r" b="b"/>
              <a:pathLst>
                <a:path w="125" h="124">
                  <a:moveTo>
                    <a:pt x="0" y="112"/>
                  </a:moveTo>
                  <a:lnTo>
                    <a:pt x="113" y="0"/>
                  </a:lnTo>
                  <a:lnTo>
                    <a:pt x="125" y="12"/>
                  </a:lnTo>
                  <a:lnTo>
                    <a:pt x="11"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62">
              <a:extLst>
                <a:ext uri="{FF2B5EF4-FFF2-40B4-BE49-F238E27FC236}">
                  <a16:creationId xmlns:a16="http://schemas.microsoft.com/office/drawing/2014/main" xmlns="" id="{2CC1BB5F-BB0B-41AB-BB77-D7ECAD374562}"/>
                </a:ext>
              </a:extLst>
            </p:cNvPr>
            <p:cNvSpPr>
              <a:spLocks/>
            </p:cNvSpPr>
            <p:nvPr/>
          </p:nvSpPr>
          <p:spPr bwMode="auto">
            <a:xfrm>
              <a:off x="1009650" y="773113"/>
              <a:ext cx="198438" cy="196850"/>
            </a:xfrm>
            <a:custGeom>
              <a:avLst/>
              <a:gdLst>
                <a:gd name="T0" fmla="*/ 11 w 125"/>
                <a:gd name="T1" fmla="*/ 0 h 124"/>
                <a:gd name="T2" fmla="*/ 125 w 125"/>
                <a:gd name="T3" fmla="*/ 112 h 124"/>
                <a:gd name="T4" fmla="*/ 113 w 125"/>
                <a:gd name="T5" fmla="*/ 124 h 124"/>
                <a:gd name="T6" fmla="*/ 0 w 125"/>
                <a:gd name="T7" fmla="*/ 12 h 124"/>
                <a:gd name="T8" fmla="*/ 11 w 125"/>
                <a:gd name="T9" fmla="*/ 0 h 124"/>
              </a:gdLst>
              <a:ahLst/>
              <a:cxnLst>
                <a:cxn ang="0">
                  <a:pos x="T0" y="T1"/>
                </a:cxn>
                <a:cxn ang="0">
                  <a:pos x="T2" y="T3"/>
                </a:cxn>
                <a:cxn ang="0">
                  <a:pos x="T4" y="T5"/>
                </a:cxn>
                <a:cxn ang="0">
                  <a:pos x="T6" y="T7"/>
                </a:cxn>
                <a:cxn ang="0">
                  <a:pos x="T8" y="T9"/>
                </a:cxn>
              </a:cxnLst>
              <a:rect l="0" t="0" r="r" b="b"/>
              <a:pathLst>
                <a:path w="125" h="124">
                  <a:moveTo>
                    <a:pt x="11" y="0"/>
                  </a:moveTo>
                  <a:lnTo>
                    <a:pt x="125" y="112"/>
                  </a:lnTo>
                  <a:lnTo>
                    <a:pt x="113" y="124"/>
                  </a:lnTo>
                  <a:lnTo>
                    <a:pt x="0" y="12"/>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0" name="Rectangle 63">
              <a:extLst>
                <a:ext uri="{FF2B5EF4-FFF2-40B4-BE49-F238E27FC236}">
                  <a16:creationId xmlns:a16="http://schemas.microsoft.com/office/drawing/2014/main" xmlns="" id="{8B044195-3D8A-4717-A65B-411CBC1CC130}"/>
                </a:ext>
              </a:extLst>
            </p:cNvPr>
            <p:cNvSpPr>
              <a:spLocks noChangeArrowheads="1"/>
            </p:cNvSpPr>
            <p:nvPr/>
          </p:nvSpPr>
          <p:spPr bwMode="auto">
            <a:xfrm>
              <a:off x="996950" y="755650"/>
              <a:ext cx="39688"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1" name="Freeform 64">
              <a:extLst>
                <a:ext uri="{FF2B5EF4-FFF2-40B4-BE49-F238E27FC236}">
                  <a16:creationId xmlns:a16="http://schemas.microsoft.com/office/drawing/2014/main" xmlns="" id="{99110873-6B02-4A29-B252-A6014B83A5C7}"/>
                </a:ext>
              </a:extLst>
            </p:cNvPr>
            <p:cNvSpPr>
              <a:spLocks/>
            </p:cNvSpPr>
            <p:nvPr/>
          </p:nvSpPr>
          <p:spPr bwMode="auto">
            <a:xfrm>
              <a:off x="819150" y="773113"/>
              <a:ext cx="201613" cy="196850"/>
            </a:xfrm>
            <a:custGeom>
              <a:avLst/>
              <a:gdLst>
                <a:gd name="T0" fmla="*/ 0 w 127"/>
                <a:gd name="T1" fmla="*/ 112 h 124"/>
                <a:gd name="T2" fmla="*/ 114 w 127"/>
                <a:gd name="T3" fmla="*/ 0 h 124"/>
                <a:gd name="T4" fmla="*/ 127 w 127"/>
                <a:gd name="T5" fmla="*/ 12 h 124"/>
                <a:gd name="T6" fmla="*/ 12 w 127"/>
                <a:gd name="T7" fmla="*/ 124 h 124"/>
                <a:gd name="T8" fmla="*/ 0 w 127"/>
                <a:gd name="T9" fmla="*/ 112 h 124"/>
              </a:gdLst>
              <a:ahLst/>
              <a:cxnLst>
                <a:cxn ang="0">
                  <a:pos x="T0" y="T1"/>
                </a:cxn>
                <a:cxn ang="0">
                  <a:pos x="T2" y="T3"/>
                </a:cxn>
                <a:cxn ang="0">
                  <a:pos x="T4" y="T5"/>
                </a:cxn>
                <a:cxn ang="0">
                  <a:pos x="T6" y="T7"/>
                </a:cxn>
                <a:cxn ang="0">
                  <a:pos x="T8" y="T9"/>
                </a:cxn>
              </a:cxnLst>
              <a:rect l="0" t="0" r="r" b="b"/>
              <a:pathLst>
                <a:path w="127" h="124">
                  <a:moveTo>
                    <a:pt x="0" y="112"/>
                  </a:moveTo>
                  <a:lnTo>
                    <a:pt x="114" y="0"/>
                  </a:lnTo>
                  <a:lnTo>
                    <a:pt x="127"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Freeform 65">
              <a:extLst>
                <a:ext uri="{FF2B5EF4-FFF2-40B4-BE49-F238E27FC236}">
                  <a16:creationId xmlns:a16="http://schemas.microsoft.com/office/drawing/2014/main" xmlns="" id="{536F628D-3077-400E-BB6E-77C2B335FCEB}"/>
                </a:ext>
              </a:extLst>
            </p:cNvPr>
            <p:cNvSpPr>
              <a:spLocks/>
            </p:cNvSpPr>
            <p:nvPr/>
          </p:nvSpPr>
          <p:spPr bwMode="auto">
            <a:xfrm>
              <a:off x="819150" y="773113"/>
              <a:ext cx="201613" cy="196850"/>
            </a:xfrm>
            <a:custGeom>
              <a:avLst/>
              <a:gdLst>
                <a:gd name="T0" fmla="*/ 12 w 127"/>
                <a:gd name="T1" fmla="*/ 0 h 124"/>
                <a:gd name="T2" fmla="*/ 127 w 127"/>
                <a:gd name="T3" fmla="*/ 112 h 124"/>
                <a:gd name="T4" fmla="*/ 114 w 127"/>
                <a:gd name="T5" fmla="*/ 124 h 124"/>
                <a:gd name="T6" fmla="*/ 0 w 127"/>
                <a:gd name="T7" fmla="*/ 12 h 124"/>
                <a:gd name="T8" fmla="*/ 12 w 127"/>
                <a:gd name="T9" fmla="*/ 0 h 124"/>
              </a:gdLst>
              <a:ahLst/>
              <a:cxnLst>
                <a:cxn ang="0">
                  <a:pos x="T0" y="T1"/>
                </a:cxn>
                <a:cxn ang="0">
                  <a:pos x="T2" y="T3"/>
                </a:cxn>
                <a:cxn ang="0">
                  <a:pos x="T4" y="T5"/>
                </a:cxn>
                <a:cxn ang="0">
                  <a:pos x="T6" y="T7"/>
                </a:cxn>
                <a:cxn ang="0">
                  <a:pos x="T8" y="T9"/>
                </a:cxn>
              </a:cxnLst>
              <a:rect l="0" t="0" r="r" b="b"/>
              <a:pathLst>
                <a:path w="127" h="124">
                  <a:moveTo>
                    <a:pt x="12" y="0"/>
                  </a:moveTo>
                  <a:lnTo>
                    <a:pt x="127" y="112"/>
                  </a:lnTo>
                  <a:lnTo>
                    <a:pt x="114"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66">
              <a:extLst>
                <a:ext uri="{FF2B5EF4-FFF2-40B4-BE49-F238E27FC236}">
                  <a16:creationId xmlns:a16="http://schemas.microsoft.com/office/drawing/2014/main" xmlns="" id="{19EC0686-2643-4C52-9039-7BEB2A3F0CBB}"/>
                </a:ext>
              </a:extLst>
            </p:cNvPr>
            <p:cNvSpPr>
              <a:spLocks noChangeArrowheads="1"/>
            </p:cNvSpPr>
            <p:nvPr/>
          </p:nvSpPr>
          <p:spPr bwMode="auto">
            <a:xfrm>
              <a:off x="806450" y="755650"/>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4" name="Freeform 67">
              <a:extLst>
                <a:ext uri="{FF2B5EF4-FFF2-40B4-BE49-F238E27FC236}">
                  <a16:creationId xmlns:a16="http://schemas.microsoft.com/office/drawing/2014/main" xmlns="" id="{AF361B49-917E-40EF-A48C-E8A2C129F0A5}"/>
                </a:ext>
              </a:extLst>
            </p:cNvPr>
            <p:cNvSpPr>
              <a:spLocks/>
            </p:cNvSpPr>
            <p:nvPr/>
          </p:nvSpPr>
          <p:spPr bwMode="auto">
            <a:xfrm>
              <a:off x="631825" y="773113"/>
              <a:ext cx="196850" cy="196850"/>
            </a:xfrm>
            <a:custGeom>
              <a:avLst/>
              <a:gdLst>
                <a:gd name="T0" fmla="*/ 0 w 124"/>
                <a:gd name="T1" fmla="*/ 112 h 124"/>
                <a:gd name="T2" fmla="*/ 114 w 124"/>
                <a:gd name="T3" fmla="*/ 0 h 124"/>
                <a:gd name="T4" fmla="*/ 124 w 124"/>
                <a:gd name="T5" fmla="*/ 12 h 124"/>
                <a:gd name="T6" fmla="*/ 12 w 124"/>
                <a:gd name="T7" fmla="*/ 124 h 124"/>
                <a:gd name="T8" fmla="*/ 0 w 124"/>
                <a:gd name="T9" fmla="*/ 112 h 124"/>
              </a:gdLst>
              <a:ahLst/>
              <a:cxnLst>
                <a:cxn ang="0">
                  <a:pos x="T0" y="T1"/>
                </a:cxn>
                <a:cxn ang="0">
                  <a:pos x="T2" y="T3"/>
                </a:cxn>
                <a:cxn ang="0">
                  <a:pos x="T4" y="T5"/>
                </a:cxn>
                <a:cxn ang="0">
                  <a:pos x="T6" y="T7"/>
                </a:cxn>
                <a:cxn ang="0">
                  <a:pos x="T8" y="T9"/>
                </a:cxn>
              </a:cxnLst>
              <a:rect l="0" t="0" r="r" b="b"/>
              <a:pathLst>
                <a:path w="124" h="124">
                  <a:moveTo>
                    <a:pt x="0" y="112"/>
                  </a:moveTo>
                  <a:lnTo>
                    <a:pt x="114" y="0"/>
                  </a:lnTo>
                  <a:lnTo>
                    <a:pt x="124"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5" name="Freeform 68">
              <a:extLst>
                <a:ext uri="{FF2B5EF4-FFF2-40B4-BE49-F238E27FC236}">
                  <a16:creationId xmlns:a16="http://schemas.microsoft.com/office/drawing/2014/main" xmlns="" id="{F2386B9C-2A16-4947-A66F-111CBE3F9413}"/>
                </a:ext>
              </a:extLst>
            </p:cNvPr>
            <p:cNvSpPr>
              <a:spLocks/>
            </p:cNvSpPr>
            <p:nvPr/>
          </p:nvSpPr>
          <p:spPr bwMode="auto">
            <a:xfrm>
              <a:off x="631825" y="773113"/>
              <a:ext cx="196850" cy="196850"/>
            </a:xfrm>
            <a:custGeom>
              <a:avLst/>
              <a:gdLst>
                <a:gd name="T0" fmla="*/ 12 w 124"/>
                <a:gd name="T1" fmla="*/ 0 h 124"/>
                <a:gd name="T2" fmla="*/ 124 w 124"/>
                <a:gd name="T3" fmla="*/ 112 h 124"/>
                <a:gd name="T4" fmla="*/ 114 w 124"/>
                <a:gd name="T5" fmla="*/ 124 h 124"/>
                <a:gd name="T6" fmla="*/ 0 w 124"/>
                <a:gd name="T7" fmla="*/ 12 h 124"/>
                <a:gd name="T8" fmla="*/ 12 w 124"/>
                <a:gd name="T9" fmla="*/ 0 h 124"/>
              </a:gdLst>
              <a:ahLst/>
              <a:cxnLst>
                <a:cxn ang="0">
                  <a:pos x="T0" y="T1"/>
                </a:cxn>
                <a:cxn ang="0">
                  <a:pos x="T2" y="T3"/>
                </a:cxn>
                <a:cxn ang="0">
                  <a:pos x="T4" y="T5"/>
                </a:cxn>
                <a:cxn ang="0">
                  <a:pos x="T6" y="T7"/>
                </a:cxn>
                <a:cxn ang="0">
                  <a:pos x="T8" y="T9"/>
                </a:cxn>
              </a:cxnLst>
              <a:rect l="0" t="0" r="r" b="b"/>
              <a:pathLst>
                <a:path w="124" h="124">
                  <a:moveTo>
                    <a:pt x="12" y="0"/>
                  </a:moveTo>
                  <a:lnTo>
                    <a:pt x="124" y="112"/>
                  </a:lnTo>
                  <a:lnTo>
                    <a:pt x="114"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6" name="Rectangle 69">
              <a:extLst>
                <a:ext uri="{FF2B5EF4-FFF2-40B4-BE49-F238E27FC236}">
                  <a16:creationId xmlns:a16="http://schemas.microsoft.com/office/drawing/2014/main" xmlns="" id="{89A66264-8C16-459D-8B6B-2F535825CB43}"/>
                </a:ext>
              </a:extLst>
            </p:cNvPr>
            <p:cNvSpPr>
              <a:spLocks noChangeArrowheads="1"/>
            </p:cNvSpPr>
            <p:nvPr/>
          </p:nvSpPr>
          <p:spPr bwMode="auto">
            <a:xfrm>
              <a:off x="617538" y="755650"/>
              <a:ext cx="42863"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7" name="Freeform 70">
              <a:extLst>
                <a:ext uri="{FF2B5EF4-FFF2-40B4-BE49-F238E27FC236}">
                  <a16:creationId xmlns:a16="http://schemas.microsoft.com/office/drawing/2014/main" xmlns="" id="{0F75974E-275A-463A-9F84-A7FE6C3B66C0}"/>
                </a:ext>
              </a:extLst>
            </p:cNvPr>
            <p:cNvSpPr>
              <a:spLocks/>
            </p:cNvSpPr>
            <p:nvPr/>
          </p:nvSpPr>
          <p:spPr bwMode="auto">
            <a:xfrm>
              <a:off x="442913" y="773113"/>
              <a:ext cx="198438" cy="196850"/>
            </a:xfrm>
            <a:custGeom>
              <a:avLst/>
              <a:gdLst>
                <a:gd name="T0" fmla="*/ 0 w 125"/>
                <a:gd name="T1" fmla="*/ 112 h 124"/>
                <a:gd name="T2" fmla="*/ 112 w 125"/>
                <a:gd name="T3" fmla="*/ 0 h 124"/>
                <a:gd name="T4" fmla="*/ 125 w 125"/>
                <a:gd name="T5" fmla="*/ 12 h 124"/>
                <a:gd name="T6" fmla="*/ 12 w 125"/>
                <a:gd name="T7" fmla="*/ 124 h 124"/>
                <a:gd name="T8" fmla="*/ 0 w 125"/>
                <a:gd name="T9" fmla="*/ 112 h 124"/>
              </a:gdLst>
              <a:ahLst/>
              <a:cxnLst>
                <a:cxn ang="0">
                  <a:pos x="T0" y="T1"/>
                </a:cxn>
                <a:cxn ang="0">
                  <a:pos x="T2" y="T3"/>
                </a:cxn>
                <a:cxn ang="0">
                  <a:pos x="T4" y="T5"/>
                </a:cxn>
                <a:cxn ang="0">
                  <a:pos x="T6" y="T7"/>
                </a:cxn>
                <a:cxn ang="0">
                  <a:pos x="T8" y="T9"/>
                </a:cxn>
              </a:cxnLst>
              <a:rect l="0" t="0" r="r" b="b"/>
              <a:pathLst>
                <a:path w="125" h="124">
                  <a:moveTo>
                    <a:pt x="0" y="112"/>
                  </a:moveTo>
                  <a:lnTo>
                    <a:pt x="112" y="0"/>
                  </a:lnTo>
                  <a:lnTo>
                    <a:pt x="125"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8" name="Freeform 71">
              <a:extLst>
                <a:ext uri="{FF2B5EF4-FFF2-40B4-BE49-F238E27FC236}">
                  <a16:creationId xmlns:a16="http://schemas.microsoft.com/office/drawing/2014/main" xmlns="" id="{FB9D0761-B16F-466E-9440-D35C3836B4F7}"/>
                </a:ext>
              </a:extLst>
            </p:cNvPr>
            <p:cNvSpPr>
              <a:spLocks/>
            </p:cNvSpPr>
            <p:nvPr/>
          </p:nvSpPr>
          <p:spPr bwMode="auto">
            <a:xfrm>
              <a:off x="442913" y="773113"/>
              <a:ext cx="198438" cy="196850"/>
            </a:xfrm>
            <a:custGeom>
              <a:avLst/>
              <a:gdLst>
                <a:gd name="T0" fmla="*/ 12 w 125"/>
                <a:gd name="T1" fmla="*/ 0 h 124"/>
                <a:gd name="T2" fmla="*/ 125 w 125"/>
                <a:gd name="T3" fmla="*/ 112 h 124"/>
                <a:gd name="T4" fmla="*/ 112 w 125"/>
                <a:gd name="T5" fmla="*/ 124 h 124"/>
                <a:gd name="T6" fmla="*/ 0 w 125"/>
                <a:gd name="T7" fmla="*/ 12 h 124"/>
                <a:gd name="T8" fmla="*/ 12 w 125"/>
                <a:gd name="T9" fmla="*/ 0 h 124"/>
              </a:gdLst>
              <a:ahLst/>
              <a:cxnLst>
                <a:cxn ang="0">
                  <a:pos x="T0" y="T1"/>
                </a:cxn>
                <a:cxn ang="0">
                  <a:pos x="T2" y="T3"/>
                </a:cxn>
                <a:cxn ang="0">
                  <a:pos x="T4" y="T5"/>
                </a:cxn>
                <a:cxn ang="0">
                  <a:pos x="T6" y="T7"/>
                </a:cxn>
                <a:cxn ang="0">
                  <a:pos x="T8" y="T9"/>
                </a:cxn>
              </a:cxnLst>
              <a:rect l="0" t="0" r="r" b="b"/>
              <a:pathLst>
                <a:path w="125" h="124">
                  <a:moveTo>
                    <a:pt x="12" y="0"/>
                  </a:moveTo>
                  <a:lnTo>
                    <a:pt x="125" y="112"/>
                  </a:lnTo>
                  <a:lnTo>
                    <a:pt x="112"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9" name="Rectangle 72">
              <a:extLst>
                <a:ext uri="{FF2B5EF4-FFF2-40B4-BE49-F238E27FC236}">
                  <a16:creationId xmlns:a16="http://schemas.microsoft.com/office/drawing/2014/main" xmlns="" id="{2F4DDCAA-8B21-40A7-A4F2-818DB7A59C9F}"/>
                </a:ext>
              </a:extLst>
            </p:cNvPr>
            <p:cNvSpPr>
              <a:spLocks noChangeArrowheads="1"/>
            </p:cNvSpPr>
            <p:nvPr/>
          </p:nvSpPr>
          <p:spPr bwMode="auto">
            <a:xfrm>
              <a:off x="1504950" y="755650"/>
              <a:ext cx="822325"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0" name="Rectangle 73">
              <a:extLst>
                <a:ext uri="{FF2B5EF4-FFF2-40B4-BE49-F238E27FC236}">
                  <a16:creationId xmlns:a16="http://schemas.microsoft.com/office/drawing/2014/main" xmlns="" id="{FAE48D6E-6C59-4853-B04B-3EAC1422FDA7}"/>
                </a:ext>
              </a:extLst>
            </p:cNvPr>
            <p:cNvSpPr>
              <a:spLocks noChangeArrowheads="1"/>
            </p:cNvSpPr>
            <p:nvPr/>
          </p:nvSpPr>
          <p:spPr bwMode="auto">
            <a:xfrm>
              <a:off x="1504950" y="950913"/>
              <a:ext cx="822325"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1" name="Rectangle 74">
              <a:extLst>
                <a:ext uri="{FF2B5EF4-FFF2-40B4-BE49-F238E27FC236}">
                  <a16:creationId xmlns:a16="http://schemas.microsoft.com/office/drawing/2014/main" xmlns="" id="{575E3495-B0B2-48FA-B96B-D03ECD9890B8}"/>
                </a:ext>
              </a:extLst>
            </p:cNvPr>
            <p:cNvSpPr>
              <a:spLocks noChangeArrowheads="1"/>
            </p:cNvSpPr>
            <p:nvPr/>
          </p:nvSpPr>
          <p:spPr bwMode="auto">
            <a:xfrm>
              <a:off x="2292350" y="755650"/>
              <a:ext cx="38100"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2" name="Freeform 75">
              <a:extLst>
                <a:ext uri="{FF2B5EF4-FFF2-40B4-BE49-F238E27FC236}">
                  <a16:creationId xmlns:a16="http://schemas.microsoft.com/office/drawing/2014/main" xmlns="" id="{864E45C2-270E-4612-A8F0-CB5A9F98DE8C}"/>
                </a:ext>
              </a:extLst>
            </p:cNvPr>
            <p:cNvSpPr>
              <a:spLocks/>
            </p:cNvSpPr>
            <p:nvPr/>
          </p:nvSpPr>
          <p:spPr bwMode="auto">
            <a:xfrm>
              <a:off x="2116138" y="773113"/>
              <a:ext cx="198438" cy="196850"/>
            </a:xfrm>
            <a:custGeom>
              <a:avLst/>
              <a:gdLst>
                <a:gd name="T0" fmla="*/ 0 w 125"/>
                <a:gd name="T1" fmla="*/ 112 h 124"/>
                <a:gd name="T2" fmla="*/ 113 w 125"/>
                <a:gd name="T3" fmla="*/ 0 h 124"/>
                <a:gd name="T4" fmla="*/ 125 w 125"/>
                <a:gd name="T5" fmla="*/ 12 h 124"/>
                <a:gd name="T6" fmla="*/ 10 w 125"/>
                <a:gd name="T7" fmla="*/ 124 h 124"/>
                <a:gd name="T8" fmla="*/ 0 w 125"/>
                <a:gd name="T9" fmla="*/ 112 h 124"/>
              </a:gdLst>
              <a:ahLst/>
              <a:cxnLst>
                <a:cxn ang="0">
                  <a:pos x="T0" y="T1"/>
                </a:cxn>
                <a:cxn ang="0">
                  <a:pos x="T2" y="T3"/>
                </a:cxn>
                <a:cxn ang="0">
                  <a:pos x="T4" y="T5"/>
                </a:cxn>
                <a:cxn ang="0">
                  <a:pos x="T6" y="T7"/>
                </a:cxn>
                <a:cxn ang="0">
                  <a:pos x="T8" y="T9"/>
                </a:cxn>
              </a:cxnLst>
              <a:rect l="0" t="0" r="r" b="b"/>
              <a:pathLst>
                <a:path w="125" h="124">
                  <a:moveTo>
                    <a:pt x="0" y="112"/>
                  </a:moveTo>
                  <a:lnTo>
                    <a:pt x="113" y="0"/>
                  </a:lnTo>
                  <a:lnTo>
                    <a:pt x="125" y="12"/>
                  </a:lnTo>
                  <a:lnTo>
                    <a:pt x="10"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3" name="Freeform 76">
              <a:extLst>
                <a:ext uri="{FF2B5EF4-FFF2-40B4-BE49-F238E27FC236}">
                  <a16:creationId xmlns:a16="http://schemas.microsoft.com/office/drawing/2014/main" xmlns="" id="{058042BC-3CD5-4BC7-82F3-1D172ED8B41A}"/>
                </a:ext>
              </a:extLst>
            </p:cNvPr>
            <p:cNvSpPr>
              <a:spLocks/>
            </p:cNvSpPr>
            <p:nvPr/>
          </p:nvSpPr>
          <p:spPr bwMode="auto">
            <a:xfrm>
              <a:off x="2116138" y="773113"/>
              <a:ext cx="198438" cy="196850"/>
            </a:xfrm>
            <a:custGeom>
              <a:avLst/>
              <a:gdLst>
                <a:gd name="T0" fmla="*/ 10 w 125"/>
                <a:gd name="T1" fmla="*/ 0 h 124"/>
                <a:gd name="T2" fmla="*/ 125 w 125"/>
                <a:gd name="T3" fmla="*/ 112 h 124"/>
                <a:gd name="T4" fmla="*/ 113 w 125"/>
                <a:gd name="T5" fmla="*/ 124 h 124"/>
                <a:gd name="T6" fmla="*/ 0 w 125"/>
                <a:gd name="T7" fmla="*/ 12 h 124"/>
                <a:gd name="T8" fmla="*/ 10 w 125"/>
                <a:gd name="T9" fmla="*/ 0 h 124"/>
              </a:gdLst>
              <a:ahLst/>
              <a:cxnLst>
                <a:cxn ang="0">
                  <a:pos x="T0" y="T1"/>
                </a:cxn>
                <a:cxn ang="0">
                  <a:pos x="T2" y="T3"/>
                </a:cxn>
                <a:cxn ang="0">
                  <a:pos x="T4" y="T5"/>
                </a:cxn>
                <a:cxn ang="0">
                  <a:pos x="T6" y="T7"/>
                </a:cxn>
                <a:cxn ang="0">
                  <a:pos x="T8" y="T9"/>
                </a:cxn>
              </a:cxnLst>
              <a:rect l="0" t="0" r="r" b="b"/>
              <a:pathLst>
                <a:path w="125" h="124">
                  <a:moveTo>
                    <a:pt x="10" y="0"/>
                  </a:moveTo>
                  <a:lnTo>
                    <a:pt x="125" y="112"/>
                  </a:lnTo>
                  <a:lnTo>
                    <a:pt x="113" y="124"/>
                  </a:lnTo>
                  <a:lnTo>
                    <a:pt x="0" y="12"/>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4" name="Rectangle 77">
              <a:extLst>
                <a:ext uri="{FF2B5EF4-FFF2-40B4-BE49-F238E27FC236}">
                  <a16:creationId xmlns:a16="http://schemas.microsoft.com/office/drawing/2014/main" xmlns="" id="{FAE0007D-318F-478E-8970-751B2005F7FA}"/>
                </a:ext>
              </a:extLst>
            </p:cNvPr>
            <p:cNvSpPr>
              <a:spLocks noChangeArrowheads="1"/>
            </p:cNvSpPr>
            <p:nvPr/>
          </p:nvSpPr>
          <p:spPr bwMode="auto">
            <a:xfrm>
              <a:off x="2100263" y="755650"/>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5" name="Freeform 78">
              <a:extLst>
                <a:ext uri="{FF2B5EF4-FFF2-40B4-BE49-F238E27FC236}">
                  <a16:creationId xmlns:a16="http://schemas.microsoft.com/office/drawing/2014/main" xmlns="" id="{75E03023-2AD3-4C51-94FE-E01ED6BED5B9}"/>
                </a:ext>
              </a:extLst>
            </p:cNvPr>
            <p:cNvSpPr>
              <a:spLocks/>
            </p:cNvSpPr>
            <p:nvPr/>
          </p:nvSpPr>
          <p:spPr bwMode="auto">
            <a:xfrm>
              <a:off x="1925638" y="773113"/>
              <a:ext cx="200025" cy="196850"/>
            </a:xfrm>
            <a:custGeom>
              <a:avLst/>
              <a:gdLst>
                <a:gd name="T0" fmla="*/ 0 w 126"/>
                <a:gd name="T1" fmla="*/ 112 h 124"/>
                <a:gd name="T2" fmla="*/ 114 w 126"/>
                <a:gd name="T3" fmla="*/ 0 h 124"/>
                <a:gd name="T4" fmla="*/ 126 w 126"/>
                <a:gd name="T5" fmla="*/ 12 h 124"/>
                <a:gd name="T6" fmla="*/ 12 w 126"/>
                <a:gd name="T7" fmla="*/ 124 h 124"/>
                <a:gd name="T8" fmla="*/ 0 w 126"/>
                <a:gd name="T9" fmla="*/ 112 h 124"/>
              </a:gdLst>
              <a:ahLst/>
              <a:cxnLst>
                <a:cxn ang="0">
                  <a:pos x="T0" y="T1"/>
                </a:cxn>
                <a:cxn ang="0">
                  <a:pos x="T2" y="T3"/>
                </a:cxn>
                <a:cxn ang="0">
                  <a:pos x="T4" y="T5"/>
                </a:cxn>
                <a:cxn ang="0">
                  <a:pos x="T6" y="T7"/>
                </a:cxn>
                <a:cxn ang="0">
                  <a:pos x="T8" y="T9"/>
                </a:cxn>
              </a:cxnLst>
              <a:rect l="0" t="0" r="r" b="b"/>
              <a:pathLst>
                <a:path w="126" h="124">
                  <a:moveTo>
                    <a:pt x="0" y="112"/>
                  </a:moveTo>
                  <a:lnTo>
                    <a:pt x="114" y="0"/>
                  </a:lnTo>
                  <a:lnTo>
                    <a:pt x="126"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6" name="Freeform 79">
              <a:extLst>
                <a:ext uri="{FF2B5EF4-FFF2-40B4-BE49-F238E27FC236}">
                  <a16:creationId xmlns:a16="http://schemas.microsoft.com/office/drawing/2014/main" xmlns="" id="{301E4BA0-58B5-4D09-B28C-7562EB339241}"/>
                </a:ext>
              </a:extLst>
            </p:cNvPr>
            <p:cNvSpPr>
              <a:spLocks/>
            </p:cNvSpPr>
            <p:nvPr/>
          </p:nvSpPr>
          <p:spPr bwMode="auto">
            <a:xfrm>
              <a:off x="1925638" y="773113"/>
              <a:ext cx="200025" cy="196850"/>
            </a:xfrm>
            <a:custGeom>
              <a:avLst/>
              <a:gdLst>
                <a:gd name="T0" fmla="*/ 12 w 126"/>
                <a:gd name="T1" fmla="*/ 0 h 124"/>
                <a:gd name="T2" fmla="*/ 126 w 126"/>
                <a:gd name="T3" fmla="*/ 112 h 124"/>
                <a:gd name="T4" fmla="*/ 114 w 126"/>
                <a:gd name="T5" fmla="*/ 124 h 124"/>
                <a:gd name="T6" fmla="*/ 0 w 126"/>
                <a:gd name="T7" fmla="*/ 12 h 124"/>
                <a:gd name="T8" fmla="*/ 12 w 126"/>
                <a:gd name="T9" fmla="*/ 0 h 124"/>
              </a:gdLst>
              <a:ahLst/>
              <a:cxnLst>
                <a:cxn ang="0">
                  <a:pos x="T0" y="T1"/>
                </a:cxn>
                <a:cxn ang="0">
                  <a:pos x="T2" y="T3"/>
                </a:cxn>
                <a:cxn ang="0">
                  <a:pos x="T4" y="T5"/>
                </a:cxn>
                <a:cxn ang="0">
                  <a:pos x="T6" y="T7"/>
                </a:cxn>
                <a:cxn ang="0">
                  <a:pos x="T8" y="T9"/>
                </a:cxn>
              </a:cxnLst>
              <a:rect l="0" t="0" r="r" b="b"/>
              <a:pathLst>
                <a:path w="126" h="124">
                  <a:moveTo>
                    <a:pt x="12" y="0"/>
                  </a:moveTo>
                  <a:lnTo>
                    <a:pt x="126" y="112"/>
                  </a:lnTo>
                  <a:lnTo>
                    <a:pt x="114"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7" name="Rectangle 80">
              <a:extLst>
                <a:ext uri="{FF2B5EF4-FFF2-40B4-BE49-F238E27FC236}">
                  <a16:creationId xmlns:a16="http://schemas.microsoft.com/office/drawing/2014/main" xmlns="" id="{407B9C6A-DEF3-4DED-81FF-EEF028FEB1DC}"/>
                </a:ext>
              </a:extLst>
            </p:cNvPr>
            <p:cNvSpPr>
              <a:spLocks noChangeArrowheads="1"/>
            </p:cNvSpPr>
            <p:nvPr/>
          </p:nvSpPr>
          <p:spPr bwMode="auto">
            <a:xfrm>
              <a:off x="1912938" y="755650"/>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8" name="Freeform 81">
              <a:extLst>
                <a:ext uri="{FF2B5EF4-FFF2-40B4-BE49-F238E27FC236}">
                  <a16:creationId xmlns:a16="http://schemas.microsoft.com/office/drawing/2014/main" xmlns="" id="{671FA83C-C481-4D7C-A0F1-DDA57AD8CC49}"/>
                </a:ext>
              </a:extLst>
            </p:cNvPr>
            <p:cNvSpPr>
              <a:spLocks/>
            </p:cNvSpPr>
            <p:nvPr/>
          </p:nvSpPr>
          <p:spPr bwMode="auto">
            <a:xfrm>
              <a:off x="1736725" y="773113"/>
              <a:ext cx="198438" cy="196850"/>
            </a:xfrm>
            <a:custGeom>
              <a:avLst/>
              <a:gdLst>
                <a:gd name="T0" fmla="*/ 0 w 125"/>
                <a:gd name="T1" fmla="*/ 112 h 124"/>
                <a:gd name="T2" fmla="*/ 113 w 125"/>
                <a:gd name="T3" fmla="*/ 0 h 124"/>
                <a:gd name="T4" fmla="*/ 125 w 125"/>
                <a:gd name="T5" fmla="*/ 12 h 124"/>
                <a:gd name="T6" fmla="*/ 12 w 125"/>
                <a:gd name="T7" fmla="*/ 124 h 124"/>
                <a:gd name="T8" fmla="*/ 0 w 125"/>
                <a:gd name="T9" fmla="*/ 112 h 124"/>
              </a:gdLst>
              <a:ahLst/>
              <a:cxnLst>
                <a:cxn ang="0">
                  <a:pos x="T0" y="T1"/>
                </a:cxn>
                <a:cxn ang="0">
                  <a:pos x="T2" y="T3"/>
                </a:cxn>
                <a:cxn ang="0">
                  <a:pos x="T4" y="T5"/>
                </a:cxn>
                <a:cxn ang="0">
                  <a:pos x="T6" y="T7"/>
                </a:cxn>
                <a:cxn ang="0">
                  <a:pos x="T8" y="T9"/>
                </a:cxn>
              </a:cxnLst>
              <a:rect l="0" t="0" r="r" b="b"/>
              <a:pathLst>
                <a:path w="125" h="124">
                  <a:moveTo>
                    <a:pt x="0" y="112"/>
                  </a:moveTo>
                  <a:lnTo>
                    <a:pt x="113" y="0"/>
                  </a:lnTo>
                  <a:lnTo>
                    <a:pt x="125"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9" name="Freeform 82">
              <a:extLst>
                <a:ext uri="{FF2B5EF4-FFF2-40B4-BE49-F238E27FC236}">
                  <a16:creationId xmlns:a16="http://schemas.microsoft.com/office/drawing/2014/main" xmlns="" id="{1BA1340D-632A-4776-B404-ECA74918E385}"/>
                </a:ext>
              </a:extLst>
            </p:cNvPr>
            <p:cNvSpPr>
              <a:spLocks/>
            </p:cNvSpPr>
            <p:nvPr/>
          </p:nvSpPr>
          <p:spPr bwMode="auto">
            <a:xfrm>
              <a:off x="1736725" y="773113"/>
              <a:ext cx="198438" cy="196850"/>
            </a:xfrm>
            <a:custGeom>
              <a:avLst/>
              <a:gdLst>
                <a:gd name="T0" fmla="*/ 12 w 125"/>
                <a:gd name="T1" fmla="*/ 0 h 124"/>
                <a:gd name="T2" fmla="*/ 125 w 125"/>
                <a:gd name="T3" fmla="*/ 112 h 124"/>
                <a:gd name="T4" fmla="*/ 113 w 125"/>
                <a:gd name="T5" fmla="*/ 124 h 124"/>
                <a:gd name="T6" fmla="*/ 0 w 125"/>
                <a:gd name="T7" fmla="*/ 12 h 124"/>
                <a:gd name="T8" fmla="*/ 12 w 125"/>
                <a:gd name="T9" fmla="*/ 0 h 124"/>
              </a:gdLst>
              <a:ahLst/>
              <a:cxnLst>
                <a:cxn ang="0">
                  <a:pos x="T0" y="T1"/>
                </a:cxn>
                <a:cxn ang="0">
                  <a:pos x="T2" y="T3"/>
                </a:cxn>
                <a:cxn ang="0">
                  <a:pos x="T4" y="T5"/>
                </a:cxn>
                <a:cxn ang="0">
                  <a:pos x="T6" y="T7"/>
                </a:cxn>
                <a:cxn ang="0">
                  <a:pos x="T8" y="T9"/>
                </a:cxn>
              </a:cxnLst>
              <a:rect l="0" t="0" r="r" b="b"/>
              <a:pathLst>
                <a:path w="125" h="124">
                  <a:moveTo>
                    <a:pt x="12" y="0"/>
                  </a:moveTo>
                  <a:lnTo>
                    <a:pt x="125" y="112"/>
                  </a:lnTo>
                  <a:lnTo>
                    <a:pt x="113"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0" name="Rectangle 83">
              <a:extLst>
                <a:ext uri="{FF2B5EF4-FFF2-40B4-BE49-F238E27FC236}">
                  <a16:creationId xmlns:a16="http://schemas.microsoft.com/office/drawing/2014/main" xmlns="" id="{414E7CCF-AFAE-4905-A104-FFE11AA51EFA}"/>
                </a:ext>
              </a:extLst>
            </p:cNvPr>
            <p:cNvSpPr>
              <a:spLocks noChangeArrowheads="1"/>
            </p:cNvSpPr>
            <p:nvPr/>
          </p:nvSpPr>
          <p:spPr bwMode="auto">
            <a:xfrm>
              <a:off x="1724025" y="755650"/>
              <a:ext cx="38100"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1" name="Freeform 84">
              <a:extLst>
                <a:ext uri="{FF2B5EF4-FFF2-40B4-BE49-F238E27FC236}">
                  <a16:creationId xmlns:a16="http://schemas.microsoft.com/office/drawing/2014/main" xmlns="" id="{5DD1C2FB-B8CA-4518-AE75-01A531FDD990}"/>
                </a:ext>
              </a:extLst>
            </p:cNvPr>
            <p:cNvSpPr>
              <a:spLocks/>
            </p:cNvSpPr>
            <p:nvPr/>
          </p:nvSpPr>
          <p:spPr bwMode="auto">
            <a:xfrm>
              <a:off x="1549400" y="773113"/>
              <a:ext cx="196850" cy="196850"/>
            </a:xfrm>
            <a:custGeom>
              <a:avLst/>
              <a:gdLst>
                <a:gd name="T0" fmla="*/ 0 w 124"/>
                <a:gd name="T1" fmla="*/ 112 h 124"/>
                <a:gd name="T2" fmla="*/ 112 w 124"/>
                <a:gd name="T3" fmla="*/ 0 h 124"/>
                <a:gd name="T4" fmla="*/ 124 w 124"/>
                <a:gd name="T5" fmla="*/ 12 h 124"/>
                <a:gd name="T6" fmla="*/ 12 w 124"/>
                <a:gd name="T7" fmla="*/ 124 h 124"/>
                <a:gd name="T8" fmla="*/ 0 w 124"/>
                <a:gd name="T9" fmla="*/ 112 h 124"/>
              </a:gdLst>
              <a:ahLst/>
              <a:cxnLst>
                <a:cxn ang="0">
                  <a:pos x="T0" y="T1"/>
                </a:cxn>
                <a:cxn ang="0">
                  <a:pos x="T2" y="T3"/>
                </a:cxn>
                <a:cxn ang="0">
                  <a:pos x="T4" y="T5"/>
                </a:cxn>
                <a:cxn ang="0">
                  <a:pos x="T6" y="T7"/>
                </a:cxn>
                <a:cxn ang="0">
                  <a:pos x="T8" y="T9"/>
                </a:cxn>
              </a:cxnLst>
              <a:rect l="0" t="0" r="r" b="b"/>
              <a:pathLst>
                <a:path w="124" h="124">
                  <a:moveTo>
                    <a:pt x="0" y="112"/>
                  </a:moveTo>
                  <a:lnTo>
                    <a:pt x="112" y="0"/>
                  </a:lnTo>
                  <a:lnTo>
                    <a:pt x="124"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2" name="Freeform 85">
              <a:extLst>
                <a:ext uri="{FF2B5EF4-FFF2-40B4-BE49-F238E27FC236}">
                  <a16:creationId xmlns:a16="http://schemas.microsoft.com/office/drawing/2014/main" xmlns="" id="{2399D9C8-657F-4B1E-9CA4-F36CC465D887}"/>
                </a:ext>
              </a:extLst>
            </p:cNvPr>
            <p:cNvSpPr>
              <a:spLocks/>
            </p:cNvSpPr>
            <p:nvPr/>
          </p:nvSpPr>
          <p:spPr bwMode="auto">
            <a:xfrm>
              <a:off x="1549400" y="773113"/>
              <a:ext cx="196850" cy="196850"/>
            </a:xfrm>
            <a:custGeom>
              <a:avLst/>
              <a:gdLst>
                <a:gd name="T0" fmla="*/ 12 w 124"/>
                <a:gd name="T1" fmla="*/ 0 h 124"/>
                <a:gd name="T2" fmla="*/ 124 w 124"/>
                <a:gd name="T3" fmla="*/ 112 h 124"/>
                <a:gd name="T4" fmla="*/ 112 w 124"/>
                <a:gd name="T5" fmla="*/ 124 h 124"/>
                <a:gd name="T6" fmla="*/ 0 w 124"/>
                <a:gd name="T7" fmla="*/ 12 h 124"/>
                <a:gd name="T8" fmla="*/ 12 w 124"/>
                <a:gd name="T9" fmla="*/ 0 h 124"/>
              </a:gdLst>
              <a:ahLst/>
              <a:cxnLst>
                <a:cxn ang="0">
                  <a:pos x="T0" y="T1"/>
                </a:cxn>
                <a:cxn ang="0">
                  <a:pos x="T2" y="T3"/>
                </a:cxn>
                <a:cxn ang="0">
                  <a:pos x="T4" y="T5"/>
                </a:cxn>
                <a:cxn ang="0">
                  <a:pos x="T6" y="T7"/>
                </a:cxn>
                <a:cxn ang="0">
                  <a:pos x="T8" y="T9"/>
                </a:cxn>
              </a:cxnLst>
              <a:rect l="0" t="0" r="r" b="b"/>
              <a:pathLst>
                <a:path w="124" h="124">
                  <a:moveTo>
                    <a:pt x="12" y="0"/>
                  </a:moveTo>
                  <a:lnTo>
                    <a:pt x="124" y="112"/>
                  </a:lnTo>
                  <a:lnTo>
                    <a:pt x="112"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3" name="Rectangle 86">
              <a:extLst>
                <a:ext uri="{FF2B5EF4-FFF2-40B4-BE49-F238E27FC236}">
                  <a16:creationId xmlns:a16="http://schemas.microsoft.com/office/drawing/2014/main" xmlns="" id="{88B31E9C-FA66-48FE-A7E7-3209284026B4}"/>
                </a:ext>
              </a:extLst>
            </p:cNvPr>
            <p:cNvSpPr>
              <a:spLocks noChangeArrowheads="1"/>
            </p:cNvSpPr>
            <p:nvPr/>
          </p:nvSpPr>
          <p:spPr bwMode="auto">
            <a:xfrm>
              <a:off x="2266950" y="755650"/>
              <a:ext cx="825500"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4" name="Freeform 87">
              <a:extLst>
                <a:ext uri="{FF2B5EF4-FFF2-40B4-BE49-F238E27FC236}">
                  <a16:creationId xmlns:a16="http://schemas.microsoft.com/office/drawing/2014/main" xmlns="" id="{9E3C5DE0-3191-448B-B860-24FF051FB35A}"/>
                </a:ext>
              </a:extLst>
            </p:cNvPr>
            <p:cNvSpPr>
              <a:spLocks/>
            </p:cNvSpPr>
            <p:nvPr/>
          </p:nvSpPr>
          <p:spPr bwMode="auto">
            <a:xfrm>
              <a:off x="2266950" y="950913"/>
              <a:ext cx="1379538" cy="44450"/>
            </a:xfrm>
            <a:custGeom>
              <a:avLst/>
              <a:gdLst>
                <a:gd name="T0" fmla="*/ 869 w 869"/>
                <a:gd name="T1" fmla="*/ 0 h 28"/>
                <a:gd name="T2" fmla="*/ 869 w 869"/>
                <a:gd name="T3" fmla="*/ 28 h 28"/>
                <a:gd name="T4" fmla="*/ 0 w 869"/>
                <a:gd name="T5" fmla="*/ 28 h 28"/>
                <a:gd name="T6" fmla="*/ 0 w 869"/>
                <a:gd name="T7" fmla="*/ 0 h 28"/>
                <a:gd name="T8" fmla="*/ 777 w 869"/>
                <a:gd name="T9" fmla="*/ 0 h 28"/>
                <a:gd name="T10" fmla="*/ 869 w 869"/>
                <a:gd name="T11" fmla="*/ 0 h 28"/>
              </a:gdLst>
              <a:ahLst/>
              <a:cxnLst>
                <a:cxn ang="0">
                  <a:pos x="T0" y="T1"/>
                </a:cxn>
                <a:cxn ang="0">
                  <a:pos x="T2" y="T3"/>
                </a:cxn>
                <a:cxn ang="0">
                  <a:pos x="T4" y="T5"/>
                </a:cxn>
                <a:cxn ang="0">
                  <a:pos x="T6" y="T7"/>
                </a:cxn>
                <a:cxn ang="0">
                  <a:pos x="T8" y="T9"/>
                </a:cxn>
                <a:cxn ang="0">
                  <a:pos x="T10" y="T11"/>
                </a:cxn>
              </a:cxnLst>
              <a:rect l="0" t="0" r="r" b="b"/>
              <a:pathLst>
                <a:path w="869" h="28">
                  <a:moveTo>
                    <a:pt x="869" y="0"/>
                  </a:moveTo>
                  <a:lnTo>
                    <a:pt x="869" y="28"/>
                  </a:lnTo>
                  <a:lnTo>
                    <a:pt x="0" y="28"/>
                  </a:lnTo>
                  <a:lnTo>
                    <a:pt x="0" y="0"/>
                  </a:lnTo>
                  <a:lnTo>
                    <a:pt x="777" y="0"/>
                  </a:lnTo>
                  <a:lnTo>
                    <a:pt x="86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88">
              <a:extLst>
                <a:ext uri="{FF2B5EF4-FFF2-40B4-BE49-F238E27FC236}">
                  <a16:creationId xmlns:a16="http://schemas.microsoft.com/office/drawing/2014/main" xmlns="" id="{58B0F1BA-54B2-4C66-BC47-5A58A2B26DB0}"/>
                </a:ext>
              </a:extLst>
            </p:cNvPr>
            <p:cNvSpPr>
              <a:spLocks/>
            </p:cNvSpPr>
            <p:nvPr/>
          </p:nvSpPr>
          <p:spPr bwMode="auto">
            <a:xfrm>
              <a:off x="2266950" y="950913"/>
              <a:ext cx="1379538" cy="44450"/>
            </a:xfrm>
            <a:custGeom>
              <a:avLst/>
              <a:gdLst>
                <a:gd name="T0" fmla="*/ 869 w 869"/>
                <a:gd name="T1" fmla="*/ 0 h 28"/>
                <a:gd name="T2" fmla="*/ 869 w 869"/>
                <a:gd name="T3" fmla="*/ 28 h 28"/>
                <a:gd name="T4" fmla="*/ 0 w 869"/>
                <a:gd name="T5" fmla="*/ 28 h 28"/>
                <a:gd name="T6" fmla="*/ 0 w 869"/>
                <a:gd name="T7" fmla="*/ 0 h 28"/>
                <a:gd name="T8" fmla="*/ 777 w 869"/>
                <a:gd name="T9" fmla="*/ 0 h 28"/>
              </a:gdLst>
              <a:ahLst/>
              <a:cxnLst>
                <a:cxn ang="0">
                  <a:pos x="T0" y="T1"/>
                </a:cxn>
                <a:cxn ang="0">
                  <a:pos x="T2" y="T3"/>
                </a:cxn>
                <a:cxn ang="0">
                  <a:pos x="T4" y="T5"/>
                </a:cxn>
                <a:cxn ang="0">
                  <a:pos x="T6" y="T7"/>
                </a:cxn>
                <a:cxn ang="0">
                  <a:pos x="T8" y="T9"/>
                </a:cxn>
              </a:cxnLst>
              <a:rect l="0" t="0" r="r" b="b"/>
              <a:pathLst>
                <a:path w="869" h="28">
                  <a:moveTo>
                    <a:pt x="869" y="0"/>
                  </a:moveTo>
                  <a:lnTo>
                    <a:pt x="869" y="28"/>
                  </a:lnTo>
                  <a:lnTo>
                    <a:pt x="0" y="28"/>
                  </a:lnTo>
                  <a:lnTo>
                    <a:pt x="0" y="0"/>
                  </a:lnTo>
                  <a:lnTo>
                    <a:pt x="777"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Rectangle 89">
              <a:extLst>
                <a:ext uri="{FF2B5EF4-FFF2-40B4-BE49-F238E27FC236}">
                  <a16:creationId xmlns:a16="http://schemas.microsoft.com/office/drawing/2014/main" xmlns="" id="{0E9F846D-48E5-4C10-9945-09829F82D27D}"/>
                </a:ext>
              </a:extLst>
            </p:cNvPr>
            <p:cNvSpPr>
              <a:spLocks noChangeArrowheads="1"/>
            </p:cNvSpPr>
            <p:nvPr/>
          </p:nvSpPr>
          <p:spPr bwMode="auto">
            <a:xfrm>
              <a:off x="3054350" y="755650"/>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90">
              <a:extLst>
                <a:ext uri="{FF2B5EF4-FFF2-40B4-BE49-F238E27FC236}">
                  <a16:creationId xmlns:a16="http://schemas.microsoft.com/office/drawing/2014/main" xmlns="" id="{AEB606BF-7785-4835-951E-2B9A4D376DA2}"/>
                </a:ext>
              </a:extLst>
            </p:cNvPr>
            <p:cNvSpPr>
              <a:spLocks/>
            </p:cNvSpPr>
            <p:nvPr/>
          </p:nvSpPr>
          <p:spPr bwMode="auto">
            <a:xfrm>
              <a:off x="2878138" y="773113"/>
              <a:ext cx="198438" cy="196850"/>
            </a:xfrm>
            <a:custGeom>
              <a:avLst/>
              <a:gdLst>
                <a:gd name="T0" fmla="*/ 0 w 125"/>
                <a:gd name="T1" fmla="*/ 112 h 124"/>
                <a:gd name="T2" fmla="*/ 113 w 125"/>
                <a:gd name="T3" fmla="*/ 0 h 124"/>
                <a:gd name="T4" fmla="*/ 125 w 125"/>
                <a:gd name="T5" fmla="*/ 12 h 124"/>
                <a:gd name="T6" fmla="*/ 12 w 125"/>
                <a:gd name="T7" fmla="*/ 124 h 124"/>
                <a:gd name="T8" fmla="*/ 0 w 125"/>
                <a:gd name="T9" fmla="*/ 112 h 124"/>
              </a:gdLst>
              <a:ahLst/>
              <a:cxnLst>
                <a:cxn ang="0">
                  <a:pos x="T0" y="T1"/>
                </a:cxn>
                <a:cxn ang="0">
                  <a:pos x="T2" y="T3"/>
                </a:cxn>
                <a:cxn ang="0">
                  <a:pos x="T4" y="T5"/>
                </a:cxn>
                <a:cxn ang="0">
                  <a:pos x="T6" y="T7"/>
                </a:cxn>
                <a:cxn ang="0">
                  <a:pos x="T8" y="T9"/>
                </a:cxn>
              </a:cxnLst>
              <a:rect l="0" t="0" r="r" b="b"/>
              <a:pathLst>
                <a:path w="125" h="124">
                  <a:moveTo>
                    <a:pt x="0" y="112"/>
                  </a:moveTo>
                  <a:lnTo>
                    <a:pt x="113" y="0"/>
                  </a:lnTo>
                  <a:lnTo>
                    <a:pt x="125"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91">
              <a:extLst>
                <a:ext uri="{FF2B5EF4-FFF2-40B4-BE49-F238E27FC236}">
                  <a16:creationId xmlns:a16="http://schemas.microsoft.com/office/drawing/2014/main" xmlns="" id="{347555F6-1022-4B04-AB6B-C7318068040C}"/>
                </a:ext>
              </a:extLst>
            </p:cNvPr>
            <p:cNvSpPr>
              <a:spLocks/>
            </p:cNvSpPr>
            <p:nvPr/>
          </p:nvSpPr>
          <p:spPr bwMode="auto">
            <a:xfrm>
              <a:off x="2878138" y="773113"/>
              <a:ext cx="198438" cy="196850"/>
            </a:xfrm>
            <a:custGeom>
              <a:avLst/>
              <a:gdLst>
                <a:gd name="T0" fmla="*/ 12 w 125"/>
                <a:gd name="T1" fmla="*/ 0 h 124"/>
                <a:gd name="T2" fmla="*/ 125 w 125"/>
                <a:gd name="T3" fmla="*/ 112 h 124"/>
                <a:gd name="T4" fmla="*/ 113 w 125"/>
                <a:gd name="T5" fmla="*/ 124 h 124"/>
                <a:gd name="T6" fmla="*/ 0 w 125"/>
                <a:gd name="T7" fmla="*/ 12 h 124"/>
                <a:gd name="T8" fmla="*/ 12 w 125"/>
                <a:gd name="T9" fmla="*/ 0 h 124"/>
              </a:gdLst>
              <a:ahLst/>
              <a:cxnLst>
                <a:cxn ang="0">
                  <a:pos x="T0" y="T1"/>
                </a:cxn>
                <a:cxn ang="0">
                  <a:pos x="T2" y="T3"/>
                </a:cxn>
                <a:cxn ang="0">
                  <a:pos x="T4" y="T5"/>
                </a:cxn>
                <a:cxn ang="0">
                  <a:pos x="T6" y="T7"/>
                </a:cxn>
                <a:cxn ang="0">
                  <a:pos x="T8" y="T9"/>
                </a:cxn>
              </a:cxnLst>
              <a:rect l="0" t="0" r="r" b="b"/>
              <a:pathLst>
                <a:path w="125" h="124">
                  <a:moveTo>
                    <a:pt x="12" y="0"/>
                  </a:moveTo>
                  <a:lnTo>
                    <a:pt x="125" y="112"/>
                  </a:lnTo>
                  <a:lnTo>
                    <a:pt x="113"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Rectangle 92">
              <a:extLst>
                <a:ext uri="{FF2B5EF4-FFF2-40B4-BE49-F238E27FC236}">
                  <a16:creationId xmlns:a16="http://schemas.microsoft.com/office/drawing/2014/main" xmlns="" id="{C17C0340-E51A-4F17-848E-91F461BEA6D9}"/>
                </a:ext>
              </a:extLst>
            </p:cNvPr>
            <p:cNvSpPr>
              <a:spLocks noChangeArrowheads="1"/>
            </p:cNvSpPr>
            <p:nvPr/>
          </p:nvSpPr>
          <p:spPr bwMode="auto">
            <a:xfrm>
              <a:off x="2865438" y="755650"/>
              <a:ext cx="38100"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93">
              <a:extLst>
                <a:ext uri="{FF2B5EF4-FFF2-40B4-BE49-F238E27FC236}">
                  <a16:creationId xmlns:a16="http://schemas.microsoft.com/office/drawing/2014/main" xmlns="" id="{CB7564AF-0488-42C1-B10C-E3D26A118F32}"/>
                </a:ext>
              </a:extLst>
            </p:cNvPr>
            <p:cNvSpPr>
              <a:spLocks/>
            </p:cNvSpPr>
            <p:nvPr/>
          </p:nvSpPr>
          <p:spPr bwMode="auto">
            <a:xfrm>
              <a:off x="2690813" y="773113"/>
              <a:ext cx="196850" cy="196850"/>
            </a:xfrm>
            <a:custGeom>
              <a:avLst/>
              <a:gdLst>
                <a:gd name="T0" fmla="*/ 0 w 124"/>
                <a:gd name="T1" fmla="*/ 112 h 124"/>
                <a:gd name="T2" fmla="*/ 112 w 124"/>
                <a:gd name="T3" fmla="*/ 0 h 124"/>
                <a:gd name="T4" fmla="*/ 124 w 124"/>
                <a:gd name="T5" fmla="*/ 12 h 124"/>
                <a:gd name="T6" fmla="*/ 10 w 124"/>
                <a:gd name="T7" fmla="*/ 124 h 124"/>
                <a:gd name="T8" fmla="*/ 0 w 124"/>
                <a:gd name="T9" fmla="*/ 112 h 124"/>
              </a:gdLst>
              <a:ahLst/>
              <a:cxnLst>
                <a:cxn ang="0">
                  <a:pos x="T0" y="T1"/>
                </a:cxn>
                <a:cxn ang="0">
                  <a:pos x="T2" y="T3"/>
                </a:cxn>
                <a:cxn ang="0">
                  <a:pos x="T4" y="T5"/>
                </a:cxn>
                <a:cxn ang="0">
                  <a:pos x="T6" y="T7"/>
                </a:cxn>
                <a:cxn ang="0">
                  <a:pos x="T8" y="T9"/>
                </a:cxn>
              </a:cxnLst>
              <a:rect l="0" t="0" r="r" b="b"/>
              <a:pathLst>
                <a:path w="124" h="124">
                  <a:moveTo>
                    <a:pt x="0" y="112"/>
                  </a:moveTo>
                  <a:lnTo>
                    <a:pt x="112" y="0"/>
                  </a:lnTo>
                  <a:lnTo>
                    <a:pt x="124" y="12"/>
                  </a:lnTo>
                  <a:lnTo>
                    <a:pt x="10"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1" name="Freeform 94">
              <a:extLst>
                <a:ext uri="{FF2B5EF4-FFF2-40B4-BE49-F238E27FC236}">
                  <a16:creationId xmlns:a16="http://schemas.microsoft.com/office/drawing/2014/main" xmlns="" id="{EB558EA9-4E02-4D7F-8E10-2B43F8AB1B88}"/>
                </a:ext>
              </a:extLst>
            </p:cNvPr>
            <p:cNvSpPr>
              <a:spLocks/>
            </p:cNvSpPr>
            <p:nvPr/>
          </p:nvSpPr>
          <p:spPr bwMode="auto">
            <a:xfrm>
              <a:off x="2690813" y="773113"/>
              <a:ext cx="196850" cy="196850"/>
            </a:xfrm>
            <a:custGeom>
              <a:avLst/>
              <a:gdLst>
                <a:gd name="T0" fmla="*/ 10 w 124"/>
                <a:gd name="T1" fmla="*/ 0 h 124"/>
                <a:gd name="T2" fmla="*/ 124 w 124"/>
                <a:gd name="T3" fmla="*/ 112 h 124"/>
                <a:gd name="T4" fmla="*/ 112 w 124"/>
                <a:gd name="T5" fmla="*/ 124 h 124"/>
                <a:gd name="T6" fmla="*/ 0 w 124"/>
                <a:gd name="T7" fmla="*/ 12 h 124"/>
                <a:gd name="T8" fmla="*/ 10 w 124"/>
                <a:gd name="T9" fmla="*/ 0 h 124"/>
              </a:gdLst>
              <a:ahLst/>
              <a:cxnLst>
                <a:cxn ang="0">
                  <a:pos x="T0" y="T1"/>
                </a:cxn>
                <a:cxn ang="0">
                  <a:pos x="T2" y="T3"/>
                </a:cxn>
                <a:cxn ang="0">
                  <a:pos x="T4" y="T5"/>
                </a:cxn>
                <a:cxn ang="0">
                  <a:pos x="T6" y="T7"/>
                </a:cxn>
                <a:cxn ang="0">
                  <a:pos x="T8" y="T9"/>
                </a:cxn>
              </a:cxnLst>
              <a:rect l="0" t="0" r="r" b="b"/>
              <a:pathLst>
                <a:path w="124" h="124">
                  <a:moveTo>
                    <a:pt x="10" y="0"/>
                  </a:moveTo>
                  <a:lnTo>
                    <a:pt x="124" y="112"/>
                  </a:lnTo>
                  <a:lnTo>
                    <a:pt x="112" y="124"/>
                  </a:lnTo>
                  <a:lnTo>
                    <a:pt x="0" y="12"/>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2" name="Rectangle 95">
              <a:extLst>
                <a:ext uri="{FF2B5EF4-FFF2-40B4-BE49-F238E27FC236}">
                  <a16:creationId xmlns:a16="http://schemas.microsoft.com/office/drawing/2014/main" xmlns="" id="{BD079FCF-B5FD-4C73-BBCB-3CA2565BD6C0}"/>
                </a:ext>
              </a:extLst>
            </p:cNvPr>
            <p:cNvSpPr>
              <a:spLocks noChangeArrowheads="1"/>
            </p:cNvSpPr>
            <p:nvPr/>
          </p:nvSpPr>
          <p:spPr bwMode="auto">
            <a:xfrm>
              <a:off x="2674938" y="755650"/>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3" name="Freeform 96">
              <a:extLst>
                <a:ext uri="{FF2B5EF4-FFF2-40B4-BE49-F238E27FC236}">
                  <a16:creationId xmlns:a16="http://schemas.microsoft.com/office/drawing/2014/main" xmlns="" id="{72531B99-93E9-49EB-8BDB-598751A8A92B}"/>
                </a:ext>
              </a:extLst>
            </p:cNvPr>
            <p:cNvSpPr>
              <a:spLocks/>
            </p:cNvSpPr>
            <p:nvPr/>
          </p:nvSpPr>
          <p:spPr bwMode="auto">
            <a:xfrm>
              <a:off x="2498725" y="773113"/>
              <a:ext cx="201613" cy="196850"/>
            </a:xfrm>
            <a:custGeom>
              <a:avLst/>
              <a:gdLst>
                <a:gd name="T0" fmla="*/ 0 w 127"/>
                <a:gd name="T1" fmla="*/ 112 h 124"/>
                <a:gd name="T2" fmla="*/ 115 w 127"/>
                <a:gd name="T3" fmla="*/ 0 h 124"/>
                <a:gd name="T4" fmla="*/ 127 w 127"/>
                <a:gd name="T5" fmla="*/ 12 h 124"/>
                <a:gd name="T6" fmla="*/ 12 w 127"/>
                <a:gd name="T7" fmla="*/ 124 h 124"/>
                <a:gd name="T8" fmla="*/ 0 w 127"/>
                <a:gd name="T9" fmla="*/ 112 h 124"/>
              </a:gdLst>
              <a:ahLst/>
              <a:cxnLst>
                <a:cxn ang="0">
                  <a:pos x="T0" y="T1"/>
                </a:cxn>
                <a:cxn ang="0">
                  <a:pos x="T2" y="T3"/>
                </a:cxn>
                <a:cxn ang="0">
                  <a:pos x="T4" y="T5"/>
                </a:cxn>
                <a:cxn ang="0">
                  <a:pos x="T6" y="T7"/>
                </a:cxn>
                <a:cxn ang="0">
                  <a:pos x="T8" y="T9"/>
                </a:cxn>
              </a:cxnLst>
              <a:rect l="0" t="0" r="r" b="b"/>
              <a:pathLst>
                <a:path w="127" h="124">
                  <a:moveTo>
                    <a:pt x="0" y="112"/>
                  </a:moveTo>
                  <a:lnTo>
                    <a:pt x="115" y="0"/>
                  </a:lnTo>
                  <a:lnTo>
                    <a:pt x="127"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4" name="Freeform 97">
              <a:extLst>
                <a:ext uri="{FF2B5EF4-FFF2-40B4-BE49-F238E27FC236}">
                  <a16:creationId xmlns:a16="http://schemas.microsoft.com/office/drawing/2014/main" xmlns="" id="{655DD5EF-76F5-439C-A59F-D32BC74587AD}"/>
                </a:ext>
              </a:extLst>
            </p:cNvPr>
            <p:cNvSpPr>
              <a:spLocks/>
            </p:cNvSpPr>
            <p:nvPr/>
          </p:nvSpPr>
          <p:spPr bwMode="auto">
            <a:xfrm>
              <a:off x="2498725" y="773113"/>
              <a:ext cx="201613" cy="196850"/>
            </a:xfrm>
            <a:custGeom>
              <a:avLst/>
              <a:gdLst>
                <a:gd name="T0" fmla="*/ 12 w 127"/>
                <a:gd name="T1" fmla="*/ 0 h 124"/>
                <a:gd name="T2" fmla="*/ 127 w 127"/>
                <a:gd name="T3" fmla="*/ 112 h 124"/>
                <a:gd name="T4" fmla="*/ 115 w 127"/>
                <a:gd name="T5" fmla="*/ 124 h 124"/>
                <a:gd name="T6" fmla="*/ 0 w 127"/>
                <a:gd name="T7" fmla="*/ 12 h 124"/>
                <a:gd name="T8" fmla="*/ 12 w 127"/>
                <a:gd name="T9" fmla="*/ 0 h 124"/>
              </a:gdLst>
              <a:ahLst/>
              <a:cxnLst>
                <a:cxn ang="0">
                  <a:pos x="T0" y="T1"/>
                </a:cxn>
                <a:cxn ang="0">
                  <a:pos x="T2" y="T3"/>
                </a:cxn>
                <a:cxn ang="0">
                  <a:pos x="T4" y="T5"/>
                </a:cxn>
                <a:cxn ang="0">
                  <a:pos x="T6" y="T7"/>
                </a:cxn>
                <a:cxn ang="0">
                  <a:pos x="T8" y="T9"/>
                </a:cxn>
              </a:cxnLst>
              <a:rect l="0" t="0" r="r" b="b"/>
              <a:pathLst>
                <a:path w="127" h="124">
                  <a:moveTo>
                    <a:pt x="12" y="0"/>
                  </a:moveTo>
                  <a:lnTo>
                    <a:pt x="127" y="112"/>
                  </a:lnTo>
                  <a:lnTo>
                    <a:pt x="115"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5" name="Rectangle 98">
              <a:extLst>
                <a:ext uri="{FF2B5EF4-FFF2-40B4-BE49-F238E27FC236}">
                  <a16:creationId xmlns:a16="http://schemas.microsoft.com/office/drawing/2014/main" xmlns="" id="{12614028-6637-4A32-9594-AD4AEBCA49D6}"/>
                </a:ext>
              </a:extLst>
            </p:cNvPr>
            <p:cNvSpPr>
              <a:spLocks noChangeArrowheads="1"/>
            </p:cNvSpPr>
            <p:nvPr/>
          </p:nvSpPr>
          <p:spPr bwMode="auto">
            <a:xfrm>
              <a:off x="2486025" y="755650"/>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6" name="Freeform 99">
              <a:extLst>
                <a:ext uri="{FF2B5EF4-FFF2-40B4-BE49-F238E27FC236}">
                  <a16:creationId xmlns:a16="http://schemas.microsoft.com/office/drawing/2014/main" xmlns="" id="{E5117DA5-34A5-4FF1-9582-E771FC0EC618}"/>
                </a:ext>
              </a:extLst>
            </p:cNvPr>
            <p:cNvSpPr>
              <a:spLocks/>
            </p:cNvSpPr>
            <p:nvPr/>
          </p:nvSpPr>
          <p:spPr bwMode="auto">
            <a:xfrm>
              <a:off x="2311400" y="773113"/>
              <a:ext cx="196850" cy="196850"/>
            </a:xfrm>
            <a:custGeom>
              <a:avLst/>
              <a:gdLst>
                <a:gd name="T0" fmla="*/ 0 w 124"/>
                <a:gd name="T1" fmla="*/ 112 h 124"/>
                <a:gd name="T2" fmla="*/ 112 w 124"/>
                <a:gd name="T3" fmla="*/ 0 h 124"/>
                <a:gd name="T4" fmla="*/ 124 w 124"/>
                <a:gd name="T5" fmla="*/ 12 h 124"/>
                <a:gd name="T6" fmla="*/ 12 w 124"/>
                <a:gd name="T7" fmla="*/ 124 h 124"/>
                <a:gd name="T8" fmla="*/ 0 w 124"/>
                <a:gd name="T9" fmla="*/ 112 h 124"/>
              </a:gdLst>
              <a:ahLst/>
              <a:cxnLst>
                <a:cxn ang="0">
                  <a:pos x="T0" y="T1"/>
                </a:cxn>
                <a:cxn ang="0">
                  <a:pos x="T2" y="T3"/>
                </a:cxn>
                <a:cxn ang="0">
                  <a:pos x="T4" y="T5"/>
                </a:cxn>
                <a:cxn ang="0">
                  <a:pos x="T6" y="T7"/>
                </a:cxn>
                <a:cxn ang="0">
                  <a:pos x="T8" y="T9"/>
                </a:cxn>
              </a:cxnLst>
              <a:rect l="0" t="0" r="r" b="b"/>
              <a:pathLst>
                <a:path w="124" h="124">
                  <a:moveTo>
                    <a:pt x="0" y="112"/>
                  </a:moveTo>
                  <a:lnTo>
                    <a:pt x="112" y="0"/>
                  </a:lnTo>
                  <a:lnTo>
                    <a:pt x="124"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7" name="Freeform 100">
              <a:extLst>
                <a:ext uri="{FF2B5EF4-FFF2-40B4-BE49-F238E27FC236}">
                  <a16:creationId xmlns:a16="http://schemas.microsoft.com/office/drawing/2014/main" xmlns="" id="{11CF2F24-E201-437D-8619-2CD4AE17C1DE}"/>
                </a:ext>
              </a:extLst>
            </p:cNvPr>
            <p:cNvSpPr>
              <a:spLocks/>
            </p:cNvSpPr>
            <p:nvPr/>
          </p:nvSpPr>
          <p:spPr bwMode="auto">
            <a:xfrm>
              <a:off x="2311400" y="773113"/>
              <a:ext cx="196850" cy="196850"/>
            </a:xfrm>
            <a:custGeom>
              <a:avLst/>
              <a:gdLst>
                <a:gd name="T0" fmla="*/ 12 w 124"/>
                <a:gd name="T1" fmla="*/ 0 h 124"/>
                <a:gd name="T2" fmla="*/ 124 w 124"/>
                <a:gd name="T3" fmla="*/ 112 h 124"/>
                <a:gd name="T4" fmla="*/ 112 w 124"/>
                <a:gd name="T5" fmla="*/ 124 h 124"/>
                <a:gd name="T6" fmla="*/ 0 w 124"/>
                <a:gd name="T7" fmla="*/ 12 h 124"/>
                <a:gd name="T8" fmla="*/ 12 w 124"/>
                <a:gd name="T9" fmla="*/ 0 h 124"/>
              </a:gdLst>
              <a:ahLst/>
              <a:cxnLst>
                <a:cxn ang="0">
                  <a:pos x="T0" y="T1"/>
                </a:cxn>
                <a:cxn ang="0">
                  <a:pos x="T2" y="T3"/>
                </a:cxn>
                <a:cxn ang="0">
                  <a:pos x="T4" y="T5"/>
                </a:cxn>
                <a:cxn ang="0">
                  <a:pos x="T6" y="T7"/>
                </a:cxn>
                <a:cxn ang="0">
                  <a:pos x="T8" y="T9"/>
                </a:cxn>
              </a:cxnLst>
              <a:rect l="0" t="0" r="r" b="b"/>
              <a:pathLst>
                <a:path w="124" h="124">
                  <a:moveTo>
                    <a:pt x="12" y="0"/>
                  </a:moveTo>
                  <a:lnTo>
                    <a:pt x="124" y="112"/>
                  </a:lnTo>
                  <a:lnTo>
                    <a:pt x="112"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8" name="Freeform 101">
              <a:extLst>
                <a:ext uri="{FF2B5EF4-FFF2-40B4-BE49-F238E27FC236}">
                  <a16:creationId xmlns:a16="http://schemas.microsoft.com/office/drawing/2014/main" xmlns="" id="{F1214A04-D28B-472F-BD56-BD1F9E422025}"/>
                </a:ext>
              </a:extLst>
            </p:cNvPr>
            <p:cNvSpPr>
              <a:spLocks/>
            </p:cNvSpPr>
            <p:nvPr/>
          </p:nvSpPr>
          <p:spPr bwMode="auto">
            <a:xfrm>
              <a:off x="1052513" y="628650"/>
              <a:ext cx="652463" cy="474662"/>
            </a:xfrm>
            <a:custGeom>
              <a:avLst/>
              <a:gdLst>
                <a:gd name="T0" fmla="*/ 205 w 205"/>
                <a:gd name="T1" fmla="*/ 149 h 149"/>
                <a:gd name="T2" fmla="*/ 0 w 205"/>
                <a:gd name="T3" fmla="*/ 149 h 149"/>
                <a:gd name="T4" fmla="*/ 0 w 205"/>
                <a:gd name="T5" fmla="*/ 0 h 149"/>
                <a:gd name="T6" fmla="*/ 125 w 205"/>
                <a:gd name="T7" fmla="*/ 0 h 149"/>
                <a:gd name="T8" fmla="*/ 205 w 205"/>
                <a:gd name="T9" fmla="*/ 67 h 149"/>
                <a:gd name="T10" fmla="*/ 205 w 205"/>
                <a:gd name="T11" fmla="*/ 149 h 149"/>
              </a:gdLst>
              <a:ahLst/>
              <a:cxnLst>
                <a:cxn ang="0">
                  <a:pos x="T0" y="T1"/>
                </a:cxn>
                <a:cxn ang="0">
                  <a:pos x="T2" y="T3"/>
                </a:cxn>
                <a:cxn ang="0">
                  <a:pos x="T4" y="T5"/>
                </a:cxn>
                <a:cxn ang="0">
                  <a:pos x="T6" y="T7"/>
                </a:cxn>
                <a:cxn ang="0">
                  <a:pos x="T8" y="T9"/>
                </a:cxn>
                <a:cxn ang="0">
                  <a:pos x="T10" y="T11"/>
                </a:cxn>
              </a:cxnLst>
              <a:rect l="0" t="0" r="r" b="b"/>
              <a:pathLst>
                <a:path w="205" h="149">
                  <a:moveTo>
                    <a:pt x="205" y="149"/>
                  </a:moveTo>
                  <a:cubicBezTo>
                    <a:pt x="0" y="149"/>
                    <a:pt x="0" y="149"/>
                    <a:pt x="0" y="149"/>
                  </a:cubicBezTo>
                  <a:cubicBezTo>
                    <a:pt x="0" y="0"/>
                    <a:pt x="0" y="0"/>
                    <a:pt x="0" y="0"/>
                  </a:cubicBezTo>
                  <a:cubicBezTo>
                    <a:pt x="125" y="0"/>
                    <a:pt x="125" y="0"/>
                    <a:pt x="125" y="0"/>
                  </a:cubicBezTo>
                  <a:cubicBezTo>
                    <a:pt x="169" y="0"/>
                    <a:pt x="205" y="30"/>
                    <a:pt x="205" y="67"/>
                  </a:cubicBezTo>
                  <a:lnTo>
                    <a:pt x="205" y="1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9" name="Rectangle 102">
              <a:extLst>
                <a:ext uri="{FF2B5EF4-FFF2-40B4-BE49-F238E27FC236}">
                  <a16:creationId xmlns:a16="http://schemas.microsoft.com/office/drawing/2014/main" xmlns="" id="{EF1A0428-1375-40F8-949D-73BF9D675116}"/>
                </a:ext>
              </a:extLst>
            </p:cNvPr>
            <p:cNvSpPr>
              <a:spLocks noChangeArrowheads="1"/>
            </p:cNvSpPr>
            <p:nvPr/>
          </p:nvSpPr>
          <p:spPr bwMode="auto">
            <a:xfrm>
              <a:off x="236538" y="698500"/>
              <a:ext cx="219075" cy="4905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0" name="Freeform 103">
              <a:extLst>
                <a:ext uri="{FF2B5EF4-FFF2-40B4-BE49-F238E27FC236}">
                  <a16:creationId xmlns:a16="http://schemas.microsoft.com/office/drawing/2014/main" xmlns="" id="{5D2D8534-2FF4-4623-AEA6-7908FE311242}"/>
                </a:ext>
              </a:extLst>
            </p:cNvPr>
            <p:cNvSpPr>
              <a:spLocks/>
            </p:cNvSpPr>
            <p:nvPr/>
          </p:nvSpPr>
          <p:spPr bwMode="auto">
            <a:xfrm>
              <a:off x="411163" y="1588"/>
              <a:ext cx="3952875" cy="977900"/>
            </a:xfrm>
            <a:custGeom>
              <a:avLst/>
              <a:gdLst>
                <a:gd name="T0" fmla="*/ 2474 w 2490"/>
                <a:gd name="T1" fmla="*/ 616 h 616"/>
                <a:gd name="T2" fmla="*/ 580 w 2490"/>
                <a:gd name="T3" fmla="*/ 48 h 616"/>
                <a:gd name="T4" fmla="*/ 28 w 2490"/>
                <a:gd name="T5" fmla="*/ 469 h 616"/>
                <a:gd name="T6" fmla="*/ 0 w 2490"/>
                <a:gd name="T7" fmla="*/ 437 h 616"/>
                <a:gd name="T8" fmla="*/ 572 w 2490"/>
                <a:gd name="T9" fmla="*/ 0 h 616"/>
                <a:gd name="T10" fmla="*/ 2490 w 2490"/>
                <a:gd name="T11" fmla="*/ 578 h 616"/>
                <a:gd name="T12" fmla="*/ 2474 w 2490"/>
                <a:gd name="T13" fmla="*/ 616 h 616"/>
              </a:gdLst>
              <a:ahLst/>
              <a:cxnLst>
                <a:cxn ang="0">
                  <a:pos x="T0" y="T1"/>
                </a:cxn>
                <a:cxn ang="0">
                  <a:pos x="T2" y="T3"/>
                </a:cxn>
                <a:cxn ang="0">
                  <a:pos x="T4" y="T5"/>
                </a:cxn>
                <a:cxn ang="0">
                  <a:pos x="T6" y="T7"/>
                </a:cxn>
                <a:cxn ang="0">
                  <a:pos x="T8" y="T9"/>
                </a:cxn>
                <a:cxn ang="0">
                  <a:pos x="T10" y="T11"/>
                </a:cxn>
                <a:cxn ang="0">
                  <a:pos x="T12" y="T13"/>
                </a:cxn>
              </a:cxnLst>
              <a:rect l="0" t="0" r="r" b="b"/>
              <a:pathLst>
                <a:path w="2490" h="616">
                  <a:moveTo>
                    <a:pt x="2474" y="616"/>
                  </a:moveTo>
                  <a:lnTo>
                    <a:pt x="580" y="48"/>
                  </a:lnTo>
                  <a:lnTo>
                    <a:pt x="28" y="469"/>
                  </a:lnTo>
                  <a:lnTo>
                    <a:pt x="0" y="437"/>
                  </a:lnTo>
                  <a:lnTo>
                    <a:pt x="572" y="0"/>
                  </a:lnTo>
                  <a:lnTo>
                    <a:pt x="2490" y="578"/>
                  </a:lnTo>
                  <a:lnTo>
                    <a:pt x="2474" y="6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1" name="Rectangle 104">
              <a:extLst>
                <a:ext uri="{FF2B5EF4-FFF2-40B4-BE49-F238E27FC236}">
                  <a16:creationId xmlns:a16="http://schemas.microsoft.com/office/drawing/2014/main" xmlns="" id="{5BB9E17A-220B-48A2-8F0E-FCBDAE589CAE}"/>
                </a:ext>
              </a:extLst>
            </p:cNvPr>
            <p:cNvSpPr>
              <a:spLocks noChangeArrowheads="1"/>
            </p:cNvSpPr>
            <p:nvPr/>
          </p:nvSpPr>
          <p:spPr bwMode="auto">
            <a:xfrm>
              <a:off x="4294188" y="966788"/>
              <a:ext cx="44450" cy="1012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2" name="Rectangle 105">
              <a:extLst>
                <a:ext uri="{FF2B5EF4-FFF2-40B4-BE49-F238E27FC236}">
                  <a16:creationId xmlns:a16="http://schemas.microsoft.com/office/drawing/2014/main" xmlns="" id="{9A0D611E-9F25-4C68-AAFB-2130AD47F698}"/>
                </a:ext>
              </a:extLst>
            </p:cNvPr>
            <p:cNvSpPr>
              <a:spLocks noChangeArrowheads="1"/>
            </p:cNvSpPr>
            <p:nvPr/>
          </p:nvSpPr>
          <p:spPr bwMode="auto">
            <a:xfrm>
              <a:off x="3952875" y="1938338"/>
              <a:ext cx="736600" cy="2413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3" name="Rectangle 106">
              <a:extLst>
                <a:ext uri="{FF2B5EF4-FFF2-40B4-BE49-F238E27FC236}">
                  <a16:creationId xmlns:a16="http://schemas.microsoft.com/office/drawing/2014/main" xmlns="" id="{07EB0736-3617-4F98-AE1E-BC2A49521A88}"/>
                </a:ext>
              </a:extLst>
            </p:cNvPr>
            <p:cNvSpPr>
              <a:spLocks noChangeArrowheads="1"/>
            </p:cNvSpPr>
            <p:nvPr/>
          </p:nvSpPr>
          <p:spPr bwMode="auto">
            <a:xfrm>
              <a:off x="4224338" y="1855788"/>
              <a:ext cx="187325"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4" name="Rectangle 107">
              <a:extLst>
                <a:ext uri="{FF2B5EF4-FFF2-40B4-BE49-F238E27FC236}">
                  <a16:creationId xmlns:a16="http://schemas.microsoft.com/office/drawing/2014/main" xmlns="" id="{F4D90D66-0E3B-4BC2-8FA3-D98C67D2C9D0}"/>
                </a:ext>
              </a:extLst>
            </p:cNvPr>
            <p:cNvSpPr>
              <a:spLocks noChangeArrowheads="1"/>
            </p:cNvSpPr>
            <p:nvPr/>
          </p:nvSpPr>
          <p:spPr bwMode="auto">
            <a:xfrm>
              <a:off x="3044825" y="752475"/>
              <a:ext cx="771525" cy="36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5" name="Freeform 108">
              <a:extLst>
                <a:ext uri="{FF2B5EF4-FFF2-40B4-BE49-F238E27FC236}">
                  <a16:creationId xmlns:a16="http://schemas.microsoft.com/office/drawing/2014/main" xmlns="" id="{2AFD7427-6FA0-4B03-8EAE-D3FD2BFF98D1}"/>
                </a:ext>
              </a:extLst>
            </p:cNvPr>
            <p:cNvSpPr>
              <a:spLocks/>
            </p:cNvSpPr>
            <p:nvPr/>
          </p:nvSpPr>
          <p:spPr bwMode="auto">
            <a:xfrm>
              <a:off x="3044825" y="900113"/>
              <a:ext cx="1287463" cy="88900"/>
            </a:xfrm>
            <a:custGeom>
              <a:avLst/>
              <a:gdLst>
                <a:gd name="T0" fmla="*/ 0 w 811"/>
                <a:gd name="T1" fmla="*/ 56 h 56"/>
                <a:gd name="T2" fmla="*/ 0 w 811"/>
                <a:gd name="T3" fmla="*/ 30 h 56"/>
                <a:gd name="T4" fmla="*/ 725 w 811"/>
                <a:gd name="T5" fmla="*/ 30 h 56"/>
                <a:gd name="T6" fmla="*/ 735 w 811"/>
                <a:gd name="T7" fmla="*/ 0 h 56"/>
                <a:gd name="T8" fmla="*/ 811 w 811"/>
                <a:gd name="T9" fmla="*/ 30 h 56"/>
                <a:gd name="T10" fmla="*/ 811 w 811"/>
                <a:gd name="T11" fmla="*/ 56 h 56"/>
                <a:gd name="T12" fmla="*/ 0 w 811"/>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811" h="56">
                  <a:moveTo>
                    <a:pt x="0" y="56"/>
                  </a:moveTo>
                  <a:lnTo>
                    <a:pt x="0" y="30"/>
                  </a:lnTo>
                  <a:lnTo>
                    <a:pt x="725" y="30"/>
                  </a:lnTo>
                  <a:lnTo>
                    <a:pt x="735" y="0"/>
                  </a:lnTo>
                  <a:lnTo>
                    <a:pt x="811" y="30"/>
                  </a:lnTo>
                  <a:lnTo>
                    <a:pt x="811" y="56"/>
                  </a:lnTo>
                  <a:lnTo>
                    <a:pt x="0"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6" name="Rectangle 109">
              <a:extLst>
                <a:ext uri="{FF2B5EF4-FFF2-40B4-BE49-F238E27FC236}">
                  <a16:creationId xmlns:a16="http://schemas.microsoft.com/office/drawing/2014/main" xmlns="" id="{95F0ABD9-F98C-47DA-B6CB-750AF10E6581}"/>
                </a:ext>
              </a:extLst>
            </p:cNvPr>
            <p:cNvSpPr>
              <a:spLocks noChangeArrowheads="1"/>
            </p:cNvSpPr>
            <p:nvPr/>
          </p:nvSpPr>
          <p:spPr bwMode="auto">
            <a:xfrm>
              <a:off x="3781425" y="752475"/>
              <a:ext cx="34925" cy="214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7" name="Rectangle 110">
              <a:extLst>
                <a:ext uri="{FF2B5EF4-FFF2-40B4-BE49-F238E27FC236}">
                  <a16:creationId xmlns:a16="http://schemas.microsoft.com/office/drawing/2014/main" xmlns="" id="{2B777433-D91C-45E4-8FBB-080911726A23}"/>
                </a:ext>
              </a:extLst>
            </p:cNvPr>
            <p:cNvSpPr>
              <a:spLocks noChangeArrowheads="1"/>
            </p:cNvSpPr>
            <p:nvPr/>
          </p:nvSpPr>
          <p:spPr bwMode="auto">
            <a:xfrm>
              <a:off x="3949700" y="820738"/>
              <a:ext cx="38100" cy="1333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8" name="Freeform 111">
              <a:extLst>
                <a:ext uri="{FF2B5EF4-FFF2-40B4-BE49-F238E27FC236}">
                  <a16:creationId xmlns:a16="http://schemas.microsoft.com/office/drawing/2014/main" xmlns="" id="{0F5EA16B-9564-44E4-A852-2B340A549E57}"/>
                </a:ext>
              </a:extLst>
            </p:cNvPr>
            <p:cNvSpPr>
              <a:spLocks/>
            </p:cNvSpPr>
            <p:nvPr/>
          </p:nvSpPr>
          <p:spPr bwMode="auto">
            <a:xfrm>
              <a:off x="3614738" y="768350"/>
              <a:ext cx="185738" cy="185737"/>
            </a:xfrm>
            <a:custGeom>
              <a:avLst/>
              <a:gdLst>
                <a:gd name="T0" fmla="*/ 0 w 117"/>
                <a:gd name="T1" fmla="*/ 105 h 117"/>
                <a:gd name="T2" fmla="*/ 107 w 117"/>
                <a:gd name="T3" fmla="*/ 0 h 117"/>
                <a:gd name="T4" fmla="*/ 117 w 117"/>
                <a:gd name="T5" fmla="*/ 11 h 117"/>
                <a:gd name="T6" fmla="*/ 12 w 117"/>
                <a:gd name="T7" fmla="*/ 117 h 117"/>
                <a:gd name="T8" fmla="*/ 0 w 117"/>
                <a:gd name="T9" fmla="*/ 105 h 117"/>
              </a:gdLst>
              <a:ahLst/>
              <a:cxnLst>
                <a:cxn ang="0">
                  <a:pos x="T0" y="T1"/>
                </a:cxn>
                <a:cxn ang="0">
                  <a:pos x="T2" y="T3"/>
                </a:cxn>
                <a:cxn ang="0">
                  <a:pos x="T4" y="T5"/>
                </a:cxn>
                <a:cxn ang="0">
                  <a:pos x="T6" y="T7"/>
                </a:cxn>
                <a:cxn ang="0">
                  <a:pos x="T8" y="T9"/>
                </a:cxn>
              </a:cxnLst>
              <a:rect l="0" t="0" r="r" b="b"/>
              <a:pathLst>
                <a:path w="117" h="117">
                  <a:moveTo>
                    <a:pt x="0" y="105"/>
                  </a:moveTo>
                  <a:lnTo>
                    <a:pt x="107" y="0"/>
                  </a:lnTo>
                  <a:lnTo>
                    <a:pt x="117" y="11"/>
                  </a:lnTo>
                  <a:lnTo>
                    <a:pt x="12" y="117"/>
                  </a:lnTo>
                  <a:lnTo>
                    <a:pt x="0"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9" name="Freeform 112">
              <a:extLst>
                <a:ext uri="{FF2B5EF4-FFF2-40B4-BE49-F238E27FC236}">
                  <a16:creationId xmlns:a16="http://schemas.microsoft.com/office/drawing/2014/main" xmlns="" id="{0C6CD059-A68A-4255-8A29-C3948126C993}"/>
                </a:ext>
              </a:extLst>
            </p:cNvPr>
            <p:cNvSpPr>
              <a:spLocks/>
            </p:cNvSpPr>
            <p:nvPr/>
          </p:nvSpPr>
          <p:spPr bwMode="auto">
            <a:xfrm>
              <a:off x="3797300" y="814388"/>
              <a:ext cx="142875" cy="139700"/>
            </a:xfrm>
            <a:custGeom>
              <a:avLst/>
              <a:gdLst>
                <a:gd name="T0" fmla="*/ 0 w 90"/>
                <a:gd name="T1" fmla="*/ 78 h 88"/>
                <a:gd name="T2" fmla="*/ 78 w 90"/>
                <a:gd name="T3" fmla="*/ 0 h 88"/>
                <a:gd name="T4" fmla="*/ 90 w 90"/>
                <a:gd name="T5" fmla="*/ 10 h 88"/>
                <a:gd name="T6" fmla="*/ 12 w 90"/>
                <a:gd name="T7" fmla="*/ 88 h 88"/>
                <a:gd name="T8" fmla="*/ 0 w 90"/>
                <a:gd name="T9" fmla="*/ 78 h 88"/>
              </a:gdLst>
              <a:ahLst/>
              <a:cxnLst>
                <a:cxn ang="0">
                  <a:pos x="T0" y="T1"/>
                </a:cxn>
                <a:cxn ang="0">
                  <a:pos x="T2" y="T3"/>
                </a:cxn>
                <a:cxn ang="0">
                  <a:pos x="T4" y="T5"/>
                </a:cxn>
                <a:cxn ang="0">
                  <a:pos x="T6" y="T7"/>
                </a:cxn>
                <a:cxn ang="0">
                  <a:pos x="T8" y="T9"/>
                </a:cxn>
              </a:cxnLst>
              <a:rect l="0" t="0" r="r" b="b"/>
              <a:pathLst>
                <a:path w="90" h="88">
                  <a:moveTo>
                    <a:pt x="0" y="78"/>
                  </a:moveTo>
                  <a:lnTo>
                    <a:pt x="78" y="0"/>
                  </a:lnTo>
                  <a:lnTo>
                    <a:pt x="90" y="10"/>
                  </a:lnTo>
                  <a:lnTo>
                    <a:pt x="12" y="88"/>
                  </a:lnTo>
                  <a:lnTo>
                    <a:pt x="0"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0" name="Freeform 113">
              <a:extLst>
                <a:ext uri="{FF2B5EF4-FFF2-40B4-BE49-F238E27FC236}">
                  <a16:creationId xmlns:a16="http://schemas.microsoft.com/office/drawing/2014/main" xmlns="" id="{0072BB92-886F-463B-A076-69C8D35E23F8}"/>
                </a:ext>
              </a:extLst>
            </p:cNvPr>
            <p:cNvSpPr>
              <a:spLocks/>
            </p:cNvSpPr>
            <p:nvPr/>
          </p:nvSpPr>
          <p:spPr bwMode="auto">
            <a:xfrm>
              <a:off x="3614738" y="768350"/>
              <a:ext cx="185738" cy="185737"/>
            </a:xfrm>
            <a:custGeom>
              <a:avLst/>
              <a:gdLst>
                <a:gd name="T0" fmla="*/ 12 w 117"/>
                <a:gd name="T1" fmla="*/ 0 h 117"/>
                <a:gd name="T2" fmla="*/ 117 w 117"/>
                <a:gd name="T3" fmla="*/ 105 h 117"/>
                <a:gd name="T4" fmla="*/ 107 w 117"/>
                <a:gd name="T5" fmla="*/ 117 h 117"/>
                <a:gd name="T6" fmla="*/ 0 w 117"/>
                <a:gd name="T7" fmla="*/ 11 h 117"/>
                <a:gd name="T8" fmla="*/ 12 w 117"/>
                <a:gd name="T9" fmla="*/ 0 h 117"/>
              </a:gdLst>
              <a:ahLst/>
              <a:cxnLst>
                <a:cxn ang="0">
                  <a:pos x="T0" y="T1"/>
                </a:cxn>
                <a:cxn ang="0">
                  <a:pos x="T2" y="T3"/>
                </a:cxn>
                <a:cxn ang="0">
                  <a:pos x="T4" y="T5"/>
                </a:cxn>
                <a:cxn ang="0">
                  <a:pos x="T6" y="T7"/>
                </a:cxn>
                <a:cxn ang="0">
                  <a:pos x="T8" y="T9"/>
                </a:cxn>
              </a:cxnLst>
              <a:rect l="0" t="0" r="r" b="b"/>
              <a:pathLst>
                <a:path w="117" h="117">
                  <a:moveTo>
                    <a:pt x="12" y="0"/>
                  </a:moveTo>
                  <a:lnTo>
                    <a:pt x="117" y="105"/>
                  </a:lnTo>
                  <a:lnTo>
                    <a:pt x="107" y="117"/>
                  </a:lnTo>
                  <a:lnTo>
                    <a:pt x="0" y="11"/>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1" name="Rectangle 114">
              <a:extLst>
                <a:ext uri="{FF2B5EF4-FFF2-40B4-BE49-F238E27FC236}">
                  <a16:creationId xmlns:a16="http://schemas.microsoft.com/office/drawing/2014/main" xmlns="" id="{6E9DC577-21E3-4D66-9993-7CD62B5B73FB}"/>
                </a:ext>
              </a:extLst>
            </p:cNvPr>
            <p:cNvSpPr>
              <a:spLocks noChangeArrowheads="1"/>
            </p:cNvSpPr>
            <p:nvPr/>
          </p:nvSpPr>
          <p:spPr bwMode="auto">
            <a:xfrm>
              <a:off x="3602038" y="752475"/>
              <a:ext cx="38100" cy="214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2" name="Freeform 115">
              <a:extLst>
                <a:ext uri="{FF2B5EF4-FFF2-40B4-BE49-F238E27FC236}">
                  <a16:creationId xmlns:a16="http://schemas.microsoft.com/office/drawing/2014/main" xmlns="" id="{59728FCC-2F04-49FD-807F-0BE902EEFA46}"/>
                </a:ext>
              </a:extLst>
            </p:cNvPr>
            <p:cNvSpPr>
              <a:spLocks/>
            </p:cNvSpPr>
            <p:nvPr/>
          </p:nvSpPr>
          <p:spPr bwMode="auto">
            <a:xfrm>
              <a:off x="3440113" y="768350"/>
              <a:ext cx="184150" cy="185737"/>
            </a:xfrm>
            <a:custGeom>
              <a:avLst/>
              <a:gdLst>
                <a:gd name="T0" fmla="*/ 0 w 116"/>
                <a:gd name="T1" fmla="*/ 105 h 117"/>
                <a:gd name="T2" fmla="*/ 104 w 116"/>
                <a:gd name="T3" fmla="*/ 0 h 117"/>
                <a:gd name="T4" fmla="*/ 116 w 116"/>
                <a:gd name="T5" fmla="*/ 11 h 117"/>
                <a:gd name="T6" fmla="*/ 10 w 116"/>
                <a:gd name="T7" fmla="*/ 117 h 117"/>
                <a:gd name="T8" fmla="*/ 0 w 116"/>
                <a:gd name="T9" fmla="*/ 105 h 117"/>
              </a:gdLst>
              <a:ahLst/>
              <a:cxnLst>
                <a:cxn ang="0">
                  <a:pos x="T0" y="T1"/>
                </a:cxn>
                <a:cxn ang="0">
                  <a:pos x="T2" y="T3"/>
                </a:cxn>
                <a:cxn ang="0">
                  <a:pos x="T4" y="T5"/>
                </a:cxn>
                <a:cxn ang="0">
                  <a:pos x="T6" y="T7"/>
                </a:cxn>
                <a:cxn ang="0">
                  <a:pos x="T8" y="T9"/>
                </a:cxn>
              </a:cxnLst>
              <a:rect l="0" t="0" r="r" b="b"/>
              <a:pathLst>
                <a:path w="116" h="117">
                  <a:moveTo>
                    <a:pt x="0" y="105"/>
                  </a:moveTo>
                  <a:lnTo>
                    <a:pt x="104" y="0"/>
                  </a:lnTo>
                  <a:lnTo>
                    <a:pt x="116" y="11"/>
                  </a:lnTo>
                  <a:lnTo>
                    <a:pt x="10" y="117"/>
                  </a:lnTo>
                  <a:lnTo>
                    <a:pt x="0"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3" name="Freeform 116">
              <a:extLst>
                <a:ext uri="{FF2B5EF4-FFF2-40B4-BE49-F238E27FC236}">
                  <a16:creationId xmlns:a16="http://schemas.microsoft.com/office/drawing/2014/main" xmlns="" id="{44A1446D-B918-4420-A459-56138715034C}"/>
                </a:ext>
              </a:extLst>
            </p:cNvPr>
            <p:cNvSpPr>
              <a:spLocks/>
            </p:cNvSpPr>
            <p:nvPr/>
          </p:nvSpPr>
          <p:spPr bwMode="auto">
            <a:xfrm>
              <a:off x="3440113" y="768350"/>
              <a:ext cx="184150" cy="185737"/>
            </a:xfrm>
            <a:custGeom>
              <a:avLst/>
              <a:gdLst>
                <a:gd name="T0" fmla="*/ 10 w 116"/>
                <a:gd name="T1" fmla="*/ 0 h 117"/>
                <a:gd name="T2" fmla="*/ 116 w 116"/>
                <a:gd name="T3" fmla="*/ 105 h 117"/>
                <a:gd name="T4" fmla="*/ 104 w 116"/>
                <a:gd name="T5" fmla="*/ 117 h 117"/>
                <a:gd name="T6" fmla="*/ 0 w 116"/>
                <a:gd name="T7" fmla="*/ 11 h 117"/>
                <a:gd name="T8" fmla="*/ 10 w 116"/>
                <a:gd name="T9" fmla="*/ 0 h 117"/>
              </a:gdLst>
              <a:ahLst/>
              <a:cxnLst>
                <a:cxn ang="0">
                  <a:pos x="T0" y="T1"/>
                </a:cxn>
                <a:cxn ang="0">
                  <a:pos x="T2" y="T3"/>
                </a:cxn>
                <a:cxn ang="0">
                  <a:pos x="T4" y="T5"/>
                </a:cxn>
                <a:cxn ang="0">
                  <a:pos x="T6" y="T7"/>
                </a:cxn>
                <a:cxn ang="0">
                  <a:pos x="T8" y="T9"/>
                </a:cxn>
              </a:cxnLst>
              <a:rect l="0" t="0" r="r" b="b"/>
              <a:pathLst>
                <a:path w="116" h="117">
                  <a:moveTo>
                    <a:pt x="10" y="0"/>
                  </a:moveTo>
                  <a:lnTo>
                    <a:pt x="116" y="105"/>
                  </a:lnTo>
                  <a:lnTo>
                    <a:pt x="104" y="117"/>
                  </a:lnTo>
                  <a:lnTo>
                    <a:pt x="0" y="11"/>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4" name="Rectangle 117">
              <a:extLst>
                <a:ext uri="{FF2B5EF4-FFF2-40B4-BE49-F238E27FC236}">
                  <a16:creationId xmlns:a16="http://schemas.microsoft.com/office/drawing/2014/main" xmlns="" id="{AADC5436-87CD-48D8-ACF7-3E0F37A16231}"/>
                </a:ext>
              </a:extLst>
            </p:cNvPr>
            <p:cNvSpPr>
              <a:spLocks noChangeArrowheads="1"/>
            </p:cNvSpPr>
            <p:nvPr/>
          </p:nvSpPr>
          <p:spPr bwMode="auto">
            <a:xfrm>
              <a:off x="3427413" y="752475"/>
              <a:ext cx="38100" cy="214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5" name="Freeform 118">
              <a:extLst>
                <a:ext uri="{FF2B5EF4-FFF2-40B4-BE49-F238E27FC236}">
                  <a16:creationId xmlns:a16="http://schemas.microsoft.com/office/drawing/2014/main" xmlns="" id="{4D0E9D2F-48DC-48D3-8FE4-07713550F733}"/>
                </a:ext>
              </a:extLst>
            </p:cNvPr>
            <p:cNvSpPr>
              <a:spLocks/>
            </p:cNvSpPr>
            <p:nvPr/>
          </p:nvSpPr>
          <p:spPr bwMode="auto">
            <a:xfrm>
              <a:off x="3260725" y="768350"/>
              <a:ext cx="188913" cy="185737"/>
            </a:xfrm>
            <a:custGeom>
              <a:avLst/>
              <a:gdLst>
                <a:gd name="T0" fmla="*/ 0 w 119"/>
                <a:gd name="T1" fmla="*/ 105 h 117"/>
                <a:gd name="T2" fmla="*/ 107 w 119"/>
                <a:gd name="T3" fmla="*/ 0 h 117"/>
                <a:gd name="T4" fmla="*/ 119 w 119"/>
                <a:gd name="T5" fmla="*/ 11 h 117"/>
                <a:gd name="T6" fmla="*/ 12 w 119"/>
                <a:gd name="T7" fmla="*/ 117 h 117"/>
                <a:gd name="T8" fmla="*/ 0 w 119"/>
                <a:gd name="T9" fmla="*/ 105 h 117"/>
              </a:gdLst>
              <a:ahLst/>
              <a:cxnLst>
                <a:cxn ang="0">
                  <a:pos x="T0" y="T1"/>
                </a:cxn>
                <a:cxn ang="0">
                  <a:pos x="T2" y="T3"/>
                </a:cxn>
                <a:cxn ang="0">
                  <a:pos x="T4" y="T5"/>
                </a:cxn>
                <a:cxn ang="0">
                  <a:pos x="T6" y="T7"/>
                </a:cxn>
                <a:cxn ang="0">
                  <a:pos x="T8" y="T9"/>
                </a:cxn>
              </a:cxnLst>
              <a:rect l="0" t="0" r="r" b="b"/>
              <a:pathLst>
                <a:path w="119" h="117">
                  <a:moveTo>
                    <a:pt x="0" y="105"/>
                  </a:moveTo>
                  <a:lnTo>
                    <a:pt x="107" y="0"/>
                  </a:lnTo>
                  <a:lnTo>
                    <a:pt x="119" y="11"/>
                  </a:lnTo>
                  <a:lnTo>
                    <a:pt x="12" y="117"/>
                  </a:lnTo>
                  <a:lnTo>
                    <a:pt x="0"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6" name="Freeform 119">
              <a:extLst>
                <a:ext uri="{FF2B5EF4-FFF2-40B4-BE49-F238E27FC236}">
                  <a16:creationId xmlns:a16="http://schemas.microsoft.com/office/drawing/2014/main" xmlns="" id="{A472EDF8-7731-48DE-935E-DE77A1DE8323}"/>
                </a:ext>
              </a:extLst>
            </p:cNvPr>
            <p:cNvSpPr>
              <a:spLocks/>
            </p:cNvSpPr>
            <p:nvPr/>
          </p:nvSpPr>
          <p:spPr bwMode="auto">
            <a:xfrm>
              <a:off x="3260725" y="768350"/>
              <a:ext cx="188913" cy="185737"/>
            </a:xfrm>
            <a:custGeom>
              <a:avLst/>
              <a:gdLst>
                <a:gd name="T0" fmla="*/ 12 w 119"/>
                <a:gd name="T1" fmla="*/ 0 h 117"/>
                <a:gd name="T2" fmla="*/ 119 w 119"/>
                <a:gd name="T3" fmla="*/ 105 h 117"/>
                <a:gd name="T4" fmla="*/ 107 w 119"/>
                <a:gd name="T5" fmla="*/ 117 h 117"/>
                <a:gd name="T6" fmla="*/ 0 w 119"/>
                <a:gd name="T7" fmla="*/ 11 h 117"/>
                <a:gd name="T8" fmla="*/ 12 w 119"/>
                <a:gd name="T9" fmla="*/ 0 h 117"/>
              </a:gdLst>
              <a:ahLst/>
              <a:cxnLst>
                <a:cxn ang="0">
                  <a:pos x="T0" y="T1"/>
                </a:cxn>
                <a:cxn ang="0">
                  <a:pos x="T2" y="T3"/>
                </a:cxn>
                <a:cxn ang="0">
                  <a:pos x="T4" y="T5"/>
                </a:cxn>
                <a:cxn ang="0">
                  <a:pos x="T6" y="T7"/>
                </a:cxn>
                <a:cxn ang="0">
                  <a:pos x="T8" y="T9"/>
                </a:cxn>
              </a:cxnLst>
              <a:rect l="0" t="0" r="r" b="b"/>
              <a:pathLst>
                <a:path w="119" h="117">
                  <a:moveTo>
                    <a:pt x="12" y="0"/>
                  </a:moveTo>
                  <a:lnTo>
                    <a:pt x="119" y="105"/>
                  </a:lnTo>
                  <a:lnTo>
                    <a:pt x="107" y="117"/>
                  </a:lnTo>
                  <a:lnTo>
                    <a:pt x="0" y="11"/>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7" name="Rectangle 120">
              <a:extLst>
                <a:ext uri="{FF2B5EF4-FFF2-40B4-BE49-F238E27FC236}">
                  <a16:creationId xmlns:a16="http://schemas.microsoft.com/office/drawing/2014/main" xmlns="" id="{3A8ADDFA-5CBA-4993-969B-B1CE9ED623B3}"/>
                </a:ext>
              </a:extLst>
            </p:cNvPr>
            <p:cNvSpPr>
              <a:spLocks noChangeArrowheads="1"/>
            </p:cNvSpPr>
            <p:nvPr/>
          </p:nvSpPr>
          <p:spPr bwMode="auto">
            <a:xfrm>
              <a:off x="3251200" y="752475"/>
              <a:ext cx="34925" cy="214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8" name="Freeform 121">
              <a:extLst>
                <a:ext uri="{FF2B5EF4-FFF2-40B4-BE49-F238E27FC236}">
                  <a16:creationId xmlns:a16="http://schemas.microsoft.com/office/drawing/2014/main" xmlns="" id="{D1C253EF-87ED-4D24-9DC3-88D4215B9CA1}"/>
                </a:ext>
              </a:extLst>
            </p:cNvPr>
            <p:cNvSpPr>
              <a:spLocks/>
            </p:cNvSpPr>
            <p:nvPr/>
          </p:nvSpPr>
          <p:spPr bwMode="auto">
            <a:xfrm>
              <a:off x="3086100" y="768350"/>
              <a:ext cx="184150" cy="185737"/>
            </a:xfrm>
            <a:custGeom>
              <a:avLst/>
              <a:gdLst>
                <a:gd name="T0" fmla="*/ 0 w 116"/>
                <a:gd name="T1" fmla="*/ 105 h 117"/>
                <a:gd name="T2" fmla="*/ 106 w 116"/>
                <a:gd name="T3" fmla="*/ 0 h 117"/>
                <a:gd name="T4" fmla="*/ 116 w 116"/>
                <a:gd name="T5" fmla="*/ 11 h 117"/>
                <a:gd name="T6" fmla="*/ 12 w 116"/>
                <a:gd name="T7" fmla="*/ 117 h 117"/>
                <a:gd name="T8" fmla="*/ 0 w 116"/>
                <a:gd name="T9" fmla="*/ 105 h 117"/>
              </a:gdLst>
              <a:ahLst/>
              <a:cxnLst>
                <a:cxn ang="0">
                  <a:pos x="T0" y="T1"/>
                </a:cxn>
                <a:cxn ang="0">
                  <a:pos x="T2" y="T3"/>
                </a:cxn>
                <a:cxn ang="0">
                  <a:pos x="T4" y="T5"/>
                </a:cxn>
                <a:cxn ang="0">
                  <a:pos x="T6" y="T7"/>
                </a:cxn>
                <a:cxn ang="0">
                  <a:pos x="T8" y="T9"/>
                </a:cxn>
              </a:cxnLst>
              <a:rect l="0" t="0" r="r" b="b"/>
              <a:pathLst>
                <a:path w="116" h="117">
                  <a:moveTo>
                    <a:pt x="0" y="105"/>
                  </a:moveTo>
                  <a:lnTo>
                    <a:pt x="106" y="0"/>
                  </a:lnTo>
                  <a:lnTo>
                    <a:pt x="116" y="11"/>
                  </a:lnTo>
                  <a:lnTo>
                    <a:pt x="12" y="117"/>
                  </a:lnTo>
                  <a:lnTo>
                    <a:pt x="0"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9" name="Freeform 122">
              <a:extLst>
                <a:ext uri="{FF2B5EF4-FFF2-40B4-BE49-F238E27FC236}">
                  <a16:creationId xmlns:a16="http://schemas.microsoft.com/office/drawing/2014/main" xmlns="" id="{062AEF8F-7618-4714-B045-047397A16F54}"/>
                </a:ext>
              </a:extLst>
            </p:cNvPr>
            <p:cNvSpPr>
              <a:spLocks/>
            </p:cNvSpPr>
            <p:nvPr/>
          </p:nvSpPr>
          <p:spPr bwMode="auto">
            <a:xfrm>
              <a:off x="3086100" y="768350"/>
              <a:ext cx="184150" cy="185737"/>
            </a:xfrm>
            <a:custGeom>
              <a:avLst/>
              <a:gdLst>
                <a:gd name="T0" fmla="*/ 12 w 116"/>
                <a:gd name="T1" fmla="*/ 0 h 117"/>
                <a:gd name="T2" fmla="*/ 116 w 116"/>
                <a:gd name="T3" fmla="*/ 105 h 117"/>
                <a:gd name="T4" fmla="*/ 106 w 116"/>
                <a:gd name="T5" fmla="*/ 117 h 117"/>
                <a:gd name="T6" fmla="*/ 0 w 116"/>
                <a:gd name="T7" fmla="*/ 11 h 117"/>
                <a:gd name="T8" fmla="*/ 12 w 116"/>
                <a:gd name="T9" fmla="*/ 0 h 117"/>
              </a:gdLst>
              <a:ahLst/>
              <a:cxnLst>
                <a:cxn ang="0">
                  <a:pos x="T0" y="T1"/>
                </a:cxn>
                <a:cxn ang="0">
                  <a:pos x="T2" y="T3"/>
                </a:cxn>
                <a:cxn ang="0">
                  <a:pos x="T4" y="T5"/>
                </a:cxn>
                <a:cxn ang="0">
                  <a:pos x="T6" y="T7"/>
                </a:cxn>
                <a:cxn ang="0">
                  <a:pos x="T8" y="T9"/>
                </a:cxn>
              </a:cxnLst>
              <a:rect l="0" t="0" r="r" b="b"/>
              <a:pathLst>
                <a:path w="116" h="117">
                  <a:moveTo>
                    <a:pt x="12" y="0"/>
                  </a:moveTo>
                  <a:lnTo>
                    <a:pt x="116" y="105"/>
                  </a:lnTo>
                  <a:lnTo>
                    <a:pt x="106" y="117"/>
                  </a:lnTo>
                  <a:lnTo>
                    <a:pt x="0" y="11"/>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0" name="Rectangle 123">
              <a:extLst>
                <a:ext uri="{FF2B5EF4-FFF2-40B4-BE49-F238E27FC236}">
                  <a16:creationId xmlns:a16="http://schemas.microsoft.com/office/drawing/2014/main" xmlns="" id="{542FD34D-2296-4664-B4FE-5BB07577234A}"/>
                </a:ext>
              </a:extLst>
            </p:cNvPr>
            <p:cNvSpPr>
              <a:spLocks noChangeArrowheads="1"/>
            </p:cNvSpPr>
            <p:nvPr/>
          </p:nvSpPr>
          <p:spPr bwMode="auto">
            <a:xfrm>
              <a:off x="3952875" y="2192338"/>
              <a:ext cx="736600" cy="2428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1" name="Rectangle 124">
              <a:extLst>
                <a:ext uri="{FF2B5EF4-FFF2-40B4-BE49-F238E27FC236}">
                  <a16:creationId xmlns:a16="http://schemas.microsoft.com/office/drawing/2014/main" xmlns="" id="{26A8FEB6-3DAC-421A-BC90-006925DFF2C8}"/>
                </a:ext>
              </a:extLst>
            </p:cNvPr>
            <p:cNvSpPr>
              <a:spLocks noChangeArrowheads="1"/>
            </p:cNvSpPr>
            <p:nvPr/>
          </p:nvSpPr>
          <p:spPr bwMode="auto">
            <a:xfrm>
              <a:off x="3175" y="695325"/>
              <a:ext cx="206375" cy="676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2" name="Freeform 125">
              <a:extLst>
                <a:ext uri="{FF2B5EF4-FFF2-40B4-BE49-F238E27FC236}">
                  <a16:creationId xmlns:a16="http://schemas.microsoft.com/office/drawing/2014/main" xmlns="" id="{B6774275-A9EC-4A04-AE53-8A95FC5224B9}"/>
                </a:ext>
              </a:extLst>
            </p:cNvPr>
            <p:cNvSpPr>
              <a:spLocks/>
            </p:cNvSpPr>
            <p:nvPr/>
          </p:nvSpPr>
          <p:spPr bwMode="auto">
            <a:xfrm>
              <a:off x="752475" y="4430713"/>
              <a:ext cx="1154113" cy="207962"/>
            </a:xfrm>
            <a:custGeom>
              <a:avLst/>
              <a:gdLst>
                <a:gd name="T0" fmla="*/ 362 w 362"/>
                <a:gd name="T1" fmla="*/ 31 h 65"/>
                <a:gd name="T2" fmla="*/ 362 w 362"/>
                <a:gd name="T3" fmla="*/ 65 h 65"/>
                <a:gd name="T4" fmla="*/ 0 w 362"/>
                <a:gd name="T5" fmla="*/ 65 h 65"/>
                <a:gd name="T6" fmla="*/ 0 w 362"/>
                <a:gd name="T7" fmla="*/ 31 h 65"/>
                <a:gd name="T8" fmla="*/ 30 w 362"/>
                <a:gd name="T9" fmla="*/ 0 h 65"/>
                <a:gd name="T10" fmla="*/ 332 w 362"/>
                <a:gd name="T11" fmla="*/ 0 h 65"/>
                <a:gd name="T12" fmla="*/ 362 w 362"/>
                <a:gd name="T13" fmla="*/ 31 h 65"/>
              </a:gdLst>
              <a:ahLst/>
              <a:cxnLst>
                <a:cxn ang="0">
                  <a:pos x="T0" y="T1"/>
                </a:cxn>
                <a:cxn ang="0">
                  <a:pos x="T2" y="T3"/>
                </a:cxn>
                <a:cxn ang="0">
                  <a:pos x="T4" y="T5"/>
                </a:cxn>
                <a:cxn ang="0">
                  <a:pos x="T6" y="T7"/>
                </a:cxn>
                <a:cxn ang="0">
                  <a:pos x="T8" y="T9"/>
                </a:cxn>
                <a:cxn ang="0">
                  <a:pos x="T10" y="T11"/>
                </a:cxn>
                <a:cxn ang="0">
                  <a:pos x="T12" y="T13"/>
                </a:cxn>
              </a:cxnLst>
              <a:rect l="0" t="0" r="r" b="b"/>
              <a:pathLst>
                <a:path w="362" h="65">
                  <a:moveTo>
                    <a:pt x="362" y="31"/>
                  </a:moveTo>
                  <a:cubicBezTo>
                    <a:pt x="362" y="65"/>
                    <a:pt x="362" y="65"/>
                    <a:pt x="362" y="65"/>
                  </a:cubicBezTo>
                  <a:cubicBezTo>
                    <a:pt x="0" y="65"/>
                    <a:pt x="0" y="65"/>
                    <a:pt x="0" y="65"/>
                  </a:cubicBezTo>
                  <a:cubicBezTo>
                    <a:pt x="0" y="31"/>
                    <a:pt x="0" y="31"/>
                    <a:pt x="0" y="31"/>
                  </a:cubicBezTo>
                  <a:cubicBezTo>
                    <a:pt x="0" y="14"/>
                    <a:pt x="13" y="0"/>
                    <a:pt x="30" y="0"/>
                  </a:cubicBezTo>
                  <a:cubicBezTo>
                    <a:pt x="332" y="0"/>
                    <a:pt x="332" y="0"/>
                    <a:pt x="332" y="0"/>
                  </a:cubicBezTo>
                  <a:cubicBezTo>
                    <a:pt x="349" y="0"/>
                    <a:pt x="362" y="14"/>
                    <a:pt x="362"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3" name="Rectangle 132">
            <a:extLst>
              <a:ext uri="{FF2B5EF4-FFF2-40B4-BE49-F238E27FC236}">
                <a16:creationId xmlns:a16="http://schemas.microsoft.com/office/drawing/2014/main" xmlns="" id="{29B7AB3E-6B5F-42B3-9E57-8633EC06F9E0}"/>
              </a:ext>
            </a:extLst>
          </p:cNvPr>
          <p:cNvSpPr/>
          <p:nvPr userDrawn="1"/>
        </p:nvSpPr>
        <p:spPr>
          <a:xfrm>
            <a:off x="272952" y="287255"/>
            <a:ext cx="368489" cy="7242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4" name="Rectangle 133">
            <a:extLst>
              <a:ext uri="{FF2B5EF4-FFF2-40B4-BE49-F238E27FC236}">
                <a16:creationId xmlns:a16="http://schemas.microsoft.com/office/drawing/2014/main" xmlns="" id="{CAF7A862-2343-40B9-BBA2-62AB9F6250A3}"/>
              </a:ext>
            </a:extLst>
          </p:cNvPr>
          <p:cNvSpPr/>
          <p:nvPr userDrawn="1"/>
        </p:nvSpPr>
        <p:spPr>
          <a:xfrm>
            <a:off x="-4" y="287254"/>
            <a:ext cx="191071" cy="7242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8098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Style slide layou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5CA8D69A-BFC2-4B10-BE3B-DDECB81DE897}"/>
              </a:ext>
            </a:extLst>
          </p:cNvPr>
          <p:cNvSpPr>
            <a:spLocks noGrp="1"/>
          </p:cNvSpPr>
          <p:nvPr>
            <p:ph type="pic" idx="11" hasCustomPrompt="1"/>
          </p:nvPr>
        </p:nvSpPr>
        <p:spPr>
          <a:xfrm>
            <a:off x="1776545" y="1872070"/>
            <a:ext cx="3326678" cy="3326678"/>
          </a:xfrm>
          <a:prstGeom prst="diamond">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852146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0_Style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64042BDB-2F8A-4632-BB44-DDEED52675C4}"/>
              </a:ext>
            </a:extLst>
          </p:cNvPr>
          <p:cNvSpPr/>
          <p:nvPr userDrawn="1"/>
        </p:nvSpPr>
        <p:spPr>
          <a:xfrm>
            <a:off x="5255664" y="3153398"/>
            <a:ext cx="6355221" cy="324610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xmlns="" id="{5CA8D69A-BFC2-4B10-BE3B-DDECB81DE897}"/>
              </a:ext>
            </a:extLst>
          </p:cNvPr>
          <p:cNvSpPr>
            <a:spLocks noGrp="1"/>
          </p:cNvSpPr>
          <p:nvPr>
            <p:ph type="pic" idx="11" hasCustomPrompt="1"/>
          </p:nvPr>
        </p:nvSpPr>
        <p:spPr>
          <a:xfrm>
            <a:off x="588679" y="458495"/>
            <a:ext cx="9358626" cy="5369887"/>
          </a:xfrm>
          <a:prstGeom prst="rect">
            <a:avLst/>
          </a:prstGeom>
          <a:solidFill>
            <a:schemeClr val="bg1">
              <a:lumMod val="95000"/>
            </a:schemeClr>
          </a:solidFill>
        </p:spPr>
        <p:txBody>
          <a:bodyPr anchor="ctr"/>
          <a:lstStyle>
            <a:lvl1pPr marL="0" indent="0" algn="ctr">
              <a:buNone/>
              <a:defRPr sz="1200" baseline="0">
                <a:solidFill>
                  <a:schemeClr val="bg1"/>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28179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1_Style slide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9DBCEFD9-B163-48A4-AE71-5462FF7934D4}"/>
              </a:ext>
            </a:extLst>
          </p:cNvPr>
          <p:cNvSpPr/>
          <p:nvPr userDrawn="1"/>
        </p:nvSpPr>
        <p:spPr>
          <a:xfrm>
            <a:off x="-1" y="828942"/>
            <a:ext cx="4862557" cy="166372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xmlns="" id="{5CA8D69A-BFC2-4B10-BE3B-DDECB81DE897}"/>
              </a:ext>
            </a:extLst>
          </p:cNvPr>
          <p:cNvSpPr>
            <a:spLocks noGrp="1"/>
          </p:cNvSpPr>
          <p:nvPr>
            <p:ph type="pic" idx="11" hasCustomPrompt="1"/>
          </p:nvPr>
        </p:nvSpPr>
        <p:spPr>
          <a:xfrm>
            <a:off x="503221" y="-3827"/>
            <a:ext cx="2666667" cy="5369887"/>
          </a:xfrm>
          <a:prstGeom prst="rect">
            <a:avLst/>
          </a:prstGeom>
          <a:solidFill>
            <a:schemeClr val="bg1">
              <a:lumMod val="95000"/>
            </a:schemeClr>
          </a:solidFill>
        </p:spPr>
        <p:txBody>
          <a:bodyPr anchor="ctr"/>
          <a:lstStyle>
            <a:lvl1pPr marL="0" indent="0" algn="ctr">
              <a:buNone/>
              <a:defRPr sz="1200" baseline="0">
                <a:solidFill>
                  <a:schemeClr val="bg1"/>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 name="Picture Placeholder 2">
            <a:extLst>
              <a:ext uri="{FF2B5EF4-FFF2-40B4-BE49-F238E27FC236}">
                <a16:creationId xmlns:a16="http://schemas.microsoft.com/office/drawing/2014/main" xmlns="" id="{31CC093B-6E45-4870-AFC9-7DA7E6943FEA}"/>
              </a:ext>
            </a:extLst>
          </p:cNvPr>
          <p:cNvSpPr>
            <a:spLocks noGrp="1"/>
          </p:cNvSpPr>
          <p:nvPr>
            <p:ph type="pic" idx="12" hasCustomPrompt="1"/>
          </p:nvPr>
        </p:nvSpPr>
        <p:spPr>
          <a:xfrm>
            <a:off x="3774835" y="1488113"/>
            <a:ext cx="2666667" cy="5369887"/>
          </a:xfrm>
          <a:prstGeom prst="rect">
            <a:avLst/>
          </a:prstGeom>
          <a:solidFill>
            <a:schemeClr val="bg1">
              <a:lumMod val="95000"/>
            </a:schemeClr>
          </a:solidFill>
        </p:spPr>
        <p:txBody>
          <a:bodyPr anchor="ctr"/>
          <a:lstStyle>
            <a:lvl1pPr marL="0" indent="0" algn="ctr">
              <a:buNone/>
              <a:defRPr sz="1200" baseline="0">
                <a:solidFill>
                  <a:schemeClr val="bg1"/>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9958302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9_Style slide layout">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xmlns="" id="{7893592F-B858-4F5A-87CA-4EFF78535447}"/>
              </a:ext>
            </a:extLst>
          </p:cNvPr>
          <p:cNvSpPr>
            <a:spLocks noGrp="1"/>
          </p:cNvSpPr>
          <p:nvPr>
            <p:ph type="pic" idx="14" hasCustomPrompt="1"/>
          </p:nvPr>
        </p:nvSpPr>
        <p:spPr>
          <a:xfrm>
            <a:off x="0" y="1183602"/>
            <a:ext cx="3512321" cy="5470055"/>
          </a:xfrm>
          <a:custGeom>
            <a:avLst/>
            <a:gdLst>
              <a:gd name="connsiteX0" fmla="*/ 0 w 2828662"/>
              <a:gd name="connsiteY0" fmla="*/ 0 h 4405331"/>
              <a:gd name="connsiteX1" fmla="*/ 2828662 w 2828662"/>
              <a:gd name="connsiteY1" fmla="*/ 2202666 h 4405331"/>
              <a:gd name="connsiteX2" fmla="*/ 0 w 2828662"/>
              <a:gd name="connsiteY2" fmla="*/ 4405331 h 4405331"/>
            </a:gdLst>
            <a:ahLst/>
            <a:cxnLst>
              <a:cxn ang="0">
                <a:pos x="connsiteX0" y="connsiteY0"/>
              </a:cxn>
              <a:cxn ang="0">
                <a:pos x="connsiteX1" y="connsiteY1"/>
              </a:cxn>
              <a:cxn ang="0">
                <a:pos x="connsiteX2" y="connsiteY2"/>
              </a:cxn>
            </a:cxnLst>
            <a:rect l="l" t="t" r="r" b="b"/>
            <a:pathLst>
              <a:path w="2828662" h="4405331">
                <a:moveTo>
                  <a:pt x="0" y="0"/>
                </a:moveTo>
                <a:lnTo>
                  <a:pt x="2828662" y="2202666"/>
                </a:lnTo>
                <a:lnTo>
                  <a:pt x="0" y="4405331"/>
                </a:lnTo>
                <a:close/>
              </a:path>
            </a:pathLst>
          </a:custGeom>
          <a:solidFill>
            <a:schemeClr val="bg1">
              <a:lumMod val="95000"/>
            </a:schemeClr>
          </a:solidFill>
          <a:ln w="12700">
            <a:noFill/>
          </a:ln>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8" name="Freeform: Shape 17">
            <a:extLst>
              <a:ext uri="{FF2B5EF4-FFF2-40B4-BE49-F238E27FC236}">
                <a16:creationId xmlns:a16="http://schemas.microsoft.com/office/drawing/2014/main" xmlns="" id="{F2B7F1F1-7576-43C8-8B02-8D9D6595C6B6}"/>
              </a:ext>
            </a:extLst>
          </p:cNvPr>
          <p:cNvSpPr/>
          <p:nvPr userDrawn="1"/>
        </p:nvSpPr>
        <p:spPr>
          <a:xfrm rot="2283856">
            <a:off x="-1145000" y="3273775"/>
            <a:ext cx="9041918" cy="507660"/>
          </a:xfrm>
          <a:custGeom>
            <a:avLst/>
            <a:gdLst>
              <a:gd name="connsiteX0" fmla="*/ 0 w 8508719"/>
              <a:gd name="connsiteY0" fmla="*/ 0 h 507660"/>
              <a:gd name="connsiteX1" fmla="*/ 8508719 w 8508719"/>
              <a:gd name="connsiteY1" fmla="*/ 0 h 507660"/>
              <a:gd name="connsiteX2" fmla="*/ 8382750 w 8508719"/>
              <a:gd name="connsiteY2" fmla="*/ 507660 h 507660"/>
              <a:gd name="connsiteX3" fmla="*/ 397545 w 8508719"/>
              <a:gd name="connsiteY3" fmla="*/ 507660 h 507660"/>
            </a:gdLst>
            <a:ahLst/>
            <a:cxnLst>
              <a:cxn ang="0">
                <a:pos x="connsiteX0" y="connsiteY0"/>
              </a:cxn>
              <a:cxn ang="0">
                <a:pos x="connsiteX1" y="connsiteY1"/>
              </a:cxn>
              <a:cxn ang="0">
                <a:pos x="connsiteX2" y="connsiteY2"/>
              </a:cxn>
              <a:cxn ang="0">
                <a:pos x="connsiteX3" y="connsiteY3"/>
              </a:cxn>
            </a:cxnLst>
            <a:rect l="l" t="t" r="r" b="b"/>
            <a:pathLst>
              <a:path w="8508719" h="507660">
                <a:moveTo>
                  <a:pt x="0" y="0"/>
                </a:moveTo>
                <a:lnTo>
                  <a:pt x="8508719" y="0"/>
                </a:lnTo>
                <a:lnTo>
                  <a:pt x="8382750" y="507660"/>
                </a:lnTo>
                <a:lnTo>
                  <a:pt x="397545" y="50766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xmlns="" id="{0D8039C2-E1B0-4E55-85AC-2B71B79D8AE6}"/>
              </a:ext>
            </a:extLst>
          </p:cNvPr>
          <p:cNvSpPr/>
          <p:nvPr userDrawn="1"/>
        </p:nvSpPr>
        <p:spPr>
          <a:xfrm rot="19320000">
            <a:off x="6359981" y="2723208"/>
            <a:ext cx="7218431" cy="2018306"/>
          </a:xfrm>
          <a:custGeom>
            <a:avLst/>
            <a:gdLst>
              <a:gd name="connsiteX0" fmla="*/ 7218431 w 7218431"/>
              <a:gd name="connsiteY0" fmla="*/ 0 h 2018306"/>
              <a:gd name="connsiteX1" fmla="*/ 5641558 w 7218431"/>
              <a:gd name="connsiteY1" fmla="*/ 2018306 h 2018306"/>
              <a:gd name="connsiteX2" fmla="*/ 0 w 7218431"/>
              <a:gd name="connsiteY2" fmla="*/ 2018306 h 2018306"/>
              <a:gd name="connsiteX3" fmla="*/ 0 w 7218431"/>
              <a:gd name="connsiteY3" fmla="*/ 0 h 2018306"/>
              <a:gd name="connsiteX0" fmla="*/ 7218431 w 7218431"/>
              <a:gd name="connsiteY0" fmla="*/ 0 h 2018306"/>
              <a:gd name="connsiteX1" fmla="*/ 5641558 w 7218431"/>
              <a:gd name="connsiteY1" fmla="*/ 2018306 h 2018306"/>
              <a:gd name="connsiteX2" fmla="*/ 133423 w 7218431"/>
              <a:gd name="connsiteY2" fmla="*/ 2014099 h 2018306"/>
              <a:gd name="connsiteX3" fmla="*/ 0 w 7218431"/>
              <a:gd name="connsiteY3" fmla="*/ 0 h 2018306"/>
              <a:gd name="connsiteX4" fmla="*/ 7218431 w 7218431"/>
              <a:gd name="connsiteY4" fmla="*/ 0 h 2018306"/>
              <a:gd name="connsiteX0" fmla="*/ 7218431 w 7218431"/>
              <a:gd name="connsiteY0" fmla="*/ 0 h 2018306"/>
              <a:gd name="connsiteX1" fmla="*/ 5641558 w 7218431"/>
              <a:gd name="connsiteY1" fmla="*/ 2018306 h 2018306"/>
              <a:gd name="connsiteX2" fmla="*/ 131951 w 7218431"/>
              <a:gd name="connsiteY2" fmla="*/ 2002104 h 2018306"/>
              <a:gd name="connsiteX3" fmla="*/ 0 w 7218431"/>
              <a:gd name="connsiteY3" fmla="*/ 0 h 2018306"/>
              <a:gd name="connsiteX4" fmla="*/ 7218431 w 7218431"/>
              <a:gd name="connsiteY4" fmla="*/ 0 h 20183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18431" h="2018306">
                <a:moveTo>
                  <a:pt x="7218431" y="0"/>
                </a:moveTo>
                <a:lnTo>
                  <a:pt x="5641558" y="2018306"/>
                </a:lnTo>
                <a:lnTo>
                  <a:pt x="131951" y="2002104"/>
                </a:lnTo>
                <a:lnTo>
                  <a:pt x="0" y="0"/>
                </a:lnTo>
                <a:lnTo>
                  <a:pt x="7218431"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xmlns="" id="{ACC73BDD-47B2-4716-B34E-A2A208CF0460}"/>
              </a:ext>
            </a:extLst>
          </p:cNvPr>
          <p:cNvSpPr/>
          <p:nvPr userDrawn="1"/>
        </p:nvSpPr>
        <p:spPr>
          <a:xfrm rot="2283856">
            <a:off x="-1281243" y="3125602"/>
            <a:ext cx="10430561" cy="457200"/>
          </a:xfrm>
          <a:custGeom>
            <a:avLst/>
            <a:gdLst>
              <a:gd name="connsiteX0" fmla="*/ 0 w 9464629"/>
              <a:gd name="connsiteY0" fmla="*/ 0 h 457200"/>
              <a:gd name="connsiteX1" fmla="*/ 9464629 w 9464629"/>
              <a:gd name="connsiteY1" fmla="*/ 0 h 457200"/>
              <a:gd name="connsiteX2" fmla="*/ 9464629 w 9464629"/>
              <a:gd name="connsiteY2" fmla="*/ 19238 h 457200"/>
              <a:gd name="connsiteX3" fmla="*/ 9355955 w 9464629"/>
              <a:gd name="connsiteY3" fmla="*/ 457200 h 457200"/>
              <a:gd name="connsiteX4" fmla="*/ 358030 w 9464629"/>
              <a:gd name="connsiteY4" fmla="*/ 457200 h 457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64629" h="457200">
                <a:moveTo>
                  <a:pt x="0" y="0"/>
                </a:moveTo>
                <a:lnTo>
                  <a:pt x="9464629" y="0"/>
                </a:lnTo>
                <a:lnTo>
                  <a:pt x="9464629" y="19238"/>
                </a:lnTo>
                <a:lnTo>
                  <a:pt x="9355955" y="457200"/>
                </a:lnTo>
                <a:lnTo>
                  <a:pt x="358030" y="4572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xmlns="" id="{5CA8D69A-BFC2-4B10-BE3B-DDECB81DE897}"/>
              </a:ext>
            </a:extLst>
          </p:cNvPr>
          <p:cNvSpPr>
            <a:spLocks noGrp="1"/>
          </p:cNvSpPr>
          <p:nvPr>
            <p:ph type="pic" idx="11" hasCustomPrompt="1"/>
          </p:nvPr>
        </p:nvSpPr>
        <p:spPr>
          <a:xfrm>
            <a:off x="-1" y="0"/>
            <a:ext cx="12209257" cy="5122817"/>
          </a:xfrm>
          <a:custGeom>
            <a:avLst/>
            <a:gdLst>
              <a:gd name="connsiteX0" fmla="*/ 0 w 13115109"/>
              <a:gd name="connsiteY0" fmla="*/ 5122817 h 10245634"/>
              <a:gd name="connsiteX1" fmla="*/ 6557555 w 13115109"/>
              <a:gd name="connsiteY1" fmla="*/ 0 h 10245634"/>
              <a:gd name="connsiteX2" fmla="*/ 13115109 w 13115109"/>
              <a:gd name="connsiteY2" fmla="*/ 5122817 h 10245634"/>
              <a:gd name="connsiteX3" fmla="*/ 6557555 w 13115109"/>
              <a:gd name="connsiteY3" fmla="*/ 10245634 h 10245634"/>
              <a:gd name="connsiteX4" fmla="*/ 0 w 13115109"/>
              <a:gd name="connsiteY4" fmla="*/ 5122817 h 10245634"/>
              <a:gd name="connsiteX0" fmla="*/ 0 w 13115109"/>
              <a:gd name="connsiteY0" fmla="*/ 5122817 h 10245634"/>
              <a:gd name="connsiteX1" fmla="*/ 6557555 w 13115109"/>
              <a:gd name="connsiteY1" fmla="*/ 0 h 10245634"/>
              <a:gd name="connsiteX2" fmla="*/ 13115109 w 13115109"/>
              <a:gd name="connsiteY2" fmla="*/ 5122817 h 10245634"/>
              <a:gd name="connsiteX3" fmla="*/ 12187881 w 13115109"/>
              <a:gd name="connsiteY3" fmla="*/ 5839509 h 10245634"/>
              <a:gd name="connsiteX4" fmla="*/ 6557555 w 13115109"/>
              <a:gd name="connsiteY4" fmla="*/ 10245634 h 10245634"/>
              <a:gd name="connsiteX5" fmla="*/ 0 w 13115109"/>
              <a:gd name="connsiteY5" fmla="*/ 5122817 h 10245634"/>
              <a:gd name="connsiteX0" fmla="*/ 0 w 13115109"/>
              <a:gd name="connsiteY0" fmla="*/ 5196957 h 10319774"/>
              <a:gd name="connsiteX1" fmla="*/ 6483415 w 13115109"/>
              <a:gd name="connsiteY1" fmla="*/ 0 h 10319774"/>
              <a:gd name="connsiteX2" fmla="*/ 13115109 w 13115109"/>
              <a:gd name="connsiteY2" fmla="*/ 5196957 h 10319774"/>
              <a:gd name="connsiteX3" fmla="*/ 12187881 w 13115109"/>
              <a:gd name="connsiteY3" fmla="*/ 5913649 h 10319774"/>
              <a:gd name="connsiteX4" fmla="*/ 6557555 w 13115109"/>
              <a:gd name="connsiteY4" fmla="*/ 10319774 h 10319774"/>
              <a:gd name="connsiteX5" fmla="*/ 0 w 13115109"/>
              <a:gd name="connsiteY5" fmla="*/ 5196957 h 10319774"/>
              <a:gd name="connsiteX0" fmla="*/ 0 w 13115109"/>
              <a:gd name="connsiteY0" fmla="*/ 0 h 5122817"/>
              <a:gd name="connsiteX1" fmla="*/ 13115109 w 13115109"/>
              <a:gd name="connsiteY1" fmla="*/ 0 h 5122817"/>
              <a:gd name="connsiteX2" fmla="*/ 12187881 w 13115109"/>
              <a:gd name="connsiteY2" fmla="*/ 716692 h 5122817"/>
              <a:gd name="connsiteX3" fmla="*/ 6557555 w 13115109"/>
              <a:gd name="connsiteY3" fmla="*/ 5122817 h 5122817"/>
              <a:gd name="connsiteX4" fmla="*/ 0 w 13115109"/>
              <a:gd name="connsiteY4" fmla="*/ 0 h 5122817"/>
              <a:gd name="connsiteX0" fmla="*/ 0 w 12200709"/>
              <a:gd name="connsiteY0" fmla="*/ 0 h 5122817"/>
              <a:gd name="connsiteX1" fmla="*/ 12200709 w 12200709"/>
              <a:gd name="connsiteY1" fmla="*/ 42729 h 5122817"/>
              <a:gd name="connsiteX2" fmla="*/ 12187881 w 12200709"/>
              <a:gd name="connsiteY2" fmla="*/ 716692 h 5122817"/>
              <a:gd name="connsiteX3" fmla="*/ 6557555 w 12200709"/>
              <a:gd name="connsiteY3" fmla="*/ 5122817 h 5122817"/>
              <a:gd name="connsiteX4" fmla="*/ 0 w 12200709"/>
              <a:gd name="connsiteY4" fmla="*/ 0 h 5122817"/>
              <a:gd name="connsiteX0" fmla="*/ 0 w 12192164"/>
              <a:gd name="connsiteY0" fmla="*/ 17092 h 5139909"/>
              <a:gd name="connsiteX1" fmla="*/ 12192164 w 12192164"/>
              <a:gd name="connsiteY1" fmla="*/ 0 h 5139909"/>
              <a:gd name="connsiteX2" fmla="*/ 12187881 w 12192164"/>
              <a:gd name="connsiteY2" fmla="*/ 733784 h 5139909"/>
              <a:gd name="connsiteX3" fmla="*/ 6557555 w 12192164"/>
              <a:gd name="connsiteY3" fmla="*/ 5139909 h 5139909"/>
              <a:gd name="connsiteX4" fmla="*/ 0 w 12192164"/>
              <a:gd name="connsiteY4" fmla="*/ 17092 h 5139909"/>
              <a:gd name="connsiteX0" fmla="*/ 0 w 12188071"/>
              <a:gd name="connsiteY0" fmla="*/ 0 h 5122817"/>
              <a:gd name="connsiteX1" fmla="*/ 12183619 w 12188071"/>
              <a:gd name="connsiteY1" fmla="*/ 0 h 5122817"/>
              <a:gd name="connsiteX2" fmla="*/ 12187881 w 12188071"/>
              <a:gd name="connsiteY2" fmla="*/ 716692 h 5122817"/>
              <a:gd name="connsiteX3" fmla="*/ 6557555 w 12188071"/>
              <a:gd name="connsiteY3" fmla="*/ 5122817 h 5122817"/>
              <a:gd name="connsiteX4" fmla="*/ 0 w 12188071"/>
              <a:gd name="connsiteY4" fmla="*/ 0 h 5122817"/>
              <a:gd name="connsiteX0" fmla="*/ 0 w 12209257"/>
              <a:gd name="connsiteY0" fmla="*/ 0 h 5122817"/>
              <a:gd name="connsiteX1" fmla="*/ 12209257 w 12209257"/>
              <a:gd name="connsiteY1" fmla="*/ 0 h 5122817"/>
              <a:gd name="connsiteX2" fmla="*/ 12187881 w 12209257"/>
              <a:gd name="connsiteY2" fmla="*/ 716692 h 5122817"/>
              <a:gd name="connsiteX3" fmla="*/ 6557555 w 12209257"/>
              <a:gd name="connsiteY3" fmla="*/ 5122817 h 5122817"/>
              <a:gd name="connsiteX4" fmla="*/ 0 w 12209257"/>
              <a:gd name="connsiteY4" fmla="*/ 0 h 51228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9257" h="5122817">
                <a:moveTo>
                  <a:pt x="0" y="0"/>
                </a:moveTo>
                <a:lnTo>
                  <a:pt x="12209257" y="0"/>
                </a:lnTo>
                <a:cubicBezTo>
                  <a:pt x="12207829" y="244595"/>
                  <a:pt x="12189309" y="472097"/>
                  <a:pt x="12187881" y="716692"/>
                </a:cubicBezTo>
                <a:lnTo>
                  <a:pt x="6557555" y="5122817"/>
                </a:lnTo>
                <a:lnTo>
                  <a:pt x="0" y="0"/>
                </a:lnTo>
                <a:close/>
              </a:path>
            </a:pathLst>
          </a:cu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3261847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AB31F48C-B68C-4AA3-A327-D4E232CCC4D2}"/>
              </a:ext>
            </a:extLst>
          </p:cNvPr>
          <p:cNvSpPr/>
          <p:nvPr userDrawn="1"/>
        </p:nvSpPr>
        <p:spPr>
          <a:xfrm>
            <a:off x="7570177" y="551723"/>
            <a:ext cx="3436232" cy="5152744"/>
          </a:xfrm>
          <a:prstGeom prst="rect">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5" name="Picture Placeholder 2">
            <a:extLst>
              <a:ext uri="{FF2B5EF4-FFF2-40B4-BE49-F238E27FC236}">
                <a16:creationId xmlns:a16="http://schemas.microsoft.com/office/drawing/2014/main" xmlns="" id="{B87D57F6-B3F3-4B57-BA8C-5AE6983ACFCC}"/>
              </a:ext>
            </a:extLst>
          </p:cNvPr>
          <p:cNvSpPr>
            <a:spLocks noGrp="1"/>
          </p:cNvSpPr>
          <p:nvPr>
            <p:ph type="pic" idx="14" hasCustomPrompt="1"/>
          </p:nvPr>
        </p:nvSpPr>
        <p:spPr>
          <a:xfrm>
            <a:off x="6972300" y="1144427"/>
            <a:ext cx="3436232" cy="5152743"/>
          </a:xfrm>
          <a:prstGeom prst="rect">
            <a:avLst/>
          </a:prstGeom>
          <a:solidFill>
            <a:schemeClr val="bg1">
              <a:lumMod val="95000"/>
            </a:schemeClr>
          </a:solidFill>
          <a:ln w="12700">
            <a:no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16697511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Picture Placeholder 2">
            <a:extLst>
              <a:ext uri="{FF2B5EF4-FFF2-40B4-BE49-F238E27FC236}">
                <a16:creationId xmlns:a16="http://schemas.microsoft.com/office/drawing/2014/main" xmlns="" id="{1DBA1EF6-0120-4FD9-94E5-779BB393F898}"/>
              </a:ext>
            </a:extLst>
          </p:cNvPr>
          <p:cNvSpPr>
            <a:spLocks noGrp="1"/>
          </p:cNvSpPr>
          <p:nvPr>
            <p:ph type="pic" idx="10" hasCustomPrompt="1"/>
          </p:nvPr>
        </p:nvSpPr>
        <p:spPr>
          <a:xfrm>
            <a:off x="905691" y="1825115"/>
            <a:ext cx="2269640" cy="273630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15" name="Picture Placeholder 2">
            <a:extLst>
              <a:ext uri="{FF2B5EF4-FFF2-40B4-BE49-F238E27FC236}">
                <a16:creationId xmlns:a16="http://schemas.microsoft.com/office/drawing/2014/main" xmlns="" id="{CC104F0A-ED0B-4B03-BB73-35F8EF9C879D}"/>
              </a:ext>
            </a:extLst>
          </p:cNvPr>
          <p:cNvSpPr>
            <a:spLocks noGrp="1"/>
          </p:cNvSpPr>
          <p:nvPr>
            <p:ph type="pic" idx="11" hasCustomPrompt="1"/>
          </p:nvPr>
        </p:nvSpPr>
        <p:spPr>
          <a:xfrm>
            <a:off x="3615156" y="1825115"/>
            <a:ext cx="2269640" cy="273630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16" name="Picture Placeholder 2">
            <a:extLst>
              <a:ext uri="{FF2B5EF4-FFF2-40B4-BE49-F238E27FC236}">
                <a16:creationId xmlns:a16="http://schemas.microsoft.com/office/drawing/2014/main" xmlns="" id="{3D72AD60-8A2A-4487-9377-E72F5DAF9591}"/>
              </a:ext>
            </a:extLst>
          </p:cNvPr>
          <p:cNvSpPr>
            <a:spLocks noGrp="1"/>
          </p:cNvSpPr>
          <p:nvPr>
            <p:ph type="pic" idx="12" hasCustomPrompt="1"/>
          </p:nvPr>
        </p:nvSpPr>
        <p:spPr>
          <a:xfrm>
            <a:off x="6324621" y="1825115"/>
            <a:ext cx="2269640" cy="273630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17" name="Picture Placeholder 2">
            <a:extLst>
              <a:ext uri="{FF2B5EF4-FFF2-40B4-BE49-F238E27FC236}">
                <a16:creationId xmlns:a16="http://schemas.microsoft.com/office/drawing/2014/main" xmlns="" id="{45BC6D7C-2CF0-49D1-A2B8-C1EFBA0121D3}"/>
              </a:ext>
            </a:extLst>
          </p:cNvPr>
          <p:cNvSpPr>
            <a:spLocks noGrp="1"/>
          </p:cNvSpPr>
          <p:nvPr>
            <p:ph type="pic" idx="13" hasCustomPrompt="1"/>
          </p:nvPr>
        </p:nvSpPr>
        <p:spPr>
          <a:xfrm>
            <a:off x="9034358" y="1825115"/>
            <a:ext cx="2269640" cy="273630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18" name="Rectangle 17">
            <a:extLst>
              <a:ext uri="{FF2B5EF4-FFF2-40B4-BE49-F238E27FC236}">
                <a16:creationId xmlns:a16="http://schemas.microsoft.com/office/drawing/2014/main" xmlns="" id="{37E2B474-D042-4F01-B278-52778C725B39}"/>
              </a:ext>
            </a:extLst>
          </p:cNvPr>
          <p:cNvSpPr/>
          <p:nvPr userDrawn="1"/>
        </p:nvSpPr>
        <p:spPr>
          <a:xfrm>
            <a:off x="905691" y="4561418"/>
            <a:ext cx="2269892" cy="16085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latin typeface="+mn-lt"/>
            </a:endParaRPr>
          </a:p>
        </p:txBody>
      </p:sp>
      <p:sp>
        <p:nvSpPr>
          <p:cNvPr id="19" name="Rectangle 18">
            <a:extLst>
              <a:ext uri="{FF2B5EF4-FFF2-40B4-BE49-F238E27FC236}">
                <a16:creationId xmlns:a16="http://schemas.microsoft.com/office/drawing/2014/main" xmlns="" id="{FB75FD73-E0B7-46DB-A8A2-DB3BEABFDC72}"/>
              </a:ext>
            </a:extLst>
          </p:cNvPr>
          <p:cNvSpPr/>
          <p:nvPr userDrawn="1"/>
        </p:nvSpPr>
        <p:spPr>
          <a:xfrm>
            <a:off x="3615176" y="4561418"/>
            <a:ext cx="2269892" cy="16085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latin typeface="+mn-lt"/>
            </a:endParaRPr>
          </a:p>
        </p:txBody>
      </p:sp>
      <p:sp>
        <p:nvSpPr>
          <p:cNvPr id="20" name="Rectangle 19">
            <a:extLst>
              <a:ext uri="{FF2B5EF4-FFF2-40B4-BE49-F238E27FC236}">
                <a16:creationId xmlns:a16="http://schemas.microsoft.com/office/drawing/2014/main" xmlns="" id="{1CD9A03F-A307-424B-822C-11AE6E934AEA}"/>
              </a:ext>
            </a:extLst>
          </p:cNvPr>
          <p:cNvSpPr/>
          <p:nvPr userDrawn="1"/>
        </p:nvSpPr>
        <p:spPr>
          <a:xfrm>
            <a:off x="6324642" y="4561418"/>
            <a:ext cx="2269892" cy="16085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latin typeface="+mn-lt"/>
            </a:endParaRPr>
          </a:p>
        </p:txBody>
      </p:sp>
      <p:sp>
        <p:nvSpPr>
          <p:cNvPr id="21" name="Rectangle 20">
            <a:extLst>
              <a:ext uri="{FF2B5EF4-FFF2-40B4-BE49-F238E27FC236}">
                <a16:creationId xmlns:a16="http://schemas.microsoft.com/office/drawing/2014/main" xmlns="" id="{DFBD4969-EFAC-4D12-9E84-0A6976D2641B}"/>
              </a:ext>
            </a:extLst>
          </p:cNvPr>
          <p:cNvSpPr/>
          <p:nvPr userDrawn="1"/>
        </p:nvSpPr>
        <p:spPr>
          <a:xfrm>
            <a:off x="9034106" y="4561418"/>
            <a:ext cx="2269892" cy="16085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latin typeface="+mn-lt"/>
            </a:endParaRPr>
          </a:p>
        </p:txBody>
      </p:sp>
      <p:sp>
        <p:nvSpPr>
          <p:cNvPr id="22" name="Rectangle 12">
            <a:extLst>
              <a:ext uri="{FF2B5EF4-FFF2-40B4-BE49-F238E27FC236}">
                <a16:creationId xmlns:a16="http://schemas.microsoft.com/office/drawing/2014/main" xmlns="" id="{4ECE345D-A446-47CA-92D2-945255192249}"/>
              </a:ext>
            </a:extLst>
          </p:cNvPr>
          <p:cNvSpPr/>
          <p:nvPr userDrawn="1"/>
        </p:nvSpPr>
        <p:spPr>
          <a:xfrm>
            <a:off x="905691" y="4561418"/>
            <a:ext cx="2269892" cy="10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latin typeface="+mn-lt"/>
            </a:endParaRPr>
          </a:p>
        </p:txBody>
      </p:sp>
      <p:sp>
        <p:nvSpPr>
          <p:cNvPr id="23" name="Rectangle 13">
            <a:extLst>
              <a:ext uri="{FF2B5EF4-FFF2-40B4-BE49-F238E27FC236}">
                <a16:creationId xmlns:a16="http://schemas.microsoft.com/office/drawing/2014/main" xmlns="" id="{1F8A95E2-762C-4F80-A59C-0186AD9AB293}"/>
              </a:ext>
            </a:extLst>
          </p:cNvPr>
          <p:cNvSpPr/>
          <p:nvPr userDrawn="1"/>
        </p:nvSpPr>
        <p:spPr>
          <a:xfrm>
            <a:off x="3615176" y="4561418"/>
            <a:ext cx="2269892" cy="10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latin typeface="+mn-lt"/>
            </a:endParaRPr>
          </a:p>
        </p:txBody>
      </p:sp>
      <p:sp>
        <p:nvSpPr>
          <p:cNvPr id="24" name="Rectangle 14">
            <a:extLst>
              <a:ext uri="{FF2B5EF4-FFF2-40B4-BE49-F238E27FC236}">
                <a16:creationId xmlns:a16="http://schemas.microsoft.com/office/drawing/2014/main" xmlns="" id="{8EC859B7-B374-4919-872B-1599240455F5}"/>
              </a:ext>
            </a:extLst>
          </p:cNvPr>
          <p:cNvSpPr/>
          <p:nvPr userDrawn="1"/>
        </p:nvSpPr>
        <p:spPr>
          <a:xfrm>
            <a:off x="6324642" y="4561418"/>
            <a:ext cx="2269892" cy="10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latin typeface="+mn-lt"/>
            </a:endParaRPr>
          </a:p>
        </p:txBody>
      </p:sp>
      <p:sp>
        <p:nvSpPr>
          <p:cNvPr id="25" name="Rectangle 15">
            <a:extLst>
              <a:ext uri="{FF2B5EF4-FFF2-40B4-BE49-F238E27FC236}">
                <a16:creationId xmlns:a16="http://schemas.microsoft.com/office/drawing/2014/main" xmlns="" id="{6A9C259D-41E4-4701-AC62-7C25AC824137}"/>
              </a:ext>
            </a:extLst>
          </p:cNvPr>
          <p:cNvSpPr/>
          <p:nvPr userDrawn="1"/>
        </p:nvSpPr>
        <p:spPr>
          <a:xfrm>
            <a:off x="9034106" y="4561418"/>
            <a:ext cx="2269892" cy="10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latin typeface="+mn-lt"/>
            </a:endParaRPr>
          </a:p>
        </p:txBody>
      </p:sp>
    </p:spTree>
    <p:extLst>
      <p:ext uri="{BB962C8B-B14F-4D97-AF65-F5344CB8AC3E}">
        <p14:creationId xmlns:p14="http://schemas.microsoft.com/office/powerpoint/2010/main" val="12813111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Section Break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497087758"/>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37677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87255"/>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6460069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14092188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bg1"/>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tx1">
                  <a:lumMod val="85000"/>
                  <a:lumOff val="15000"/>
                </a:scheme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Resize without losing quality</a:t>
            </a:r>
            <a:endParaRPr lang="ko-KR" altLang="en-US" sz="1400" b="1" dirty="0">
              <a:solidFill>
                <a:schemeClr val="bg1"/>
              </a:solidFill>
              <a:latin typeface="Arial" pitchFamily="34" charset="0"/>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Change Fill Color &amp;</a:t>
            </a:r>
          </a:p>
          <a:p>
            <a:r>
              <a:rPr lang="en-US" altLang="ko-KR" sz="1400" b="1" dirty="0">
                <a:solidFill>
                  <a:schemeClr val="bg1"/>
                </a:solidFill>
                <a:latin typeface="Arial" pitchFamily="34" charset="0"/>
                <a:cs typeface="Arial" pitchFamily="34" charset="0"/>
              </a:rPr>
              <a:t>Line Color</a:t>
            </a:r>
            <a:endParaRPr lang="ko-KR" altLang="en-US" sz="1400" b="1" dirty="0">
              <a:solidFill>
                <a:schemeClr val="bg1"/>
              </a:solidFill>
              <a:latin typeface="Arial" pitchFamily="34" charset="0"/>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schemeClr val="bg1"/>
                </a:solidFill>
                <a:latin typeface="Arial" pitchFamily="34" charset="0"/>
                <a:cs typeface="Arial" pitchFamily="34" charset="0"/>
              </a:rPr>
              <a:t>www.allppt.com</a:t>
            </a:r>
            <a:endParaRPr lang="ko-KR" altLang="en-US" sz="1400" dirty="0">
              <a:solidFill>
                <a:schemeClr val="bg1"/>
              </a:solidFill>
              <a:latin typeface="Arial" pitchFamily="34" charset="0"/>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schemeClr val="bg1"/>
                </a:solidFill>
                <a:latin typeface="+mn-lt"/>
                <a:ea typeface="+mn-ea"/>
                <a:cs typeface="Arial" pitchFamily="34" charset="0"/>
              </a:rPr>
              <a:t>FREE </a:t>
            </a:r>
          </a:p>
          <a:p>
            <a:r>
              <a:rPr lang="en-US" altLang="ko-KR" sz="2800" b="1" dirty="0">
                <a:solidFill>
                  <a:schemeClr val="bg1"/>
                </a:solidFill>
                <a:latin typeface="+mn-lt"/>
                <a:ea typeface="+mn-ea"/>
                <a:cs typeface="Arial" pitchFamily="34" charset="0"/>
              </a:rPr>
              <a:t>PPT TEMPLATES</a:t>
            </a:r>
          </a:p>
        </p:txBody>
      </p:sp>
    </p:spTree>
    <p:extLst>
      <p:ext uri="{BB962C8B-B14F-4D97-AF65-F5344CB8AC3E}">
        <p14:creationId xmlns:p14="http://schemas.microsoft.com/office/powerpoint/2010/main" val="8986015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601556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slideLayout" Target="../slideLayouts/slideLayout19.xml"/><Relationship Id="rId1" Type="http://schemas.openxmlformats.org/officeDocument/2006/relationships/slideLayout" Target="../slideLayouts/slideLayout18.xml"/><Relationship Id="rId5" Type="http://schemas.openxmlformats.org/officeDocument/2006/relationships/theme" Target="../theme/theme2.xml"/><Relationship Id="rId4"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1046580"/>
      </p:ext>
    </p:extLst>
  </p:cSld>
  <p:clrMap bg1="lt1" tx1="dk1" bg2="lt2" tx2="dk2" accent1="accent1" accent2="accent2" accent3="accent3" accent4="accent4" accent5="accent5" accent6="accent6" hlink="hlink" folHlink="folHlink"/>
  <p:sldLayoutIdLst>
    <p:sldLayoutId id="2147483683" r:id="rId1"/>
    <p:sldLayoutId id="2147483737" r:id="rId2"/>
    <p:sldLayoutId id="2147483738" r:id="rId3"/>
    <p:sldLayoutId id="2147483740" r:id="rId4"/>
    <p:sldLayoutId id="2147483743" r:id="rId5"/>
    <p:sldLayoutId id="2147483739" r:id="rId6"/>
    <p:sldLayoutId id="2147483741" r:id="rId7"/>
    <p:sldLayoutId id="2147483742" r:id="rId8"/>
    <p:sldLayoutId id="2147483655" r:id="rId9"/>
    <p:sldLayoutId id="2147483736" r:id="rId10"/>
    <p:sldLayoutId id="2147483731" r:id="rId11"/>
    <p:sldLayoutId id="2147483747" r:id="rId12"/>
    <p:sldLayoutId id="2147483750" r:id="rId13"/>
    <p:sldLayoutId id="2147483746" r:id="rId14"/>
    <p:sldLayoutId id="2147483745" r:id="rId15"/>
    <p:sldLayoutId id="2147483744" r:id="rId16"/>
    <p:sldLayoutId id="2147483735" r:id="rId17"/>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686" r:id="rId1"/>
    <p:sldLayoutId id="2147483654" r:id="rId2"/>
    <p:sldLayoutId id="2147483656" r:id="rId3"/>
    <p:sldLayoutId id="2147483687" r:id="rId4"/>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5178107"/>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10.xml"/><Relationship Id="rId5" Type="http://schemas.openxmlformats.org/officeDocument/2006/relationships/image" Target="../media/image14.gif"/><Relationship Id="rId4" Type="http://schemas.openxmlformats.org/officeDocument/2006/relationships/image" Target="../media/image13.gif"/></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1.png"/><Relationship Id="rId1" Type="http://schemas.openxmlformats.org/officeDocument/2006/relationships/slideLayout" Target="../slideLayouts/slideLayout1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1.png"/><Relationship Id="rId1" Type="http://schemas.openxmlformats.org/officeDocument/2006/relationships/slideLayout" Target="../slideLayouts/slideLayout1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4412" y="1613956"/>
            <a:ext cx="10623176" cy="3416320"/>
          </a:xfrm>
          <a:prstGeom prst="rect">
            <a:avLst/>
          </a:prstGeom>
          <a:noFill/>
        </p:spPr>
        <p:txBody>
          <a:bodyPr wrap="square" rtlCol="0" anchor="ctr">
            <a:spAutoFit/>
          </a:bodyPr>
          <a:lstStyle/>
          <a:p>
            <a:pPr algn="ctr"/>
            <a:r>
              <a:rPr lang="id-ID" altLang="ko-KR" sz="3500" b="1" dirty="0" smtClean="0">
                <a:solidFill>
                  <a:schemeClr val="bg1"/>
                </a:solidFill>
                <a:latin typeface="Segoe UI Black" panose="020B0A02040204020203" pitchFamily="34" charset="0"/>
                <a:ea typeface="Segoe UI Black" panose="020B0A02040204020203" pitchFamily="34" charset="0"/>
                <a:cs typeface="Segoe UI Black" panose="020B0A02040204020203" pitchFamily="34" charset="0"/>
              </a:rPr>
              <a:t>PELAKSANAAN DEKOSENTRASI </a:t>
            </a:r>
            <a:br>
              <a:rPr lang="id-ID" altLang="ko-KR" sz="3500" b="1" dirty="0" smtClean="0">
                <a:solidFill>
                  <a:schemeClr val="bg1"/>
                </a:solidFill>
                <a:latin typeface="Segoe UI Black" panose="020B0A02040204020203" pitchFamily="34" charset="0"/>
                <a:ea typeface="Segoe UI Black" panose="020B0A02040204020203" pitchFamily="34" charset="0"/>
                <a:cs typeface="Segoe UI Black" panose="020B0A02040204020203" pitchFamily="34" charset="0"/>
              </a:rPr>
            </a:br>
            <a:r>
              <a:rPr lang="id-ID" altLang="ko-KR" sz="3500" b="1" dirty="0" smtClean="0">
                <a:solidFill>
                  <a:schemeClr val="bg1"/>
                </a:solidFill>
                <a:latin typeface="Segoe UI Black" panose="020B0A02040204020203" pitchFamily="34" charset="0"/>
                <a:ea typeface="Segoe UI Black" panose="020B0A02040204020203" pitchFamily="34" charset="0"/>
                <a:cs typeface="Segoe UI Black" panose="020B0A02040204020203" pitchFamily="34" charset="0"/>
              </a:rPr>
              <a:t>KERJASAMA PERBATASAN NEGARA DAN TUGAS PEMBANTUAN DALAM RANGKA PEMBANGUNAN SARPRAS PEMERINTAHAN </a:t>
            </a:r>
            <a:br>
              <a:rPr lang="id-ID" altLang="ko-KR" sz="3500" b="1" dirty="0" smtClean="0">
                <a:solidFill>
                  <a:schemeClr val="bg1"/>
                </a:solidFill>
                <a:latin typeface="Segoe UI Black" panose="020B0A02040204020203" pitchFamily="34" charset="0"/>
                <a:ea typeface="Segoe UI Black" panose="020B0A02040204020203" pitchFamily="34" charset="0"/>
                <a:cs typeface="Segoe UI Black" panose="020B0A02040204020203" pitchFamily="34" charset="0"/>
              </a:rPr>
            </a:br>
            <a:r>
              <a:rPr lang="id-ID" altLang="ko-KR" sz="3500" b="1" dirty="0" smtClean="0">
                <a:solidFill>
                  <a:schemeClr val="bg1"/>
                </a:solidFill>
                <a:latin typeface="Segoe UI Black" panose="020B0A02040204020203" pitchFamily="34" charset="0"/>
                <a:ea typeface="Segoe UI Black" panose="020B0A02040204020203" pitchFamily="34" charset="0"/>
                <a:cs typeface="Segoe UI Black" panose="020B0A02040204020203" pitchFamily="34" charset="0"/>
              </a:rPr>
              <a:t>DI KAWASAN PERBATASAN DAN PPKT </a:t>
            </a:r>
            <a:br>
              <a:rPr lang="id-ID" altLang="ko-KR" sz="3500" b="1" dirty="0" smtClean="0">
                <a:solidFill>
                  <a:schemeClr val="bg1"/>
                </a:solidFill>
                <a:latin typeface="Segoe UI Black" panose="020B0A02040204020203" pitchFamily="34" charset="0"/>
                <a:ea typeface="Segoe UI Black" panose="020B0A02040204020203" pitchFamily="34" charset="0"/>
                <a:cs typeface="Segoe UI Black" panose="020B0A02040204020203" pitchFamily="34" charset="0"/>
              </a:rPr>
            </a:br>
            <a:r>
              <a:rPr lang="id-ID" altLang="ko-KR" sz="3500" b="1" dirty="0" smtClean="0">
                <a:solidFill>
                  <a:schemeClr val="bg1"/>
                </a:solidFill>
                <a:latin typeface="Segoe UI Black" panose="020B0A02040204020203" pitchFamily="34" charset="0"/>
                <a:ea typeface="Segoe UI Black" panose="020B0A02040204020203" pitchFamily="34" charset="0"/>
                <a:cs typeface="Segoe UI Black" panose="020B0A02040204020203" pitchFamily="34" charset="0"/>
              </a:rPr>
              <a:t>TAHUN 2019</a:t>
            </a:r>
            <a:endParaRPr lang="ko-KR" altLang="en-US" sz="3500" b="1" dirty="0">
              <a:solidFill>
                <a:schemeClr val="bg1"/>
              </a:solidFill>
              <a:latin typeface="Segoe UI Black" panose="020B0A02040204020203" pitchFamily="34" charset="0"/>
              <a:cs typeface="Segoe UI Black" panose="020B0A02040204020203"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01957" y="0"/>
            <a:ext cx="1388087" cy="1800000"/>
          </a:xfrm>
          <a:prstGeom prst="rect">
            <a:avLst/>
          </a:prstGeom>
        </p:spPr>
      </p:pic>
      <p:cxnSp>
        <p:nvCxnSpPr>
          <p:cNvPr id="6" name="Straight Connector 5"/>
          <p:cNvCxnSpPr/>
          <p:nvPr/>
        </p:nvCxnSpPr>
        <p:spPr>
          <a:xfrm>
            <a:off x="0" y="685800"/>
            <a:ext cx="543600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6763150" y="685800"/>
            <a:ext cx="543600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10" name="Subtitle 2"/>
          <p:cNvSpPr txBox="1">
            <a:spLocks/>
          </p:cNvSpPr>
          <p:nvPr/>
        </p:nvSpPr>
        <p:spPr>
          <a:xfrm>
            <a:off x="2718000" y="5803020"/>
            <a:ext cx="6858000" cy="1085543"/>
          </a:xfrm>
          <a:prstGeom prst="rect">
            <a:avLst/>
          </a:prstGeom>
        </p:spPr>
        <p:txBody>
          <a:bodyPr>
            <a:noAutofit/>
          </a:bodyPr>
          <a:lst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d-ID" sz="2000" b="1" dirty="0" smtClean="0">
                <a:latin typeface="Segoe UI" panose="020B0502040204020203" pitchFamily="34" charset="0"/>
                <a:cs typeface="Segoe UI" panose="020B0502040204020203" pitchFamily="34" charset="0"/>
              </a:rPr>
              <a:t>Dr. Drs. Thomas Umbu Pati T.B, M.Si</a:t>
            </a:r>
          </a:p>
          <a:p>
            <a:pPr marL="0" indent="0" algn="ctr">
              <a:buNone/>
            </a:pPr>
            <a:r>
              <a:rPr lang="id-ID" sz="1600" dirty="0" smtClean="0">
                <a:latin typeface="Segoe UI" panose="020B0502040204020203" pitchFamily="34" charset="0"/>
                <a:cs typeface="Segoe UI" panose="020B0502040204020203" pitchFamily="34" charset="0"/>
              </a:rPr>
              <a:t>Plt. Direktur Kawasan, Perkotaan dan Batas Negara</a:t>
            </a:r>
            <a:br>
              <a:rPr lang="id-ID" sz="1600" dirty="0" smtClean="0">
                <a:latin typeface="Segoe UI" panose="020B0502040204020203" pitchFamily="34" charset="0"/>
                <a:cs typeface="Segoe UI" panose="020B0502040204020203" pitchFamily="34" charset="0"/>
              </a:rPr>
            </a:br>
            <a:r>
              <a:rPr lang="id-ID" sz="1600" dirty="0" smtClean="0">
                <a:latin typeface="Segoe UI" panose="020B0502040204020203" pitchFamily="34" charset="0"/>
                <a:cs typeface="Segoe UI" panose="020B0502040204020203" pitchFamily="34" charset="0"/>
              </a:rPr>
              <a:t>Ditjen Bina Administrasi Kewilayahan</a:t>
            </a:r>
          </a:p>
        </p:txBody>
      </p:sp>
      <p:sp>
        <p:nvSpPr>
          <p:cNvPr id="11" name="Dodecagon 10"/>
          <p:cNvSpPr/>
          <p:nvPr/>
        </p:nvSpPr>
        <p:spPr>
          <a:xfrm>
            <a:off x="11564471" y="6233987"/>
            <a:ext cx="540000" cy="540000"/>
          </a:xfrm>
          <a:prstGeom prst="dodecagon">
            <a:avLst/>
          </a:prstGeom>
          <a:ln w="34925">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6"/>
          </a:lnRef>
          <a:fillRef idx="1">
            <a:schemeClr val="lt1"/>
          </a:fillRef>
          <a:effectRef idx="0">
            <a:schemeClr val="accent6"/>
          </a:effectRef>
          <a:fontRef idx="minor">
            <a:schemeClr val="dk1"/>
          </a:fontRef>
        </p:style>
        <p:txBody>
          <a:bodyPr rtlCol="0" anchor="ctr"/>
          <a:lstStyle/>
          <a:p>
            <a:pPr algn="ctr"/>
            <a:r>
              <a:rPr lang="id-ID" b="1" dirty="0" smtClean="0"/>
              <a:t>i</a:t>
            </a:r>
            <a:endParaRPr lang="id-ID" b="1" dirty="0"/>
          </a:p>
        </p:txBody>
      </p:sp>
      <p:sp>
        <p:nvSpPr>
          <p:cNvPr id="13" name="Flowchart: Terminator 12"/>
          <p:cNvSpPr/>
          <p:nvPr/>
        </p:nvSpPr>
        <p:spPr>
          <a:xfrm>
            <a:off x="4764000" y="5209554"/>
            <a:ext cx="2664000" cy="432000"/>
          </a:xfrm>
          <a:prstGeom prst="flowChartTerminator">
            <a:avLst/>
          </a:prstGeom>
          <a:ln>
            <a:noFill/>
          </a:ln>
          <a:effectLst/>
          <a:scene3d>
            <a:camera prst="orthographicFront">
              <a:rot lat="0" lon="0" rev="0"/>
            </a:camera>
            <a:lightRig rig="contrasting" dir="t">
              <a:rot lat="0" lon="0" rev="7800000"/>
            </a:lightRig>
          </a:scene3d>
          <a:sp3d>
            <a:bevelT w="139700" h="139700"/>
          </a:sp3d>
        </p:spPr>
        <p:style>
          <a:lnRef idx="2">
            <a:schemeClr val="accent6"/>
          </a:lnRef>
          <a:fillRef idx="1">
            <a:schemeClr val="lt1"/>
          </a:fillRef>
          <a:effectRef idx="0">
            <a:schemeClr val="accent6"/>
          </a:effectRef>
          <a:fontRef idx="minor">
            <a:schemeClr val="dk1"/>
          </a:fontRef>
        </p:style>
        <p:txBody>
          <a:bodyPr rtlCol="0" anchor="ctr"/>
          <a:lstStyle/>
          <a:p>
            <a:pPr algn="ctr"/>
            <a:r>
              <a:rPr lang="id-ID" sz="1600" b="1" dirty="0" smtClean="0">
                <a:solidFill>
                  <a:srgbClr val="F27900"/>
                </a:solidFill>
                <a:latin typeface="Segoe UI" panose="020B0502040204020203" pitchFamily="34" charset="0"/>
                <a:cs typeface="Segoe UI" panose="020B0502040204020203" pitchFamily="34" charset="0"/>
              </a:rPr>
              <a:t>Yogyakarta, 4 Juli 2019</a:t>
            </a:r>
            <a:endParaRPr lang="id-ID" sz="1600" b="1" dirty="0">
              <a:solidFill>
                <a:srgbClr val="F27900"/>
              </a:solidFill>
              <a:latin typeface="Segoe UI" panose="020B0502040204020203" pitchFamily="34" charset="0"/>
              <a:cs typeface="Segoe UI" panose="020B0502040204020203" pitchFamily="34" charset="0"/>
            </a:endParaRPr>
          </a:p>
        </p:txBody>
      </p:sp>
      <p:grpSp>
        <p:nvGrpSpPr>
          <p:cNvPr id="18" name="Group 17"/>
          <p:cNvGrpSpPr/>
          <p:nvPr/>
        </p:nvGrpSpPr>
        <p:grpSpPr>
          <a:xfrm rot="10800000">
            <a:off x="6511790" y="5845822"/>
            <a:ext cx="1980000" cy="900000"/>
            <a:chOff x="766598" y="5086363"/>
            <a:chExt cx="1980000" cy="900000"/>
          </a:xfrm>
        </p:grpSpPr>
        <p:cxnSp>
          <p:nvCxnSpPr>
            <p:cNvPr id="15" name="Straight Connector 14"/>
            <p:cNvCxnSpPr/>
            <p:nvPr/>
          </p:nvCxnSpPr>
          <p:spPr>
            <a:xfrm>
              <a:off x="766598" y="5087934"/>
              <a:ext cx="19800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5400000">
              <a:off x="324848" y="5536363"/>
              <a:ext cx="9000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9" name="Group 18"/>
          <p:cNvGrpSpPr/>
          <p:nvPr/>
        </p:nvGrpSpPr>
        <p:grpSpPr>
          <a:xfrm>
            <a:off x="3774000" y="5770339"/>
            <a:ext cx="1980000" cy="900000"/>
            <a:chOff x="766598" y="5086363"/>
            <a:chExt cx="1980000" cy="900000"/>
          </a:xfrm>
        </p:grpSpPr>
        <p:cxnSp>
          <p:nvCxnSpPr>
            <p:cNvPr id="20" name="Straight Connector 19"/>
            <p:cNvCxnSpPr/>
            <p:nvPr/>
          </p:nvCxnSpPr>
          <p:spPr>
            <a:xfrm>
              <a:off x="766598" y="5087934"/>
              <a:ext cx="19800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324848" y="5536363"/>
              <a:ext cx="9000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68951382"/>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195582" y="1537963"/>
            <a:ext cx="2271568" cy="707886"/>
          </a:xfrm>
          <a:prstGeom prst="rect">
            <a:avLst/>
          </a:prstGeom>
          <a:noFill/>
        </p:spPr>
        <p:txBody>
          <a:bodyPr wrap="square" rtlCol="0" anchor="ctr">
            <a:spAutoFit/>
          </a:bodyPr>
          <a:lstStyle/>
          <a:p>
            <a:pPr algn="ctr"/>
            <a:r>
              <a:rPr lang="en-US" altLang="ko-KR" sz="4000" b="1" dirty="0" smtClean="0">
                <a:solidFill>
                  <a:schemeClr val="accent1"/>
                </a:solidFill>
                <a:latin typeface="Segoe UI" panose="020B0502040204020203" pitchFamily="34" charset="0"/>
                <a:cs typeface="Segoe UI" panose="020B0502040204020203" pitchFamily="34" charset="0"/>
              </a:rPr>
              <a:t>Agenda</a:t>
            </a:r>
            <a:endParaRPr lang="ko-KR" altLang="en-US" sz="4000" b="1" dirty="0">
              <a:solidFill>
                <a:schemeClr val="tx1">
                  <a:lumMod val="85000"/>
                  <a:lumOff val="15000"/>
                </a:schemeClr>
              </a:solidFill>
              <a:latin typeface="Segoe UI" panose="020B0502040204020203" pitchFamily="34" charset="0"/>
              <a:cs typeface="Segoe UI" panose="020B0502040204020203" pitchFamily="34" charset="0"/>
            </a:endParaRPr>
          </a:p>
        </p:txBody>
      </p:sp>
      <p:grpSp>
        <p:nvGrpSpPr>
          <p:cNvPr id="518" name="Group 517">
            <a:extLst>
              <a:ext uri="{FF2B5EF4-FFF2-40B4-BE49-F238E27FC236}">
                <a16:creationId xmlns:a16="http://schemas.microsoft.com/office/drawing/2014/main" xmlns="" id="{00497DD8-356E-4BAB-B211-B7C471D4EE7B}"/>
              </a:ext>
            </a:extLst>
          </p:cNvPr>
          <p:cNvGrpSpPr/>
          <p:nvPr/>
        </p:nvGrpSpPr>
        <p:grpSpPr>
          <a:xfrm>
            <a:off x="5910732" y="2324548"/>
            <a:ext cx="5667664" cy="836080"/>
            <a:chOff x="5610479" y="1764981"/>
            <a:chExt cx="5667664" cy="836080"/>
          </a:xfrm>
        </p:grpSpPr>
        <p:grpSp>
          <p:nvGrpSpPr>
            <p:cNvPr id="4" name="Group 3"/>
            <p:cNvGrpSpPr/>
            <p:nvPr/>
          </p:nvGrpSpPr>
          <p:grpSpPr>
            <a:xfrm>
              <a:off x="6743155" y="1764981"/>
              <a:ext cx="4534988" cy="656497"/>
              <a:chOff x="6530179" y="1370982"/>
              <a:chExt cx="4534988" cy="656497"/>
            </a:xfrm>
          </p:grpSpPr>
          <p:sp>
            <p:nvSpPr>
              <p:cNvPr id="8" name="TextBox 7"/>
              <p:cNvSpPr txBox="1"/>
              <p:nvPr/>
            </p:nvSpPr>
            <p:spPr>
              <a:xfrm>
                <a:off x="6557475" y="1750480"/>
                <a:ext cx="4507692" cy="276999"/>
              </a:xfrm>
              <a:prstGeom prst="rect">
                <a:avLst/>
              </a:prstGeom>
              <a:noFill/>
            </p:spPr>
            <p:txBody>
              <a:bodyPr wrap="square" rtlCol="0">
                <a:spAutoFit/>
              </a:bodyPr>
              <a:lstStyle/>
              <a:p>
                <a:r>
                  <a:rPr lang="id-ID" altLang="ko-KR" sz="1200" dirty="0" smtClean="0">
                    <a:solidFill>
                      <a:schemeClr val="tx1">
                        <a:lumMod val="85000"/>
                        <a:lumOff val="15000"/>
                      </a:schemeClr>
                    </a:solidFill>
                    <a:latin typeface="Segoe UI" panose="020B0502040204020203" pitchFamily="34" charset="0"/>
                    <a:cs typeface="Segoe UI" panose="020B0502040204020203" pitchFamily="34" charset="0"/>
                  </a:rPr>
                  <a:t>Tupoksi, Dasar Hukum, Tujuan dan Sasaran Batas Negara</a:t>
                </a:r>
                <a:endParaRPr lang="en-US" altLang="ko-KR" sz="1200" dirty="0">
                  <a:solidFill>
                    <a:schemeClr val="tx1">
                      <a:lumMod val="85000"/>
                      <a:lumOff val="15000"/>
                    </a:schemeClr>
                  </a:solidFill>
                  <a:latin typeface="Segoe UI" panose="020B0502040204020203" pitchFamily="34" charset="0"/>
                  <a:cs typeface="Segoe UI" panose="020B0502040204020203" pitchFamily="34" charset="0"/>
                </a:endParaRPr>
              </a:p>
            </p:txBody>
          </p:sp>
          <p:sp>
            <p:nvSpPr>
              <p:cNvPr id="9" name="TextBox 8"/>
              <p:cNvSpPr txBox="1"/>
              <p:nvPr/>
            </p:nvSpPr>
            <p:spPr>
              <a:xfrm>
                <a:off x="6530179" y="1370982"/>
                <a:ext cx="4507692" cy="507831"/>
              </a:xfrm>
              <a:prstGeom prst="rect">
                <a:avLst/>
              </a:prstGeom>
              <a:noFill/>
            </p:spPr>
            <p:txBody>
              <a:bodyPr wrap="square" lIns="108000" rIns="108000" rtlCol="0">
                <a:spAutoFit/>
              </a:bodyPr>
              <a:lstStyle/>
              <a:p>
                <a:r>
                  <a:rPr lang="id-ID" altLang="ko-KR" sz="2700" b="1" dirty="0" smtClean="0">
                    <a:latin typeface="Segoe UI" panose="020B0502040204020203" pitchFamily="34" charset="0"/>
                    <a:cs typeface="Segoe UI" panose="020B0502040204020203" pitchFamily="34" charset="0"/>
                  </a:rPr>
                  <a:t>Pendahuluan</a:t>
                </a:r>
                <a:endParaRPr lang="ko-KR" altLang="en-US" sz="2700" b="1" dirty="0">
                  <a:latin typeface="Segoe UI" panose="020B0502040204020203" pitchFamily="34" charset="0"/>
                  <a:cs typeface="Segoe UI" panose="020B0502040204020203" pitchFamily="34" charset="0"/>
                </a:endParaRPr>
              </a:p>
            </p:txBody>
          </p:sp>
        </p:grpSp>
        <p:sp>
          <p:nvSpPr>
            <p:cNvPr id="7" name="TextBox 6"/>
            <p:cNvSpPr txBox="1"/>
            <p:nvPr/>
          </p:nvSpPr>
          <p:spPr>
            <a:xfrm>
              <a:off x="5610479" y="1770064"/>
              <a:ext cx="1077420" cy="830997"/>
            </a:xfrm>
            <a:prstGeom prst="rect">
              <a:avLst/>
            </a:prstGeom>
            <a:noFill/>
          </p:spPr>
          <p:txBody>
            <a:bodyPr wrap="square" lIns="108000" rIns="108000" rtlCol="0">
              <a:spAutoFit/>
            </a:bodyPr>
            <a:lstStyle/>
            <a:p>
              <a:pPr algn="r"/>
              <a:r>
                <a:rPr lang="en-US" altLang="ko-KR" sz="4800" b="1" dirty="0">
                  <a:solidFill>
                    <a:schemeClr val="tx1">
                      <a:lumMod val="85000"/>
                      <a:lumOff val="15000"/>
                    </a:schemeClr>
                  </a:solidFill>
                  <a:cs typeface="Arial" pitchFamily="34" charset="0"/>
                </a:rPr>
                <a:t>01</a:t>
              </a:r>
              <a:endParaRPr lang="ko-KR" altLang="en-US" sz="4800" b="1" dirty="0">
                <a:solidFill>
                  <a:schemeClr val="tx1">
                    <a:lumMod val="85000"/>
                    <a:lumOff val="15000"/>
                  </a:schemeClr>
                </a:solidFill>
                <a:cs typeface="Arial" pitchFamily="34" charset="0"/>
              </a:endParaRPr>
            </a:p>
          </p:txBody>
        </p:sp>
      </p:grpSp>
      <p:grpSp>
        <p:nvGrpSpPr>
          <p:cNvPr id="255" name="Group 254">
            <a:extLst>
              <a:ext uri="{FF2B5EF4-FFF2-40B4-BE49-F238E27FC236}">
                <a16:creationId xmlns:a16="http://schemas.microsoft.com/office/drawing/2014/main" xmlns="" id="{DBC81C1B-CDB4-483C-840E-2603EBB1039B}"/>
              </a:ext>
            </a:extLst>
          </p:cNvPr>
          <p:cNvGrpSpPr/>
          <p:nvPr/>
        </p:nvGrpSpPr>
        <p:grpSpPr>
          <a:xfrm>
            <a:off x="50864" y="845380"/>
            <a:ext cx="4817208" cy="5827220"/>
            <a:chOff x="603493" y="456156"/>
            <a:chExt cx="4817208" cy="5827220"/>
          </a:xfrm>
          <a:solidFill>
            <a:schemeClr val="accent6"/>
          </a:solidFill>
        </p:grpSpPr>
        <p:sp>
          <p:nvSpPr>
            <p:cNvPr id="256" name="Rectangle 5">
              <a:extLst>
                <a:ext uri="{FF2B5EF4-FFF2-40B4-BE49-F238E27FC236}">
                  <a16:creationId xmlns:a16="http://schemas.microsoft.com/office/drawing/2014/main" xmlns="" id="{E8CD313F-96D3-4EB6-8B16-FF676E2F24D4}"/>
                </a:ext>
              </a:extLst>
            </p:cNvPr>
            <p:cNvSpPr>
              <a:spLocks noChangeArrowheads="1"/>
            </p:cNvSpPr>
            <p:nvPr/>
          </p:nvSpPr>
          <p:spPr bwMode="auto">
            <a:xfrm>
              <a:off x="1837714" y="3548606"/>
              <a:ext cx="98425" cy="13366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7" name="Rectangle 6">
              <a:extLst>
                <a:ext uri="{FF2B5EF4-FFF2-40B4-BE49-F238E27FC236}">
                  <a16:creationId xmlns:a16="http://schemas.microsoft.com/office/drawing/2014/main" xmlns="" id="{A99DF9EE-3323-4B69-9985-222A1DF024CB}"/>
                </a:ext>
              </a:extLst>
            </p:cNvPr>
            <p:cNvSpPr>
              <a:spLocks noChangeArrowheads="1"/>
            </p:cNvSpPr>
            <p:nvPr/>
          </p:nvSpPr>
          <p:spPr bwMode="auto">
            <a:xfrm>
              <a:off x="2182201" y="3548606"/>
              <a:ext cx="85725" cy="13366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8" name="Rectangle 7">
              <a:extLst>
                <a:ext uri="{FF2B5EF4-FFF2-40B4-BE49-F238E27FC236}">
                  <a16:creationId xmlns:a16="http://schemas.microsoft.com/office/drawing/2014/main" xmlns="" id="{11001C15-3EAF-42F8-B578-23FF8521F941}"/>
                </a:ext>
              </a:extLst>
            </p:cNvPr>
            <p:cNvSpPr>
              <a:spLocks noChangeArrowheads="1"/>
            </p:cNvSpPr>
            <p:nvPr/>
          </p:nvSpPr>
          <p:spPr bwMode="auto">
            <a:xfrm>
              <a:off x="1878989" y="3602581"/>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9" name="Freeform 8">
              <a:extLst>
                <a:ext uri="{FF2B5EF4-FFF2-40B4-BE49-F238E27FC236}">
                  <a16:creationId xmlns:a16="http://schemas.microsoft.com/office/drawing/2014/main" xmlns="" id="{B3F2AAD9-3C3E-4D7F-ADAD-50FBC14F11CC}"/>
                </a:ext>
              </a:extLst>
            </p:cNvPr>
            <p:cNvSpPr>
              <a:spLocks/>
            </p:cNvSpPr>
            <p:nvPr/>
          </p:nvSpPr>
          <p:spPr bwMode="auto">
            <a:xfrm>
              <a:off x="1904389" y="3631156"/>
              <a:ext cx="306388" cy="306387"/>
            </a:xfrm>
            <a:custGeom>
              <a:avLst/>
              <a:gdLst>
                <a:gd name="T0" fmla="*/ 175 w 193"/>
                <a:gd name="T1" fmla="*/ 193 h 193"/>
                <a:gd name="T2" fmla="*/ 0 w 193"/>
                <a:gd name="T3" fmla="*/ 18 h 193"/>
                <a:gd name="T4" fmla="*/ 18 w 193"/>
                <a:gd name="T5" fmla="*/ 0 h 193"/>
                <a:gd name="T6" fmla="*/ 193 w 193"/>
                <a:gd name="T7" fmla="*/ 175 h 193"/>
                <a:gd name="T8" fmla="*/ 175 w 193"/>
                <a:gd name="T9" fmla="*/ 193 h 193"/>
              </a:gdLst>
              <a:ahLst/>
              <a:cxnLst>
                <a:cxn ang="0">
                  <a:pos x="T0" y="T1"/>
                </a:cxn>
                <a:cxn ang="0">
                  <a:pos x="T2" y="T3"/>
                </a:cxn>
                <a:cxn ang="0">
                  <a:pos x="T4" y="T5"/>
                </a:cxn>
                <a:cxn ang="0">
                  <a:pos x="T6" y="T7"/>
                </a:cxn>
                <a:cxn ang="0">
                  <a:pos x="T8" y="T9"/>
                </a:cxn>
              </a:cxnLst>
              <a:rect l="0" t="0" r="r" b="b"/>
              <a:pathLst>
                <a:path w="193" h="193">
                  <a:moveTo>
                    <a:pt x="175" y="193"/>
                  </a:moveTo>
                  <a:lnTo>
                    <a:pt x="0" y="18"/>
                  </a:lnTo>
                  <a:lnTo>
                    <a:pt x="18" y="0"/>
                  </a:lnTo>
                  <a:lnTo>
                    <a:pt x="193" y="175"/>
                  </a:lnTo>
                  <a:lnTo>
                    <a:pt x="175" y="1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0" name="Freeform 9">
              <a:extLst>
                <a:ext uri="{FF2B5EF4-FFF2-40B4-BE49-F238E27FC236}">
                  <a16:creationId xmlns:a16="http://schemas.microsoft.com/office/drawing/2014/main" xmlns="" id="{FB69AB88-B326-4BFA-84E7-43FBD629CE3C}"/>
                </a:ext>
              </a:extLst>
            </p:cNvPr>
            <p:cNvSpPr>
              <a:spLocks/>
            </p:cNvSpPr>
            <p:nvPr/>
          </p:nvSpPr>
          <p:spPr bwMode="auto">
            <a:xfrm>
              <a:off x="1904389" y="3631156"/>
              <a:ext cx="306388" cy="306387"/>
            </a:xfrm>
            <a:custGeom>
              <a:avLst/>
              <a:gdLst>
                <a:gd name="T0" fmla="*/ 0 w 193"/>
                <a:gd name="T1" fmla="*/ 175 h 193"/>
                <a:gd name="T2" fmla="*/ 175 w 193"/>
                <a:gd name="T3" fmla="*/ 0 h 193"/>
                <a:gd name="T4" fmla="*/ 193 w 193"/>
                <a:gd name="T5" fmla="*/ 18 h 193"/>
                <a:gd name="T6" fmla="*/ 18 w 193"/>
                <a:gd name="T7" fmla="*/ 193 h 193"/>
                <a:gd name="T8" fmla="*/ 0 w 193"/>
                <a:gd name="T9" fmla="*/ 175 h 193"/>
              </a:gdLst>
              <a:ahLst/>
              <a:cxnLst>
                <a:cxn ang="0">
                  <a:pos x="T0" y="T1"/>
                </a:cxn>
                <a:cxn ang="0">
                  <a:pos x="T2" y="T3"/>
                </a:cxn>
                <a:cxn ang="0">
                  <a:pos x="T4" y="T5"/>
                </a:cxn>
                <a:cxn ang="0">
                  <a:pos x="T6" y="T7"/>
                </a:cxn>
                <a:cxn ang="0">
                  <a:pos x="T8" y="T9"/>
                </a:cxn>
              </a:cxnLst>
              <a:rect l="0" t="0" r="r" b="b"/>
              <a:pathLst>
                <a:path w="193" h="193">
                  <a:moveTo>
                    <a:pt x="0" y="175"/>
                  </a:moveTo>
                  <a:lnTo>
                    <a:pt x="175" y="0"/>
                  </a:lnTo>
                  <a:lnTo>
                    <a:pt x="193" y="18"/>
                  </a:lnTo>
                  <a:lnTo>
                    <a:pt x="18" y="193"/>
                  </a:lnTo>
                  <a:lnTo>
                    <a:pt x="0"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1" name="Rectangle 10">
              <a:extLst>
                <a:ext uri="{FF2B5EF4-FFF2-40B4-BE49-F238E27FC236}">
                  <a16:creationId xmlns:a16="http://schemas.microsoft.com/office/drawing/2014/main" xmlns="" id="{FB6CB1A2-3879-4E80-8687-519C9047C345}"/>
                </a:ext>
              </a:extLst>
            </p:cNvPr>
            <p:cNvSpPr>
              <a:spLocks noChangeArrowheads="1"/>
            </p:cNvSpPr>
            <p:nvPr/>
          </p:nvSpPr>
          <p:spPr bwMode="auto">
            <a:xfrm>
              <a:off x="1878989" y="3896268"/>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2" name="Freeform 11">
              <a:extLst>
                <a:ext uri="{FF2B5EF4-FFF2-40B4-BE49-F238E27FC236}">
                  <a16:creationId xmlns:a16="http://schemas.microsoft.com/office/drawing/2014/main" xmlns="" id="{02472A70-D136-4D8B-9E51-7135BA191B62}"/>
                </a:ext>
              </a:extLst>
            </p:cNvPr>
            <p:cNvSpPr>
              <a:spLocks/>
            </p:cNvSpPr>
            <p:nvPr/>
          </p:nvSpPr>
          <p:spPr bwMode="auto">
            <a:xfrm>
              <a:off x="1904389" y="3924843"/>
              <a:ext cx="306388" cy="304800"/>
            </a:xfrm>
            <a:custGeom>
              <a:avLst/>
              <a:gdLst>
                <a:gd name="T0" fmla="*/ 175 w 193"/>
                <a:gd name="T1" fmla="*/ 192 h 192"/>
                <a:gd name="T2" fmla="*/ 0 w 193"/>
                <a:gd name="T3" fmla="*/ 18 h 192"/>
                <a:gd name="T4" fmla="*/ 18 w 193"/>
                <a:gd name="T5" fmla="*/ 0 h 192"/>
                <a:gd name="T6" fmla="*/ 193 w 193"/>
                <a:gd name="T7" fmla="*/ 174 h 192"/>
                <a:gd name="T8" fmla="*/ 175 w 193"/>
                <a:gd name="T9" fmla="*/ 192 h 192"/>
              </a:gdLst>
              <a:ahLst/>
              <a:cxnLst>
                <a:cxn ang="0">
                  <a:pos x="T0" y="T1"/>
                </a:cxn>
                <a:cxn ang="0">
                  <a:pos x="T2" y="T3"/>
                </a:cxn>
                <a:cxn ang="0">
                  <a:pos x="T4" y="T5"/>
                </a:cxn>
                <a:cxn ang="0">
                  <a:pos x="T6" y="T7"/>
                </a:cxn>
                <a:cxn ang="0">
                  <a:pos x="T8" y="T9"/>
                </a:cxn>
              </a:cxnLst>
              <a:rect l="0" t="0" r="r" b="b"/>
              <a:pathLst>
                <a:path w="193" h="192">
                  <a:moveTo>
                    <a:pt x="175" y="192"/>
                  </a:moveTo>
                  <a:lnTo>
                    <a:pt x="0" y="18"/>
                  </a:lnTo>
                  <a:lnTo>
                    <a:pt x="18" y="0"/>
                  </a:lnTo>
                  <a:lnTo>
                    <a:pt x="193" y="174"/>
                  </a:lnTo>
                  <a:lnTo>
                    <a:pt x="175"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3" name="Freeform 12">
              <a:extLst>
                <a:ext uri="{FF2B5EF4-FFF2-40B4-BE49-F238E27FC236}">
                  <a16:creationId xmlns:a16="http://schemas.microsoft.com/office/drawing/2014/main" xmlns="" id="{5A0FE986-183C-4101-BB40-8D7716091D95}"/>
                </a:ext>
              </a:extLst>
            </p:cNvPr>
            <p:cNvSpPr>
              <a:spLocks/>
            </p:cNvSpPr>
            <p:nvPr/>
          </p:nvSpPr>
          <p:spPr bwMode="auto">
            <a:xfrm>
              <a:off x="1904389" y="3924843"/>
              <a:ext cx="306388" cy="304800"/>
            </a:xfrm>
            <a:custGeom>
              <a:avLst/>
              <a:gdLst>
                <a:gd name="T0" fmla="*/ 0 w 193"/>
                <a:gd name="T1" fmla="*/ 174 h 192"/>
                <a:gd name="T2" fmla="*/ 175 w 193"/>
                <a:gd name="T3" fmla="*/ 0 h 192"/>
                <a:gd name="T4" fmla="*/ 193 w 193"/>
                <a:gd name="T5" fmla="*/ 18 h 192"/>
                <a:gd name="T6" fmla="*/ 18 w 193"/>
                <a:gd name="T7" fmla="*/ 192 h 192"/>
                <a:gd name="T8" fmla="*/ 0 w 193"/>
                <a:gd name="T9" fmla="*/ 174 h 192"/>
              </a:gdLst>
              <a:ahLst/>
              <a:cxnLst>
                <a:cxn ang="0">
                  <a:pos x="T0" y="T1"/>
                </a:cxn>
                <a:cxn ang="0">
                  <a:pos x="T2" y="T3"/>
                </a:cxn>
                <a:cxn ang="0">
                  <a:pos x="T4" y="T5"/>
                </a:cxn>
                <a:cxn ang="0">
                  <a:pos x="T6" y="T7"/>
                </a:cxn>
                <a:cxn ang="0">
                  <a:pos x="T8" y="T9"/>
                </a:cxn>
              </a:cxnLst>
              <a:rect l="0" t="0" r="r" b="b"/>
              <a:pathLst>
                <a:path w="193" h="192">
                  <a:moveTo>
                    <a:pt x="0" y="174"/>
                  </a:moveTo>
                  <a:lnTo>
                    <a:pt x="175" y="0"/>
                  </a:lnTo>
                  <a:lnTo>
                    <a:pt x="193" y="18"/>
                  </a:lnTo>
                  <a:lnTo>
                    <a:pt x="18" y="192"/>
                  </a:lnTo>
                  <a:lnTo>
                    <a:pt x="0" y="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4" name="Rectangle 13">
              <a:extLst>
                <a:ext uri="{FF2B5EF4-FFF2-40B4-BE49-F238E27FC236}">
                  <a16:creationId xmlns:a16="http://schemas.microsoft.com/office/drawing/2014/main" xmlns="" id="{F7457D4D-CA0A-4CAC-B9AF-7DD2FB31E471}"/>
                </a:ext>
              </a:extLst>
            </p:cNvPr>
            <p:cNvSpPr>
              <a:spLocks noChangeArrowheads="1"/>
            </p:cNvSpPr>
            <p:nvPr/>
          </p:nvSpPr>
          <p:spPr bwMode="auto">
            <a:xfrm>
              <a:off x="1878989" y="4188368"/>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5" name="Freeform 14">
              <a:extLst>
                <a:ext uri="{FF2B5EF4-FFF2-40B4-BE49-F238E27FC236}">
                  <a16:creationId xmlns:a16="http://schemas.microsoft.com/office/drawing/2014/main" xmlns="" id="{05FDA777-1808-4EAA-986C-5E80474991C9}"/>
                </a:ext>
              </a:extLst>
            </p:cNvPr>
            <p:cNvSpPr>
              <a:spLocks/>
            </p:cNvSpPr>
            <p:nvPr/>
          </p:nvSpPr>
          <p:spPr bwMode="auto">
            <a:xfrm>
              <a:off x="1904389" y="4216943"/>
              <a:ext cx="306388" cy="306387"/>
            </a:xfrm>
            <a:custGeom>
              <a:avLst/>
              <a:gdLst>
                <a:gd name="T0" fmla="*/ 175 w 193"/>
                <a:gd name="T1" fmla="*/ 193 h 193"/>
                <a:gd name="T2" fmla="*/ 0 w 193"/>
                <a:gd name="T3" fmla="*/ 18 h 193"/>
                <a:gd name="T4" fmla="*/ 18 w 193"/>
                <a:gd name="T5" fmla="*/ 0 h 193"/>
                <a:gd name="T6" fmla="*/ 193 w 193"/>
                <a:gd name="T7" fmla="*/ 175 h 193"/>
                <a:gd name="T8" fmla="*/ 175 w 193"/>
                <a:gd name="T9" fmla="*/ 193 h 193"/>
              </a:gdLst>
              <a:ahLst/>
              <a:cxnLst>
                <a:cxn ang="0">
                  <a:pos x="T0" y="T1"/>
                </a:cxn>
                <a:cxn ang="0">
                  <a:pos x="T2" y="T3"/>
                </a:cxn>
                <a:cxn ang="0">
                  <a:pos x="T4" y="T5"/>
                </a:cxn>
                <a:cxn ang="0">
                  <a:pos x="T6" y="T7"/>
                </a:cxn>
                <a:cxn ang="0">
                  <a:pos x="T8" y="T9"/>
                </a:cxn>
              </a:cxnLst>
              <a:rect l="0" t="0" r="r" b="b"/>
              <a:pathLst>
                <a:path w="193" h="193">
                  <a:moveTo>
                    <a:pt x="175" y="193"/>
                  </a:moveTo>
                  <a:lnTo>
                    <a:pt x="0" y="18"/>
                  </a:lnTo>
                  <a:lnTo>
                    <a:pt x="18" y="0"/>
                  </a:lnTo>
                  <a:lnTo>
                    <a:pt x="193" y="175"/>
                  </a:lnTo>
                  <a:lnTo>
                    <a:pt x="175" y="1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6" name="Freeform 15">
              <a:extLst>
                <a:ext uri="{FF2B5EF4-FFF2-40B4-BE49-F238E27FC236}">
                  <a16:creationId xmlns:a16="http://schemas.microsoft.com/office/drawing/2014/main" xmlns="" id="{04955016-6BA8-48C1-AEDA-1C56D8DB9B52}"/>
                </a:ext>
              </a:extLst>
            </p:cNvPr>
            <p:cNvSpPr>
              <a:spLocks/>
            </p:cNvSpPr>
            <p:nvPr/>
          </p:nvSpPr>
          <p:spPr bwMode="auto">
            <a:xfrm>
              <a:off x="1904389" y="4216943"/>
              <a:ext cx="306388" cy="306387"/>
            </a:xfrm>
            <a:custGeom>
              <a:avLst/>
              <a:gdLst>
                <a:gd name="T0" fmla="*/ 0 w 193"/>
                <a:gd name="T1" fmla="*/ 175 h 193"/>
                <a:gd name="T2" fmla="*/ 175 w 193"/>
                <a:gd name="T3" fmla="*/ 0 h 193"/>
                <a:gd name="T4" fmla="*/ 193 w 193"/>
                <a:gd name="T5" fmla="*/ 18 h 193"/>
                <a:gd name="T6" fmla="*/ 18 w 193"/>
                <a:gd name="T7" fmla="*/ 193 h 193"/>
                <a:gd name="T8" fmla="*/ 0 w 193"/>
                <a:gd name="T9" fmla="*/ 175 h 193"/>
              </a:gdLst>
              <a:ahLst/>
              <a:cxnLst>
                <a:cxn ang="0">
                  <a:pos x="T0" y="T1"/>
                </a:cxn>
                <a:cxn ang="0">
                  <a:pos x="T2" y="T3"/>
                </a:cxn>
                <a:cxn ang="0">
                  <a:pos x="T4" y="T5"/>
                </a:cxn>
                <a:cxn ang="0">
                  <a:pos x="T6" y="T7"/>
                </a:cxn>
                <a:cxn ang="0">
                  <a:pos x="T8" y="T9"/>
                </a:cxn>
              </a:cxnLst>
              <a:rect l="0" t="0" r="r" b="b"/>
              <a:pathLst>
                <a:path w="193" h="193">
                  <a:moveTo>
                    <a:pt x="0" y="175"/>
                  </a:moveTo>
                  <a:lnTo>
                    <a:pt x="175" y="0"/>
                  </a:lnTo>
                  <a:lnTo>
                    <a:pt x="193" y="18"/>
                  </a:lnTo>
                  <a:lnTo>
                    <a:pt x="18" y="193"/>
                  </a:lnTo>
                  <a:lnTo>
                    <a:pt x="0"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7" name="Rectangle 16">
              <a:extLst>
                <a:ext uri="{FF2B5EF4-FFF2-40B4-BE49-F238E27FC236}">
                  <a16:creationId xmlns:a16="http://schemas.microsoft.com/office/drawing/2014/main" xmlns="" id="{33D06CAF-811C-4CC5-B376-BF632CEAB75C}"/>
                </a:ext>
              </a:extLst>
            </p:cNvPr>
            <p:cNvSpPr>
              <a:spLocks noChangeArrowheads="1"/>
            </p:cNvSpPr>
            <p:nvPr/>
          </p:nvSpPr>
          <p:spPr bwMode="auto">
            <a:xfrm>
              <a:off x="1878989" y="4482056"/>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8" name="Freeform 17">
              <a:extLst>
                <a:ext uri="{FF2B5EF4-FFF2-40B4-BE49-F238E27FC236}">
                  <a16:creationId xmlns:a16="http://schemas.microsoft.com/office/drawing/2014/main" xmlns="" id="{61A1BEEC-EE7C-46BD-8469-EDC7FD3D6726}"/>
                </a:ext>
              </a:extLst>
            </p:cNvPr>
            <p:cNvSpPr>
              <a:spLocks/>
            </p:cNvSpPr>
            <p:nvPr/>
          </p:nvSpPr>
          <p:spPr bwMode="auto">
            <a:xfrm>
              <a:off x="1904389" y="4510631"/>
              <a:ext cx="306388" cy="304800"/>
            </a:xfrm>
            <a:custGeom>
              <a:avLst/>
              <a:gdLst>
                <a:gd name="T0" fmla="*/ 175 w 193"/>
                <a:gd name="T1" fmla="*/ 192 h 192"/>
                <a:gd name="T2" fmla="*/ 0 w 193"/>
                <a:gd name="T3" fmla="*/ 18 h 192"/>
                <a:gd name="T4" fmla="*/ 18 w 193"/>
                <a:gd name="T5" fmla="*/ 0 h 192"/>
                <a:gd name="T6" fmla="*/ 193 w 193"/>
                <a:gd name="T7" fmla="*/ 174 h 192"/>
                <a:gd name="T8" fmla="*/ 175 w 193"/>
                <a:gd name="T9" fmla="*/ 192 h 192"/>
              </a:gdLst>
              <a:ahLst/>
              <a:cxnLst>
                <a:cxn ang="0">
                  <a:pos x="T0" y="T1"/>
                </a:cxn>
                <a:cxn ang="0">
                  <a:pos x="T2" y="T3"/>
                </a:cxn>
                <a:cxn ang="0">
                  <a:pos x="T4" y="T5"/>
                </a:cxn>
                <a:cxn ang="0">
                  <a:pos x="T6" y="T7"/>
                </a:cxn>
                <a:cxn ang="0">
                  <a:pos x="T8" y="T9"/>
                </a:cxn>
              </a:cxnLst>
              <a:rect l="0" t="0" r="r" b="b"/>
              <a:pathLst>
                <a:path w="193" h="192">
                  <a:moveTo>
                    <a:pt x="175" y="192"/>
                  </a:moveTo>
                  <a:lnTo>
                    <a:pt x="0" y="18"/>
                  </a:lnTo>
                  <a:lnTo>
                    <a:pt x="18" y="0"/>
                  </a:lnTo>
                  <a:lnTo>
                    <a:pt x="193" y="174"/>
                  </a:lnTo>
                  <a:lnTo>
                    <a:pt x="175"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9" name="Freeform 18">
              <a:extLst>
                <a:ext uri="{FF2B5EF4-FFF2-40B4-BE49-F238E27FC236}">
                  <a16:creationId xmlns:a16="http://schemas.microsoft.com/office/drawing/2014/main" xmlns="" id="{B4AB533A-37B5-4718-ADE2-7E1D05692C46}"/>
                </a:ext>
              </a:extLst>
            </p:cNvPr>
            <p:cNvSpPr>
              <a:spLocks/>
            </p:cNvSpPr>
            <p:nvPr/>
          </p:nvSpPr>
          <p:spPr bwMode="auto">
            <a:xfrm>
              <a:off x="1904389" y="4510631"/>
              <a:ext cx="306388" cy="304800"/>
            </a:xfrm>
            <a:custGeom>
              <a:avLst/>
              <a:gdLst>
                <a:gd name="T0" fmla="*/ 0 w 193"/>
                <a:gd name="T1" fmla="*/ 174 h 192"/>
                <a:gd name="T2" fmla="*/ 175 w 193"/>
                <a:gd name="T3" fmla="*/ 0 h 192"/>
                <a:gd name="T4" fmla="*/ 193 w 193"/>
                <a:gd name="T5" fmla="*/ 18 h 192"/>
                <a:gd name="T6" fmla="*/ 18 w 193"/>
                <a:gd name="T7" fmla="*/ 192 h 192"/>
                <a:gd name="T8" fmla="*/ 0 w 193"/>
                <a:gd name="T9" fmla="*/ 174 h 192"/>
              </a:gdLst>
              <a:ahLst/>
              <a:cxnLst>
                <a:cxn ang="0">
                  <a:pos x="T0" y="T1"/>
                </a:cxn>
                <a:cxn ang="0">
                  <a:pos x="T2" y="T3"/>
                </a:cxn>
                <a:cxn ang="0">
                  <a:pos x="T4" y="T5"/>
                </a:cxn>
                <a:cxn ang="0">
                  <a:pos x="T6" y="T7"/>
                </a:cxn>
                <a:cxn ang="0">
                  <a:pos x="T8" y="T9"/>
                </a:cxn>
              </a:cxnLst>
              <a:rect l="0" t="0" r="r" b="b"/>
              <a:pathLst>
                <a:path w="193" h="192">
                  <a:moveTo>
                    <a:pt x="0" y="174"/>
                  </a:moveTo>
                  <a:lnTo>
                    <a:pt x="175" y="0"/>
                  </a:lnTo>
                  <a:lnTo>
                    <a:pt x="193" y="18"/>
                  </a:lnTo>
                  <a:lnTo>
                    <a:pt x="18" y="192"/>
                  </a:lnTo>
                  <a:lnTo>
                    <a:pt x="0" y="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0" name="Rectangle 19">
              <a:extLst>
                <a:ext uri="{FF2B5EF4-FFF2-40B4-BE49-F238E27FC236}">
                  <a16:creationId xmlns:a16="http://schemas.microsoft.com/office/drawing/2014/main" xmlns="" id="{D1E18DBC-84AE-4CD8-A346-23350C7CA684}"/>
                </a:ext>
              </a:extLst>
            </p:cNvPr>
            <p:cNvSpPr>
              <a:spLocks noChangeArrowheads="1"/>
            </p:cNvSpPr>
            <p:nvPr/>
          </p:nvSpPr>
          <p:spPr bwMode="auto">
            <a:xfrm>
              <a:off x="1837714" y="2351631"/>
              <a:ext cx="98425" cy="12827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1" name="Rectangle 20">
              <a:extLst>
                <a:ext uri="{FF2B5EF4-FFF2-40B4-BE49-F238E27FC236}">
                  <a16:creationId xmlns:a16="http://schemas.microsoft.com/office/drawing/2014/main" xmlns="" id="{C3768417-5004-461B-9424-6AEEC8E334F7}"/>
                </a:ext>
              </a:extLst>
            </p:cNvPr>
            <p:cNvSpPr>
              <a:spLocks noChangeArrowheads="1"/>
            </p:cNvSpPr>
            <p:nvPr/>
          </p:nvSpPr>
          <p:spPr bwMode="auto">
            <a:xfrm>
              <a:off x="2182201" y="2351631"/>
              <a:ext cx="85725" cy="12827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2" name="Rectangle 21">
              <a:extLst>
                <a:ext uri="{FF2B5EF4-FFF2-40B4-BE49-F238E27FC236}">
                  <a16:creationId xmlns:a16="http://schemas.microsoft.com/office/drawing/2014/main" xmlns="" id="{B6C03F19-6FEA-4531-A333-DD0CDB206439}"/>
                </a:ext>
              </a:extLst>
            </p:cNvPr>
            <p:cNvSpPr>
              <a:spLocks noChangeArrowheads="1"/>
            </p:cNvSpPr>
            <p:nvPr/>
          </p:nvSpPr>
          <p:spPr bwMode="auto">
            <a:xfrm>
              <a:off x="1878989" y="2351631"/>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3" name="Freeform 22">
              <a:extLst>
                <a:ext uri="{FF2B5EF4-FFF2-40B4-BE49-F238E27FC236}">
                  <a16:creationId xmlns:a16="http://schemas.microsoft.com/office/drawing/2014/main" xmlns="" id="{8AEBDBC8-4861-40AB-B4A7-3F5276CE125E}"/>
                </a:ext>
              </a:extLst>
            </p:cNvPr>
            <p:cNvSpPr>
              <a:spLocks/>
            </p:cNvSpPr>
            <p:nvPr/>
          </p:nvSpPr>
          <p:spPr bwMode="auto">
            <a:xfrm>
              <a:off x="1904389" y="2380206"/>
              <a:ext cx="306388" cy="304800"/>
            </a:xfrm>
            <a:custGeom>
              <a:avLst/>
              <a:gdLst>
                <a:gd name="T0" fmla="*/ 175 w 193"/>
                <a:gd name="T1" fmla="*/ 192 h 192"/>
                <a:gd name="T2" fmla="*/ 0 w 193"/>
                <a:gd name="T3" fmla="*/ 18 h 192"/>
                <a:gd name="T4" fmla="*/ 18 w 193"/>
                <a:gd name="T5" fmla="*/ 0 h 192"/>
                <a:gd name="T6" fmla="*/ 193 w 193"/>
                <a:gd name="T7" fmla="*/ 174 h 192"/>
                <a:gd name="T8" fmla="*/ 175 w 193"/>
                <a:gd name="T9" fmla="*/ 192 h 192"/>
              </a:gdLst>
              <a:ahLst/>
              <a:cxnLst>
                <a:cxn ang="0">
                  <a:pos x="T0" y="T1"/>
                </a:cxn>
                <a:cxn ang="0">
                  <a:pos x="T2" y="T3"/>
                </a:cxn>
                <a:cxn ang="0">
                  <a:pos x="T4" y="T5"/>
                </a:cxn>
                <a:cxn ang="0">
                  <a:pos x="T6" y="T7"/>
                </a:cxn>
                <a:cxn ang="0">
                  <a:pos x="T8" y="T9"/>
                </a:cxn>
              </a:cxnLst>
              <a:rect l="0" t="0" r="r" b="b"/>
              <a:pathLst>
                <a:path w="193" h="192">
                  <a:moveTo>
                    <a:pt x="175" y="192"/>
                  </a:moveTo>
                  <a:lnTo>
                    <a:pt x="0" y="18"/>
                  </a:lnTo>
                  <a:lnTo>
                    <a:pt x="18" y="0"/>
                  </a:lnTo>
                  <a:lnTo>
                    <a:pt x="193" y="174"/>
                  </a:lnTo>
                  <a:lnTo>
                    <a:pt x="175"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4" name="Freeform 23">
              <a:extLst>
                <a:ext uri="{FF2B5EF4-FFF2-40B4-BE49-F238E27FC236}">
                  <a16:creationId xmlns:a16="http://schemas.microsoft.com/office/drawing/2014/main" xmlns="" id="{2ECBFC03-5C8D-42B1-9D0E-6F26D179BF08}"/>
                </a:ext>
              </a:extLst>
            </p:cNvPr>
            <p:cNvSpPr>
              <a:spLocks/>
            </p:cNvSpPr>
            <p:nvPr/>
          </p:nvSpPr>
          <p:spPr bwMode="auto">
            <a:xfrm>
              <a:off x="1904389" y="2380206"/>
              <a:ext cx="306388" cy="304800"/>
            </a:xfrm>
            <a:custGeom>
              <a:avLst/>
              <a:gdLst>
                <a:gd name="T0" fmla="*/ 0 w 193"/>
                <a:gd name="T1" fmla="*/ 174 h 192"/>
                <a:gd name="T2" fmla="*/ 175 w 193"/>
                <a:gd name="T3" fmla="*/ 0 h 192"/>
                <a:gd name="T4" fmla="*/ 193 w 193"/>
                <a:gd name="T5" fmla="*/ 18 h 192"/>
                <a:gd name="T6" fmla="*/ 18 w 193"/>
                <a:gd name="T7" fmla="*/ 192 h 192"/>
                <a:gd name="T8" fmla="*/ 0 w 193"/>
                <a:gd name="T9" fmla="*/ 174 h 192"/>
              </a:gdLst>
              <a:ahLst/>
              <a:cxnLst>
                <a:cxn ang="0">
                  <a:pos x="T0" y="T1"/>
                </a:cxn>
                <a:cxn ang="0">
                  <a:pos x="T2" y="T3"/>
                </a:cxn>
                <a:cxn ang="0">
                  <a:pos x="T4" y="T5"/>
                </a:cxn>
                <a:cxn ang="0">
                  <a:pos x="T6" y="T7"/>
                </a:cxn>
                <a:cxn ang="0">
                  <a:pos x="T8" y="T9"/>
                </a:cxn>
              </a:cxnLst>
              <a:rect l="0" t="0" r="r" b="b"/>
              <a:pathLst>
                <a:path w="193" h="192">
                  <a:moveTo>
                    <a:pt x="0" y="174"/>
                  </a:moveTo>
                  <a:lnTo>
                    <a:pt x="175" y="0"/>
                  </a:lnTo>
                  <a:lnTo>
                    <a:pt x="193" y="18"/>
                  </a:lnTo>
                  <a:lnTo>
                    <a:pt x="18" y="192"/>
                  </a:lnTo>
                  <a:lnTo>
                    <a:pt x="0" y="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5" name="Rectangle 24">
              <a:extLst>
                <a:ext uri="{FF2B5EF4-FFF2-40B4-BE49-F238E27FC236}">
                  <a16:creationId xmlns:a16="http://schemas.microsoft.com/office/drawing/2014/main" xmlns="" id="{AA56BDC3-8E00-49D8-B842-8636BA3D7A68}"/>
                </a:ext>
              </a:extLst>
            </p:cNvPr>
            <p:cNvSpPr>
              <a:spLocks noChangeArrowheads="1"/>
            </p:cNvSpPr>
            <p:nvPr/>
          </p:nvSpPr>
          <p:spPr bwMode="auto">
            <a:xfrm>
              <a:off x="1878989" y="2643731"/>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6" name="Freeform 25">
              <a:extLst>
                <a:ext uri="{FF2B5EF4-FFF2-40B4-BE49-F238E27FC236}">
                  <a16:creationId xmlns:a16="http://schemas.microsoft.com/office/drawing/2014/main" xmlns="" id="{CA249F19-76A7-4DF1-A699-0299883F9399}"/>
                </a:ext>
              </a:extLst>
            </p:cNvPr>
            <p:cNvSpPr>
              <a:spLocks/>
            </p:cNvSpPr>
            <p:nvPr/>
          </p:nvSpPr>
          <p:spPr bwMode="auto">
            <a:xfrm>
              <a:off x="1904389" y="2672306"/>
              <a:ext cx="306388" cy="306387"/>
            </a:xfrm>
            <a:custGeom>
              <a:avLst/>
              <a:gdLst>
                <a:gd name="T0" fmla="*/ 175 w 193"/>
                <a:gd name="T1" fmla="*/ 193 h 193"/>
                <a:gd name="T2" fmla="*/ 0 w 193"/>
                <a:gd name="T3" fmla="*/ 18 h 193"/>
                <a:gd name="T4" fmla="*/ 18 w 193"/>
                <a:gd name="T5" fmla="*/ 0 h 193"/>
                <a:gd name="T6" fmla="*/ 193 w 193"/>
                <a:gd name="T7" fmla="*/ 175 h 193"/>
                <a:gd name="T8" fmla="*/ 175 w 193"/>
                <a:gd name="T9" fmla="*/ 193 h 193"/>
              </a:gdLst>
              <a:ahLst/>
              <a:cxnLst>
                <a:cxn ang="0">
                  <a:pos x="T0" y="T1"/>
                </a:cxn>
                <a:cxn ang="0">
                  <a:pos x="T2" y="T3"/>
                </a:cxn>
                <a:cxn ang="0">
                  <a:pos x="T4" y="T5"/>
                </a:cxn>
                <a:cxn ang="0">
                  <a:pos x="T6" y="T7"/>
                </a:cxn>
                <a:cxn ang="0">
                  <a:pos x="T8" y="T9"/>
                </a:cxn>
              </a:cxnLst>
              <a:rect l="0" t="0" r="r" b="b"/>
              <a:pathLst>
                <a:path w="193" h="193">
                  <a:moveTo>
                    <a:pt x="175" y="193"/>
                  </a:moveTo>
                  <a:lnTo>
                    <a:pt x="0" y="18"/>
                  </a:lnTo>
                  <a:lnTo>
                    <a:pt x="18" y="0"/>
                  </a:lnTo>
                  <a:lnTo>
                    <a:pt x="193" y="175"/>
                  </a:lnTo>
                  <a:lnTo>
                    <a:pt x="175" y="1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7" name="Freeform 26">
              <a:extLst>
                <a:ext uri="{FF2B5EF4-FFF2-40B4-BE49-F238E27FC236}">
                  <a16:creationId xmlns:a16="http://schemas.microsoft.com/office/drawing/2014/main" xmlns="" id="{9C430714-E500-4EC2-A0CC-E7D7802BB4CA}"/>
                </a:ext>
              </a:extLst>
            </p:cNvPr>
            <p:cNvSpPr>
              <a:spLocks/>
            </p:cNvSpPr>
            <p:nvPr/>
          </p:nvSpPr>
          <p:spPr bwMode="auto">
            <a:xfrm>
              <a:off x="1904389" y="2672306"/>
              <a:ext cx="306388" cy="306387"/>
            </a:xfrm>
            <a:custGeom>
              <a:avLst/>
              <a:gdLst>
                <a:gd name="T0" fmla="*/ 0 w 193"/>
                <a:gd name="T1" fmla="*/ 175 h 193"/>
                <a:gd name="T2" fmla="*/ 175 w 193"/>
                <a:gd name="T3" fmla="*/ 0 h 193"/>
                <a:gd name="T4" fmla="*/ 193 w 193"/>
                <a:gd name="T5" fmla="*/ 18 h 193"/>
                <a:gd name="T6" fmla="*/ 18 w 193"/>
                <a:gd name="T7" fmla="*/ 193 h 193"/>
                <a:gd name="T8" fmla="*/ 0 w 193"/>
                <a:gd name="T9" fmla="*/ 175 h 193"/>
              </a:gdLst>
              <a:ahLst/>
              <a:cxnLst>
                <a:cxn ang="0">
                  <a:pos x="T0" y="T1"/>
                </a:cxn>
                <a:cxn ang="0">
                  <a:pos x="T2" y="T3"/>
                </a:cxn>
                <a:cxn ang="0">
                  <a:pos x="T4" y="T5"/>
                </a:cxn>
                <a:cxn ang="0">
                  <a:pos x="T6" y="T7"/>
                </a:cxn>
                <a:cxn ang="0">
                  <a:pos x="T8" y="T9"/>
                </a:cxn>
              </a:cxnLst>
              <a:rect l="0" t="0" r="r" b="b"/>
              <a:pathLst>
                <a:path w="193" h="193">
                  <a:moveTo>
                    <a:pt x="0" y="175"/>
                  </a:moveTo>
                  <a:lnTo>
                    <a:pt x="175" y="0"/>
                  </a:lnTo>
                  <a:lnTo>
                    <a:pt x="193" y="18"/>
                  </a:lnTo>
                  <a:lnTo>
                    <a:pt x="18" y="193"/>
                  </a:lnTo>
                  <a:lnTo>
                    <a:pt x="0"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8" name="Rectangle 27">
              <a:extLst>
                <a:ext uri="{FF2B5EF4-FFF2-40B4-BE49-F238E27FC236}">
                  <a16:creationId xmlns:a16="http://schemas.microsoft.com/office/drawing/2014/main" xmlns="" id="{051C91D4-39D1-48CF-8661-0771C4A7C93F}"/>
                </a:ext>
              </a:extLst>
            </p:cNvPr>
            <p:cNvSpPr>
              <a:spLocks noChangeArrowheads="1"/>
            </p:cNvSpPr>
            <p:nvPr/>
          </p:nvSpPr>
          <p:spPr bwMode="auto">
            <a:xfrm>
              <a:off x="1878989" y="2937418"/>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9" name="Freeform 28">
              <a:extLst>
                <a:ext uri="{FF2B5EF4-FFF2-40B4-BE49-F238E27FC236}">
                  <a16:creationId xmlns:a16="http://schemas.microsoft.com/office/drawing/2014/main" xmlns="" id="{6ABF17CC-E093-4B02-9886-1D317A26F770}"/>
                </a:ext>
              </a:extLst>
            </p:cNvPr>
            <p:cNvSpPr>
              <a:spLocks/>
            </p:cNvSpPr>
            <p:nvPr/>
          </p:nvSpPr>
          <p:spPr bwMode="auto">
            <a:xfrm>
              <a:off x="1904389" y="2965993"/>
              <a:ext cx="306388" cy="304800"/>
            </a:xfrm>
            <a:custGeom>
              <a:avLst/>
              <a:gdLst>
                <a:gd name="T0" fmla="*/ 175 w 193"/>
                <a:gd name="T1" fmla="*/ 192 h 192"/>
                <a:gd name="T2" fmla="*/ 0 w 193"/>
                <a:gd name="T3" fmla="*/ 18 h 192"/>
                <a:gd name="T4" fmla="*/ 18 w 193"/>
                <a:gd name="T5" fmla="*/ 0 h 192"/>
                <a:gd name="T6" fmla="*/ 193 w 193"/>
                <a:gd name="T7" fmla="*/ 174 h 192"/>
                <a:gd name="T8" fmla="*/ 175 w 193"/>
                <a:gd name="T9" fmla="*/ 192 h 192"/>
              </a:gdLst>
              <a:ahLst/>
              <a:cxnLst>
                <a:cxn ang="0">
                  <a:pos x="T0" y="T1"/>
                </a:cxn>
                <a:cxn ang="0">
                  <a:pos x="T2" y="T3"/>
                </a:cxn>
                <a:cxn ang="0">
                  <a:pos x="T4" y="T5"/>
                </a:cxn>
                <a:cxn ang="0">
                  <a:pos x="T6" y="T7"/>
                </a:cxn>
                <a:cxn ang="0">
                  <a:pos x="T8" y="T9"/>
                </a:cxn>
              </a:cxnLst>
              <a:rect l="0" t="0" r="r" b="b"/>
              <a:pathLst>
                <a:path w="193" h="192">
                  <a:moveTo>
                    <a:pt x="175" y="192"/>
                  </a:moveTo>
                  <a:lnTo>
                    <a:pt x="0" y="18"/>
                  </a:lnTo>
                  <a:lnTo>
                    <a:pt x="18" y="0"/>
                  </a:lnTo>
                  <a:lnTo>
                    <a:pt x="193" y="174"/>
                  </a:lnTo>
                  <a:lnTo>
                    <a:pt x="175"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0" name="Freeform 29">
              <a:extLst>
                <a:ext uri="{FF2B5EF4-FFF2-40B4-BE49-F238E27FC236}">
                  <a16:creationId xmlns:a16="http://schemas.microsoft.com/office/drawing/2014/main" xmlns="" id="{778CC4A3-6D7C-47E7-A4ED-5B06E5B93F8A}"/>
                </a:ext>
              </a:extLst>
            </p:cNvPr>
            <p:cNvSpPr>
              <a:spLocks/>
            </p:cNvSpPr>
            <p:nvPr/>
          </p:nvSpPr>
          <p:spPr bwMode="auto">
            <a:xfrm>
              <a:off x="1904389" y="2965993"/>
              <a:ext cx="306388" cy="304800"/>
            </a:xfrm>
            <a:custGeom>
              <a:avLst/>
              <a:gdLst>
                <a:gd name="T0" fmla="*/ 0 w 193"/>
                <a:gd name="T1" fmla="*/ 174 h 192"/>
                <a:gd name="T2" fmla="*/ 175 w 193"/>
                <a:gd name="T3" fmla="*/ 0 h 192"/>
                <a:gd name="T4" fmla="*/ 193 w 193"/>
                <a:gd name="T5" fmla="*/ 18 h 192"/>
                <a:gd name="T6" fmla="*/ 18 w 193"/>
                <a:gd name="T7" fmla="*/ 192 h 192"/>
                <a:gd name="T8" fmla="*/ 0 w 193"/>
                <a:gd name="T9" fmla="*/ 174 h 192"/>
              </a:gdLst>
              <a:ahLst/>
              <a:cxnLst>
                <a:cxn ang="0">
                  <a:pos x="T0" y="T1"/>
                </a:cxn>
                <a:cxn ang="0">
                  <a:pos x="T2" y="T3"/>
                </a:cxn>
                <a:cxn ang="0">
                  <a:pos x="T4" y="T5"/>
                </a:cxn>
                <a:cxn ang="0">
                  <a:pos x="T6" y="T7"/>
                </a:cxn>
                <a:cxn ang="0">
                  <a:pos x="T8" y="T9"/>
                </a:cxn>
              </a:cxnLst>
              <a:rect l="0" t="0" r="r" b="b"/>
              <a:pathLst>
                <a:path w="193" h="192">
                  <a:moveTo>
                    <a:pt x="0" y="174"/>
                  </a:moveTo>
                  <a:lnTo>
                    <a:pt x="175" y="0"/>
                  </a:lnTo>
                  <a:lnTo>
                    <a:pt x="193" y="18"/>
                  </a:lnTo>
                  <a:lnTo>
                    <a:pt x="18" y="192"/>
                  </a:lnTo>
                  <a:lnTo>
                    <a:pt x="0" y="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1" name="Rectangle 30">
              <a:extLst>
                <a:ext uri="{FF2B5EF4-FFF2-40B4-BE49-F238E27FC236}">
                  <a16:creationId xmlns:a16="http://schemas.microsoft.com/office/drawing/2014/main" xmlns="" id="{A317D194-17E6-4232-8E28-76D991F46B66}"/>
                </a:ext>
              </a:extLst>
            </p:cNvPr>
            <p:cNvSpPr>
              <a:spLocks noChangeArrowheads="1"/>
            </p:cNvSpPr>
            <p:nvPr/>
          </p:nvSpPr>
          <p:spPr bwMode="auto">
            <a:xfrm>
              <a:off x="1878989" y="3229518"/>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2" name="Freeform 31">
              <a:extLst>
                <a:ext uri="{FF2B5EF4-FFF2-40B4-BE49-F238E27FC236}">
                  <a16:creationId xmlns:a16="http://schemas.microsoft.com/office/drawing/2014/main" xmlns="" id="{917F5AC4-0C63-4276-A628-A7273AE0550C}"/>
                </a:ext>
              </a:extLst>
            </p:cNvPr>
            <p:cNvSpPr>
              <a:spLocks/>
            </p:cNvSpPr>
            <p:nvPr/>
          </p:nvSpPr>
          <p:spPr bwMode="auto">
            <a:xfrm>
              <a:off x="1904389" y="3258093"/>
              <a:ext cx="306388" cy="306387"/>
            </a:xfrm>
            <a:custGeom>
              <a:avLst/>
              <a:gdLst>
                <a:gd name="T0" fmla="*/ 175 w 193"/>
                <a:gd name="T1" fmla="*/ 193 h 193"/>
                <a:gd name="T2" fmla="*/ 0 w 193"/>
                <a:gd name="T3" fmla="*/ 18 h 193"/>
                <a:gd name="T4" fmla="*/ 18 w 193"/>
                <a:gd name="T5" fmla="*/ 0 h 193"/>
                <a:gd name="T6" fmla="*/ 193 w 193"/>
                <a:gd name="T7" fmla="*/ 175 h 193"/>
                <a:gd name="T8" fmla="*/ 175 w 193"/>
                <a:gd name="T9" fmla="*/ 193 h 193"/>
              </a:gdLst>
              <a:ahLst/>
              <a:cxnLst>
                <a:cxn ang="0">
                  <a:pos x="T0" y="T1"/>
                </a:cxn>
                <a:cxn ang="0">
                  <a:pos x="T2" y="T3"/>
                </a:cxn>
                <a:cxn ang="0">
                  <a:pos x="T4" y="T5"/>
                </a:cxn>
                <a:cxn ang="0">
                  <a:pos x="T6" y="T7"/>
                </a:cxn>
                <a:cxn ang="0">
                  <a:pos x="T8" y="T9"/>
                </a:cxn>
              </a:cxnLst>
              <a:rect l="0" t="0" r="r" b="b"/>
              <a:pathLst>
                <a:path w="193" h="193">
                  <a:moveTo>
                    <a:pt x="175" y="193"/>
                  </a:moveTo>
                  <a:lnTo>
                    <a:pt x="0" y="18"/>
                  </a:lnTo>
                  <a:lnTo>
                    <a:pt x="18" y="0"/>
                  </a:lnTo>
                  <a:lnTo>
                    <a:pt x="193" y="175"/>
                  </a:lnTo>
                  <a:lnTo>
                    <a:pt x="175" y="1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3" name="Freeform 32">
              <a:extLst>
                <a:ext uri="{FF2B5EF4-FFF2-40B4-BE49-F238E27FC236}">
                  <a16:creationId xmlns:a16="http://schemas.microsoft.com/office/drawing/2014/main" xmlns="" id="{C7279255-F0DD-473E-B4DD-B576FA04FC10}"/>
                </a:ext>
              </a:extLst>
            </p:cNvPr>
            <p:cNvSpPr>
              <a:spLocks/>
            </p:cNvSpPr>
            <p:nvPr/>
          </p:nvSpPr>
          <p:spPr bwMode="auto">
            <a:xfrm>
              <a:off x="1904389" y="3258093"/>
              <a:ext cx="306388" cy="306387"/>
            </a:xfrm>
            <a:custGeom>
              <a:avLst/>
              <a:gdLst>
                <a:gd name="T0" fmla="*/ 0 w 193"/>
                <a:gd name="T1" fmla="*/ 175 h 193"/>
                <a:gd name="T2" fmla="*/ 175 w 193"/>
                <a:gd name="T3" fmla="*/ 0 h 193"/>
                <a:gd name="T4" fmla="*/ 193 w 193"/>
                <a:gd name="T5" fmla="*/ 18 h 193"/>
                <a:gd name="T6" fmla="*/ 18 w 193"/>
                <a:gd name="T7" fmla="*/ 193 h 193"/>
                <a:gd name="T8" fmla="*/ 0 w 193"/>
                <a:gd name="T9" fmla="*/ 175 h 193"/>
              </a:gdLst>
              <a:ahLst/>
              <a:cxnLst>
                <a:cxn ang="0">
                  <a:pos x="T0" y="T1"/>
                </a:cxn>
                <a:cxn ang="0">
                  <a:pos x="T2" y="T3"/>
                </a:cxn>
                <a:cxn ang="0">
                  <a:pos x="T4" y="T5"/>
                </a:cxn>
                <a:cxn ang="0">
                  <a:pos x="T6" y="T7"/>
                </a:cxn>
                <a:cxn ang="0">
                  <a:pos x="T8" y="T9"/>
                </a:cxn>
              </a:cxnLst>
              <a:rect l="0" t="0" r="r" b="b"/>
              <a:pathLst>
                <a:path w="193" h="193">
                  <a:moveTo>
                    <a:pt x="0" y="175"/>
                  </a:moveTo>
                  <a:lnTo>
                    <a:pt x="175" y="0"/>
                  </a:lnTo>
                  <a:lnTo>
                    <a:pt x="193" y="18"/>
                  </a:lnTo>
                  <a:lnTo>
                    <a:pt x="18" y="193"/>
                  </a:lnTo>
                  <a:lnTo>
                    <a:pt x="0"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4" name="Rectangle 33">
              <a:extLst>
                <a:ext uri="{FF2B5EF4-FFF2-40B4-BE49-F238E27FC236}">
                  <a16:creationId xmlns:a16="http://schemas.microsoft.com/office/drawing/2014/main" xmlns="" id="{9F50DA4A-15F6-4E9F-A5F7-78B17D438F80}"/>
                </a:ext>
              </a:extLst>
            </p:cNvPr>
            <p:cNvSpPr>
              <a:spLocks noChangeArrowheads="1"/>
            </p:cNvSpPr>
            <p:nvPr/>
          </p:nvSpPr>
          <p:spPr bwMode="auto">
            <a:xfrm>
              <a:off x="1910739" y="1373731"/>
              <a:ext cx="44450" cy="9810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5" name="Rectangle 34">
              <a:extLst>
                <a:ext uri="{FF2B5EF4-FFF2-40B4-BE49-F238E27FC236}">
                  <a16:creationId xmlns:a16="http://schemas.microsoft.com/office/drawing/2014/main" xmlns="" id="{6DACBFD1-71C1-477F-B258-A6D19714F7E8}"/>
                </a:ext>
              </a:extLst>
            </p:cNvPr>
            <p:cNvSpPr>
              <a:spLocks noChangeArrowheads="1"/>
            </p:cNvSpPr>
            <p:nvPr/>
          </p:nvSpPr>
          <p:spPr bwMode="auto">
            <a:xfrm>
              <a:off x="2144101" y="1373731"/>
              <a:ext cx="53975" cy="9810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6" name="Rectangle 35">
              <a:extLst>
                <a:ext uri="{FF2B5EF4-FFF2-40B4-BE49-F238E27FC236}">
                  <a16:creationId xmlns:a16="http://schemas.microsoft.com/office/drawing/2014/main" xmlns="" id="{1C73D63A-2BD9-4C36-A2CB-1F6161176E81}"/>
                </a:ext>
              </a:extLst>
            </p:cNvPr>
            <p:cNvSpPr>
              <a:spLocks noChangeArrowheads="1"/>
            </p:cNvSpPr>
            <p:nvPr/>
          </p:nvSpPr>
          <p:spPr bwMode="auto">
            <a:xfrm>
              <a:off x="1910739" y="1370556"/>
              <a:ext cx="2746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7" name="Freeform 36">
              <a:extLst>
                <a:ext uri="{FF2B5EF4-FFF2-40B4-BE49-F238E27FC236}">
                  <a16:creationId xmlns:a16="http://schemas.microsoft.com/office/drawing/2014/main" xmlns="" id="{18EF1C78-8AC5-48C7-8C79-9EC9C6FA7CCE}"/>
                </a:ext>
              </a:extLst>
            </p:cNvPr>
            <p:cNvSpPr>
              <a:spLocks/>
            </p:cNvSpPr>
            <p:nvPr/>
          </p:nvSpPr>
          <p:spPr bwMode="auto">
            <a:xfrm>
              <a:off x="1929789" y="1392781"/>
              <a:ext cx="236538" cy="234950"/>
            </a:xfrm>
            <a:custGeom>
              <a:avLst/>
              <a:gdLst>
                <a:gd name="T0" fmla="*/ 135 w 149"/>
                <a:gd name="T1" fmla="*/ 148 h 148"/>
                <a:gd name="T2" fmla="*/ 0 w 149"/>
                <a:gd name="T3" fmla="*/ 14 h 148"/>
                <a:gd name="T4" fmla="*/ 14 w 149"/>
                <a:gd name="T5" fmla="*/ 0 h 148"/>
                <a:gd name="T6" fmla="*/ 149 w 149"/>
                <a:gd name="T7" fmla="*/ 134 h 148"/>
                <a:gd name="T8" fmla="*/ 135 w 149"/>
                <a:gd name="T9" fmla="*/ 148 h 148"/>
              </a:gdLst>
              <a:ahLst/>
              <a:cxnLst>
                <a:cxn ang="0">
                  <a:pos x="T0" y="T1"/>
                </a:cxn>
                <a:cxn ang="0">
                  <a:pos x="T2" y="T3"/>
                </a:cxn>
                <a:cxn ang="0">
                  <a:pos x="T4" y="T5"/>
                </a:cxn>
                <a:cxn ang="0">
                  <a:pos x="T6" y="T7"/>
                </a:cxn>
                <a:cxn ang="0">
                  <a:pos x="T8" y="T9"/>
                </a:cxn>
              </a:cxnLst>
              <a:rect l="0" t="0" r="r" b="b"/>
              <a:pathLst>
                <a:path w="149" h="148">
                  <a:moveTo>
                    <a:pt x="135" y="148"/>
                  </a:moveTo>
                  <a:lnTo>
                    <a:pt x="0" y="14"/>
                  </a:lnTo>
                  <a:lnTo>
                    <a:pt x="14" y="0"/>
                  </a:lnTo>
                  <a:lnTo>
                    <a:pt x="149" y="134"/>
                  </a:lnTo>
                  <a:lnTo>
                    <a:pt x="135" y="1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8" name="Freeform 37">
              <a:extLst>
                <a:ext uri="{FF2B5EF4-FFF2-40B4-BE49-F238E27FC236}">
                  <a16:creationId xmlns:a16="http://schemas.microsoft.com/office/drawing/2014/main" xmlns="" id="{1194E952-FD2B-401E-81FD-B67E618D6731}"/>
                </a:ext>
              </a:extLst>
            </p:cNvPr>
            <p:cNvSpPr>
              <a:spLocks/>
            </p:cNvSpPr>
            <p:nvPr/>
          </p:nvSpPr>
          <p:spPr bwMode="auto">
            <a:xfrm>
              <a:off x="1929789" y="1392781"/>
              <a:ext cx="236538" cy="234950"/>
            </a:xfrm>
            <a:custGeom>
              <a:avLst/>
              <a:gdLst>
                <a:gd name="T0" fmla="*/ 0 w 149"/>
                <a:gd name="T1" fmla="*/ 134 h 148"/>
                <a:gd name="T2" fmla="*/ 135 w 149"/>
                <a:gd name="T3" fmla="*/ 0 h 148"/>
                <a:gd name="T4" fmla="*/ 149 w 149"/>
                <a:gd name="T5" fmla="*/ 14 h 148"/>
                <a:gd name="T6" fmla="*/ 14 w 149"/>
                <a:gd name="T7" fmla="*/ 148 h 148"/>
                <a:gd name="T8" fmla="*/ 0 w 149"/>
                <a:gd name="T9" fmla="*/ 134 h 148"/>
              </a:gdLst>
              <a:ahLst/>
              <a:cxnLst>
                <a:cxn ang="0">
                  <a:pos x="T0" y="T1"/>
                </a:cxn>
                <a:cxn ang="0">
                  <a:pos x="T2" y="T3"/>
                </a:cxn>
                <a:cxn ang="0">
                  <a:pos x="T4" y="T5"/>
                </a:cxn>
                <a:cxn ang="0">
                  <a:pos x="T6" y="T7"/>
                </a:cxn>
                <a:cxn ang="0">
                  <a:pos x="T8" y="T9"/>
                </a:cxn>
              </a:cxnLst>
              <a:rect l="0" t="0" r="r" b="b"/>
              <a:pathLst>
                <a:path w="149" h="148">
                  <a:moveTo>
                    <a:pt x="0" y="134"/>
                  </a:moveTo>
                  <a:lnTo>
                    <a:pt x="135" y="0"/>
                  </a:lnTo>
                  <a:lnTo>
                    <a:pt x="149" y="14"/>
                  </a:lnTo>
                  <a:lnTo>
                    <a:pt x="14" y="148"/>
                  </a:lnTo>
                  <a:lnTo>
                    <a:pt x="0"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9" name="Rectangle 38">
              <a:extLst>
                <a:ext uri="{FF2B5EF4-FFF2-40B4-BE49-F238E27FC236}">
                  <a16:creationId xmlns:a16="http://schemas.microsoft.com/office/drawing/2014/main" xmlns="" id="{CF3C2201-1318-4910-8A47-7A3827342CA2}"/>
                </a:ext>
              </a:extLst>
            </p:cNvPr>
            <p:cNvSpPr>
              <a:spLocks noChangeArrowheads="1"/>
            </p:cNvSpPr>
            <p:nvPr/>
          </p:nvSpPr>
          <p:spPr bwMode="auto">
            <a:xfrm>
              <a:off x="1910739" y="1595981"/>
              <a:ext cx="2746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0" name="Freeform 39">
              <a:extLst>
                <a:ext uri="{FF2B5EF4-FFF2-40B4-BE49-F238E27FC236}">
                  <a16:creationId xmlns:a16="http://schemas.microsoft.com/office/drawing/2014/main" xmlns="" id="{D19D8312-2C54-49C7-A3EB-DC7CD7A67EF2}"/>
                </a:ext>
              </a:extLst>
            </p:cNvPr>
            <p:cNvSpPr>
              <a:spLocks/>
            </p:cNvSpPr>
            <p:nvPr/>
          </p:nvSpPr>
          <p:spPr bwMode="auto">
            <a:xfrm>
              <a:off x="1929789" y="1615031"/>
              <a:ext cx="236538" cy="236537"/>
            </a:xfrm>
            <a:custGeom>
              <a:avLst/>
              <a:gdLst>
                <a:gd name="T0" fmla="*/ 135 w 149"/>
                <a:gd name="T1" fmla="*/ 149 h 149"/>
                <a:gd name="T2" fmla="*/ 0 w 149"/>
                <a:gd name="T3" fmla="*/ 14 h 149"/>
                <a:gd name="T4" fmla="*/ 14 w 149"/>
                <a:gd name="T5" fmla="*/ 0 h 149"/>
                <a:gd name="T6" fmla="*/ 149 w 149"/>
                <a:gd name="T7" fmla="*/ 135 h 149"/>
                <a:gd name="T8" fmla="*/ 135 w 149"/>
                <a:gd name="T9" fmla="*/ 149 h 149"/>
              </a:gdLst>
              <a:ahLst/>
              <a:cxnLst>
                <a:cxn ang="0">
                  <a:pos x="T0" y="T1"/>
                </a:cxn>
                <a:cxn ang="0">
                  <a:pos x="T2" y="T3"/>
                </a:cxn>
                <a:cxn ang="0">
                  <a:pos x="T4" y="T5"/>
                </a:cxn>
                <a:cxn ang="0">
                  <a:pos x="T6" y="T7"/>
                </a:cxn>
                <a:cxn ang="0">
                  <a:pos x="T8" y="T9"/>
                </a:cxn>
              </a:cxnLst>
              <a:rect l="0" t="0" r="r" b="b"/>
              <a:pathLst>
                <a:path w="149" h="149">
                  <a:moveTo>
                    <a:pt x="135" y="149"/>
                  </a:moveTo>
                  <a:lnTo>
                    <a:pt x="0" y="14"/>
                  </a:lnTo>
                  <a:lnTo>
                    <a:pt x="14" y="0"/>
                  </a:lnTo>
                  <a:lnTo>
                    <a:pt x="149" y="135"/>
                  </a:lnTo>
                  <a:lnTo>
                    <a:pt x="135" y="1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1" name="Freeform 40">
              <a:extLst>
                <a:ext uri="{FF2B5EF4-FFF2-40B4-BE49-F238E27FC236}">
                  <a16:creationId xmlns:a16="http://schemas.microsoft.com/office/drawing/2014/main" xmlns="" id="{10F667A6-9D8A-4A97-8471-3E4BED31CD24}"/>
                </a:ext>
              </a:extLst>
            </p:cNvPr>
            <p:cNvSpPr>
              <a:spLocks/>
            </p:cNvSpPr>
            <p:nvPr/>
          </p:nvSpPr>
          <p:spPr bwMode="auto">
            <a:xfrm>
              <a:off x="1929789" y="1615031"/>
              <a:ext cx="236538" cy="236537"/>
            </a:xfrm>
            <a:custGeom>
              <a:avLst/>
              <a:gdLst>
                <a:gd name="T0" fmla="*/ 0 w 149"/>
                <a:gd name="T1" fmla="*/ 135 h 149"/>
                <a:gd name="T2" fmla="*/ 135 w 149"/>
                <a:gd name="T3" fmla="*/ 0 h 149"/>
                <a:gd name="T4" fmla="*/ 149 w 149"/>
                <a:gd name="T5" fmla="*/ 14 h 149"/>
                <a:gd name="T6" fmla="*/ 14 w 149"/>
                <a:gd name="T7" fmla="*/ 149 h 149"/>
                <a:gd name="T8" fmla="*/ 0 w 149"/>
                <a:gd name="T9" fmla="*/ 135 h 149"/>
              </a:gdLst>
              <a:ahLst/>
              <a:cxnLst>
                <a:cxn ang="0">
                  <a:pos x="T0" y="T1"/>
                </a:cxn>
                <a:cxn ang="0">
                  <a:pos x="T2" y="T3"/>
                </a:cxn>
                <a:cxn ang="0">
                  <a:pos x="T4" y="T5"/>
                </a:cxn>
                <a:cxn ang="0">
                  <a:pos x="T6" y="T7"/>
                </a:cxn>
                <a:cxn ang="0">
                  <a:pos x="T8" y="T9"/>
                </a:cxn>
              </a:cxnLst>
              <a:rect l="0" t="0" r="r" b="b"/>
              <a:pathLst>
                <a:path w="149" h="149">
                  <a:moveTo>
                    <a:pt x="0" y="135"/>
                  </a:moveTo>
                  <a:lnTo>
                    <a:pt x="135" y="0"/>
                  </a:lnTo>
                  <a:lnTo>
                    <a:pt x="149" y="14"/>
                  </a:lnTo>
                  <a:lnTo>
                    <a:pt x="14" y="149"/>
                  </a:lnTo>
                  <a:lnTo>
                    <a:pt x="0" y="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2" name="Rectangle 41">
              <a:extLst>
                <a:ext uri="{FF2B5EF4-FFF2-40B4-BE49-F238E27FC236}">
                  <a16:creationId xmlns:a16="http://schemas.microsoft.com/office/drawing/2014/main" xmlns="" id="{57205092-8629-4666-9488-060B93E007D8}"/>
                </a:ext>
              </a:extLst>
            </p:cNvPr>
            <p:cNvSpPr>
              <a:spLocks noChangeArrowheads="1"/>
            </p:cNvSpPr>
            <p:nvPr/>
          </p:nvSpPr>
          <p:spPr bwMode="auto">
            <a:xfrm>
              <a:off x="1910739" y="1819818"/>
              <a:ext cx="2746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3" name="Freeform 42">
              <a:extLst>
                <a:ext uri="{FF2B5EF4-FFF2-40B4-BE49-F238E27FC236}">
                  <a16:creationId xmlns:a16="http://schemas.microsoft.com/office/drawing/2014/main" xmlns="" id="{4BD345C5-BDF6-4AD0-875E-353C8D375DF8}"/>
                </a:ext>
              </a:extLst>
            </p:cNvPr>
            <p:cNvSpPr>
              <a:spLocks/>
            </p:cNvSpPr>
            <p:nvPr/>
          </p:nvSpPr>
          <p:spPr bwMode="auto">
            <a:xfrm>
              <a:off x="1929789" y="1842043"/>
              <a:ext cx="236538" cy="231775"/>
            </a:xfrm>
            <a:custGeom>
              <a:avLst/>
              <a:gdLst>
                <a:gd name="T0" fmla="*/ 135 w 149"/>
                <a:gd name="T1" fmla="*/ 146 h 146"/>
                <a:gd name="T2" fmla="*/ 0 w 149"/>
                <a:gd name="T3" fmla="*/ 12 h 146"/>
                <a:gd name="T4" fmla="*/ 14 w 149"/>
                <a:gd name="T5" fmla="*/ 0 h 146"/>
                <a:gd name="T6" fmla="*/ 149 w 149"/>
                <a:gd name="T7" fmla="*/ 134 h 146"/>
                <a:gd name="T8" fmla="*/ 135 w 149"/>
                <a:gd name="T9" fmla="*/ 146 h 146"/>
              </a:gdLst>
              <a:ahLst/>
              <a:cxnLst>
                <a:cxn ang="0">
                  <a:pos x="T0" y="T1"/>
                </a:cxn>
                <a:cxn ang="0">
                  <a:pos x="T2" y="T3"/>
                </a:cxn>
                <a:cxn ang="0">
                  <a:pos x="T4" y="T5"/>
                </a:cxn>
                <a:cxn ang="0">
                  <a:pos x="T6" y="T7"/>
                </a:cxn>
                <a:cxn ang="0">
                  <a:pos x="T8" y="T9"/>
                </a:cxn>
              </a:cxnLst>
              <a:rect l="0" t="0" r="r" b="b"/>
              <a:pathLst>
                <a:path w="149" h="146">
                  <a:moveTo>
                    <a:pt x="135" y="146"/>
                  </a:moveTo>
                  <a:lnTo>
                    <a:pt x="0" y="12"/>
                  </a:lnTo>
                  <a:lnTo>
                    <a:pt x="14" y="0"/>
                  </a:lnTo>
                  <a:lnTo>
                    <a:pt x="149" y="134"/>
                  </a:lnTo>
                  <a:lnTo>
                    <a:pt x="135"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4" name="Freeform 43">
              <a:extLst>
                <a:ext uri="{FF2B5EF4-FFF2-40B4-BE49-F238E27FC236}">
                  <a16:creationId xmlns:a16="http://schemas.microsoft.com/office/drawing/2014/main" xmlns="" id="{4A8EC181-BCBC-4CDE-A957-B31AB297CCDD}"/>
                </a:ext>
              </a:extLst>
            </p:cNvPr>
            <p:cNvSpPr>
              <a:spLocks/>
            </p:cNvSpPr>
            <p:nvPr/>
          </p:nvSpPr>
          <p:spPr bwMode="auto">
            <a:xfrm>
              <a:off x="1929789" y="1842043"/>
              <a:ext cx="236538" cy="231775"/>
            </a:xfrm>
            <a:custGeom>
              <a:avLst/>
              <a:gdLst>
                <a:gd name="T0" fmla="*/ 0 w 149"/>
                <a:gd name="T1" fmla="*/ 134 h 146"/>
                <a:gd name="T2" fmla="*/ 135 w 149"/>
                <a:gd name="T3" fmla="*/ 0 h 146"/>
                <a:gd name="T4" fmla="*/ 149 w 149"/>
                <a:gd name="T5" fmla="*/ 12 h 146"/>
                <a:gd name="T6" fmla="*/ 14 w 149"/>
                <a:gd name="T7" fmla="*/ 146 h 146"/>
                <a:gd name="T8" fmla="*/ 0 w 149"/>
                <a:gd name="T9" fmla="*/ 134 h 146"/>
              </a:gdLst>
              <a:ahLst/>
              <a:cxnLst>
                <a:cxn ang="0">
                  <a:pos x="T0" y="T1"/>
                </a:cxn>
                <a:cxn ang="0">
                  <a:pos x="T2" y="T3"/>
                </a:cxn>
                <a:cxn ang="0">
                  <a:pos x="T4" y="T5"/>
                </a:cxn>
                <a:cxn ang="0">
                  <a:pos x="T6" y="T7"/>
                </a:cxn>
                <a:cxn ang="0">
                  <a:pos x="T8" y="T9"/>
                </a:cxn>
              </a:cxnLst>
              <a:rect l="0" t="0" r="r" b="b"/>
              <a:pathLst>
                <a:path w="149" h="146">
                  <a:moveTo>
                    <a:pt x="0" y="134"/>
                  </a:moveTo>
                  <a:lnTo>
                    <a:pt x="135" y="0"/>
                  </a:lnTo>
                  <a:lnTo>
                    <a:pt x="149" y="12"/>
                  </a:lnTo>
                  <a:lnTo>
                    <a:pt x="14" y="146"/>
                  </a:lnTo>
                  <a:lnTo>
                    <a:pt x="0"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5" name="Rectangle 44">
              <a:extLst>
                <a:ext uri="{FF2B5EF4-FFF2-40B4-BE49-F238E27FC236}">
                  <a16:creationId xmlns:a16="http://schemas.microsoft.com/office/drawing/2014/main" xmlns="" id="{20B21C86-0457-4EF3-8FFF-F0EFE0AF9A43}"/>
                </a:ext>
              </a:extLst>
            </p:cNvPr>
            <p:cNvSpPr>
              <a:spLocks noChangeArrowheads="1"/>
            </p:cNvSpPr>
            <p:nvPr/>
          </p:nvSpPr>
          <p:spPr bwMode="auto">
            <a:xfrm>
              <a:off x="1910739" y="2045243"/>
              <a:ext cx="274638"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6" name="Freeform 45">
              <a:extLst>
                <a:ext uri="{FF2B5EF4-FFF2-40B4-BE49-F238E27FC236}">
                  <a16:creationId xmlns:a16="http://schemas.microsoft.com/office/drawing/2014/main" xmlns="" id="{FA8B7904-51D0-4390-8C1F-78C3C345E7B7}"/>
                </a:ext>
              </a:extLst>
            </p:cNvPr>
            <p:cNvSpPr>
              <a:spLocks/>
            </p:cNvSpPr>
            <p:nvPr/>
          </p:nvSpPr>
          <p:spPr bwMode="auto">
            <a:xfrm>
              <a:off x="1929789" y="2064293"/>
              <a:ext cx="236538" cy="236537"/>
            </a:xfrm>
            <a:custGeom>
              <a:avLst/>
              <a:gdLst>
                <a:gd name="T0" fmla="*/ 135 w 149"/>
                <a:gd name="T1" fmla="*/ 149 h 149"/>
                <a:gd name="T2" fmla="*/ 0 w 149"/>
                <a:gd name="T3" fmla="*/ 14 h 149"/>
                <a:gd name="T4" fmla="*/ 14 w 149"/>
                <a:gd name="T5" fmla="*/ 0 h 149"/>
                <a:gd name="T6" fmla="*/ 149 w 149"/>
                <a:gd name="T7" fmla="*/ 135 h 149"/>
                <a:gd name="T8" fmla="*/ 135 w 149"/>
                <a:gd name="T9" fmla="*/ 149 h 149"/>
              </a:gdLst>
              <a:ahLst/>
              <a:cxnLst>
                <a:cxn ang="0">
                  <a:pos x="T0" y="T1"/>
                </a:cxn>
                <a:cxn ang="0">
                  <a:pos x="T2" y="T3"/>
                </a:cxn>
                <a:cxn ang="0">
                  <a:pos x="T4" y="T5"/>
                </a:cxn>
                <a:cxn ang="0">
                  <a:pos x="T6" y="T7"/>
                </a:cxn>
                <a:cxn ang="0">
                  <a:pos x="T8" y="T9"/>
                </a:cxn>
              </a:cxnLst>
              <a:rect l="0" t="0" r="r" b="b"/>
              <a:pathLst>
                <a:path w="149" h="149">
                  <a:moveTo>
                    <a:pt x="135" y="149"/>
                  </a:moveTo>
                  <a:lnTo>
                    <a:pt x="0" y="14"/>
                  </a:lnTo>
                  <a:lnTo>
                    <a:pt x="14" y="0"/>
                  </a:lnTo>
                  <a:lnTo>
                    <a:pt x="149" y="135"/>
                  </a:lnTo>
                  <a:lnTo>
                    <a:pt x="135" y="1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7" name="Freeform 46">
              <a:extLst>
                <a:ext uri="{FF2B5EF4-FFF2-40B4-BE49-F238E27FC236}">
                  <a16:creationId xmlns:a16="http://schemas.microsoft.com/office/drawing/2014/main" xmlns="" id="{ADCB3A48-B630-43D5-B66F-5932719649A4}"/>
                </a:ext>
              </a:extLst>
            </p:cNvPr>
            <p:cNvSpPr>
              <a:spLocks/>
            </p:cNvSpPr>
            <p:nvPr/>
          </p:nvSpPr>
          <p:spPr bwMode="auto">
            <a:xfrm>
              <a:off x="1929789" y="2064293"/>
              <a:ext cx="236538" cy="236537"/>
            </a:xfrm>
            <a:custGeom>
              <a:avLst/>
              <a:gdLst>
                <a:gd name="T0" fmla="*/ 0 w 149"/>
                <a:gd name="T1" fmla="*/ 135 h 149"/>
                <a:gd name="T2" fmla="*/ 135 w 149"/>
                <a:gd name="T3" fmla="*/ 0 h 149"/>
                <a:gd name="T4" fmla="*/ 149 w 149"/>
                <a:gd name="T5" fmla="*/ 14 h 149"/>
                <a:gd name="T6" fmla="*/ 14 w 149"/>
                <a:gd name="T7" fmla="*/ 149 h 149"/>
                <a:gd name="T8" fmla="*/ 0 w 149"/>
                <a:gd name="T9" fmla="*/ 135 h 149"/>
              </a:gdLst>
              <a:ahLst/>
              <a:cxnLst>
                <a:cxn ang="0">
                  <a:pos x="T0" y="T1"/>
                </a:cxn>
                <a:cxn ang="0">
                  <a:pos x="T2" y="T3"/>
                </a:cxn>
                <a:cxn ang="0">
                  <a:pos x="T4" y="T5"/>
                </a:cxn>
                <a:cxn ang="0">
                  <a:pos x="T6" y="T7"/>
                </a:cxn>
                <a:cxn ang="0">
                  <a:pos x="T8" y="T9"/>
                </a:cxn>
              </a:cxnLst>
              <a:rect l="0" t="0" r="r" b="b"/>
              <a:pathLst>
                <a:path w="149" h="149">
                  <a:moveTo>
                    <a:pt x="0" y="135"/>
                  </a:moveTo>
                  <a:lnTo>
                    <a:pt x="135" y="0"/>
                  </a:lnTo>
                  <a:lnTo>
                    <a:pt x="149" y="14"/>
                  </a:lnTo>
                  <a:lnTo>
                    <a:pt x="14" y="149"/>
                  </a:lnTo>
                  <a:lnTo>
                    <a:pt x="0" y="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8" name="Rectangle 47">
              <a:extLst>
                <a:ext uri="{FF2B5EF4-FFF2-40B4-BE49-F238E27FC236}">
                  <a16:creationId xmlns:a16="http://schemas.microsoft.com/office/drawing/2014/main" xmlns="" id="{3A17829E-1C60-40DC-B237-032A163F8667}"/>
                </a:ext>
              </a:extLst>
            </p:cNvPr>
            <p:cNvSpPr>
              <a:spLocks noChangeArrowheads="1"/>
            </p:cNvSpPr>
            <p:nvPr/>
          </p:nvSpPr>
          <p:spPr bwMode="auto">
            <a:xfrm>
              <a:off x="1913914" y="672056"/>
              <a:ext cx="44450" cy="7461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9" name="Rectangle 48">
              <a:extLst>
                <a:ext uri="{FF2B5EF4-FFF2-40B4-BE49-F238E27FC236}">
                  <a16:creationId xmlns:a16="http://schemas.microsoft.com/office/drawing/2014/main" xmlns="" id="{25C803CB-B2E9-4E67-A8AB-E1C67D707EEE}"/>
                </a:ext>
              </a:extLst>
            </p:cNvPr>
            <p:cNvSpPr>
              <a:spLocks noChangeArrowheads="1"/>
            </p:cNvSpPr>
            <p:nvPr/>
          </p:nvSpPr>
          <p:spPr bwMode="auto">
            <a:xfrm>
              <a:off x="2147276" y="672056"/>
              <a:ext cx="53975" cy="7461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0" name="Freeform 49">
              <a:extLst>
                <a:ext uri="{FF2B5EF4-FFF2-40B4-BE49-F238E27FC236}">
                  <a16:creationId xmlns:a16="http://schemas.microsoft.com/office/drawing/2014/main" xmlns="" id="{E2950A86-6A63-4C25-A437-466063D00063}"/>
                </a:ext>
              </a:extLst>
            </p:cNvPr>
            <p:cNvSpPr>
              <a:spLocks/>
            </p:cNvSpPr>
            <p:nvPr/>
          </p:nvSpPr>
          <p:spPr bwMode="auto">
            <a:xfrm>
              <a:off x="1913914" y="519656"/>
              <a:ext cx="287338" cy="188912"/>
            </a:xfrm>
            <a:custGeom>
              <a:avLst/>
              <a:gdLst>
                <a:gd name="T0" fmla="*/ 181 w 181"/>
                <a:gd name="T1" fmla="*/ 119 h 119"/>
                <a:gd name="T2" fmla="*/ 0 w 181"/>
                <a:gd name="T3" fmla="*/ 119 h 119"/>
                <a:gd name="T4" fmla="*/ 0 w 181"/>
                <a:gd name="T5" fmla="*/ 80 h 119"/>
                <a:gd name="T6" fmla="*/ 86 w 181"/>
                <a:gd name="T7" fmla="*/ 0 h 119"/>
                <a:gd name="T8" fmla="*/ 181 w 181"/>
                <a:gd name="T9" fmla="*/ 26 h 119"/>
                <a:gd name="T10" fmla="*/ 181 w 181"/>
                <a:gd name="T11" fmla="*/ 119 h 119"/>
              </a:gdLst>
              <a:ahLst/>
              <a:cxnLst>
                <a:cxn ang="0">
                  <a:pos x="T0" y="T1"/>
                </a:cxn>
                <a:cxn ang="0">
                  <a:pos x="T2" y="T3"/>
                </a:cxn>
                <a:cxn ang="0">
                  <a:pos x="T4" y="T5"/>
                </a:cxn>
                <a:cxn ang="0">
                  <a:pos x="T6" y="T7"/>
                </a:cxn>
                <a:cxn ang="0">
                  <a:pos x="T8" y="T9"/>
                </a:cxn>
                <a:cxn ang="0">
                  <a:pos x="T10" y="T11"/>
                </a:cxn>
              </a:cxnLst>
              <a:rect l="0" t="0" r="r" b="b"/>
              <a:pathLst>
                <a:path w="181" h="119">
                  <a:moveTo>
                    <a:pt x="181" y="119"/>
                  </a:moveTo>
                  <a:lnTo>
                    <a:pt x="0" y="119"/>
                  </a:lnTo>
                  <a:lnTo>
                    <a:pt x="0" y="80"/>
                  </a:lnTo>
                  <a:lnTo>
                    <a:pt x="86" y="0"/>
                  </a:lnTo>
                  <a:lnTo>
                    <a:pt x="181" y="26"/>
                  </a:lnTo>
                  <a:lnTo>
                    <a:pt x="181"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1" name="Freeform 50">
              <a:extLst>
                <a:ext uri="{FF2B5EF4-FFF2-40B4-BE49-F238E27FC236}">
                  <a16:creationId xmlns:a16="http://schemas.microsoft.com/office/drawing/2014/main" xmlns="" id="{1A48C5B5-340E-4F23-A1D7-CAE752B166F6}"/>
                </a:ext>
              </a:extLst>
            </p:cNvPr>
            <p:cNvSpPr>
              <a:spLocks/>
            </p:cNvSpPr>
            <p:nvPr/>
          </p:nvSpPr>
          <p:spPr bwMode="auto">
            <a:xfrm>
              <a:off x="1932964" y="681581"/>
              <a:ext cx="236538" cy="236537"/>
            </a:xfrm>
            <a:custGeom>
              <a:avLst/>
              <a:gdLst>
                <a:gd name="T0" fmla="*/ 135 w 149"/>
                <a:gd name="T1" fmla="*/ 149 h 149"/>
                <a:gd name="T2" fmla="*/ 0 w 149"/>
                <a:gd name="T3" fmla="*/ 15 h 149"/>
                <a:gd name="T4" fmla="*/ 14 w 149"/>
                <a:gd name="T5" fmla="*/ 0 h 149"/>
                <a:gd name="T6" fmla="*/ 149 w 149"/>
                <a:gd name="T7" fmla="*/ 135 h 149"/>
                <a:gd name="T8" fmla="*/ 135 w 149"/>
                <a:gd name="T9" fmla="*/ 149 h 149"/>
              </a:gdLst>
              <a:ahLst/>
              <a:cxnLst>
                <a:cxn ang="0">
                  <a:pos x="T0" y="T1"/>
                </a:cxn>
                <a:cxn ang="0">
                  <a:pos x="T2" y="T3"/>
                </a:cxn>
                <a:cxn ang="0">
                  <a:pos x="T4" y="T5"/>
                </a:cxn>
                <a:cxn ang="0">
                  <a:pos x="T6" y="T7"/>
                </a:cxn>
                <a:cxn ang="0">
                  <a:pos x="T8" y="T9"/>
                </a:cxn>
              </a:cxnLst>
              <a:rect l="0" t="0" r="r" b="b"/>
              <a:pathLst>
                <a:path w="149" h="149">
                  <a:moveTo>
                    <a:pt x="135" y="149"/>
                  </a:moveTo>
                  <a:lnTo>
                    <a:pt x="0" y="15"/>
                  </a:lnTo>
                  <a:lnTo>
                    <a:pt x="14" y="0"/>
                  </a:lnTo>
                  <a:lnTo>
                    <a:pt x="149" y="135"/>
                  </a:lnTo>
                  <a:lnTo>
                    <a:pt x="135" y="1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2" name="Freeform 51">
              <a:extLst>
                <a:ext uri="{FF2B5EF4-FFF2-40B4-BE49-F238E27FC236}">
                  <a16:creationId xmlns:a16="http://schemas.microsoft.com/office/drawing/2014/main" xmlns="" id="{B2975B0E-4FF6-468F-BA12-C5E20975C953}"/>
                </a:ext>
              </a:extLst>
            </p:cNvPr>
            <p:cNvSpPr>
              <a:spLocks/>
            </p:cNvSpPr>
            <p:nvPr/>
          </p:nvSpPr>
          <p:spPr bwMode="auto">
            <a:xfrm>
              <a:off x="1932964" y="681581"/>
              <a:ext cx="236538" cy="236537"/>
            </a:xfrm>
            <a:custGeom>
              <a:avLst/>
              <a:gdLst>
                <a:gd name="T0" fmla="*/ 0 w 149"/>
                <a:gd name="T1" fmla="*/ 135 h 149"/>
                <a:gd name="T2" fmla="*/ 135 w 149"/>
                <a:gd name="T3" fmla="*/ 0 h 149"/>
                <a:gd name="T4" fmla="*/ 149 w 149"/>
                <a:gd name="T5" fmla="*/ 15 h 149"/>
                <a:gd name="T6" fmla="*/ 14 w 149"/>
                <a:gd name="T7" fmla="*/ 149 h 149"/>
                <a:gd name="T8" fmla="*/ 0 w 149"/>
                <a:gd name="T9" fmla="*/ 135 h 149"/>
              </a:gdLst>
              <a:ahLst/>
              <a:cxnLst>
                <a:cxn ang="0">
                  <a:pos x="T0" y="T1"/>
                </a:cxn>
                <a:cxn ang="0">
                  <a:pos x="T2" y="T3"/>
                </a:cxn>
                <a:cxn ang="0">
                  <a:pos x="T4" y="T5"/>
                </a:cxn>
                <a:cxn ang="0">
                  <a:pos x="T6" y="T7"/>
                </a:cxn>
                <a:cxn ang="0">
                  <a:pos x="T8" y="T9"/>
                </a:cxn>
              </a:cxnLst>
              <a:rect l="0" t="0" r="r" b="b"/>
              <a:pathLst>
                <a:path w="149" h="149">
                  <a:moveTo>
                    <a:pt x="0" y="135"/>
                  </a:moveTo>
                  <a:lnTo>
                    <a:pt x="135" y="0"/>
                  </a:lnTo>
                  <a:lnTo>
                    <a:pt x="149" y="15"/>
                  </a:lnTo>
                  <a:lnTo>
                    <a:pt x="14" y="149"/>
                  </a:lnTo>
                  <a:lnTo>
                    <a:pt x="0" y="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3" name="Rectangle 52">
              <a:extLst>
                <a:ext uri="{FF2B5EF4-FFF2-40B4-BE49-F238E27FC236}">
                  <a16:creationId xmlns:a16="http://schemas.microsoft.com/office/drawing/2014/main" xmlns="" id="{0E4B10D1-8386-428C-B65D-BF696F67736F}"/>
                </a:ext>
              </a:extLst>
            </p:cNvPr>
            <p:cNvSpPr>
              <a:spLocks noChangeArrowheads="1"/>
            </p:cNvSpPr>
            <p:nvPr/>
          </p:nvSpPr>
          <p:spPr bwMode="auto">
            <a:xfrm>
              <a:off x="1913914" y="886368"/>
              <a:ext cx="2746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4" name="Freeform 53">
              <a:extLst>
                <a:ext uri="{FF2B5EF4-FFF2-40B4-BE49-F238E27FC236}">
                  <a16:creationId xmlns:a16="http://schemas.microsoft.com/office/drawing/2014/main" xmlns="" id="{A0195879-CD91-4B90-B2C2-A2C0350B04C2}"/>
                </a:ext>
              </a:extLst>
            </p:cNvPr>
            <p:cNvSpPr>
              <a:spLocks/>
            </p:cNvSpPr>
            <p:nvPr/>
          </p:nvSpPr>
          <p:spPr bwMode="auto">
            <a:xfrm>
              <a:off x="1932964" y="905418"/>
              <a:ext cx="236538" cy="234950"/>
            </a:xfrm>
            <a:custGeom>
              <a:avLst/>
              <a:gdLst>
                <a:gd name="T0" fmla="*/ 135 w 149"/>
                <a:gd name="T1" fmla="*/ 148 h 148"/>
                <a:gd name="T2" fmla="*/ 0 w 149"/>
                <a:gd name="T3" fmla="*/ 14 h 148"/>
                <a:gd name="T4" fmla="*/ 14 w 149"/>
                <a:gd name="T5" fmla="*/ 0 h 148"/>
                <a:gd name="T6" fmla="*/ 149 w 149"/>
                <a:gd name="T7" fmla="*/ 134 h 148"/>
                <a:gd name="T8" fmla="*/ 135 w 149"/>
                <a:gd name="T9" fmla="*/ 148 h 148"/>
              </a:gdLst>
              <a:ahLst/>
              <a:cxnLst>
                <a:cxn ang="0">
                  <a:pos x="T0" y="T1"/>
                </a:cxn>
                <a:cxn ang="0">
                  <a:pos x="T2" y="T3"/>
                </a:cxn>
                <a:cxn ang="0">
                  <a:pos x="T4" y="T5"/>
                </a:cxn>
                <a:cxn ang="0">
                  <a:pos x="T6" y="T7"/>
                </a:cxn>
                <a:cxn ang="0">
                  <a:pos x="T8" y="T9"/>
                </a:cxn>
              </a:cxnLst>
              <a:rect l="0" t="0" r="r" b="b"/>
              <a:pathLst>
                <a:path w="149" h="148">
                  <a:moveTo>
                    <a:pt x="135" y="148"/>
                  </a:moveTo>
                  <a:lnTo>
                    <a:pt x="0" y="14"/>
                  </a:lnTo>
                  <a:lnTo>
                    <a:pt x="14" y="0"/>
                  </a:lnTo>
                  <a:lnTo>
                    <a:pt x="149" y="134"/>
                  </a:lnTo>
                  <a:lnTo>
                    <a:pt x="135" y="1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5" name="Freeform 54">
              <a:extLst>
                <a:ext uri="{FF2B5EF4-FFF2-40B4-BE49-F238E27FC236}">
                  <a16:creationId xmlns:a16="http://schemas.microsoft.com/office/drawing/2014/main" xmlns="" id="{1A21B4E1-ECC4-45C7-B12C-9E9F773FB324}"/>
                </a:ext>
              </a:extLst>
            </p:cNvPr>
            <p:cNvSpPr>
              <a:spLocks/>
            </p:cNvSpPr>
            <p:nvPr/>
          </p:nvSpPr>
          <p:spPr bwMode="auto">
            <a:xfrm>
              <a:off x="1932964" y="905418"/>
              <a:ext cx="236538" cy="234950"/>
            </a:xfrm>
            <a:custGeom>
              <a:avLst/>
              <a:gdLst>
                <a:gd name="T0" fmla="*/ 0 w 149"/>
                <a:gd name="T1" fmla="*/ 134 h 148"/>
                <a:gd name="T2" fmla="*/ 135 w 149"/>
                <a:gd name="T3" fmla="*/ 0 h 148"/>
                <a:gd name="T4" fmla="*/ 149 w 149"/>
                <a:gd name="T5" fmla="*/ 14 h 148"/>
                <a:gd name="T6" fmla="*/ 14 w 149"/>
                <a:gd name="T7" fmla="*/ 148 h 148"/>
                <a:gd name="T8" fmla="*/ 0 w 149"/>
                <a:gd name="T9" fmla="*/ 134 h 148"/>
              </a:gdLst>
              <a:ahLst/>
              <a:cxnLst>
                <a:cxn ang="0">
                  <a:pos x="T0" y="T1"/>
                </a:cxn>
                <a:cxn ang="0">
                  <a:pos x="T2" y="T3"/>
                </a:cxn>
                <a:cxn ang="0">
                  <a:pos x="T4" y="T5"/>
                </a:cxn>
                <a:cxn ang="0">
                  <a:pos x="T6" y="T7"/>
                </a:cxn>
                <a:cxn ang="0">
                  <a:pos x="T8" y="T9"/>
                </a:cxn>
              </a:cxnLst>
              <a:rect l="0" t="0" r="r" b="b"/>
              <a:pathLst>
                <a:path w="149" h="148">
                  <a:moveTo>
                    <a:pt x="0" y="134"/>
                  </a:moveTo>
                  <a:lnTo>
                    <a:pt x="135" y="0"/>
                  </a:lnTo>
                  <a:lnTo>
                    <a:pt x="149" y="14"/>
                  </a:lnTo>
                  <a:lnTo>
                    <a:pt x="14" y="148"/>
                  </a:lnTo>
                  <a:lnTo>
                    <a:pt x="0"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6" name="Rectangle 55">
              <a:extLst>
                <a:ext uri="{FF2B5EF4-FFF2-40B4-BE49-F238E27FC236}">
                  <a16:creationId xmlns:a16="http://schemas.microsoft.com/office/drawing/2014/main" xmlns="" id="{860DA315-DC95-437D-9E59-E40BF4730298}"/>
                </a:ext>
              </a:extLst>
            </p:cNvPr>
            <p:cNvSpPr>
              <a:spLocks noChangeArrowheads="1"/>
            </p:cNvSpPr>
            <p:nvPr/>
          </p:nvSpPr>
          <p:spPr bwMode="auto">
            <a:xfrm>
              <a:off x="1913914" y="1108618"/>
              <a:ext cx="2746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7" name="Freeform 56">
              <a:extLst>
                <a:ext uri="{FF2B5EF4-FFF2-40B4-BE49-F238E27FC236}">
                  <a16:creationId xmlns:a16="http://schemas.microsoft.com/office/drawing/2014/main" xmlns="" id="{F47E77BC-F595-4A4D-BA11-730359BC2BB7}"/>
                </a:ext>
              </a:extLst>
            </p:cNvPr>
            <p:cNvSpPr>
              <a:spLocks/>
            </p:cNvSpPr>
            <p:nvPr/>
          </p:nvSpPr>
          <p:spPr bwMode="auto">
            <a:xfrm>
              <a:off x="1932964" y="1130843"/>
              <a:ext cx="236538" cy="233362"/>
            </a:xfrm>
            <a:custGeom>
              <a:avLst/>
              <a:gdLst>
                <a:gd name="T0" fmla="*/ 135 w 149"/>
                <a:gd name="T1" fmla="*/ 147 h 147"/>
                <a:gd name="T2" fmla="*/ 0 w 149"/>
                <a:gd name="T3" fmla="*/ 12 h 147"/>
                <a:gd name="T4" fmla="*/ 14 w 149"/>
                <a:gd name="T5" fmla="*/ 0 h 147"/>
                <a:gd name="T6" fmla="*/ 149 w 149"/>
                <a:gd name="T7" fmla="*/ 135 h 147"/>
                <a:gd name="T8" fmla="*/ 135 w 149"/>
                <a:gd name="T9" fmla="*/ 147 h 147"/>
              </a:gdLst>
              <a:ahLst/>
              <a:cxnLst>
                <a:cxn ang="0">
                  <a:pos x="T0" y="T1"/>
                </a:cxn>
                <a:cxn ang="0">
                  <a:pos x="T2" y="T3"/>
                </a:cxn>
                <a:cxn ang="0">
                  <a:pos x="T4" y="T5"/>
                </a:cxn>
                <a:cxn ang="0">
                  <a:pos x="T6" y="T7"/>
                </a:cxn>
                <a:cxn ang="0">
                  <a:pos x="T8" y="T9"/>
                </a:cxn>
              </a:cxnLst>
              <a:rect l="0" t="0" r="r" b="b"/>
              <a:pathLst>
                <a:path w="149" h="147">
                  <a:moveTo>
                    <a:pt x="135" y="147"/>
                  </a:moveTo>
                  <a:lnTo>
                    <a:pt x="0" y="12"/>
                  </a:lnTo>
                  <a:lnTo>
                    <a:pt x="14" y="0"/>
                  </a:lnTo>
                  <a:lnTo>
                    <a:pt x="149" y="135"/>
                  </a:lnTo>
                  <a:lnTo>
                    <a:pt x="135" y="1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8" name="Freeform 57">
              <a:extLst>
                <a:ext uri="{FF2B5EF4-FFF2-40B4-BE49-F238E27FC236}">
                  <a16:creationId xmlns:a16="http://schemas.microsoft.com/office/drawing/2014/main" xmlns="" id="{C1B3A39E-8562-472B-94A1-743B4E574176}"/>
                </a:ext>
              </a:extLst>
            </p:cNvPr>
            <p:cNvSpPr>
              <a:spLocks/>
            </p:cNvSpPr>
            <p:nvPr/>
          </p:nvSpPr>
          <p:spPr bwMode="auto">
            <a:xfrm>
              <a:off x="1932964" y="1130843"/>
              <a:ext cx="236538" cy="233362"/>
            </a:xfrm>
            <a:custGeom>
              <a:avLst/>
              <a:gdLst>
                <a:gd name="T0" fmla="*/ 0 w 149"/>
                <a:gd name="T1" fmla="*/ 135 h 147"/>
                <a:gd name="T2" fmla="*/ 135 w 149"/>
                <a:gd name="T3" fmla="*/ 0 h 147"/>
                <a:gd name="T4" fmla="*/ 149 w 149"/>
                <a:gd name="T5" fmla="*/ 12 h 147"/>
                <a:gd name="T6" fmla="*/ 14 w 149"/>
                <a:gd name="T7" fmla="*/ 147 h 147"/>
                <a:gd name="T8" fmla="*/ 0 w 149"/>
                <a:gd name="T9" fmla="*/ 135 h 147"/>
              </a:gdLst>
              <a:ahLst/>
              <a:cxnLst>
                <a:cxn ang="0">
                  <a:pos x="T0" y="T1"/>
                </a:cxn>
                <a:cxn ang="0">
                  <a:pos x="T2" y="T3"/>
                </a:cxn>
                <a:cxn ang="0">
                  <a:pos x="T4" y="T5"/>
                </a:cxn>
                <a:cxn ang="0">
                  <a:pos x="T6" y="T7"/>
                </a:cxn>
                <a:cxn ang="0">
                  <a:pos x="T8" y="T9"/>
                </a:cxn>
              </a:cxnLst>
              <a:rect l="0" t="0" r="r" b="b"/>
              <a:pathLst>
                <a:path w="149" h="147">
                  <a:moveTo>
                    <a:pt x="0" y="135"/>
                  </a:moveTo>
                  <a:lnTo>
                    <a:pt x="135" y="0"/>
                  </a:lnTo>
                  <a:lnTo>
                    <a:pt x="149" y="12"/>
                  </a:lnTo>
                  <a:lnTo>
                    <a:pt x="14" y="147"/>
                  </a:lnTo>
                  <a:lnTo>
                    <a:pt x="0" y="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9" name="Rectangle 58">
              <a:extLst>
                <a:ext uri="{FF2B5EF4-FFF2-40B4-BE49-F238E27FC236}">
                  <a16:creationId xmlns:a16="http://schemas.microsoft.com/office/drawing/2014/main" xmlns="" id="{EF08E4A2-FC5F-469C-9EE1-CAD988FA03DC}"/>
                </a:ext>
              </a:extLst>
            </p:cNvPr>
            <p:cNvSpPr>
              <a:spLocks noChangeArrowheads="1"/>
            </p:cNvSpPr>
            <p:nvPr/>
          </p:nvSpPr>
          <p:spPr bwMode="auto">
            <a:xfrm>
              <a:off x="1129689" y="1210218"/>
              <a:ext cx="825500"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0" name="Rectangle 59">
              <a:extLst>
                <a:ext uri="{FF2B5EF4-FFF2-40B4-BE49-F238E27FC236}">
                  <a16:creationId xmlns:a16="http://schemas.microsoft.com/office/drawing/2014/main" xmlns="" id="{6FBC52B3-C706-40B6-BD9E-A3351D48A1AD}"/>
                </a:ext>
              </a:extLst>
            </p:cNvPr>
            <p:cNvSpPr>
              <a:spLocks noChangeArrowheads="1"/>
            </p:cNvSpPr>
            <p:nvPr/>
          </p:nvSpPr>
          <p:spPr bwMode="auto">
            <a:xfrm>
              <a:off x="1129689" y="1405481"/>
              <a:ext cx="825500"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1" name="Rectangle 60">
              <a:extLst>
                <a:ext uri="{FF2B5EF4-FFF2-40B4-BE49-F238E27FC236}">
                  <a16:creationId xmlns:a16="http://schemas.microsoft.com/office/drawing/2014/main" xmlns="" id="{83106E17-C82F-49FF-BB8A-BD298F91B9D4}"/>
                </a:ext>
              </a:extLst>
            </p:cNvPr>
            <p:cNvSpPr>
              <a:spLocks noChangeArrowheads="1"/>
            </p:cNvSpPr>
            <p:nvPr/>
          </p:nvSpPr>
          <p:spPr bwMode="auto">
            <a:xfrm>
              <a:off x="1917089" y="1210218"/>
              <a:ext cx="38100"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2" name="Freeform 61">
              <a:extLst>
                <a:ext uri="{FF2B5EF4-FFF2-40B4-BE49-F238E27FC236}">
                  <a16:creationId xmlns:a16="http://schemas.microsoft.com/office/drawing/2014/main" xmlns="" id="{543158A8-4ADC-4E58-8E93-D925E51E2E63}"/>
                </a:ext>
              </a:extLst>
            </p:cNvPr>
            <p:cNvSpPr>
              <a:spLocks/>
            </p:cNvSpPr>
            <p:nvPr/>
          </p:nvSpPr>
          <p:spPr bwMode="auto">
            <a:xfrm>
              <a:off x="1740876" y="1227681"/>
              <a:ext cx="198438" cy="196850"/>
            </a:xfrm>
            <a:custGeom>
              <a:avLst/>
              <a:gdLst>
                <a:gd name="T0" fmla="*/ 0 w 125"/>
                <a:gd name="T1" fmla="*/ 112 h 124"/>
                <a:gd name="T2" fmla="*/ 113 w 125"/>
                <a:gd name="T3" fmla="*/ 0 h 124"/>
                <a:gd name="T4" fmla="*/ 125 w 125"/>
                <a:gd name="T5" fmla="*/ 12 h 124"/>
                <a:gd name="T6" fmla="*/ 11 w 125"/>
                <a:gd name="T7" fmla="*/ 124 h 124"/>
                <a:gd name="T8" fmla="*/ 0 w 125"/>
                <a:gd name="T9" fmla="*/ 112 h 124"/>
              </a:gdLst>
              <a:ahLst/>
              <a:cxnLst>
                <a:cxn ang="0">
                  <a:pos x="T0" y="T1"/>
                </a:cxn>
                <a:cxn ang="0">
                  <a:pos x="T2" y="T3"/>
                </a:cxn>
                <a:cxn ang="0">
                  <a:pos x="T4" y="T5"/>
                </a:cxn>
                <a:cxn ang="0">
                  <a:pos x="T6" y="T7"/>
                </a:cxn>
                <a:cxn ang="0">
                  <a:pos x="T8" y="T9"/>
                </a:cxn>
              </a:cxnLst>
              <a:rect l="0" t="0" r="r" b="b"/>
              <a:pathLst>
                <a:path w="125" h="124">
                  <a:moveTo>
                    <a:pt x="0" y="112"/>
                  </a:moveTo>
                  <a:lnTo>
                    <a:pt x="113" y="0"/>
                  </a:lnTo>
                  <a:lnTo>
                    <a:pt x="125" y="12"/>
                  </a:lnTo>
                  <a:lnTo>
                    <a:pt x="11"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3" name="Freeform 62">
              <a:extLst>
                <a:ext uri="{FF2B5EF4-FFF2-40B4-BE49-F238E27FC236}">
                  <a16:creationId xmlns:a16="http://schemas.microsoft.com/office/drawing/2014/main" xmlns="" id="{74DEFD90-58FA-4E18-B268-AD3139220AE7}"/>
                </a:ext>
              </a:extLst>
            </p:cNvPr>
            <p:cNvSpPr>
              <a:spLocks/>
            </p:cNvSpPr>
            <p:nvPr/>
          </p:nvSpPr>
          <p:spPr bwMode="auto">
            <a:xfrm>
              <a:off x="1740876" y="1227681"/>
              <a:ext cx="198438" cy="196850"/>
            </a:xfrm>
            <a:custGeom>
              <a:avLst/>
              <a:gdLst>
                <a:gd name="T0" fmla="*/ 11 w 125"/>
                <a:gd name="T1" fmla="*/ 0 h 124"/>
                <a:gd name="T2" fmla="*/ 125 w 125"/>
                <a:gd name="T3" fmla="*/ 112 h 124"/>
                <a:gd name="T4" fmla="*/ 113 w 125"/>
                <a:gd name="T5" fmla="*/ 124 h 124"/>
                <a:gd name="T6" fmla="*/ 0 w 125"/>
                <a:gd name="T7" fmla="*/ 12 h 124"/>
                <a:gd name="T8" fmla="*/ 11 w 125"/>
                <a:gd name="T9" fmla="*/ 0 h 124"/>
              </a:gdLst>
              <a:ahLst/>
              <a:cxnLst>
                <a:cxn ang="0">
                  <a:pos x="T0" y="T1"/>
                </a:cxn>
                <a:cxn ang="0">
                  <a:pos x="T2" y="T3"/>
                </a:cxn>
                <a:cxn ang="0">
                  <a:pos x="T4" y="T5"/>
                </a:cxn>
                <a:cxn ang="0">
                  <a:pos x="T6" y="T7"/>
                </a:cxn>
                <a:cxn ang="0">
                  <a:pos x="T8" y="T9"/>
                </a:cxn>
              </a:cxnLst>
              <a:rect l="0" t="0" r="r" b="b"/>
              <a:pathLst>
                <a:path w="125" h="124">
                  <a:moveTo>
                    <a:pt x="11" y="0"/>
                  </a:moveTo>
                  <a:lnTo>
                    <a:pt x="125" y="112"/>
                  </a:lnTo>
                  <a:lnTo>
                    <a:pt x="113" y="124"/>
                  </a:lnTo>
                  <a:lnTo>
                    <a:pt x="0" y="12"/>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4" name="Rectangle 63">
              <a:extLst>
                <a:ext uri="{FF2B5EF4-FFF2-40B4-BE49-F238E27FC236}">
                  <a16:creationId xmlns:a16="http://schemas.microsoft.com/office/drawing/2014/main" xmlns="" id="{760B7789-5300-410E-96B0-ACE4C07C13E9}"/>
                </a:ext>
              </a:extLst>
            </p:cNvPr>
            <p:cNvSpPr>
              <a:spLocks noChangeArrowheads="1"/>
            </p:cNvSpPr>
            <p:nvPr/>
          </p:nvSpPr>
          <p:spPr bwMode="auto">
            <a:xfrm>
              <a:off x="1728176" y="1210218"/>
              <a:ext cx="39688"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5" name="Freeform 64">
              <a:extLst>
                <a:ext uri="{FF2B5EF4-FFF2-40B4-BE49-F238E27FC236}">
                  <a16:creationId xmlns:a16="http://schemas.microsoft.com/office/drawing/2014/main" xmlns="" id="{9091A779-26B9-4F08-A8FC-744D8AC8527E}"/>
                </a:ext>
              </a:extLst>
            </p:cNvPr>
            <p:cNvSpPr>
              <a:spLocks/>
            </p:cNvSpPr>
            <p:nvPr/>
          </p:nvSpPr>
          <p:spPr bwMode="auto">
            <a:xfrm>
              <a:off x="1550376" y="1227681"/>
              <a:ext cx="201613" cy="196850"/>
            </a:xfrm>
            <a:custGeom>
              <a:avLst/>
              <a:gdLst>
                <a:gd name="T0" fmla="*/ 0 w 127"/>
                <a:gd name="T1" fmla="*/ 112 h 124"/>
                <a:gd name="T2" fmla="*/ 114 w 127"/>
                <a:gd name="T3" fmla="*/ 0 h 124"/>
                <a:gd name="T4" fmla="*/ 127 w 127"/>
                <a:gd name="T5" fmla="*/ 12 h 124"/>
                <a:gd name="T6" fmla="*/ 12 w 127"/>
                <a:gd name="T7" fmla="*/ 124 h 124"/>
                <a:gd name="T8" fmla="*/ 0 w 127"/>
                <a:gd name="T9" fmla="*/ 112 h 124"/>
              </a:gdLst>
              <a:ahLst/>
              <a:cxnLst>
                <a:cxn ang="0">
                  <a:pos x="T0" y="T1"/>
                </a:cxn>
                <a:cxn ang="0">
                  <a:pos x="T2" y="T3"/>
                </a:cxn>
                <a:cxn ang="0">
                  <a:pos x="T4" y="T5"/>
                </a:cxn>
                <a:cxn ang="0">
                  <a:pos x="T6" y="T7"/>
                </a:cxn>
                <a:cxn ang="0">
                  <a:pos x="T8" y="T9"/>
                </a:cxn>
              </a:cxnLst>
              <a:rect l="0" t="0" r="r" b="b"/>
              <a:pathLst>
                <a:path w="127" h="124">
                  <a:moveTo>
                    <a:pt x="0" y="112"/>
                  </a:moveTo>
                  <a:lnTo>
                    <a:pt x="114" y="0"/>
                  </a:lnTo>
                  <a:lnTo>
                    <a:pt x="127"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6" name="Freeform 65">
              <a:extLst>
                <a:ext uri="{FF2B5EF4-FFF2-40B4-BE49-F238E27FC236}">
                  <a16:creationId xmlns:a16="http://schemas.microsoft.com/office/drawing/2014/main" xmlns="" id="{543F7A84-EFD0-47AD-8276-97AC04B75DA6}"/>
                </a:ext>
              </a:extLst>
            </p:cNvPr>
            <p:cNvSpPr>
              <a:spLocks/>
            </p:cNvSpPr>
            <p:nvPr/>
          </p:nvSpPr>
          <p:spPr bwMode="auto">
            <a:xfrm>
              <a:off x="1550376" y="1227681"/>
              <a:ext cx="201613" cy="196850"/>
            </a:xfrm>
            <a:custGeom>
              <a:avLst/>
              <a:gdLst>
                <a:gd name="T0" fmla="*/ 12 w 127"/>
                <a:gd name="T1" fmla="*/ 0 h 124"/>
                <a:gd name="T2" fmla="*/ 127 w 127"/>
                <a:gd name="T3" fmla="*/ 112 h 124"/>
                <a:gd name="T4" fmla="*/ 114 w 127"/>
                <a:gd name="T5" fmla="*/ 124 h 124"/>
                <a:gd name="T6" fmla="*/ 0 w 127"/>
                <a:gd name="T7" fmla="*/ 12 h 124"/>
                <a:gd name="T8" fmla="*/ 12 w 127"/>
                <a:gd name="T9" fmla="*/ 0 h 124"/>
              </a:gdLst>
              <a:ahLst/>
              <a:cxnLst>
                <a:cxn ang="0">
                  <a:pos x="T0" y="T1"/>
                </a:cxn>
                <a:cxn ang="0">
                  <a:pos x="T2" y="T3"/>
                </a:cxn>
                <a:cxn ang="0">
                  <a:pos x="T4" y="T5"/>
                </a:cxn>
                <a:cxn ang="0">
                  <a:pos x="T6" y="T7"/>
                </a:cxn>
                <a:cxn ang="0">
                  <a:pos x="T8" y="T9"/>
                </a:cxn>
              </a:cxnLst>
              <a:rect l="0" t="0" r="r" b="b"/>
              <a:pathLst>
                <a:path w="127" h="124">
                  <a:moveTo>
                    <a:pt x="12" y="0"/>
                  </a:moveTo>
                  <a:lnTo>
                    <a:pt x="127" y="112"/>
                  </a:lnTo>
                  <a:lnTo>
                    <a:pt x="114"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7" name="Rectangle 66">
              <a:extLst>
                <a:ext uri="{FF2B5EF4-FFF2-40B4-BE49-F238E27FC236}">
                  <a16:creationId xmlns:a16="http://schemas.microsoft.com/office/drawing/2014/main" xmlns="" id="{4524710E-947F-4892-983A-DAA146316790}"/>
                </a:ext>
              </a:extLst>
            </p:cNvPr>
            <p:cNvSpPr>
              <a:spLocks noChangeArrowheads="1"/>
            </p:cNvSpPr>
            <p:nvPr/>
          </p:nvSpPr>
          <p:spPr bwMode="auto">
            <a:xfrm>
              <a:off x="1537676" y="1210218"/>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8" name="Freeform 67">
              <a:extLst>
                <a:ext uri="{FF2B5EF4-FFF2-40B4-BE49-F238E27FC236}">
                  <a16:creationId xmlns:a16="http://schemas.microsoft.com/office/drawing/2014/main" xmlns="" id="{2C29DAF8-C3D6-48FB-AD89-59EEEA25809D}"/>
                </a:ext>
              </a:extLst>
            </p:cNvPr>
            <p:cNvSpPr>
              <a:spLocks/>
            </p:cNvSpPr>
            <p:nvPr/>
          </p:nvSpPr>
          <p:spPr bwMode="auto">
            <a:xfrm>
              <a:off x="1363051" y="1227681"/>
              <a:ext cx="196850" cy="196850"/>
            </a:xfrm>
            <a:custGeom>
              <a:avLst/>
              <a:gdLst>
                <a:gd name="T0" fmla="*/ 0 w 124"/>
                <a:gd name="T1" fmla="*/ 112 h 124"/>
                <a:gd name="T2" fmla="*/ 114 w 124"/>
                <a:gd name="T3" fmla="*/ 0 h 124"/>
                <a:gd name="T4" fmla="*/ 124 w 124"/>
                <a:gd name="T5" fmla="*/ 12 h 124"/>
                <a:gd name="T6" fmla="*/ 12 w 124"/>
                <a:gd name="T7" fmla="*/ 124 h 124"/>
                <a:gd name="T8" fmla="*/ 0 w 124"/>
                <a:gd name="T9" fmla="*/ 112 h 124"/>
              </a:gdLst>
              <a:ahLst/>
              <a:cxnLst>
                <a:cxn ang="0">
                  <a:pos x="T0" y="T1"/>
                </a:cxn>
                <a:cxn ang="0">
                  <a:pos x="T2" y="T3"/>
                </a:cxn>
                <a:cxn ang="0">
                  <a:pos x="T4" y="T5"/>
                </a:cxn>
                <a:cxn ang="0">
                  <a:pos x="T6" y="T7"/>
                </a:cxn>
                <a:cxn ang="0">
                  <a:pos x="T8" y="T9"/>
                </a:cxn>
              </a:cxnLst>
              <a:rect l="0" t="0" r="r" b="b"/>
              <a:pathLst>
                <a:path w="124" h="124">
                  <a:moveTo>
                    <a:pt x="0" y="112"/>
                  </a:moveTo>
                  <a:lnTo>
                    <a:pt x="114" y="0"/>
                  </a:lnTo>
                  <a:lnTo>
                    <a:pt x="124"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9" name="Freeform 68">
              <a:extLst>
                <a:ext uri="{FF2B5EF4-FFF2-40B4-BE49-F238E27FC236}">
                  <a16:creationId xmlns:a16="http://schemas.microsoft.com/office/drawing/2014/main" xmlns="" id="{D6993175-D6E3-475B-8F23-410A2C2087E2}"/>
                </a:ext>
              </a:extLst>
            </p:cNvPr>
            <p:cNvSpPr>
              <a:spLocks/>
            </p:cNvSpPr>
            <p:nvPr/>
          </p:nvSpPr>
          <p:spPr bwMode="auto">
            <a:xfrm>
              <a:off x="1363051" y="1227681"/>
              <a:ext cx="196850" cy="196850"/>
            </a:xfrm>
            <a:custGeom>
              <a:avLst/>
              <a:gdLst>
                <a:gd name="T0" fmla="*/ 12 w 124"/>
                <a:gd name="T1" fmla="*/ 0 h 124"/>
                <a:gd name="T2" fmla="*/ 124 w 124"/>
                <a:gd name="T3" fmla="*/ 112 h 124"/>
                <a:gd name="T4" fmla="*/ 114 w 124"/>
                <a:gd name="T5" fmla="*/ 124 h 124"/>
                <a:gd name="T6" fmla="*/ 0 w 124"/>
                <a:gd name="T7" fmla="*/ 12 h 124"/>
                <a:gd name="T8" fmla="*/ 12 w 124"/>
                <a:gd name="T9" fmla="*/ 0 h 124"/>
              </a:gdLst>
              <a:ahLst/>
              <a:cxnLst>
                <a:cxn ang="0">
                  <a:pos x="T0" y="T1"/>
                </a:cxn>
                <a:cxn ang="0">
                  <a:pos x="T2" y="T3"/>
                </a:cxn>
                <a:cxn ang="0">
                  <a:pos x="T4" y="T5"/>
                </a:cxn>
                <a:cxn ang="0">
                  <a:pos x="T6" y="T7"/>
                </a:cxn>
                <a:cxn ang="0">
                  <a:pos x="T8" y="T9"/>
                </a:cxn>
              </a:cxnLst>
              <a:rect l="0" t="0" r="r" b="b"/>
              <a:pathLst>
                <a:path w="124" h="124">
                  <a:moveTo>
                    <a:pt x="12" y="0"/>
                  </a:moveTo>
                  <a:lnTo>
                    <a:pt x="124" y="112"/>
                  </a:lnTo>
                  <a:lnTo>
                    <a:pt x="114"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0" name="Rectangle 69">
              <a:extLst>
                <a:ext uri="{FF2B5EF4-FFF2-40B4-BE49-F238E27FC236}">
                  <a16:creationId xmlns:a16="http://schemas.microsoft.com/office/drawing/2014/main" xmlns="" id="{ED254E37-6E46-48B5-BBAF-BCA446DD7088}"/>
                </a:ext>
              </a:extLst>
            </p:cNvPr>
            <p:cNvSpPr>
              <a:spLocks noChangeArrowheads="1"/>
            </p:cNvSpPr>
            <p:nvPr/>
          </p:nvSpPr>
          <p:spPr bwMode="auto">
            <a:xfrm>
              <a:off x="1348764" y="1210218"/>
              <a:ext cx="42863"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1" name="Freeform 70">
              <a:extLst>
                <a:ext uri="{FF2B5EF4-FFF2-40B4-BE49-F238E27FC236}">
                  <a16:creationId xmlns:a16="http://schemas.microsoft.com/office/drawing/2014/main" xmlns="" id="{381DEFB8-9366-49B7-AD6C-076ABA33DA78}"/>
                </a:ext>
              </a:extLst>
            </p:cNvPr>
            <p:cNvSpPr>
              <a:spLocks/>
            </p:cNvSpPr>
            <p:nvPr/>
          </p:nvSpPr>
          <p:spPr bwMode="auto">
            <a:xfrm>
              <a:off x="1174139" y="1227681"/>
              <a:ext cx="198438" cy="196850"/>
            </a:xfrm>
            <a:custGeom>
              <a:avLst/>
              <a:gdLst>
                <a:gd name="T0" fmla="*/ 0 w 125"/>
                <a:gd name="T1" fmla="*/ 112 h 124"/>
                <a:gd name="T2" fmla="*/ 112 w 125"/>
                <a:gd name="T3" fmla="*/ 0 h 124"/>
                <a:gd name="T4" fmla="*/ 125 w 125"/>
                <a:gd name="T5" fmla="*/ 12 h 124"/>
                <a:gd name="T6" fmla="*/ 12 w 125"/>
                <a:gd name="T7" fmla="*/ 124 h 124"/>
                <a:gd name="T8" fmla="*/ 0 w 125"/>
                <a:gd name="T9" fmla="*/ 112 h 124"/>
              </a:gdLst>
              <a:ahLst/>
              <a:cxnLst>
                <a:cxn ang="0">
                  <a:pos x="T0" y="T1"/>
                </a:cxn>
                <a:cxn ang="0">
                  <a:pos x="T2" y="T3"/>
                </a:cxn>
                <a:cxn ang="0">
                  <a:pos x="T4" y="T5"/>
                </a:cxn>
                <a:cxn ang="0">
                  <a:pos x="T6" y="T7"/>
                </a:cxn>
                <a:cxn ang="0">
                  <a:pos x="T8" y="T9"/>
                </a:cxn>
              </a:cxnLst>
              <a:rect l="0" t="0" r="r" b="b"/>
              <a:pathLst>
                <a:path w="125" h="124">
                  <a:moveTo>
                    <a:pt x="0" y="112"/>
                  </a:moveTo>
                  <a:lnTo>
                    <a:pt x="112" y="0"/>
                  </a:lnTo>
                  <a:lnTo>
                    <a:pt x="125"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2" name="Freeform 71">
              <a:extLst>
                <a:ext uri="{FF2B5EF4-FFF2-40B4-BE49-F238E27FC236}">
                  <a16:creationId xmlns:a16="http://schemas.microsoft.com/office/drawing/2014/main" xmlns="" id="{65CA2B05-69F2-4C5B-B697-615854F2D7B9}"/>
                </a:ext>
              </a:extLst>
            </p:cNvPr>
            <p:cNvSpPr>
              <a:spLocks/>
            </p:cNvSpPr>
            <p:nvPr/>
          </p:nvSpPr>
          <p:spPr bwMode="auto">
            <a:xfrm>
              <a:off x="1174139" y="1227681"/>
              <a:ext cx="198438" cy="196850"/>
            </a:xfrm>
            <a:custGeom>
              <a:avLst/>
              <a:gdLst>
                <a:gd name="T0" fmla="*/ 12 w 125"/>
                <a:gd name="T1" fmla="*/ 0 h 124"/>
                <a:gd name="T2" fmla="*/ 125 w 125"/>
                <a:gd name="T3" fmla="*/ 112 h 124"/>
                <a:gd name="T4" fmla="*/ 112 w 125"/>
                <a:gd name="T5" fmla="*/ 124 h 124"/>
                <a:gd name="T6" fmla="*/ 0 w 125"/>
                <a:gd name="T7" fmla="*/ 12 h 124"/>
                <a:gd name="T8" fmla="*/ 12 w 125"/>
                <a:gd name="T9" fmla="*/ 0 h 124"/>
              </a:gdLst>
              <a:ahLst/>
              <a:cxnLst>
                <a:cxn ang="0">
                  <a:pos x="T0" y="T1"/>
                </a:cxn>
                <a:cxn ang="0">
                  <a:pos x="T2" y="T3"/>
                </a:cxn>
                <a:cxn ang="0">
                  <a:pos x="T4" y="T5"/>
                </a:cxn>
                <a:cxn ang="0">
                  <a:pos x="T6" y="T7"/>
                </a:cxn>
                <a:cxn ang="0">
                  <a:pos x="T8" y="T9"/>
                </a:cxn>
              </a:cxnLst>
              <a:rect l="0" t="0" r="r" b="b"/>
              <a:pathLst>
                <a:path w="125" h="124">
                  <a:moveTo>
                    <a:pt x="12" y="0"/>
                  </a:moveTo>
                  <a:lnTo>
                    <a:pt x="125" y="112"/>
                  </a:lnTo>
                  <a:lnTo>
                    <a:pt x="112"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3" name="Rectangle 72">
              <a:extLst>
                <a:ext uri="{FF2B5EF4-FFF2-40B4-BE49-F238E27FC236}">
                  <a16:creationId xmlns:a16="http://schemas.microsoft.com/office/drawing/2014/main" xmlns="" id="{1D8ED357-4F88-4A13-9D41-8BA6F4F88A33}"/>
                </a:ext>
              </a:extLst>
            </p:cNvPr>
            <p:cNvSpPr>
              <a:spLocks noChangeArrowheads="1"/>
            </p:cNvSpPr>
            <p:nvPr/>
          </p:nvSpPr>
          <p:spPr bwMode="auto">
            <a:xfrm>
              <a:off x="2236176" y="1210218"/>
              <a:ext cx="822325"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4" name="Rectangle 73">
              <a:extLst>
                <a:ext uri="{FF2B5EF4-FFF2-40B4-BE49-F238E27FC236}">
                  <a16:creationId xmlns:a16="http://schemas.microsoft.com/office/drawing/2014/main" xmlns="" id="{9024AEF9-07B1-415D-90D2-B6ADB5B4B70A}"/>
                </a:ext>
              </a:extLst>
            </p:cNvPr>
            <p:cNvSpPr>
              <a:spLocks noChangeArrowheads="1"/>
            </p:cNvSpPr>
            <p:nvPr/>
          </p:nvSpPr>
          <p:spPr bwMode="auto">
            <a:xfrm>
              <a:off x="2236176" y="1405481"/>
              <a:ext cx="822325"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5" name="Rectangle 74">
              <a:extLst>
                <a:ext uri="{FF2B5EF4-FFF2-40B4-BE49-F238E27FC236}">
                  <a16:creationId xmlns:a16="http://schemas.microsoft.com/office/drawing/2014/main" xmlns="" id="{8B6C994F-6BD5-4AFC-A723-2B51B7728159}"/>
                </a:ext>
              </a:extLst>
            </p:cNvPr>
            <p:cNvSpPr>
              <a:spLocks noChangeArrowheads="1"/>
            </p:cNvSpPr>
            <p:nvPr/>
          </p:nvSpPr>
          <p:spPr bwMode="auto">
            <a:xfrm>
              <a:off x="3023576" y="1210218"/>
              <a:ext cx="38100"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6" name="Freeform 75">
              <a:extLst>
                <a:ext uri="{FF2B5EF4-FFF2-40B4-BE49-F238E27FC236}">
                  <a16:creationId xmlns:a16="http://schemas.microsoft.com/office/drawing/2014/main" xmlns="" id="{389E1893-84DB-4F6C-B7F9-31673A409C1C}"/>
                </a:ext>
              </a:extLst>
            </p:cNvPr>
            <p:cNvSpPr>
              <a:spLocks/>
            </p:cNvSpPr>
            <p:nvPr/>
          </p:nvSpPr>
          <p:spPr bwMode="auto">
            <a:xfrm>
              <a:off x="2847364" y="1227681"/>
              <a:ext cx="198438" cy="196850"/>
            </a:xfrm>
            <a:custGeom>
              <a:avLst/>
              <a:gdLst>
                <a:gd name="T0" fmla="*/ 0 w 125"/>
                <a:gd name="T1" fmla="*/ 112 h 124"/>
                <a:gd name="T2" fmla="*/ 113 w 125"/>
                <a:gd name="T3" fmla="*/ 0 h 124"/>
                <a:gd name="T4" fmla="*/ 125 w 125"/>
                <a:gd name="T5" fmla="*/ 12 h 124"/>
                <a:gd name="T6" fmla="*/ 10 w 125"/>
                <a:gd name="T7" fmla="*/ 124 h 124"/>
                <a:gd name="T8" fmla="*/ 0 w 125"/>
                <a:gd name="T9" fmla="*/ 112 h 124"/>
              </a:gdLst>
              <a:ahLst/>
              <a:cxnLst>
                <a:cxn ang="0">
                  <a:pos x="T0" y="T1"/>
                </a:cxn>
                <a:cxn ang="0">
                  <a:pos x="T2" y="T3"/>
                </a:cxn>
                <a:cxn ang="0">
                  <a:pos x="T4" y="T5"/>
                </a:cxn>
                <a:cxn ang="0">
                  <a:pos x="T6" y="T7"/>
                </a:cxn>
                <a:cxn ang="0">
                  <a:pos x="T8" y="T9"/>
                </a:cxn>
              </a:cxnLst>
              <a:rect l="0" t="0" r="r" b="b"/>
              <a:pathLst>
                <a:path w="125" h="124">
                  <a:moveTo>
                    <a:pt x="0" y="112"/>
                  </a:moveTo>
                  <a:lnTo>
                    <a:pt x="113" y="0"/>
                  </a:lnTo>
                  <a:lnTo>
                    <a:pt x="125" y="12"/>
                  </a:lnTo>
                  <a:lnTo>
                    <a:pt x="10"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7" name="Freeform 76">
              <a:extLst>
                <a:ext uri="{FF2B5EF4-FFF2-40B4-BE49-F238E27FC236}">
                  <a16:creationId xmlns:a16="http://schemas.microsoft.com/office/drawing/2014/main" xmlns="" id="{A9723497-6A2F-47DE-B671-50A54D61121C}"/>
                </a:ext>
              </a:extLst>
            </p:cNvPr>
            <p:cNvSpPr>
              <a:spLocks/>
            </p:cNvSpPr>
            <p:nvPr/>
          </p:nvSpPr>
          <p:spPr bwMode="auto">
            <a:xfrm>
              <a:off x="2847364" y="1227681"/>
              <a:ext cx="198438" cy="196850"/>
            </a:xfrm>
            <a:custGeom>
              <a:avLst/>
              <a:gdLst>
                <a:gd name="T0" fmla="*/ 10 w 125"/>
                <a:gd name="T1" fmla="*/ 0 h 124"/>
                <a:gd name="T2" fmla="*/ 125 w 125"/>
                <a:gd name="T3" fmla="*/ 112 h 124"/>
                <a:gd name="T4" fmla="*/ 113 w 125"/>
                <a:gd name="T5" fmla="*/ 124 h 124"/>
                <a:gd name="T6" fmla="*/ 0 w 125"/>
                <a:gd name="T7" fmla="*/ 12 h 124"/>
                <a:gd name="T8" fmla="*/ 10 w 125"/>
                <a:gd name="T9" fmla="*/ 0 h 124"/>
              </a:gdLst>
              <a:ahLst/>
              <a:cxnLst>
                <a:cxn ang="0">
                  <a:pos x="T0" y="T1"/>
                </a:cxn>
                <a:cxn ang="0">
                  <a:pos x="T2" y="T3"/>
                </a:cxn>
                <a:cxn ang="0">
                  <a:pos x="T4" y="T5"/>
                </a:cxn>
                <a:cxn ang="0">
                  <a:pos x="T6" y="T7"/>
                </a:cxn>
                <a:cxn ang="0">
                  <a:pos x="T8" y="T9"/>
                </a:cxn>
              </a:cxnLst>
              <a:rect l="0" t="0" r="r" b="b"/>
              <a:pathLst>
                <a:path w="125" h="124">
                  <a:moveTo>
                    <a:pt x="10" y="0"/>
                  </a:moveTo>
                  <a:lnTo>
                    <a:pt x="125" y="112"/>
                  </a:lnTo>
                  <a:lnTo>
                    <a:pt x="113" y="124"/>
                  </a:lnTo>
                  <a:lnTo>
                    <a:pt x="0" y="12"/>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8" name="Rectangle 77">
              <a:extLst>
                <a:ext uri="{FF2B5EF4-FFF2-40B4-BE49-F238E27FC236}">
                  <a16:creationId xmlns:a16="http://schemas.microsoft.com/office/drawing/2014/main" xmlns="" id="{5F466615-8296-4863-A5B8-B7F25740A109}"/>
                </a:ext>
              </a:extLst>
            </p:cNvPr>
            <p:cNvSpPr>
              <a:spLocks noChangeArrowheads="1"/>
            </p:cNvSpPr>
            <p:nvPr/>
          </p:nvSpPr>
          <p:spPr bwMode="auto">
            <a:xfrm>
              <a:off x="2831489" y="1210218"/>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9" name="Freeform 78">
              <a:extLst>
                <a:ext uri="{FF2B5EF4-FFF2-40B4-BE49-F238E27FC236}">
                  <a16:creationId xmlns:a16="http://schemas.microsoft.com/office/drawing/2014/main" xmlns="" id="{610590F2-C76E-4DFD-A76F-9FFECEE8B20E}"/>
                </a:ext>
              </a:extLst>
            </p:cNvPr>
            <p:cNvSpPr>
              <a:spLocks/>
            </p:cNvSpPr>
            <p:nvPr/>
          </p:nvSpPr>
          <p:spPr bwMode="auto">
            <a:xfrm>
              <a:off x="2656864" y="1227681"/>
              <a:ext cx="200025" cy="196850"/>
            </a:xfrm>
            <a:custGeom>
              <a:avLst/>
              <a:gdLst>
                <a:gd name="T0" fmla="*/ 0 w 126"/>
                <a:gd name="T1" fmla="*/ 112 h 124"/>
                <a:gd name="T2" fmla="*/ 114 w 126"/>
                <a:gd name="T3" fmla="*/ 0 h 124"/>
                <a:gd name="T4" fmla="*/ 126 w 126"/>
                <a:gd name="T5" fmla="*/ 12 h 124"/>
                <a:gd name="T6" fmla="*/ 12 w 126"/>
                <a:gd name="T7" fmla="*/ 124 h 124"/>
                <a:gd name="T8" fmla="*/ 0 w 126"/>
                <a:gd name="T9" fmla="*/ 112 h 124"/>
              </a:gdLst>
              <a:ahLst/>
              <a:cxnLst>
                <a:cxn ang="0">
                  <a:pos x="T0" y="T1"/>
                </a:cxn>
                <a:cxn ang="0">
                  <a:pos x="T2" y="T3"/>
                </a:cxn>
                <a:cxn ang="0">
                  <a:pos x="T4" y="T5"/>
                </a:cxn>
                <a:cxn ang="0">
                  <a:pos x="T6" y="T7"/>
                </a:cxn>
                <a:cxn ang="0">
                  <a:pos x="T8" y="T9"/>
                </a:cxn>
              </a:cxnLst>
              <a:rect l="0" t="0" r="r" b="b"/>
              <a:pathLst>
                <a:path w="126" h="124">
                  <a:moveTo>
                    <a:pt x="0" y="112"/>
                  </a:moveTo>
                  <a:lnTo>
                    <a:pt x="114" y="0"/>
                  </a:lnTo>
                  <a:lnTo>
                    <a:pt x="126"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0" name="Freeform 79">
              <a:extLst>
                <a:ext uri="{FF2B5EF4-FFF2-40B4-BE49-F238E27FC236}">
                  <a16:creationId xmlns:a16="http://schemas.microsoft.com/office/drawing/2014/main" xmlns="" id="{8D2DE494-2B84-4CBB-9517-73E4B93EA051}"/>
                </a:ext>
              </a:extLst>
            </p:cNvPr>
            <p:cNvSpPr>
              <a:spLocks/>
            </p:cNvSpPr>
            <p:nvPr/>
          </p:nvSpPr>
          <p:spPr bwMode="auto">
            <a:xfrm>
              <a:off x="2656864" y="1227681"/>
              <a:ext cx="200025" cy="196850"/>
            </a:xfrm>
            <a:custGeom>
              <a:avLst/>
              <a:gdLst>
                <a:gd name="T0" fmla="*/ 12 w 126"/>
                <a:gd name="T1" fmla="*/ 0 h 124"/>
                <a:gd name="T2" fmla="*/ 126 w 126"/>
                <a:gd name="T3" fmla="*/ 112 h 124"/>
                <a:gd name="T4" fmla="*/ 114 w 126"/>
                <a:gd name="T5" fmla="*/ 124 h 124"/>
                <a:gd name="T6" fmla="*/ 0 w 126"/>
                <a:gd name="T7" fmla="*/ 12 h 124"/>
                <a:gd name="T8" fmla="*/ 12 w 126"/>
                <a:gd name="T9" fmla="*/ 0 h 124"/>
              </a:gdLst>
              <a:ahLst/>
              <a:cxnLst>
                <a:cxn ang="0">
                  <a:pos x="T0" y="T1"/>
                </a:cxn>
                <a:cxn ang="0">
                  <a:pos x="T2" y="T3"/>
                </a:cxn>
                <a:cxn ang="0">
                  <a:pos x="T4" y="T5"/>
                </a:cxn>
                <a:cxn ang="0">
                  <a:pos x="T6" y="T7"/>
                </a:cxn>
                <a:cxn ang="0">
                  <a:pos x="T8" y="T9"/>
                </a:cxn>
              </a:cxnLst>
              <a:rect l="0" t="0" r="r" b="b"/>
              <a:pathLst>
                <a:path w="126" h="124">
                  <a:moveTo>
                    <a:pt x="12" y="0"/>
                  </a:moveTo>
                  <a:lnTo>
                    <a:pt x="126" y="112"/>
                  </a:lnTo>
                  <a:lnTo>
                    <a:pt x="114"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1" name="Rectangle 80">
              <a:extLst>
                <a:ext uri="{FF2B5EF4-FFF2-40B4-BE49-F238E27FC236}">
                  <a16:creationId xmlns:a16="http://schemas.microsoft.com/office/drawing/2014/main" xmlns="" id="{FEB4C99F-DACE-4946-A8EA-7CA207B41048}"/>
                </a:ext>
              </a:extLst>
            </p:cNvPr>
            <p:cNvSpPr>
              <a:spLocks noChangeArrowheads="1"/>
            </p:cNvSpPr>
            <p:nvPr/>
          </p:nvSpPr>
          <p:spPr bwMode="auto">
            <a:xfrm>
              <a:off x="2644164" y="1210218"/>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2" name="Freeform 81">
              <a:extLst>
                <a:ext uri="{FF2B5EF4-FFF2-40B4-BE49-F238E27FC236}">
                  <a16:creationId xmlns:a16="http://schemas.microsoft.com/office/drawing/2014/main" xmlns="" id="{EEE1D4F9-3EB5-4D3C-BE64-8A2C20ECEC4A}"/>
                </a:ext>
              </a:extLst>
            </p:cNvPr>
            <p:cNvSpPr>
              <a:spLocks/>
            </p:cNvSpPr>
            <p:nvPr/>
          </p:nvSpPr>
          <p:spPr bwMode="auto">
            <a:xfrm>
              <a:off x="2467951" y="1227681"/>
              <a:ext cx="198438" cy="196850"/>
            </a:xfrm>
            <a:custGeom>
              <a:avLst/>
              <a:gdLst>
                <a:gd name="T0" fmla="*/ 0 w 125"/>
                <a:gd name="T1" fmla="*/ 112 h 124"/>
                <a:gd name="T2" fmla="*/ 113 w 125"/>
                <a:gd name="T3" fmla="*/ 0 h 124"/>
                <a:gd name="T4" fmla="*/ 125 w 125"/>
                <a:gd name="T5" fmla="*/ 12 h 124"/>
                <a:gd name="T6" fmla="*/ 12 w 125"/>
                <a:gd name="T7" fmla="*/ 124 h 124"/>
                <a:gd name="T8" fmla="*/ 0 w 125"/>
                <a:gd name="T9" fmla="*/ 112 h 124"/>
              </a:gdLst>
              <a:ahLst/>
              <a:cxnLst>
                <a:cxn ang="0">
                  <a:pos x="T0" y="T1"/>
                </a:cxn>
                <a:cxn ang="0">
                  <a:pos x="T2" y="T3"/>
                </a:cxn>
                <a:cxn ang="0">
                  <a:pos x="T4" y="T5"/>
                </a:cxn>
                <a:cxn ang="0">
                  <a:pos x="T6" y="T7"/>
                </a:cxn>
                <a:cxn ang="0">
                  <a:pos x="T8" y="T9"/>
                </a:cxn>
              </a:cxnLst>
              <a:rect l="0" t="0" r="r" b="b"/>
              <a:pathLst>
                <a:path w="125" h="124">
                  <a:moveTo>
                    <a:pt x="0" y="112"/>
                  </a:moveTo>
                  <a:lnTo>
                    <a:pt x="113" y="0"/>
                  </a:lnTo>
                  <a:lnTo>
                    <a:pt x="125"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3" name="Freeform 82">
              <a:extLst>
                <a:ext uri="{FF2B5EF4-FFF2-40B4-BE49-F238E27FC236}">
                  <a16:creationId xmlns:a16="http://schemas.microsoft.com/office/drawing/2014/main" xmlns="" id="{D5BACE30-0D73-4F57-86D6-1C939DAB199A}"/>
                </a:ext>
              </a:extLst>
            </p:cNvPr>
            <p:cNvSpPr>
              <a:spLocks/>
            </p:cNvSpPr>
            <p:nvPr/>
          </p:nvSpPr>
          <p:spPr bwMode="auto">
            <a:xfrm>
              <a:off x="2467951" y="1227681"/>
              <a:ext cx="198438" cy="196850"/>
            </a:xfrm>
            <a:custGeom>
              <a:avLst/>
              <a:gdLst>
                <a:gd name="T0" fmla="*/ 12 w 125"/>
                <a:gd name="T1" fmla="*/ 0 h 124"/>
                <a:gd name="T2" fmla="*/ 125 w 125"/>
                <a:gd name="T3" fmla="*/ 112 h 124"/>
                <a:gd name="T4" fmla="*/ 113 w 125"/>
                <a:gd name="T5" fmla="*/ 124 h 124"/>
                <a:gd name="T6" fmla="*/ 0 w 125"/>
                <a:gd name="T7" fmla="*/ 12 h 124"/>
                <a:gd name="T8" fmla="*/ 12 w 125"/>
                <a:gd name="T9" fmla="*/ 0 h 124"/>
              </a:gdLst>
              <a:ahLst/>
              <a:cxnLst>
                <a:cxn ang="0">
                  <a:pos x="T0" y="T1"/>
                </a:cxn>
                <a:cxn ang="0">
                  <a:pos x="T2" y="T3"/>
                </a:cxn>
                <a:cxn ang="0">
                  <a:pos x="T4" y="T5"/>
                </a:cxn>
                <a:cxn ang="0">
                  <a:pos x="T6" y="T7"/>
                </a:cxn>
                <a:cxn ang="0">
                  <a:pos x="T8" y="T9"/>
                </a:cxn>
              </a:cxnLst>
              <a:rect l="0" t="0" r="r" b="b"/>
              <a:pathLst>
                <a:path w="125" h="124">
                  <a:moveTo>
                    <a:pt x="12" y="0"/>
                  </a:moveTo>
                  <a:lnTo>
                    <a:pt x="125" y="112"/>
                  </a:lnTo>
                  <a:lnTo>
                    <a:pt x="113"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4" name="Rectangle 83">
              <a:extLst>
                <a:ext uri="{FF2B5EF4-FFF2-40B4-BE49-F238E27FC236}">
                  <a16:creationId xmlns:a16="http://schemas.microsoft.com/office/drawing/2014/main" xmlns="" id="{3857594D-8AC4-4565-AD63-4788683F045B}"/>
                </a:ext>
              </a:extLst>
            </p:cNvPr>
            <p:cNvSpPr>
              <a:spLocks noChangeArrowheads="1"/>
            </p:cNvSpPr>
            <p:nvPr/>
          </p:nvSpPr>
          <p:spPr bwMode="auto">
            <a:xfrm>
              <a:off x="2455251" y="1210218"/>
              <a:ext cx="38100"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5" name="Freeform 84">
              <a:extLst>
                <a:ext uri="{FF2B5EF4-FFF2-40B4-BE49-F238E27FC236}">
                  <a16:creationId xmlns:a16="http://schemas.microsoft.com/office/drawing/2014/main" xmlns="" id="{4715947C-FF39-4000-A232-C80B0BF22B74}"/>
                </a:ext>
              </a:extLst>
            </p:cNvPr>
            <p:cNvSpPr>
              <a:spLocks/>
            </p:cNvSpPr>
            <p:nvPr/>
          </p:nvSpPr>
          <p:spPr bwMode="auto">
            <a:xfrm>
              <a:off x="2280626" y="1227681"/>
              <a:ext cx="196850" cy="196850"/>
            </a:xfrm>
            <a:custGeom>
              <a:avLst/>
              <a:gdLst>
                <a:gd name="T0" fmla="*/ 0 w 124"/>
                <a:gd name="T1" fmla="*/ 112 h 124"/>
                <a:gd name="T2" fmla="*/ 112 w 124"/>
                <a:gd name="T3" fmla="*/ 0 h 124"/>
                <a:gd name="T4" fmla="*/ 124 w 124"/>
                <a:gd name="T5" fmla="*/ 12 h 124"/>
                <a:gd name="T6" fmla="*/ 12 w 124"/>
                <a:gd name="T7" fmla="*/ 124 h 124"/>
                <a:gd name="T8" fmla="*/ 0 w 124"/>
                <a:gd name="T9" fmla="*/ 112 h 124"/>
              </a:gdLst>
              <a:ahLst/>
              <a:cxnLst>
                <a:cxn ang="0">
                  <a:pos x="T0" y="T1"/>
                </a:cxn>
                <a:cxn ang="0">
                  <a:pos x="T2" y="T3"/>
                </a:cxn>
                <a:cxn ang="0">
                  <a:pos x="T4" y="T5"/>
                </a:cxn>
                <a:cxn ang="0">
                  <a:pos x="T6" y="T7"/>
                </a:cxn>
                <a:cxn ang="0">
                  <a:pos x="T8" y="T9"/>
                </a:cxn>
              </a:cxnLst>
              <a:rect l="0" t="0" r="r" b="b"/>
              <a:pathLst>
                <a:path w="124" h="124">
                  <a:moveTo>
                    <a:pt x="0" y="112"/>
                  </a:moveTo>
                  <a:lnTo>
                    <a:pt x="112" y="0"/>
                  </a:lnTo>
                  <a:lnTo>
                    <a:pt x="124"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6" name="Freeform 85">
              <a:extLst>
                <a:ext uri="{FF2B5EF4-FFF2-40B4-BE49-F238E27FC236}">
                  <a16:creationId xmlns:a16="http://schemas.microsoft.com/office/drawing/2014/main" xmlns="" id="{98AC3B1D-0FF8-436E-A6C2-276A3A28737D}"/>
                </a:ext>
              </a:extLst>
            </p:cNvPr>
            <p:cNvSpPr>
              <a:spLocks/>
            </p:cNvSpPr>
            <p:nvPr/>
          </p:nvSpPr>
          <p:spPr bwMode="auto">
            <a:xfrm>
              <a:off x="2280626" y="1227681"/>
              <a:ext cx="196850" cy="196850"/>
            </a:xfrm>
            <a:custGeom>
              <a:avLst/>
              <a:gdLst>
                <a:gd name="T0" fmla="*/ 12 w 124"/>
                <a:gd name="T1" fmla="*/ 0 h 124"/>
                <a:gd name="T2" fmla="*/ 124 w 124"/>
                <a:gd name="T3" fmla="*/ 112 h 124"/>
                <a:gd name="T4" fmla="*/ 112 w 124"/>
                <a:gd name="T5" fmla="*/ 124 h 124"/>
                <a:gd name="T6" fmla="*/ 0 w 124"/>
                <a:gd name="T7" fmla="*/ 12 h 124"/>
                <a:gd name="T8" fmla="*/ 12 w 124"/>
                <a:gd name="T9" fmla="*/ 0 h 124"/>
              </a:gdLst>
              <a:ahLst/>
              <a:cxnLst>
                <a:cxn ang="0">
                  <a:pos x="T0" y="T1"/>
                </a:cxn>
                <a:cxn ang="0">
                  <a:pos x="T2" y="T3"/>
                </a:cxn>
                <a:cxn ang="0">
                  <a:pos x="T4" y="T5"/>
                </a:cxn>
                <a:cxn ang="0">
                  <a:pos x="T6" y="T7"/>
                </a:cxn>
                <a:cxn ang="0">
                  <a:pos x="T8" y="T9"/>
                </a:cxn>
              </a:cxnLst>
              <a:rect l="0" t="0" r="r" b="b"/>
              <a:pathLst>
                <a:path w="124" h="124">
                  <a:moveTo>
                    <a:pt x="12" y="0"/>
                  </a:moveTo>
                  <a:lnTo>
                    <a:pt x="124" y="112"/>
                  </a:lnTo>
                  <a:lnTo>
                    <a:pt x="112"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7" name="Rectangle 86">
              <a:extLst>
                <a:ext uri="{FF2B5EF4-FFF2-40B4-BE49-F238E27FC236}">
                  <a16:creationId xmlns:a16="http://schemas.microsoft.com/office/drawing/2014/main" xmlns="" id="{BE964BAE-0B6C-4555-A57C-AE5B2B014C9A}"/>
                </a:ext>
              </a:extLst>
            </p:cNvPr>
            <p:cNvSpPr>
              <a:spLocks noChangeArrowheads="1"/>
            </p:cNvSpPr>
            <p:nvPr/>
          </p:nvSpPr>
          <p:spPr bwMode="auto">
            <a:xfrm>
              <a:off x="2998176" y="1210218"/>
              <a:ext cx="825500"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8" name="Freeform 87">
              <a:extLst>
                <a:ext uri="{FF2B5EF4-FFF2-40B4-BE49-F238E27FC236}">
                  <a16:creationId xmlns:a16="http://schemas.microsoft.com/office/drawing/2014/main" xmlns="" id="{B69D1120-554C-4E90-AD8A-11034970AC98}"/>
                </a:ext>
              </a:extLst>
            </p:cNvPr>
            <p:cNvSpPr>
              <a:spLocks/>
            </p:cNvSpPr>
            <p:nvPr/>
          </p:nvSpPr>
          <p:spPr bwMode="auto">
            <a:xfrm>
              <a:off x="2998176" y="1405481"/>
              <a:ext cx="1379538" cy="44450"/>
            </a:xfrm>
            <a:custGeom>
              <a:avLst/>
              <a:gdLst>
                <a:gd name="T0" fmla="*/ 869 w 869"/>
                <a:gd name="T1" fmla="*/ 0 h 28"/>
                <a:gd name="T2" fmla="*/ 869 w 869"/>
                <a:gd name="T3" fmla="*/ 28 h 28"/>
                <a:gd name="T4" fmla="*/ 0 w 869"/>
                <a:gd name="T5" fmla="*/ 28 h 28"/>
                <a:gd name="T6" fmla="*/ 0 w 869"/>
                <a:gd name="T7" fmla="*/ 0 h 28"/>
                <a:gd name="T8" fmla="*/ 777 w 869"/>
                <a:gd name="T9" fmla="*/ 0 h 28"/>
                <a:gd name="T10" fmla="*/ 869 w 869"/>
                <a:gd name="T11" fmla="*/ 0 h 28"/>
              </a:gdLst>
              <a:ahLst/>
              <a:cxnLst>
                <a:cxn ang="0">
                  <a:pos x="T0" y="T1"/>
                </a:cxn>
                <a:cxn ang="0">
                  <a:pos x="T2" y="T3"/>
                </a:cxn>
                <a:cxn ang="0">
                  <a:pos x="T4" y="T5"/>
                </a:cxn>
                <a:cxn ang="0">
                  <a:pos x="T6" y="T7"/>
                </a:cxn>
                <a:cxn ang="0">
                  <a:pos x="T8" y="T9"/>
                </a:cxn>
                <a:cxn ang="0">
                  <a:pos x="T10" y="T11"/>
                </a:cxn>
              </a:cxnLst>
              <a:rect l="0" t="0" r="r" b="b"/>
              <a:pathLst>
                <a:path w="869" h="28">
                  <a:moveTo>
                    <a:pt x="869" y="0"/>
                  </a:moveTo>
                  <a:lnTo>
                    <a:pt x="869" y="28"/>
                  </a:lnTo>
                  <a:lnTo>
                    <a:pt x="0" y="28"/>
                  </a:lnTo>
                  <a:lnTo>
                    <a:pt x="0" y="0"/>
                  </a:lnTo>
                  <a:lnTo>
                    <a:pt x="777" y="0"/>
                  </a:lnTo>
                  <a:lnTo>
                    <a:pt x="86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9" name="Freeform 88">
              <a:extLst>
                <a:ext uri="{FF2B5EF4-FFF2-40B4-BE49-F238E27FC236}">
                  <a16:creationId xmlns:a16="http://schemas.microsoft.com/office/drawing/2014/main" xmlns="" id="{C88C8E7B-001A-47C7-A12F-1B42895CB22A}"/>
                </a:ext>
              </a:extLst>
            </p:cNvPr>
            <p:cNvSpPr>
              <a:spLocks/>
            </p:cNvSpPr>
            <p:nvPr/>
          </p:nvSpPr>
          <p:spPr bwMode="auto">
            <a:xfrm>
              <a:off x="2998176" y="1405481"/>
              <a:ext cx="1379538" cy="44450"/>
            </a:xfrm>
            <a:custGeom>
              <a:avLst/>
              <a:gdLst>
                <a:gd name="T0" fmla="*/ 869 w 869"/>
                <a:gd name="T1" fmla="*/ 0 h 28"/>
                <a:gd name="T2" fmla="*/ 869 w 869"/>
                <a:gd name="T3" fmla="*/ 28 h 28"/>
                <a:gd name="T4" fmla="*/ 0 w 869"/>
                <a:gd name="T5" fmla="*/ 28 h 28"/>
                <a:gd name="T6" fmla="*/ 0 w 869"/>
                <a:gd name="T7" fmla="*/ 0 h 28"/>
                <a:gd name="T8" fmla="*/ 777 w 869"/>
                <a:gd name="T9" fmla="*/ 0 h 28"/>
              </a:gdLst>
              <a:ahLst/>
              <a:cxnLst>
                <a:cxn ang="0">
                  <a:pos x="T0" y="T1"/>
                </a:cxn>
                <a:cxn ang="0">
                  <a:pos x="T2" y="T3"/>
                </a:cxn>
                <a:cxn ang="0">
                  <a:pos x="T4" y="T5"/>
                </a:cxn>
                <a:cxn ang="0">
                  <a:pos x="T6" y="T7"/>
                </a:cxn>
                <a:cxn ang="0">
                  <a:pos x="T8" y="T9"/>
                </a:cxn>
              </a:cxnLst>
              <a:rect l="0" t="0" r="r" b="b"/>
              <a:pathLst>
                <a:path w="869" h="28">
                  <a:moveTo>
                    <a:pt x="869" y="0"/>
                  </a:moveTo>
                  <a:lnTo>
                    <a:pt x="869" y="28"/>
                  </a:lnTo>
                  <a:lnTo>
                    <a:pt x="0" y="28"/>
                  </a:lnTo>
                  <a:lnTo>
                    <a:pt x="0" y="0"/>
                  </a:lnTo>
                  <a:lnTo>
                    <a:pt x="777"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0" name="Rectangle 89">
              <a:extLst>
                <a:ext uri="{FF2B5EF4-FFF2-40B4-BE49-F238E27FC236}">
                  <a16:creationId xmlns:a16="http://schemas.microsoft.com/office/drawing/2014/main" xmlns="" id="{586A8DB3-E62D-48C0-8FE0-0AD1DA7EB149}"/>
                </a:ext>
              </a:extLst>
            </p:cNvPr>
            <p:cNvSpPr>
              <a:spLocks noChangeArrowheads="1"/>
            </p:cNvSpPr>
            <p:nvPr/>
          </p:nvSpPr>
          <p:spPr bwMode="auto">
            <a:xfrm>
              <a:off x="3785576" y="1210218"/>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1" name="Freeform 90">
              <a:extLst>
                <a:ext uri="{FF2B5EF4-FFF2-40B4-BE49-F238E27FC236}">
                  <a16:creationId xmlns:a16="http://schemas.microsoft.com/office/drawing/2014/main" xmlns="" id="{33B33182-DBA6-4BC7-A381-599562C03751}"/>
                </a:ext>
              </a:extLst>
            </p:cNvPr>
            <p:cNvSpPr>
              <a:spLocks/>
            </p:cNvSpPr>
            <p:nvPr/>
          </p:nvSpPr>
          <p:spPr bwMode="auto">
            <a:xfrm>
              <a:off x="3609364" y="1227681"/>
              <a:ext cx="198438" cy="196850"/>
            </a:xfrm>
            <a:custGeom>
              <a:avLst/>
              <a:gdLst>
                <a:gd name="T0" fmla="*/ 0 w 125"/>
                <a:gd name="T1" fmla="*/ 112 h 124"/>
                <a:gd name="T2" fmla="*/ 113 w 125"/>
                <a:gd name="T3" fmla="*/ 0 h 124"/>
                <a:gd name="T4" fmla="*/ 125 w 125"/>
                <a:gd name="T5" fmla="*/ 12 h 124"/>
                <a:gd name="T6" fmla="*/ 12 w 125"/>
                <a:gd name="T7" fmla="*/ 124 h 124"/>
                <a:gd name="T8" fmla="*/ 0 w 125"/>
                <a:gd name="T9" fmla="*/ 112 h 124"/>
              </a:gdLst>
              <a:ahLst/>
              <a:cxnLst>
                <a:cxn ang="0">
                  <a:pos x="T0" y="T1"/>
                </a:cxn>
                <a:cxn ang="0">
                  <a:pos x="T2" y="T3"/>
                </a:cxn>
                <a:cxn ang="0">
                  <a:pos x="T4" y="T5"/>
                </a:cxn>
                <a:cxn ang="0">
                  <a:pos x="T6" y="T7"/>
                </a:cxn>
                <a:cxn ang="0">
                  <a:pos x="T8" y="T9"/>
                </a:cxn>
              </a:cxnLst>
              <a:rect l="0" t="0" r="r" b="b"/>
              <a:pathLst>
                <a:path w="125" h="124">
                  <a:moveTo>
                    <a:pt x="0" y="112"/>
                  </a:moveTo>
                  <a:lnTo>
                    <a:pt x="113" y="0"/>
                  </a:lnTo>
                  <a:lnTo>
                    <a:pt x="125"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2" name="Freeform 91">
              <a:extLst>
                <a:ext uri="{FF2B5EF4-FFF2-40B4-BE49-F238E27FC236}">
                  <a16:creationId xmlns:a16="http://schemas.microsoft.com/office/drawing/2014/main" xmlns="" id="{528F8135-FA85-487E-AD85-A5013EB3B53C}"/>
                </a:ext>
              </a:extLst>
            </p:cNvPr>
            <p:cNvSpPr>
              <a:spLocks/>
            </p:cNvSpPr>
            <p:nvPr/>
          </p:nvSpPr>
          <p:spPr bwMode="auto">
            <a:xfrm>
              <a:off x="3609364" y="1227681"/>
              <a:ext cx="198438" cy="196850"/>
            </a:xfrm>
            <a:custGeom>
              <a:avLst/>
              <a:gdLst>
                <a:gd name="T0" fmla="*/ 12 w 125"/>
                <a:gd name="T1" fmla="*/ 0 h 124"/>
                <a:gd name="T2" fmla="*/ 125 w 125"/>
                <a:gd name="T3" fmla="*/ 112 h 124"/>
                <a:gd name="T4" fmla="*/ 113 w 125"/>
                <a:gd name="T5" fmla="*/ 124 h 124"/>
                <a:gd name="T6" fmla="*/ 0 w 125"/>
                <a:gd name="T7" fmla="*/ 12 h 124"/>
                <a:gd name="T8" fmla="*/ 12 w 125"/>
                <a:gd name="T9" fmla="*/ 0 h 124"/>
              </a:gdLst>
              <a:ahLst/>
              <a:cxnLst>
                <a:cxn ang="0">
                  <a:pos x="T0" y="T1"/>
                </a:cxn>
                <a:cxn ang="0">
                  <a:pos x="T2" y="T3"/>
                </a:cxn>
                <a:cxn ang="0">
                  <a:pos x="T4" y="T5"/>
                </a:cxn>
                <a:cxn ang="0">
                  <a:pos x="T6" y="T7"/>
                </a:cxn>
                <a:cxn ang="0">
                  <a:pos x="T8" y="T9"/>
                </a:cxn>
              </a:cxnLst>
              <a:rect l="0" t="0" r="r" b="b"/>
              <a:pathLst>
                <a:path w="125" h="124">
                  <a:moveTo>
                    <a:pt x="12" y="0"/>
                  </a:moveTo>
                  <a:lnTo>
                    <a:pt x="125" y="112"/>
                  </a:lnTo>
                  <a:lnTo>
                    <a:pt x="113"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3" name="Rectangle 92">
              <a:extLst>
                <a:ext uri="{FF2B5EF4-FFF2-40B4-BE49-F238E27FC236}">
                  <a16:creationId xmlns:a16="http://schemas.microsoft.com/office/drawing/2014/main" xmlns="" id="{425FA9DF-6E0C-4F4B-BBC6-1CCC5FC00C7C}"/>
                </a:ext>
              </a:extLst>
            </p:cNvPr>
            <p:cNvSpPr>
              <a:spLocks noChangeArrowheads="1"/>
            </p:cNvSpPr>
            <p:nvPr/>
          </p:nvSpPr>
          <p:spPr bwMode="auto">
            <a:xfrm>
              <a:off x="3596664" y="1210218"/>
              <a:ext cx="38100"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4" name="Freeform 93">
              <a:extLst>
                <a:ext uri="{FF2B5EF4-FFF2-40B4-BE49-F238E27FC236}">
                  <a16:creationId xmlns:a16="http://schemas.microsoft.com/office/drawing/2014/main" xmlns="" id="{9FC3C249-4272-4508-B699-1D4F5B518475}"/>
                </a:ext>
              </a:extLst>
            </p:cNvPr>
            <p:cNvSpPr>
              <a:spLocks/>
            </p:cNvSpPr>
            <p:nvPr/>
          </p:nvSpPr>
          <p:spPr bwMode="auto">
            <a:xfrm>
              <a:off x="3422039" y="1227681"/>
              <a:ext cx="196850" cy="196850"/>
            </a:xfrm>
            <a:custGeom>
              <a:avLst/>
              <a:gdLst>
                <a:gd name="T0" fmla="*/ 0 w 124"/>
                <a:gd name="T1" fmla="*/ 112 h 124"/>
                <a:gd name="T2" fmla="*/ 112 w 124"/>
                <a:gd name="T3" fmla="*/ 0 h 124"/>
                <a:gd name="T4" fmla="*/ 124 w 124"/>
                <a:gd name="T5" fmla="*/ 12 h 124"/>
                <a:gd name="T6" fmla="*/ 10 w 124"/>
                <a:gd name="T7" fmla="*/ 124 h 124"/>
                <a:gd name="T8" fmla="*/ 0 w 124"/>
                <a:gd name="T9" fmla="*/ 112 h 124"/>
              </a:gdLst>
              <a:ahLst/>
              <a:cxnLst>
                <a:cxn ang="0">
                  <a:pos x="T0" y="T1"/>
                </a:cxn>
                <a:cxn ang="0">
                  <a:pos x="T2" y="T3"/>
                </a:cxn>
                <a:cxn ang="0">
                  <a:pos x="T4" y="T5"/>
                </a:cxn>
                <a:cxn ang="0">
                  <a:pos x="T6" y="T7"/>
                </a:cxn>
                <a:cxn ang="0">
                  <a:pos x="T8" y="T9"/>
                </a:cxn>
              </a:cxnLst>
              <a:rect l="0" t="0" r="r" b="b"/>
              <a:pathLst>
                <a:path w="124" h="124">
                  <a:moveTo>
                    <a:pt x="0" y="112"/>
                  </a:moveTo>
                  <a:lnTo>
                    <a:pt x="112" y="0"/>
                  </a:lnTo>
                  <a:lnTo>
                    <a:pt x="124" y="12"/>
                  </a:lnTo>
                  <a:lnTo>
                    <a:pt x="10"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5" name="Freeform 94">
              <a:extLst>
                <a:ext uri="{FF2B5EF4-FFF2-40B4-BE49-F238E27FC236}">
                  <a16:creationId xmlns:a16="http://schemas.microsoft.com/office/drawing/2014/main" xmlns="" id="{0D289913-8D70-4B2B-8F49-F1A2AAB23BBA}"/>
                </a:ext>
              </a:extLst>
            </p:cNvPr>
            <p:cNvSpPr>
              <a:spLocks/>
            </p:cNvSpPr>
            <p:nvPr/>
          </p:nvSpPr>
          <p:spPr bwMode="auto">
            <a:xfrm>
              <a:off x="3422039" y="1227681"/>
              <a:ext cx="196850" cy="196850"/>
            </a:xfrm>
            <a:custGeom>
              <a:avLst/>
              <a:gdLst>
                <a:gd name="T0" fmla="*/ 10 w 124"/>
                <a:gd name="T1" fmla="*/ 0 h 124"/>
                <a:gd name="T2" fmla="*/ 124 w 124"/>
                <a:gd name="T3" fmla="*/ 112 h 124"/>
                <a:gd name="T4" fmla="*/ 112 w 124"/>
                <a:gd name="T5" fmla="*/ 124 h 124"/>
                <a:gd name="T6" fmla="*/ 0 w 124"/>
                <a:gd name="T7" fmla="*/ 12 h 124"/>
                <a:gd name="T8" fmla="*/ 10 w 124"/>
                <a:gd name="T9" fmla="*/ 0 h 124"/>
              </a:gdLst>
              <a:ahLst/>
              <a:cxnLst>
                <a:cxn ang="0">
                  <a:pos x="T0" y="T1"/>
                </a:cxn>
                <a:cxn ang="0">
                  <a:pos x="T2" y="T3"/>
                </a:cxn>
                <a:cxn ang="0">
                  <a:pos x="T4" y="T5"/>
                </a:cxn>
                <a:cxn ang="0">
                  <a:pos x="T6" y="T7"/>
                </a:cxn>
                <a:cxn ang="0">
                  <a:pos x="T8" y="T9"/>
                </a:cxn>
              </a:cxnLst>
              <a:rect l="0" t="0" r="r" b="b"/>
              <a:pathLst>
                <a:path w="124" h="124">
                  <a:moveTo>
                    <a:pt x="10" y="0"/>
                  </a:moveTo>
                  <a:lnTo>
                    <a:pt x="124" y="112"/>
                  </a:lnTo>
                  <a:lnTo>
                    <a:pt x="112" y="124"/>
                  </a:lnTo>
                  <a:lnTo>
                    <a:pt x="0" y="12"/>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6" name="Rectangle 95">
              <a:extLst>
                <a:ext uri="{FF2B5EF4-FFF2-40B4-BE49-F238E27FC236}">
                  <a16:creationId xmlns:a16="http://schemas.microsoft.com/office/drawing/2014/main" xmlns="" id="{67A928CC-357F-4FDB-AA59-4E8D6D006D9F}"/>
                </a:ext>
              </a:extLst>
            </p:cNvPr>
            <p:cNvSpPr>
              <a:spLocks noChangeArrowheads="1"/>
            </p:cNvSpPr>
            <p:nvPr/>
          </p:nvSpPr>
          <p:spPr bwMode="auto">
            <a:xfrm>
              <a:off x="3406164" y="1210218"/>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7" name="Freeform 96">
              <a:extLst>
                <a:ext uri="{FF2B5EF4-FFF2-40B4-BE49-F238E27FC236}">
                  <a16:creationId xmlns:a16="http://schemas.microsoft.com/office/drawing/2014/main" xmlns="" id="{972C90E1-C818-478C-823A-55B484084286}"/>
                </a:ext>
              </a:extLst>
            </p:cNvPr>
            <p:cNvSpPr>
              <a:spLocks/>
            </p:cNvSpPr>
            <p:nvPr/>
          </p:nvSpPr>
          <p:spPr bwMode="auto">
            <a:xfrm>
              <a:off x="3229951" y="1227681"/>
              <a:ext cx="201613" cy="196850"/>
            </a:xfrm>
            <a:custGeom>
              <a:avLst/>
              <a:gdLst>
                <a:gd name="T0" fmla="*/ 0 w 127"/>
                <a:gd name="T1" fmla="*/ 112 h 124"/>
                <a:gd name="T2" fmla="*/ 115 w 127"/>
                <a:gd name="T3" fmla="*/ 0 h 124"/>
                <a:gd name="T4" fmla="*/ 127 w 127"/>
                <a:gd name="T5" fmla="*/ 12 h 124"/>
                <a:gd name="T6" fmla="*/ 12 w 127"/>
                <a:gd name="T7" fmla="*/ 124 h 124"/>
                <a:gd name="T8" fmla="*/ 0 w 127"/>
                <a:gd name="T9" fmla="*/ 112 h 124"/>
              </a:gdLst>
              <a:ahLst/>
              <a:cxnLst>
                <a:cxn ang="0">
                  <a:pos x="T0" y="T1"/>
                </a:cxn>
                <a:cxn ang="0">
                  <a:pos x="T2" y="T3"/>
                </a:cxn>
                <a:cxn ang="0">
                  <a:pos x="T4" y="T5"/>
                </a:cxn>
                <a:cxn ang="0">
                  <a:pos x="T6" y="T7"/>
                </a:cxn>
                <a:cxn ang="0">
                  <a:pos x="T8" y="T9"/>
                </a:cxn>
              </a:cxnLst>
              <a:rect l="0" t="0" r="r" b="b"/>
              <a:pathLst>
                <a:path w="127" h="124">
                  <a:moveTo>
                    <a:pt x="0" y="112"/>
                  </a:moveTo>
                  <a:lnTo>
                    <a:pt x="115" y="0"/>
                  </a:lnTo>
                  <a:lnTo>
                    <a:pt x="127"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8" name="Freeform 97">
              <a:extLst>
                <a:ext uri="{FF2B5EF4-FFF2-40B4-BE49-F238E27FC236}">
                  <a16:creationId xmlns:a16="http://schemas.microsoft.com/office/drawing/2014/main" xmlns="" id="{C839098B-DA7C-45DE-A652-CDF8AA867592}"/>
                </a:ext>
              </a:extLst>
            </p:cNvPr>
            <p:cNvSpPr>
              <a:spLocks/>
            </p:cNvSpPr>
            <p:nvPr/>
          </p:nvSpPr>
          <p:spPr bwMode="auto">
            <a:xfrm>
              <a:off x="3229951" y="1227681"/>
              <a:ext cx="201613" cy="196850"/>
            </a:xfrm>
            <a:custGeom>
              <a:avLst/>
              <a:gdLst>
                <a:gd name="T0" fmla="*/ 12 w 127"/>
                <a:gd name="T1" fmla="*/ 0 h 124"/>
                <a:gd name="T2" fmla="*/ 127 w 127"/>
                <a:gd name="T3" fmla="*/ 112 h 124"/>
                <a:gd name="T4" fmla="*/ 115 w 127"/>
                <a:gd name="T5" fmla="*/ 124 h 124"/>
                <a:gd name="T6" fmla="*/ 0 w 127"/>
                <a:gd name="T7" fmla="*/ 12 h 124"/>
                <a:gd name="T8" fmla="*/ 12 w 127"/>
                <a:gd name="T9" fmla="*/ 0 h 124"/>
              </a:gdLst>
              <a:ahLst/>
              <a:cxnLst>
                <a:cxn ang="0">
                  <a:pos x="T0" y="T1"/>
                </a:cxn>
                <a:cxn ang="0">
                  <a:pos x="T2" y="T3"/>
                </a:cxn>
                <a:cxn ang="0">
                  <a:pos x="T4" y="T5"/>
                </a:cxn>
                <a:cxn ang="0">
                  <a:pos x="T6" y="T7"/>
                </a:cxn>
                <a:cxn ang="0">
                  <a:pos x="T8" y="T9"/>
                </a:cxn>
              </a:cxnLst>
              <a:rect l="0" t="0" r="r" b="b"/>
              <a:pathLst>
                <a:path w="127" h="124">
                  <a:moveTo>
                    <a:pt x="12" y="0"/>
                  </a:moveTo>
                  <a:lnTo>
                    <a:pt x="127" y="112"/>
                  </a:lnTo>
                  <a:lnTo>
                    <a:pt x="115"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9" name="Rectangle 98">
              <a:extLst>
                <a:ext uri="{FF2B5EF4-FFF2-40B4-BE49-F238E27FC236}">
                  <a16:creationId xmlns:a16="http://schemas.microsoft.com/office/drawing/2014/main" xmlns="" id="{8F898BAE-C047-452E-9658-677920F3CD8B}"/>
                </a:ext>
              </a:extLst>
            </p:cNvPr>
            <p:cNvSpPr>
              <a:spLocks noChangeArrowheads="1"/>
            </p:cNvSpPr>
            <p:nvPr/>
          </p:nvSpPr>
          <p:spPr bwMode="auto">
            <a:xfrm>
              <a:off x="3217251" y="1210218"/>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0" name="Freeform 99">
              <a:extLst>
                <a:ext uri="{FF2B5EF4-FFF2-40B4-BE49-F238E27FC236}">
                  <a16:creationId xmlns:a16="http://schemas.microsoft.com/office/drawing/2014/main" xmlns="" id="{861399A1-8D73-414E-9AD3-C1FD2363F39A}"/>
                </a:ext>
              </a:extLst>
            </p:cNvPr>
            <p:cNvSpPr>
              <a:spLocks/>
            </p:cNvSpPr>
            <p:nvPr/>
          </p:nvSpPr>
          <p:spPr bwMode="auto">
            <a:xfrm>
              <a:off x="3042626" y="1227681"/>
              <a:ext cx="196850" cy="196850"/>
            </a:xfrm>
            <a:custGeom>
              <a:avLst/>
              <a:gdLst>
                <a:gd name="T0" fmla="*/ 0 w 124"/>
                <a:gd name="T1" fmla="*/ 112 h 124"/>
                <a:gd name="T2" fmla="*/ 112 w 124"/>
                <a:gd name="T3" fmla="*/ 0 h 124"/>
                <a:gd name="T4" fmla="*/ 124 w 124"/>
                <a:gd name="T5" fmla="*/ 12 h 124"/>
                <a:gd name="T6" fmla="*/ 12 w 124"/>
                <a:gd name="T7" fmla="*/ 124 h 124"/>
                <a:gd name="T8" fmla="*/ 0 w 124"/>
                <a:gd name="T9" fmla="*/ 112 h 124"/>
              </a:gdLst>
              <a:ahLst/>
              <a:cxnLst>
                <a:cxn ang="0">
                  <a:pos x="T0" y="T1"/>
                </a:cxn>
                <a:cxn ang="0">
                  <a:pos x="T2" y="T3"/>
                </a:cxn>
                <a:cxn ang="0">
                  <a:pos x="T4" y="T5"/>
                </a:cxn>
                <a:cxn ang="0">
                  <a:pos x="T6" y="T7"/>
                </a:cxn>
                <a:cxn ang="0">
                  <a:pos x="T8" y="T9"/>
                </a:cxn>
              </a:cxnLst>
              <a:rect l="0" t="0" r="r" b="b"/>
              <a:pathLst>
                <a:path w="124" h="124">
                  <a:moveTo>
                    <a:pt x="0" y="112"/>
                  </a:moveTo>
                  <a:lnTo>
                    <a:pt x="112" y="0"/>
                  </a:lnTo>
                  <a:lnTo>
                    <a:pt x="124"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1" name="Freeform 100">
              <a:extLst>
                <a:ext uri="{FF2B5EF4-FFF2-40B4-BE49-F238E27FC236}">
                  <a16:creationId xmlns:a16="http://schemas.microsoft.com/office/drawing/2014/main" xmlns="" id="{4E7E0F68-B631-4CC2-A13D-D87F021A1540}"/>
                </a:ext>
              </a:extLst>
            </p:cNvPr>
            <p:cNvSpPr>
              <a:spLocks/>
            </p:cNvSpPr>
            <p:nvPr/>
          </p:nvSpPr>
          <p:spPr bwMode="auto">
            <a:xfrm>
              <a:off x="3042626" y="1227681"/>
              <a:ext cx="196850" cy="196850"/>
            </a:xfrm>
            <a:custGeom>
              <a:avLst/>
              <a:gdLst>
                <a:gd name="T0" fmla="*/ 12 w 124"/>
                <a:gd name="T1" fmla="*/ 0 h 124"/>
                <a:gd name="T2" fmla="*/ 124 w 124"/>
                <a:gd name="T3" fmla="*/ 112 h 124"/>
                <a:gd name="T4" fmla="*/ 112 w 124"/>
                <a:gd name="T5" fmla="*/ 124 h 124"/>
                <a:gd name="T6" fmla="*/ 0 w 124"/>
                <a:gd name="T7" fmla="*/ 12 h 124"/>
                <a:gd name="T8" fmla="*/ 12 w 124"/>
                <a:gd name="T9" fmla="*/ 0 h 124"/>
              </a:gdLst>
              <a:ahLst/>
              <a:cxnLst>
                <a:cxn ang="0">
                  <a:pos x="T0" y="T1"/>
                </a:cxn>
                <a:cxn ang="0">
                  <a:pos x="T2" y="T3"/>
                </a:cxn>
                <a:cxn ang="0">
                  <a:pos x="T4" y="T5"/>
                </a:cxn>
                <a:cxn ang="0">
                  <a:pos x="T6" y="T7"/>
                </a:cxn>
                <a:cxn ang="0">
                  <a:pos x="T8" y="T9"/>
                </a:cxn>
              </a:cxnLst>
              <a:rect l="0" t="0" r="r" b="b"/>
              <a:pathLst>
                <a:path w="124" h="124">
                  <a:moveTo>
                    <a:pt x="12" y="0"/>
                  </a:moveTo>
                  <a:lnTo>
                    <a:pt x="124" y="112"/>
                  </a:lnTo>
                  <a:lnTo>
                    <a:pt x="112"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2" name="Freeform 101">
              <a:extLst>
                <a:ext uri="{FF2B5EF4-FFF2-40B4-BE49-F238E27FC236}">
                  <a16:creationId xmlns:a16="http://schemas.microsoft.com/office/drawing/2014/main" xmlns="" id="{9A95BB8D-A7D8-43D5-AFC2-733AC2B3D2E4}"/>
                </a:ext>
              </a:extLst>
            </p:cNvPr>
            <p:cNvSpPr>
              <a:spLocks/>
            </p:cNvSpPr>
            <p:nvPr/>
          </p:nvSpPr>
          <p:spPr bwMode="auto">
            <a:xfrm>
              <a:off x="1783739" y="1083218"/>
              <a:ext cx="652463" cy="474662"/>
            </a:xfrm>
            <a:custGeom>
              <a:avLst/>
              <a:gdLst>
                <a:gd name="T0" fmla="*/ 205 w 205"/>
                <a:gd name="T1" fmla="*/ 149 h 149"/>
                <a:gd name="T2" fmla="*/ 0 w 205"/>
                <a:gd name="T3" fmla="*/ 149 h 149"/>
                <a:gd name="T4" fmla="*/ 0 w 205"/>
                <a:gd name="T5" fmla="*/ 0 h 149"/>
                <a:gd name="T6" fmla="*/ 125 w 205"/>
                <a:gd name="T7" fmla="*/ 0 h 149"/>
                <a:gd name="T8" fmla="*/ 205 w 205"/>
                <a:gd name="T9" fmla="*/ 67 h 149"/>
                <a:gd name="T10" fmla="*/ 205 w 205"/>
                <a:gd name="T11" fmla="*/ 149 h 149"/>
              </a:gdLst>
              <a:ahLst/>
              <a:cxnLst>
                <a:cxn ang="0">
                  <a:pos x="T0" y="T1"/>
                </a:cxn>
                <a:cxn ang="0">
                  <a:pos x="T2" y="T3"/>
                </a:cxn>
                <a:cxn ang="0">
                  <a:pos x="T4" y="T5"/>
                </a:cxn>
                <a:cxn ang="0">
                  <a:pos x="T6" y="T7"/>
                </a:cxn>
                <a:cxn ang="0">
                  <a:pos x="T8" y="T9"/>
                </a:cxn>
                <a:cxn ang="0">
                  <a:pos x="T10" y="T11"/>
                </a:cxn>
              </a:cxnLst>
              <a:rect l="0" t="0" r="r" b="b"/>
              <a:pathLst>
                <a:path w="205" h="149">
                  <a:moveTo>
                    <a:pt x="205" y="149"/>
                  </a:moveTo>
                  <a:cubicBezTo>
                    <a:pt x="0" y="149"/>
                    <a:pt x="0" y="149"/>
                    <a:pt x="0" y="149"/>
                  </a:cubicBezTo>
                  <a:cubicBezTo>
                    <a:pt x="0" y="0"/>
                    <a:pt x="0" y="0"/>
                    <a:pt x="0" y="0"/>
                  </a:cubicBezTo>
                  <a:cubicBezTo>
                    <a:pt x="125" y="0"/>
                    <a:pt x="125" y="0"/>
                    <a:pt x="125" y="0"/>
                  </a:cubicBezTo>
                  <a:cubicBezTo>
                    <a:pt x="169" y="0"/>
                    <a:pt x="205" y="30"/>
                    <a:pt x="205" y="67"/>
                  </a:cubicBezTo>
                  <a:lnTo>
                    <a:pt x="205" y="1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3" name="Rectangle 102">
              <a:extLst>
                <a:ext uri="{FF2B5EF4-FFF2-40B4-BE49-F238E27FC236}">
                  <a16:creationId xmlns:a16="http://schemas.microsoft.com/office/drawing/2014/main" xmlns="" id="{2DA971D8-4EA3-4BA1-BC5C-BFA6BFC50AC7}"/>
                </a:ext>
              </a:extLst>
            </p:cNvPr>
            <p:cNvSpPr>
              <a:spLocks noChangeArrowheads="1"/>
            </p:cNvSpPr>
            <p:nvPr/>
          </p:nvSpPr>
          <p:spPr bwMode="auto">
            <a:xfrm>
              <a:off x="967764" y="1153068"/>
              <a:ext cx="219075" cy="4905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4" name="Freeform 103">
              <a:extLst>
                <a:ext uri="{FF2B5EF4-FFF2-40B4-BE49-F238E27FC236}">
                  <a16:creationId xmlns:a16="http://schemas.microsoft.com/office/drawing/2014/main" xmlns="" id="{20C054C9-2101-4A6B-829D-FC6EA7254F32}"/>
                </a:ext>
              </a:extLst>
            </p:cNvPr>
            <p:cNvSpPr>
              <a:spLocks/>
            </p:cNvSpPr>
            <p:nvPr/>
          </p:nvSpPr>
          <p:spPr bwMode="auto">
            <a:xfrm>
              <a:off x="1142389" y="456156"/>
              <a:ext cx="3952875" cy="977900"/>
            </a:xfrm>
            <a:custGeom>
              <a:avLst/>
              <a:gdLst>
                <a:gd name="T0" fmla="*/ 2474 w 2490"/>
                <a:gd name="T1" fmla="*/ 616 h 616"/>
                <a:gd name="T2" fmla="*/ 580 w 2490"/>
                <a:gd name="T3" fmla="*/ 48 h 616"/>
                <a:gd name="T4" fmla="*/ 28 w 2490"/>
                <a:gd name="T5" fmla="*/ 469 h 616"/>
                <a:gd name="T6" fmla="*/ 0 w 2490"/>
                <a:gd name="T7" fmla="*/ 437 h 616"/>
                <a:gd name="T8" fmla="*/ 572 w 2490"/>
                <a:gd name="T9" fmla="*/ 0 h 616"/>
                <a:gd name="T10" fmla="*/ 2490 w 2490"/>
                <a:gd name="T11" fmla="*/ 578 h 616"/>
                <a:gd name="T12" fmla="*/ 2474 w 2490"/>
                <a:gd name="T13" fmla="*/ 616 h 616"/>
              </a:gdLst>
              <a:ahLst/>
              <a:cxnLst>
                <a:cxn ang="0">
                  <a:pos x="T0" y="T1"/>
                </a:cxn>
                <a:cxn ang="0">
                  <a:pos x="T2" y="T3"/>
                </a:cxn>
                <a:cxn ang="0">
                  <a:pos x="T4" y="T5"/>
                </a:cxn>
                <a:cxn ang="0">
                  <a:pos x="T6" y="T7"/>
                </a:cxn>
                <a:cxn ang="0">
                  <a:pos x="T8" y="T9"/>
                </a:cxn>
                <a:cxn ang="0">
                  <a:pos x="T10" y="T11"/>
                </a:cxn>
                <a:cxn ang="0">
                  <a:pos x="T12" y="T13"/>
                </a:cxn>
              </a:cxnLst>
              <a:rect l="0" t="0" r="r" b="b"/>
              <a:pathLst>
                <a:path w="2490" h="616">
                  <a:moveTo>
                    <a:pt x="2474" y="616"/>
                  </a:moveTo>
                  <a:lnTo>
                    <a:pt x="580" y="48"/>
                  </a:lnTo>
                  <a:lnTo>
                    <a:pt x="28" y="469"/>
                  </a:lnTo>
                  <a:lnTo>
                    <a:pt x="0" y="437"/>
                  </a:lnTo>
                  <a:lnTo>
                    <a:pt x="572" y="0"/>
                  </a:lnTo>
                  <a:lnTo>
                    <a:pt x="2490" y="578"/>
                  </a:lnTo>
                  <a:lnTo>
                    <a:pt x="2474" y="6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5" name="Rectangle 104">
              <a:extLst>
                <a:ext uri="{FF2B5EF4-FFF2-40B4-BE49-F238E27FC236}">
                  <a16:creationId xmlns:a16="http://schemas.microsoft.com/office/drawing/2014/main" xmlns="" id="{CA05F819-C580-4351-B5B5-0F6DACE07AF9}"/>
                </a:ext>
              </a:extLst>
            </p:cNvPr>
            <p:cNvSpPr>
              <a:spLocks noChangeArrowheads="1"/>
            </p:cNvSpPr>
            <p:nvPr/>
          </p:nvSpPr>
          <p:spPr bwMode="auto">
            <a:xfrm>
              <a:off x="5025414" y="1421356"/>
              <a:ext cx="44450" cy="1012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6" name="Rectangle 105">
              <a:extLst>
                <a:ext uri="{FF2B5EF4-FFF2-40B4-BE49-F238E27FC236}">
                  <a16:creationId xmlns:a16="http://schemas.microsoft.com/office/drawing/2014/main" xmlns="" id="{6C083038-7B7E-42F7-BB3A-87A15EED7030}"/>
                </a:ext>
              </a:extLst>
            </p:cNvPr>
            <p:cNvSpPr>
              <a:spLocks noChangeArrowheads="1"/>
            </p:cNvSpPr>
            <p:nvPr/>
          </p:nvSpPr>
          <p:spPr bwMode="auto">
            <a:xfrm>
              <a:off x="4684101" y="2392906"/>
              <a:ext cx="736600" cy="2413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7" name="Rectangle 106">
              <a:extLst>
                <a:ext uri="{FF2B5EF4-FFF2-40B4-BE49-F238E27FC236}">
                  <a16:creationId xmlns:a16="http://schemas.microsoft.com/office/drawing/2014/main" xmlns="" id="{24622094-7596-4AC1-BDEE-FE6A0F36A54A}"/>
                </a:ext>
              </a:extLst>
            </p:cNvPr>
            <p:cNvSpPr>
              <a:spLocks noChangeArrowheads="1"/>
            </p:cNvSpPr>
            <p:nvPr/>
          </p:nvSpPr>
          <p:spPr bwMode="auto">
            <a:xfrm>
              <a:off x="4955564" y="2310356"/>
              <a:ext cx="187325" cy="12382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8" name="Rectangle 107">
              <a:extLst>
                <a:ext uri="{FF2B5EF4-FFF2-40B4-BE49-F238E27FC236}">
                  <a16:creationId xmlns:a16="http://schemas.microsoft.com/office/drawing/2014/main" xmlns="" id="{3F6FA18F-1C36-40A4-B56A-9E80F3FEBA13}"/>
                </a:ext>
              </a:extLst>
            </p:cNvPr>
            <p:cNvSpPr>
              <a:spLocks noChangeArrowheads="1"/>
            </p:cNvSpPr>
            <p:nvPr/>
          </p:nvSpPr>
          <p:spPr bwMode="auto">
            <a:xfrm>
              <a:off x="3776051" y="1207043"/>
              <a:ext cx="771525" cy="36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9" name="Freeform 108">
              <a:extLst>
                <a:ext uri="{FF2B5EF4-FFF2-40B4-BE49-F238E27FC236}">
                  <a16:creationId xmlns:a16="http://schemas.microsoft.com/office/drawing/2014/main" xmlns="" id="{728147CB-2386-42BC-A22A-D29AB8496F8A}"/>
                </a:ext>
              </a:extLst>
            </p:cNvPr>
            <p:cNvSpPr>
              <a:spLocks/>
            </p:cNvSpPr>
            <p:nvPr/>
          </p:nvSpPr>
          <p:spPr bwMode="auto">
            <a:xfrm>
              <a:off x="3776051" y="1354681"/>
              <a:ext cx="1287463" cy="88900"/>
            </a:xfrm>
            <a:custGeom>
              <a:avLst/>
              <a:gdLst>
                <a:gd name="T0" fmla="*/ 0 w 811"/>
                <a:gd name="T1" fmla="*/ 56 h 56"/>
                <a:gd name="T2" fmla="*/ 0 w 811"/>
                <a:gd name="T3" fmla="*/ 30 h 56"/>
                <a:gd name="T4" fmla="*/ 725 w 811"/>
                <a:gd name="T5" fmla="*/ 30 h 56"/>
                <a:gd name="T6" fmla="*/ 735 w 811"/>
                <a:gd name="T7" fmla="*/ 0 h 56"/>
                <a:gd name="T8" fmla="*/ 811 w 811"/>
                <a:gd name="T9" fmla="*/ 30 h 56"/>
                <a:gd name="T10" fmla="*/ 811 w 811"/>
                <a:gd name="T11" fmla="*/ 56 h 56"/>
                <a:gd name="T12" fmla="*/ 0 w 811"/>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811" h="56">
                  <a:moveTo>
                    <a:pt x="0" y="56"/>
                  </a:moveTo>
                  <a:lnTo>
                    <a:pt x="0" y="30"/>
                  </a:lnTo>
                  <a:lnTo>
                    <a:pt x="725" y="30"/>
                  </a:lnTo>
                  <a:lnTo>
                    <a:pt x="735" y="0"/>
                  </a:lnTo>
                  <a:lnTo>
                    <a:pt x="811" y="30"/>
                  </a:lnTo>
                  <a:lnTo>
                    <a:pt x="811" y="56"/>
                  </a:lnTo>
                  <a:lnTo>
                    <a:pt x="0"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0" name="Rectangle 109">
              <a:extLst>
                <a:ext uri="{FF2B5EF4-FFF2-40B4-BE49-F238E27FC236}">
                  <a16:creationId xmlns:a16="http://schemas.microsoft.com/office/drawing/2014/main" xmlns="" id="{FD37DBD4-ED07-4C27-913B-C148F61FB6D9}"/>
                </a:ext>
              </a:extLst>
            </p:cNvPr>
            <p:cNvSpPr>
              <a:spLocks noChangeArrowheads="1"/>
            </p:cNvSpPr>
            <p:nvPr/>
          </p:nvSpPr>
          <p:spPr bwMode="auto">
            <a:xfrm>
              <a:off x="4512651" y="1207043"/>
              <a:ext cx="34925" cy="214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1" name="Rectangle 110">
              <a:extLst>
                <a:ext uri="{FF2B5EF4-FFF2-40B4-BE49-F238E27FC236}">
                  <a16:creationId xmlns:a16="http://schemas.microsoft.com/office/drawing/2014/main" xmlns="" id="{22BDDA8D-088A-4944-B225-6DCC92BEEBA2}"/>
                </a:ext>
              </a:extLst>
            </p:cNvPr>
            <p:cNvSpPr>
              <a:spLocks noChangeArrowheads="1"/>
            </p:cNvSpPr>
            <p:nvPr/>
          </p:nvSpPr>
          <p:spPr bwMode="auto">
            <a:xfrm>
              <a:off x="4680926" y="1275306"/>
              <a:ext cx="38100" cy="1333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2" name="Freeform 111">
              <a:extLst>
                <a:ext uri="{FF2B5EF4-FFF2-40B4-BE49-F238E27FC236}">
                  <a16:creationId xmlns:a16="http://schemas.microsoft.com/office/drawing/2014/main" xmlns="" id="{3C29CABA-1844-4A94-B290-C34F9B9EFBD9}"/>
                </a:ext>
              </a:extLst>
            </p:cNvPr>
            <p:cNvSpPr>
              <a:spLocks/>
            </p:cNvSpPr>
            <p:nvPr/>
          </p:nvSpPr>
          <p:spPr bwMode="auto">
            <a:xfrm>
              <a:off x="4345964" y="1222918"/>
              <a:ext cx="185738" cy="185737"/>
            </a:xfrm>
            <a:custGeom>
              <a:avLst/>
              <a:gdLst>
                <a:gd name="T0" fmla="*/ 0 w 117"/>
                <a:gd name="T1" fmla="*/ 105 h 117"/>
                <a:gd name="T2" fmla="*/ 107 w 117"/>
                <a:gd name="T3" fmla="*/ 0 h 117"/>
                <a:gd name="T4" fmla="*/ 117 w 117"/>
                <a:gd name="T5" fmla="*/ 11 h 117"/>
                <a:gd name="T6" fmla="*/ 12 w 117"/>
                <a:gd name="T7" fmla="*/ 117 h 117"/>
                <a:gd name="T8" fmla="*/ 0 w 117"/>
                <a:gd name="T9" fmla="*/ 105 h 117"/>
              </a:gdLst>
              <a:ahLst/>
              <a:cxnLst>
                <a:cxn ang="0">
                  <a:pos x="T0" y="T1"/>
                </a:cxn>
                <a:cxn ang="0">
                  <a:pos x="T2" y="T3"/>
                </a:cxn>
                <a:cxn ang="0">
                  <a:pos x="T4" y="T5"/>
                </a:cxn>
                <a:cxn ang="0">
                  <a:pos x="T6" y="T7"/>
                </a:cxn>
                <a:cxn ang="0">
                  <a:pos x="T8" y="T9"/>
                </a:cxn>
              </a:cxnLst>
              <a:rect l="0" t="0" r="r" b="b"/>
              <a:pathLst>
                <a:path w="117" h="117">
                  <a:moveTo>
                    <a:pt x="0" y="105"/>
                  </a:moveTo>
                  <a:lnTo>
                    <a:pt x="107" y="0"/>
                  </a:lnTo>
                  <a:lnTo>
                    <a:pt x="117" y="11"/>
                  </a:lnTo>
                  <a:lnTo>
                    <a:pt x="12" y="117"/>
                  </a:lnTo>
                  <a:lnTo>
                    <a:pt x="0"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3" name="Freeform 112">
              <a:extLst>
                <a:ext uri="{FF2B5EF4-FFF2-40B4-BE49-F238E27FC236}">
                  <a16:creationId xmlns:a16="http://schemas.microsoft.com/office/drawing/2014/main" xmlns="" id="{360D7164-0EE0-498A-BCDC-67E06C1B10D2}"/>
                </a:ext>
              </a:extLst>
            </p:cNvPr>
            <p:cNvSpPr>
              <a:spLocks/>
            </p:cNvSpPr>
            <p:nvPr/>
          </p:nvSpPr>
          <p:spPr bwMode="auto">
            <a:xfrm>
              <a:off x="4528526" y="1268956"/>
              <a:ext cx="142875" cy="139700"/>
            </a:xfrm>
            <a:custGeom>
              <a:avLst/>
              <a:gdLst>
                <a:gd name="T0" fmla="*/ 0 w 90"/>
                <a:gd name="T1" fmla="*/ 78 h 88"/>
                <a:gd name="T2" fmla="*/ 78 w 90"/>
                <a:gd name="T3" fmla="*/ 0 h 88"/>
                <a:gd name="T4" fmla="*/ 90 w 90"/>
                <a:gd name="T5" fmla="*/ 10 h 88"/>
                <a:gd name="T6" fmla="*/ 12 w 90"/>
                <a:gd name="T7" fmla="*/ 88 h 88"/>
                <a:gd name="T8" fmla="*/ 0 w 90"/>
                <a:gd name="T9" fmla="*/ 78 h 88"/>
              </a:gdLst>
              <a:ahLst/>
              <a:cxnLst>
                <a:cxn ang="0">
                  <a:pos x="T0" y="T1"/>
                </a:cxn>
                <a:cxn ang="0">
                  <a:pos x="T2" y="T3"/>
                </a:cxn>
                <a:cxn ang="0">
                  <a:pos x="T4" y="T5"/>
                </a:cxn>
                <a:cxn ang="0">
                  <a:pos x="T6" y="T7"/>
                </a:cxn>
                <a:cxn ang="0">
                  <a:pos x="T8" y="T9"/>
                </a:cxn>
              </a:cxnLst>
              <a:rect l="0" t="0" r="r" b="b"/>
              <a:pathLst>
                <a:path w="90" h="88">
                  <a:moveTo>
                    <a:pt x="0" y="78"/>
                  </a:moveTo>
                  <a:lnTo>
                    <a:pt x="78" y="0"/>
                  </a:lnTo>
                  <a:lnTo>
                    <a:pt x="90" y="10"/>
                  </a:lnTo>
                  <a:lnTo>
                    <a:pt x="12" y="88"/>
                  </a:lnTo>
                  <a:lnTo>
                    <a:pt x="0"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4" name="Freeform 113">
              <a:extLst>
                <a:ext uri="{FF2B5EF4-FFF2-40B4-BE49-F238E27FC236}">
                  <a16:creationId xmlns:a16="http://schemas.microsoft.com/office/drawing/2014/main" xmlns="" id="{57230D07-797B-4E93-B605-3AEC10E46992}"/>
                </a:ext>
              </a:extLst>
            </p:cNvPr>
            <p:cNvSpPr>
              <a:spLocks/>
            </p:cNvSpPr>
            <p:nvPr/>
          </p:nvSpPr>
          <p:spPr bwMode="auto">
            <a:xfrm>
              <a:off x="4345964" y="1222918"/>
              <a:ext cx="185738" cy="185737"/>
            </a:xfrm>
            <a:custGeom>
              <a:avLst/>
              <a:gdLst>
                <a:gd name="T0" fmla="*/ 12 w 117"/>
                <a:gd name="T1" fmla="*/ 0 h 117"/>
                <a:gd name="T2" fmla="*/ 117 w 117"/>
                <a:gd name="T3" fmla="*/ 105 h 117"/>
                <a:gd name="T4" fmla="*/ 107 w 117"/>
                <a:gd name="T5" fmla="*/ 117 h 117"/>
                <a:gd name="T6" fmla="*/ 0 w 117"/>
                <a:gd name="T7" fmla="*/ 11 h 117"/>
                <a:gd name="T8" fmla="*/ 12 w 117"/>
                <a:gd name="T9" fmla="*/ 0 h 117"/>
              </a:gdLst>
              <a:ahLst/>
              <a:cxnLst>
                <a:cxn ang="0">
                  <a:pos x="T0" y="T1"/>
                </a:cxn>
                <a:cxn ang="0">
                  <a:pos x="T2" y="T3"/>
                </a:cxn>
                <a:cxn ang="0">
                  <a:pos x="T4" y="T5"/>
                </a:cxn>
                <a:cxn ang="0">
                  <a:pos x="T6" y="T7"/>
                </a:cxn>
                <a:cxn ang="0">
                  <a:pos x="T8" y="T9"/>
                </a:cxn>
              </a:cxnLst>
              <a:rect l="0" t="0" r="r" b="b"/>
              <a:pathLst>
                <a:path w="117" h="117">
                  <a:moveTo>
                    <a:pt x="12" y="0"/>
                  </a:moveTo>
                  <a:lnTo>
                    <a:pt x="117" y="105"/>
                  </a:lnTo>
                  <a:lnTo>
                    <a:pt x="107" y="117"/>
                  </a:lnTo>
                  <a:lnTo>
                    <a:pt x="0" y="11"/>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5" name="Rectangle 114">
              <a:extLst>
                <a:ext uri="{FF2B5EF4-FFF2-40B4-BE49-F238E27FC236}">
                  <a16:creationId xmlns:a16="http://schemas.microsoft.com/office/drawing/2014/main" xmlns="" id="{E2F9FBF6-09B7-40CB-8944-E28BAEF0409F}"/>
                </a:ext>
              </a:extLst>
            </p:cNvPr>
            <p:cNvSpPr>
              <a:spLocks noChangeArrowheads="1"/>
            </p:cNvSpPr>
            <p:nvPr/>
          </p:nvSpPr>
          <p:spPr bwMode="auto">
            <a:xfrm>
              <a:off x="4333264" y="1207043"/>
              <a:ext cx="38100" cy="214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6" name="Freeform 115">
              <a:extLst>
                <a:ext uri="{FF2B5EF4-FFF2-40B4-BE49-F238E27FC236}">
                  <a16:creationId xmlns:a16="http://schemas.microsoft.com/office/drawing/2014/main" xmlns="" id="{C656B9D0-BE23-4E4A-A61F-E8A0D60A1368}"/>
                </a:ext>
              </a:extLst>
            </p:cNvPr>
            <p:cNvSpPr>
              <a:spLocks/>
            </p:cNvSpPr>
            <p:nvPr/>
          </p:nvSpPr>
          <p:spPr bwMode="auto">
            <a:xfrm>
              <a:off x="4171339" y="1222918"/>
              <a:ext cx="184150" cy="185737"/>
            </a:xfrm>
            <a:custGeom>
              <a:avLst/>
              <a:gdLst>
                <a:gd name="T0" fmla="*/ 0 w 116"/>
                <a:gd name="T1" fmla="*/ 105 h 117"/>
                <a:gd name="T2" fmla="*/ 104 w 116"/>
                <a:gd name="T3" fmla="*/ 0 h 117"/>
                <a:gd name="T4" fmla="*/ 116 w 116"/>
                <a:gd name="T5" fmla="*/ 11 h 117"/>
                <a:gd name="T6" fmla="*/ 10 w 116"/>
                <a:gd name="T7" fmla="*/ 117 h 117"/>
                <a:gd name="T8" fmla="*/ 0 w 116"/>
                <a:gd name="T9" fmla="*/ 105 h 117"/>
              </a:gdLst>
              <a:ahLst/>
              <a:cxnLst>
                <a:cxn ang="0">
                  <a:pos x="T0" y="T1"/>
                </a:cxn>
                <a:cxn ang="0">
                  <a:pos x="T2" y="T3"/>
                </a:cxn>
                <a:cxn ang="0">
                  <a:pos x="T4" y="T5"/>
                </a:cxn>
                <a:cxn ang="0">
                  <a:pos x="T6" y="T7"/>
                </a:cxn>
                <a:cxn ang="0">
                  <a:pos x="T8" y="T9"/>
                </a:cxn>
              </a:cxnLst>
              <a:rect l="0" t="0" r="r" b="b"/>
              <a:pathLst>
                <a:path w="116" h="117">
                  <a:moveTo>
                    <a:pt x="0" y="105"/>
                  </a:moveTo>
                  <a:lnTo>
                    <a:pt x="104" y="0"/>
                  </a:lnTo>
                  <a:lnTo>
                    <a:pt x="116" y="11"/>
                  </a:lnTo>
                  <a:lnTo>
                    <a:pt x="10" y="117"/>
                  </a:lnTo>
                  <a:lnTo>
                    <a:pt x="0"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7" name="Freeform 116">
              <a:extLst>
                <a:ext uri="{FF2B5EF4-FFF2-40B4-BE49-F238E27FC236}">
                  <a16:creationId xmlns:a16="http://schemas.microsoft.com/office/drawing/2014/main" xmlns="" id="{FB2646E9-9240-4BD6-802D-EB526A36313E}"/>
                </a:ext>
              </a:extLst>
            </p:cNvPr>
            <p:cNvSpPr>
              <a:spLocks/>
            </p:cNvSpPr>
            <p:nvPr/>
          </p:nvSpPr>
          <p:spPr bwMode="auto">
            <a:xfrm>
              <a:off x="4171339" y="1222918"/>
              <a:ext cx="184150" cy="185737"/>
            </a:xfrm>
            <a:custGeom>
              <a:avLst/>
              <a:gdLst>
                <a:gd name="T0" fmla="*/ 10 w 116"/>
                <a:gd name="T1" fmla="*/ 0 h 117"/>
                <a:gd name="T2" fmla="*/ 116 w 116"/>
                <a:gd name="T3" fmla="*/ 105 h 117"/>
                <a:gd name="T4" fmla="*/ 104 w 116"/>
                <a:gd name="T5" fmla="*/ 117 h 117"/>
                <a:gd name="T6" fmla="*/ 0 w 116"/>
                <a:gd name="T7" fmla="*/ 11 h 117"/>
                <a:gd name="T8" fmla="*/ 10 w 116"/>
                <a:gd name="T9" fmla="*/ 0 h 117"/>
              </a:gdLst>
              <a:ahLst/>
              <a:cxnLst>
                <a:cxn ang="0">
                  <a:pos x="T0" y="T1"/>
                </a:cxn>
                <a:cxn ang="0">
                  <a:pos x="T2" y="T3"/>
                </a:cxn>
                <a:cxn ang="0">
                  <a:pos x="T4" y="T5"/>
                </a:cxn>
                <a:cxn ang="0">
                  <a:pos x="T6" y="T7"/>
                </a:cxn>
                <a:cxn ang="0">
                  <a:pos x="T8" y="T9"/>
                </a:cxn>
              </a:cxnLst>
              <a:rect l="0" t="0" r="r" b="b"/>
              <a:pathLst>
                <a:path w="116" h="117">
                  <a:moveTo>
                    <a:pt x="10" y="0"/>
                  </a:moveTo>
                  <a:lnTo>
                    <a:pt x="116" y="105"/>
                  </a:lnTo>
                  <a:lnTo>
                    <a:pt x="104" y="117"/>
                  </a:lnTo>
                  <a:lnTo>
                    <a:pt x="0" y="11"/>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8" name="Rectangle 117">
              <a:extLst>
                <a:ext uri="{FF2B5EF4-FFF2-40B4-BE49-F238E27FC236}">
                  <a16:creationId xmlns:a16="http://schemas.microsoft.com/office/drawing/2014/main" xmlns="" id="{AEF9395A-E1FD-4C60-A799-2881A0874ED9}"/>
                </a:ext>
              </a:extLst>
            </p:cNvPr>
            <p:cNvSpPr>
              <a:spLocks noChangeArrowheads="1"/>
            </p:cNvSpPr>
            <p:nvPr/>
          </p:nvSpPr>
          <p:spPr bwMode="auto">
            <a:xfrm>
              <a:off x="4158639" y="1207043"/>
              <a:ext cx="38100" cy="214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9" name="Freeform 118">
              <a:extLst>
                <a:ext uri="{FF2B5EF4-FFF2-40B4-BE49-F238E27FC236}">
                  <a16:creationId xmlns:a16="http://schemas.microsoft.com/office/drawing/2014/main" xmlns="" id="{98E402CA-E272-4F23-94DD-5B2CF8238887}"/>
                </a:ext>
              </a:extLst>
            </p:cNvPr>
            <p:cNvSpPr>
              <a:spLocks/>
            </p:cNvSpPr>
            <p:nvPr/>
          </p:nvSpPr>
          <p:spPr bwMode="auto">
            <a:xfrm>
              <a:off x="3991951" y="1222918"/>
              <a:ext cx="188913" cy="185737"/>
            </a:xfrm>
            <a:custGeom>
              <a:avLst/>
              <a:gdLst>
                <a:gd name="T0" fmla="*/ 0 w 119"/>
                <a:gd name="T1" fmla="*/ 105 h 117"/>
                <a:gd name="T2" fmla="*/ 107 w 119"/>
                <a:gd name="T3" fmla="*/ 0 h 117"/>
                <a:gd name="T4" fmla="*/ 119 w 119"/>
                <a:gd name="T5" fmla="*/ 11 h 117"/>
                <a:gd name="T6" fmla="*/ 12 w 119"/>
                <a:gd name="T7" fmla="*/ 117 h 117"/>
                <a:gd name="T8" fmla="*/ 0 w 119"/>
                <a:gd name="T9" fmla="*/ 105 h 117"/>
              </a:gdLst>
              <a:ahLst/>
              <a:cxnLst>
                <a:cxn ang="0">
                  <a:pos x="T0" y="T1"/>
                </a:cxn>
                <a:cxn ang="0">
                  <a:pos x="T2" y="T3"/>
                </a:cxn>
                <a:cxn ang="0">
                  <a:pos x="T4" y="T5"/>
                </a:cxn>
                <a:cxn ang="0">
                  <a:pos x="T6" y="T7"/>
                </a:cxn>
                <a:cxn ang="0">
                  <a:pos x="T8" y="T9"/>
                </a:cxn>
              </a:cxnLst>
              <a:rect l="0" t="0" r="r" b="b"/>
              <a:pathLst>
                <a:path w="119" h="117">
                  <a:moveTo>
                    <a:pt x="0" y="105"/>
                  </a:moveTo>
                  <a:lnTo>
                    <a:pt x="107" y="0"/>
                  </a:lnTo>
                  <a:lnTo>
                    <a:pt x="119" y="11"/>
                  </a:lnTo>
                  <a:lnTo>
                    <a:pt x="12" y="117"/>
                  </a:lnTo>
                  <a:lnTo>
                    <a:pt x="0"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0" name="Freeform 119">
              <a:extLst>
                <a:ext uri="{FF2B5EF4-FFF2-40B4-BE49-F238E27FC236}">
                  <a16:creationId xmlns:a16="http://schemas.microsoft.com/office/drawing/2014/main" xmlns="" id="{C92CBF54-448F-4155-9D77-D8D1B059FA0A}"/>
                </a:ext>
              </a:extLst>
            </p:cNvPr>
            <p:cNvSpPr>
              <a:spLocks/>
            </p:cNvSpPr>
            <p:nvPr/>
          </p:nvSpPr>
          <p:spPr bwMode="auto">
            <a:xfrm>
              <a:off x="3991951" y="1222918"/>
              <a:ext cx="188913" cy="185737"/>
            </a:xfrm>
            <a:custGeom>
              <a:avLst/>
              <a:gdLst>
                <a:gd name="T0" fmla="*/ 12 w 119"/>
                <a:gd name="T1" fmla="*/ 0 h 117"/>
                <a:gd name="T2" fmla="*/ 119 w 119"/>
                <a:gd name="T3" fmla="*/ 105 h 117"/>
                <a:gd name="T4" fmla="*/ 107 w 119"/>
                <a:gd name="T5" fmla="*/ 117 h 117"/>
                <a:gd name="T6" fmla="*/ 0 w 119"/>
                <a:gd name="T7" fmla="*/ 11 h 117"/>
                <a:gd name="T8" fmla="*/ 12 w 119"/>
                <a:gd name="T9" fmla="*/ 0 h 117"/>
              </a:gdLst>
              <a:ahLst/>
              <a:cxnLst>
                <a:cxn ang="0">
                  <a:pos x="T0" y="T1"/>
                </a:cxn>
                <a:cxn ang="0">
                  <a:pos x="T2" y="T3"/>
                </a:cxn>
                <a:cxn ang="0">
                  <a:pos x="T4" y="T5"/>
                </a:cxn>
                <a:cxn ang="0">
                  <a:pos x="T6" y="T7"/>
                </a:cxn>
                <a:cxn ang="0">
                  <a:pos x="T8" y="T9"/>
                </a:cxn>
              </a:cxnLst>
              <a:rect l="0" t="0" r="r" b="b"/>
              <a:pathLst>
                <a:path w="119" h="117">
                  <a:moveTo>
                    <a:pt x="12" y="0"/>
                  </a:moveTo>
                  <a:lnTo>
                    <a:pt x="119" y="105"/>
                  </a:lnTo>
                  <a:lnTo>
                    <a:pt x="107" y="117"/>
                  </a:lnTo>
                  <a:lnTo>
                    <a:pt x="0" y="11"/>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1" name="Rectangle 120">
              <a:extLst>
                <a:ext uri="{FF2B5EF4-FFF2-40B4-BE49-F238E27FC236}">
                  <a16:creationId xmlns:a16="http://schemas.microsoft.com/office/drawing/2014/main" xmlns="" id="{A99E6B0A-E063-4A58-A351-4F6C1F6201A6}"/>
                </a:ext>
              </a:extLst>
            </p:cNvPr>
            <p:cNvSpPr>
              <a:spLocks noChangeArrowheads="1"/>
            </p:cNvSpPr>
            <p:nvPr/>
          </p:nvSpPr>
          <p:spPr bwMode="auto">
            <a:xfrm>
              <a:off x="3982426" y="1207043"/>
              <a:ext cx="34925" cy="214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2" name="Freeform 121">
              <a:extLst>
                <a:ext uri="{FF2B5EF4-FFF2-40B4-BE49-F238E27FC236}">
                  <a16:creationId xmlns:a16="http://schemas.microsoft.com/office/drawing/2014/main" xmlns="" id="{D8F965FA-7BCF-422F-B235-53718B28E210}"/>
                </a:ext>
              </a:extLst>
            </p:cNvPr>
            <p:cNvSpPr>
              <a:spLocks/>
            </p:cNvSpPr>
            <p:nvPr/>
          </p:nvSpPr>
          <p:spPr bwMode="auto">
            <a:xfrm>
              <a:off x="3817326" y="1222918"/>
              <a:ext cx="184150" cy="185737"/>
            </a:xfrm>
            <a:custGeom>
              <a:avLst/>
              <a:gdLst>
                <a:gd name="T0" fmla="*/ 0 w 116"/>
                <a:gd name="T1" fmla="*/ 105 h 117"/>
                <a:gd name="T2" fmla="*/ 106 w 116"/>
                <a:gd name="T3" fmla="*/ 0 h 117"/>
                <a:gd name="T4" fmla="*/ 116 w 116"/>
                <a:gd name="T5" fmla="*/ 11 h 117"/>
                <a:gd name="T6" fmla="*/ 12 w 116"/>
                <a:gd name="T7" fmla="*/ 117 h 117"/>
                <a:gd name="T8" fmla="*/ 0 w 116"/>
                <a:gd name="T9" fmla="*/ 105 h 117"/>
              </a:gdLst>
              <a:ahLst/>
              <a:cxnLst>
                <a:cxn ang="0">
                  <a:pos x="T0" y="T1"/>
                </a:cxn>
                <a:cxn ang="0">
                  <a:pos x="T2" y="T3"/>
                </a:cxn>
                <a:cxn ang="0">
                  <a:pos x="T4" y="T5"/>
                </a:cxn>
                <a:cxn ang="0">
                  <a:pos x="T6" y="T7"/>
                </a:cxn>
                <a:cxn ang="0">
                  <a:pos x="T8" y="T9"/>
                </a:cxn>
              </a:cxnLst>
              <a:rect l="0" t="0" r="r" b="b"/>
              <a:pathLst>
                <a:path w="116" h="117">
                  <a:moveTo>
                    <a:pt x="0" y="105"/>
                  </a:moveTo>
                  <a:lnTo>
                    <a:pt x="106" y="0"/>
                  </a:lnTo>
                  <a:lnTo>
                    <a:pt x="116" y="11"/>
                  </a:lnTo>
                  <a:lnTo>
                    <a:pt x="12" y="117"/>
                  </a:lnTo>
                  <a:lnTo>
                    <a:pt x="0"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3" name="Freeform 122">
              <a:extLst>
                <a:ext uri="{FF2B5EF4-FFF2-40B4-BE49-F238E27FC236}">
                  <a16:creationId xmlns:a16="http://schemas.microsoft.com/office/drawing/2014/main" xmlns="" id="{674AC0D1-0F5D-44D4-82BB-88BFFA5FA865}"/>
                </a:ext>
              </a:extLst>
            </p:cNvPr>
            <p:cNvSpPr>
              <a:spLocks/>
            </p:cNvSpPr>
            <p:nvPr/>
          </p:nvSpPr>
          <p:spPr bwMode="auto">
            <a:xfrm>
              <a:off x="3817326" y="1222918"/>
              <a:ext cx="184150" cy="185737"/>
            </a:xfrm>
            <a:custGeom>
              <a:avLst/>
              <a:gdLst>
                <a:gd name="T0" fmla="*/ 12 w 116"/>
                <a:gd name="T1" fmla="*/ 0 h 117"/>
                <a:gd name="T2" fmla="*/ 116 w 116"/>
                <a:gd name="T3" fmla="*/ 105 h 117"/>
                <a:gd name="T4" fmla="*/ 106 w 116"/>
                <a:gd name="T5" fmla="*/ 117 h 117"/>
                <a:gd name="T6" fmla="*/ 0 w 116"/>
                <a:gd name="T7" fmla="*/ 11 h 117"/>
                <a:gd name="T8" fmla="*/ 12 w 116"/>
                <a:gd name="T9" fmla="*/ 0 h 117"/>
              </a:gdLst>
              <a:ahLst/>
              <a:cxnLst>
                <a:cxn ang="0">
                  <a:pos x="T0" y="T1"/>
                </a:cxn>
                <a:cxn ang="0">
                  <a:pos x="T2" y="T3"/>
                </a:cxn>
                <a:cxn ang="0">
                  <a:pos x="T4" y="T5"/>
                </a:cxn>
                <a:cxn ang="0">
                  <a:pos x="T6" y="T7"/>
                </a:cxn>
                <a:cxn ang="0">
                  <a:pos x="T8" y="T9"/>
                </a:cxn>
              </a:cxnLst>
              <a:rect l="0" t="0" r="r" b="b"/>
              <a:pathLst>
                <a:path w="116" h="117">
                  <a:moveTo>
                    <a:pt x="12" y="0"/>
                  </a:moveTo>
                  <a:lnTo>
                    <a:pt x="116" y="105"/>
                  </a:lnTo>
                  <a:lnTo>
                    <a:pt x="106" y="117"/>
                  </a:lnTo>
                  <a:lnTo>
                    <a:pt x="0" y="11"/>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4" name="Rectangle 123">
              <a:extLst>
                <a:ext uri="{FF2B5EF4-FFF2-40B4-BE49-F238E27FC236}">
                  <a16:creationId xmlns:a16="http://schemas.microsoft.com/office/drawing/2014/main" xmlns="" id="{9C05359D-B3F2-45CF-BC6D-A5925A2F8E95}"/>
                </a:ext>
              </a:extLst>
            </p:cNvPr>
            <p:cNvSpPr>
              <a:spLocks noChangeArrowheads="1"/>
            </p:cNvSpPr>
            <p:nvPr/>
          </p:nvSpPr>
          <p:spPr bwMode="auto">
            <a:xfrm>
              <a:off x="4684101" y="2660554"/>
              <a:ext cx="736600" cy="24288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5" name="Rectangle 124">
              <a:extLst>
                <a:ext uri="{FF2B5EF4-FFF2-40B4-BE49-F238E27FC236}">
                  <a16:creationId xmlns:a16="http://schemas.microsoft.com/office/drawing/2014/main" xmlns="" id="{D403C258-5125-428F-AF6A-1897211C18AE}"/>
                </a:ext>
              </a:extLst>
            </p:cNvPr>
            <p:cNvSpPr>
              <a:spLocks noChangeArrowheads="1"/>
            </p:cNvSpPr>
            <p:nvPr/>
          </p:nvSpPr>
          <p:spPr bwMode="auto">
            <a:xfrm>
              <a:off x="603493" y="1149893"/>
              <a:ext cx="337283" cy="8581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76" name="Freeform 125">
              <a:extLst>
                <a:ext uri="{FF2B5EF4-FFF2-40B4-BE49-F238E27FC236}">
                  <a16:creationId xmlns:a16="http://schemas.microsoft.com/office/drawing/2014/main" xmlns="" id="{C165FDD5-1AFB-4E20-92BB-0531682DD6C5}"/>
                </a:ext>
              </a:extLst>
            </p:cNvPr>
            <p:cNvSpPr>
              <a:spLocks/>
            </p:cNvSpPr>
            <p:nvPr/>
          </p:nvSpPr>
          <p:spPr bwMode="auto">
            <a:xfrm>
              <a:off x="1480526" y="6075414"/>
              <a:ext cx="1154113" cy="207962"/>
            </a:xfrm>
            <a:custGeom>
              <a:avLst/>
              <a:gdLst>
                <a:gd name="T0" fmla="*/ 362 w 362"/>
                <a:gd name="T1" fmla="*/ 31 h 65"/>
                <a:gd name="T2" fmla="*/ 362 w 362"/>
                <a:gd name="T3" fmla="*/ 65 h 65"/>
                <a:gd name="T4" fmla="*/ 0 w 362"/>
                <a:gd name="T5" fmla="*/ 65 h 65"/>
                <a:gd name="T6" fmla="*/ 0 w 362"/>
                <a:gd name="T7" fmla="*/ 31 h 65"/>
                <a:gd name="T8" fmla="*/ 30 w 362"/>
                <a:gd name="T9" fmla="*/ 0 h 65"/>
                <a:gd name="T10" fmla="*/ 332 w 362"/>
                <a:gd name="T11" fmla="*/ 0 h 65"/>
                <a:gd name="T12" fmla="*/ 362 w 362"/>
                <a:gd name="T13" fmla="*/ 31 h 65"/>
              </a:gdLst>
              <a:ahLst/>
              <a:cxnLst>
                <a:cxn ang="0">
                  <a:pos x="T0" y="T1"/>
                </a:cxn>
                <a:cxn ang="0">
                  <a:pos x="T2" y="T3"/>
                </a:cxn>
                <a:cxn ang="0">
                  <a:pos x="T4" y="T5"/>
                </a:cxn>
                <a:cxn ang="0">
                  <a:pos x="T6" y="T7"/>
                </a:cxn>
                <a:cxn ang="0">
                  <a:pos x="T8" y="T9"/>
                </a:cxn>
                <a:cxn ang="0">
                  <a:pos x="T10" y="T11"/>
                </a:cxn>
                <a:cxn ang="0">
                  <a:pos x="T12" y="T13"/>
                </a:cxn>
              </a:cxnLst>
              <a:rect l="0" t="0" r="r" b="b"/>
              <a:pathLst>
                <a:path w="362" h="65">
                  <a:moveTo>
                    <a:pt x="362" y="31"/>
                  </a:moveTo>
                  <a:cubicBezTo>
                    <a:pt x="362" y="65"/>
                    <a:pt x="362" y="65"/>
                    <a:pt x="362" y="65"/>
                  </a:cubicBezTo>
                  <a:cubicBezTo>
                    <a:pt x="0" y="65"/>
                    <a:pt x="0" y="65"/>
                    <a:pt x="0" y="65"/>
                  </a:cubicBezTo>
                  <a:cubicBezTo>
                    <a:pt x="0" y="31"/>
                    <a:pt x="0" y="31"/>
                    <a:pt x="0" y="31"/>
                  </a:cubicBezTo>
                  <a:cubicBezTo>
                    <a:pt x="0" y="14"/>
                    <a:pt x="13" y="0"/>
                    <a:pt x="30" y="0"/>
                  </a:cubicBezTo>
                  <a:cubicBezTo>
                    <a:pt x="332" y="0"/>
                    <a:pt x="332" y="0"/>
                    <a:pt x="332" y="0"/>
                  </a:cubicBezTo>
                  <a:cubicBezTo>
                    <a:pt x="349" y="0"/>
                    <a:pt x="362" y="14"/>
                    <a:pt x="362"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377" name="Group 376">
              <a:extLst>
                <a:ext uri="{FF2B5EF4-FFF2-40B4-BE49-F238E27FC236}">
                  <a16:creationId xmlns:a16="http://schemas.microsoft.com/office/drawing/2014/main" xmlns="" id="{B278563E-0CEA-4D26-ACC1-8A788130A7E1}"/>
                </a:ext>
              </a:extLst>
            </p:cNvPr>
            <p:cNvGrpSpPr/>
            <p:nvPr/>
          </p:nvGrpSpPr>
          <p:grpSpPr>
            <a:xfrm>
              <a:off x="1867614" y="4818439"/>
              <a:ext cx="357188" cy="627063"/>
              <a:chOff x="2031389" y="4340768"/>
              <a:chExt cx="357188" cy="627063"/>
            </a:xfrm>
            <a:grpFill/>
          </p:grpSpPr>
          <p:sp>
            <p:nvSpPr>
              <p:cNvPr id="387" name="Rectangle 13">
                <a:extLst>
                  <a:ext uri="{FF2B5EF4-FFF2-40B4-BE49-F238E27FC236}">
                    <a16:creationId xmlns:a16="http://schemas.microsoft.com/office/drawing/2014/main" xmlns="" id="{C4826F3F-B7DE-4320-B172-F930D7EA5D86}"/>
                  </a:ext>
                </a:extLst>
              </p:cNvPr>
              <p:cNvSpPr>
                <a:spLocks noChangeArrowheads="1"/>
              </p:cNvSpPr>
              <p:nvPr/>
            </p:nvSpPr>
            <p:spPr bwMode="auto">
              <a:xfrm>
                <a:off x="2031389" y="4340768"/>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8" name="Freeform 14">
                <a:extLst>
                  <a:ext uri="{FF2B5EF4-FFF2-40B4-BE49-F238E27FC236}">
                    <a16:creationId xmlns:a16="http://schemas.microsoft.com/office/drawing/2014/main" xmlns="" id="{F0C17A0C-A980-4507-92B2-0D5D9214EDCF}"/>
                  </a:ext>
                </a:extLst>
              </p:cNvPr>
              <p:cNvSpPr>
                <a:spLocks/>
              </p:cNvSpPr>
              <p:nvPr/>
            </p:nvSpPr>
            <p:spPr bwMode="auto">
              <a:xfrm>
                <a:off x="2056789" y="4369343"/>
                <a:ext cx="306388" cy="306387"/>
              </a:xfrm>
              <a:custGeom>
                <a:avLst/>
                <a:gdLst>
                  <a:gd name="T0" fmla="*/ 175 w 193"/>
                  <a:gd name="T1" fmla="*/ 193 h 193"/>
                  <a:gd name="T2" fmla="*/ 0 w 193"/>
                  <a:gd name="T3" fmla="*/ 18 h 193"/>
                  <a:gd name="T4" fmla="*/ 18 w 193"/>
                  <a:gd name="T5" fmla="*/ 0 h 193"/>
                  <a:gd name="T6" fmla="*/ 193 w 193"/>
                  <a:gd name="T7" fmla="*/ 175 h 193"/>
                  <a:gd name="T8" fmla="*/ 175 w 193"/>
                  <a:gd name="T9" fmla="*/ 193 h 193"/>
                </a:gdLst>
                <a:ahLst/>
                <a:cxnLst>
                  <a:cxn ang="0">
                    <a:pos x="T0" y="T1"/>
                  </a:cxn>
                  <a:cxn ang="0">
                    <a:pos x="T2" y="T3"/>
                  </a:cxn>
                  <a:cxn ang="0">
                    <a:pos x="T4" y="T5"/>
                  </a:cxn>
                  <a:cxn ang="0">
                    <a:pos x="T6" y="T7"/>
                  </a:cxn>
                  <a:cxn ang="0">
                    <a:pos x="T8" y="T9"/>
                  </a:cxn>
                </a:cxnLst>
                <a:rect l="0" t="0" r="r" b="b"/>
                <a:pathLst>
                  <a:path w="193" h="193">
                    <a:moveTo>
                      <a:pt x="175" y="193"/>
                    </a:moveTo>
                    <a:lnTo>
                      <a:pt x="0" y="18"/>
                    </a:lnTo>
                    <a:lnTo>
                      <a:pt x="18" y="0"/>
                    </a:lnTo>
                    <a:lnTo>
                      <a:pt x="193" y="175"/>
                    </a:lnTo>
                    <a:lnTo>
                      <a:pt x="175" y="1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9" name="Freeform 15">
                <a:extLst>
                  <a:ext uri="{FF2B5EF4-FFF2-40B4-BE49-F238E27FC236}">
                    <a16:creationId xmlns:a16="http://schemas.microsoft.com/office/drawing/2014/main" xmlns="" id="{385BA6D9-518D-4BE2-893E-0329398206F9}"/>
                  </a:ext>
                </a:extLst>
              </p:cNvPr>
              <p:cNvSpPr>
                <a:spLocks/>
              </p:cNvSpPr>
              <p:nvPr/>
            </p:nvSpPr>
            <p:spPr bwMode="auto">
              <a:xfrm>
                <a:off x="2056789" y="4369343"/>
                <a:ext cx="306388" cy="306387"/>
              </a:xfrm>
              <a:custGeom>
                <a:avLst/>
                <a:gdLst>
                  <a:gd name="T0" fmla="*/ 0 w 193"/>
                  <a:gd name="T1" fmla="*/ 175 h 193"/>
                  <a:gd name="T2" fmla="*/ 175 w 193"/>
                  <a:gd name="T3" fmla="*/ 0 h 193"/>
                  <a:gd name="T4" fmla="*/ 193 w 193"/>
                  <a:gd name="T5" fmla="*/ 18 h 193"/>
                  <a:gd name="T6" fmla="*/ 18 w 193"/>
                  <a:gd name="T7" fmla="*/ 193 h 193"/>
                  <a:gd name="T8" fmla="*/ 0 w 193"/>
                  <a:gd name="T9" fmla="*/ 175 h 193"/>
                </a:gdLst>
                <a:ahLst/>
                <a:cxnLst>
                  <a:cxn ang="0">
                    <a:pos x="T0" y="T1"/>
                  </a:cxn>
                  <a:cxn ang="0">
                    <a:pos x="T2" y="T3"/>
                  </a:cxn>
                  <a:cxn ang="0">
                    <a:pos x="T4" y="T5"/>
                  </a:cxn>
                  <a:cxn ang="0">
                    <a:pos x="T6" y="T7"/>
                  </a:cxn>
                  <a:cxn ang="0">
                    <a:pos x="T8" y="T9"/>
                  </a:cxn>
                </a:cxnLst>
                <a:rect l="0" t="0" r="r" b="b"/>
                <a:pathLst>
                  <a:path w="193" h="193">
                    <a:moveTo>
                      <a:pt x="0" y="175"/>
                    </a:moveTo>
                    <a:lnTo>
                      <a:pt x="175" y="0"/>
                    </a:lnTo>
                    <a:lnTo>
                      <a:pt x="193" y="18"/>
                    </a:lnTo>
                    <a:lnTo>
                      <a:pt x="18" y="193"/>
                    </a:lnTo>
                    <a:lnTo>
                      <a:pt x="0"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0" name="Rectangle 16">
                <a:extLst>
                  <a:ext uri="{FF2B5EF4-FFF2-40B4-BE49-F238E27FC236}">
                    <a16:creationId xmlns:a16="http://schemas.microsoft.com/office/drawing/2014/main" xmlns="" id="{17CA673C-3BF3-42C6-85CE-AC41B86A9CB4}"/>
                  </a:ext>
                </a:extLst>
              </p:cNvPr>
              <p:cNvSpPr>
                <a:spLocks noChangeArrowheads="1"/>
              </p:cNvSpPr>
              <p:nvPr/>
            </p:nvSpPr>
            <p:spPr bwMode="auto">
              <a:xfrm>
                <a:off x="2031389" y="4634456"/>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1" name="Freeform 17">
                <a:extLst>
                  <a:ext uri="{FF2B5EF4-FFF2-40B4-BE49-F238E27FC236}">
                    <a16:creationId xmlns:a16="http://schemas.microsoft.com/office/drawing/2014/main" xmlns="" id="{791DBD6E-6302-407C-88D7-8FBBD9E625C1}"/>
                  </a:ext>
                </a:extLst>
              </p:cNvPr>
              <p:cNvSpPr>
                <a:spLocks/>
              </p:cNvSpPr>
              <p:nvPr/>
            </p:nvSpPr>
            <p:spPr bwMode="auto">
              <a:xfrm>
                <a:off x="2056789" y="4663031"/>
                <a:ext cx="306388" cy="304800"/>
              </a:xfrm>
              <a:custGeom>
                <a:avLst/>
                <a:gdLst>
                  <a:gd name="T0" fmla="*/ 175 w 193"/>
                  <a:gd name="T1" fmla="*/ 192 h 192"/>
                  <a:gd name="T2" fmla="*/ 0 w 193"/>
                  <a:gd name="T3" fmla="*/ 18 h 192"/>
                  <a:gd name="T4" fmla="*/ 18 w 193"/>
                  <a:gd name="T5" fmla="*/ 0 h 192"/>
                  <a:gd name="T6" fmla="*/ 193 w 193"/>
                  <a:gd name="T7" fmla="*/ 174 h 192"/>
                  <a:gd name="T8" fmla="*/ 175 w 193"/>
                  <a:gd name="T9" fmla="*/ 192 h 192"/>
                </a:gdLst>
                <a:ahLst/>
                <a:cxnLst>
                  <a:cxn ang="0">
                    <a:pos x="T0" y="T1"/>
                  </a:cxn>
                  <a:cxn ang="0">
                    <a:pos x="T2" y="T3"/>
                  </a:cxn>
                  <a:cxn ang="0">
                    <a:pos x="T4" y="T5"/>
                  </a:cxn>
                  <a:cxn ang="0">
                    <a:pos x="T6" y="T7"/>
                  </a:cxn>
                  <a:cxn ang="0">
                    <a:pos x="T8" y="T9"/>
                  </a:cxn>
                </a:cxnLst>
                <a:rect l="0" t="0" r="r" b="b"/>
                <a:pathLst>
                  <a:path w="193" h="192">
                    <a:moveTo>
                      <a:pt x="175" y="192"/>
                    </a:moveTo>
                    <a:lnTo>
                      <a:pt x="0" y="18"/>
                    </a:lnTo>
                    <a:lnTo>
                      <a:pt x="18" y="0"/>
                    </a:lnTo>
                    <a:lnTo>
                      <a:pt x="193" y="174"/>
                    </a:lnTo>
                    <a:lnTo>
                      <a:pt x="175"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2" name="Freeform 18">
                <a:extLst>
                  <a:ext uri="{FF2B5EF4-FFF2-40B4-BE49-F238E27FC236}">
                    <a16:creationId xmlns:a16="http://schemas.microsoft.com/office/drawing/2014/main" xmlns="" id="{2140A29F-42C7-4028-9E18-8C67AF42F3DE}"/>
                  </a:ext>
                </a:extLst>
              </p:cNvPr>
              <p:cNvSpPr>
                <a:spLocks/>
              </p:cNvSpPr>
              <p:nvPr/>
            </p:nvSpPr>
            <p:spPr bwMode="auto">
              <a:xfrm>
                <a:off x="2056789" y="4663031"/>
                <a:ext cx="306388" cy="304800"/>
              </a:xfrm>
              <a:custGeom>
                <a:avLst/>
                <a:gdLst>
                  <a:gd name="T0" fmla="*/ 0 w 193"/>
                  <a:gd name="T1" fmla="*/ 174 h 192"/>
                  <a:gd name="T2" fmla="*/ 175 w 193"/>
                  <a:gd name="T3" fmla="*/ 0 h 192"/>
                  <a:gd name="T4" fmla="*/ 193 w 193"/>
                  <a:gd name="T5" fmla="*/ 18 h 192"/>
                  <a:gd name="T6" fmla="*/ 18 w 193"/>
                  <a:gd name="T7" fmla="*/ 192 h 192"/>
                  <a:gd name="T8" fmla="*/ 0 w 193"/>
                  <a:gd name="T9" fmla="*/ 174 h 192"/>
                </a:gdLst>
                <a:ahLst/>
                <a:cxnLst>
                  <a:cxn ang="0">
                    <a:pos x="T0" y="T1"/>
                  </a:cxn>
                  <a:cxn ang="0">
                    <a:pos x="T2" y="T3"/>
                  </a:cxn>
                  <a:cxn ang="0">
                    <a:pos x="T4" y="T5"/>
                  </a:cxn>
                  <a:cxn ang="0">
                    <a:pos x="T6" y="T7"/>
                  </a:cxn>
                  <a:cxn ang="0">
                    <a:pos x="T8" y="T9"/>
                  </a:cxn>
                </a:cxnLst>
                <a:rect l="0" t="0" r="r" b="b"/>
                <a:pathLst>
                  <a:path w="193" h="192">
                    <a:moveTo>
                      <a:pt x="0" y="174"/>
                    </a:moveTo>
                    <a:lnTo>
                      <a:pt x="175" y="0"/>
                    </a:lnTo>
                    <a:lnTo>
                      <a:pt x="193" y="18"/>
                    </a:lnTo>
                    <a:lnTo>
                      <a:pt x="18" y="192"/>
                    </a:lnTo>
                    <a:lnTo>
                      <a:pt x="0" y="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378" name="Rectangle 5">
              <a:extLst>
                <a:ext uri="{FF2B5EF4-FFF2-40B4-BE49-F238E27FC236}">
                  <a16:creationId xmlns:a16="http://schemas.microsoft.com/office/drawing/2014/main" xmlns="" id="{AE1388DD-2958-44FF-8FE3-D969D5D5DD4D}"/>
                </a:ext>
              </a:extLst>
            </p:cNvPr>
            <p:cNvSpPr>
              <a:spLocks noChangeArrowheads="1"/>
            </p:cNvSpPr>
            <p:nvPr/>
          </p:nvSpPr>
          <p:spPr bwMode="auto">
            <a:xfrm>
              <a:off x="1839986" y="4792833"/>
              <a:ext cx="98425" cy="13366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9" name="Rectangle 6">
              <a:extLst>
                <a:ext uri="{FF2B5EF4-FFF2-40B4-BE49-F238E27FC236}">
                  <a16:creationId xmlns:a16="http://schemas.microsoft.com/office/drawing/2014/main" xmlns="" id="{A7B98014-F200-4DC1-8054-183F5A72EBFB}"/>
                </a:ext>
              </a:extLst>
            </p:cNvPr>
            <p:cNvSpPr>
              <a:spLocks noChangeArrowheads="1"/>
            </p:cNvSpPr>
            <p:nvPr/>
          </p:nvSpPr>
          <p:spPr bwMode="auto">
            <a:xfrm>
              <a:off x="2184473" y="4792833"/>
              <a:ext cx="85725" cy="13366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380" name="Group 379">
              <a:extLst>
                <a:ext uri="{FF2B5EF4-FFF2-40B4-BE49-F238E27FC236}">
                  <a16:creationId xmlns:a16="http://schemas.microsoft.com/office/drawing/2014/main" xmlns="" id="{3FC93A8E-3B8E-44D4-9399-3CAFAA0E676E}"/>
                </a:ext>
              </a:extLst>
            </p:cNvPr>
            <p:cNvGrpSpPr/>
            <p:nvPr/>
          </p:nvGrpSpPr>
          <p:grpSpPr>
            <a:xfrm>
              <a:off x="1897182" y="5434863"/>
              <a:ext cx="357188" cy="627063"/>
              <a:chOff x="2031389" y="4340768"/>
              <a:chExt cx="357188" cy="627063"/>
            </a:xfrm>
            <a:grpFill/>
          </p:grpSpPr>
          <p:sp>
            <p:nvSpPr>
              <p:cNvPr id="381" name="Rectangle 13">
                <a:extLst>
                  <a:ext uri="{FF2B5EF4-FFF2-40B4-BE49-F238E27FC236}">
                    <a16:creationId xmlns:a16="http://schemas.microsoft.com/office/drawing/2014/main" xmlns="" id="{95E99C4B-017B-4341-840C-427A0253B6A8}"/>
                  </a:ext>
                </a:extLst>
              </p:cNvPr>
              <p:cNvSpPr>
                <a:spLocks noChangeArrowheads="1"/>
              </p:cNvSpPr>
              <p:nvPr/>
            </p:nvSpPr>
            <p:spPr bwMode="auto">
              <a:xfrm>
                <a:off x="2031389" y="4340768"/>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2" name="Freeform 14">
                <a:extLst>
                  <a:ext uri="{FF2B5EF4-FFF2-40B4-BE49-F238E27FC236}">
                    <a16:creationId xmlns:a16="http://schemas.microsoft.com/office/drawing/2014/main" xmlns="" id="{2F637765-37F2-49FD-B130-588FB8BA1160}"/>
                  </a:ext>
                </a:extLst>
              </p:cNvPr>
              <p:cNvSpPr>
                <a:spLocks/>
              </p:cNvSpPr>
              <p:nvPr/>
            </p:nvSpPr>
            <p:spPr bwMode="auto">
              <a:xfrm>
                <a:off x="2056789" y="4369343"/>
                <a:ext cx="306388" cy="306387"/>
              </a:xfrm>
              <a:custGeom>
                <a:avLst/>
                <a:gdLst>
                  <a:gd name="T0" fmla="*/ 175 w 193"/>
                  <a:gd name="T1" fmla="*/ 193 h 193"/>
                  <a:gd name="T2" fmla="*/ 0 w 193"/>
                  <a:gd name="T3" fmla="*/ 18 h 193"/>
                  <a:gd name="T4" fmla="*/ 18 w 193"/>
                  <a:gd name="T5" fmla="*/ 0 h 193"/>
                  <a:gd name="T6" fmla="*/ 193 w 193"/>
                  <a:gd name="T7" fmla="*/ 175 h 193"/>
                  <a:gd name="T8" fmla="*/ 175 w 193"/>
                  <a:gd name="T9" fmla="*/ 193 h 193"/>
                </a:gdLst>
                <a:ahLst/>
                <a:cxnLst>
                  <a:cxn ang="0">
                    <a:pos x="T0" y="T1"/>
                  </a:cxn>
                  <a:cxn ang="0">
                    <a:pos x="T2" y="T3"/>
                  </a:cxn>
                  <a:cxn ang="0">
                    <a:pos x="T4" y="T5"/>
                  </a:cxn>
                  <a:cxn ang="0">
                    <a:pos x="T6" y="T7"/>
                  </a:cxn>
                  <a:cxn ang="0">
                    <a:pos x="T8" y="T9"/>
                  </a:cxn>
                </a:cxnLst>
                <a:rect l="0" t="0" r="r" b="b"/>
                <a:pathLst>
                  <a:path w="193" h="193">
                    <a:moveTo>
                      <a:pt x="175" y="193"/>
                    </a:moveTo>
                    <a:lnTo>
                      <a:pt x="0" y="18"/>
                    </a:lnTo>
                    <a:lnTo>
                      <a:pt x="18" y="0"/>
                    </a:lnTo>
                    <a:lnTo>
                      <a:pt x="193" y="175"/>
                    </a:lnTo>
                    <a:lnTo>
                      <a:pt x="175" y="1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3" name="Freeform 15">
                <a:extLst>
                  <a:ext uri="{FF2B5EF4-FFF2-40B4-BE49-F238E27FC236}">
                    <a16:creationId xmlns:a16="http://schemas.microsoft.com/office/drawing/2014/main" xmlns="" id="{714F137C-8226-418B-999B-DB6061D3ED1F}"/>
                  </a:ext>
                </a:extLst>
              </p:cNvPr>
              <p:cNvSpPr>
                <a:spLocks/>
              </p:cNvSpPr>
              <p:nvPr/>
            </p:nvSpPr>
            <p:spPr bwMode="auto">
              <a:xfrm>
                <a:off x="2056789" y="4369343"/>
                <a:ext cx="306388" cy="306387"/>
              </a:xfrm>
              <a:custGeom>
                <a:avLst/>
                <a:gdLst>
                  <a:gd name="T0" fmla="*/ 0 w 193"/>
                  <a:gd name="T1" fmla="*/ 175 h 193"/>
                  <a:gd name="T2" fmla="*/ 175 w 193"/>
                  <a:gd name="T3" fmla="*/ 0 h 193"/>
                  <a:gd name="T4" fmla="*/ 193 w 193"/>
                  <a:gd name="T5" fmla="*/ 18 h 193"/>
                  <a:gd name="T6" fmla="*/ 18 w 193"/>
                  <a:gd name="T7" fmla="*/ 193 h 193"/>
                  <a:gd name="T8" fmla="*/ 0 w 193"/>
                  <a:gd name="T9" fmla="*/ 175 h 193"/>
                </a:gdLst>
                <a:ahLst/>
                <a:cxnLst>
                  <a:cxn ang="0">
                    <a:pos x="T0" y="T1"/>
                  </a:cxn>
                  <a:cxn ang="0">
                    <a:pos x="T2" y="T3"/>
                  </a:cxn>
                  <a:cxn ang="0">
                    <a:pos x="T4" y="T5"/>
                  </a:cxn>
                  <a:cxn ang="0">
                    <a:pos x="T6" y="T7"/>
                  </a:cxn>
                  <a:cxn ang="0">
                    <a:pos x="T8" y="T9"/>
                  </a:cxn>
                </a:cxnLst>
                <a:rect l="0" t="0" r="r" b="b"/>
                <a:pathLst>
                  <a:path w="193" h="193">
                    <a:moveTo>
                      <a:pt x="0" y="175"/>
                    </a:moveTo>
                    <a:lnTo>
                      <a:pt x="175" y="0"/>
                    </a:lnTo>
                    <a:lnTo>
                      <a:pt x="193" y="18"/>
                    </a:lnTo>
                    <a:lnTo>
                      <a:pt x="18" y="193"/>
                    </a:lnTo>
                    <a:lnTo>
                      <a:pt x="0"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4" name="Rectangle 16">
                <a:extLst>
                  <a:ext uri="{FF2B5EF4-FFF2-40B4-BE49-F238E27FC236}">
                    <a16:creationId xmlns:a16="http://schemas.microsoft.com/office/drawing/2014/main" xmlns="" id="{FCA1FAAE-7C16-4F48-80DA-0F040D4B4B36}"/>
                  </a:ext>
                </a:extLst>
              </p:cNvPr>
              <p:cNvSpPr>
                <a:spLocks noChangeArrowheads="1"/>
              </p:cNvSpPr>
              <p:nvPr/>
            </p:nvSpPr>
            <p:spPr bwMode="auto">
              <a:xfrm>
                <a:off x="2031389" y="4634456"/>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5" name="Freeform 17">
                <a:extLst>
                  <a:ext uri="{FF2B5EF4-FFF2-40B4-BE49-F238E27FC236}">
                    <a16:creationId xmlns:a16="http://schemas.microsoft.com/office/drawing/2014/main" xmlns="" id="{87C99CA5-0A46-455F-AF28-050DA220A694}"/>
                  </a:ext>
                </a:extLst>
              </p:cNvPr>
              <p:cNvSpPr>
                <a:spLocks/>
              </p:cNvSpPr>
              <p:nvPr/>
            </p:nvSpPr>
            <p:spPr bwMode="auto">
              <a:xfrm>
                <a:off x="2056789" y="4663031"/>
                <a:ext cx="306388" cy="304800"/>
              </a:xfrm>
              <a:custGeom>
                <a:avLst/>
                <a:gdLst>
                  <a:gd name="T0" fmla="*/ 175 w 193"/>
                  <a:gd name="T1" fmla="*/ 192 h 192"/>
                  <a:gd name="T2" fmla="*/ 0 w 193"/>
                  <a:gd name="T3" fmla="*/ 18 h 192"/>
                  <a:gd name="T4" fmla="*/ 18 w 193"/>
                  <a:gd name="T5" fmla="*/ 0 h 192"/>
                  <a:gd name="T6" fmla="*/ 193 w 193"/>
                  <a:gd name="T7" fmla="*/ 174 h 192"/>
                  <a:gd name="T8" fmla="*/ 175 w 193"/>
                  <a:gd name="T9" fmla="*/ 192 h 192"/>
                </a:gdLst>
                <a:ahLst/>
                <a:cxnLst>
                  <a:cxn ang="0">
                    <a:pos x="T0" y="T1"/>
                  </a:cxn>
                  <a:cxn ang="0">
                    <a:pos x="T2" y="T3"/>
                  </a:cxn>
                  <a:cxn ang="0">
                    <a:pos x="T4" y="T5"/>
                  </a:cxn>
                  <a:cxn ang="0">
                    <a:pos x="T6" y="T7"/>
                  </a:cxn>
                  <a:cxn ang="0">
                    <a:pos x="T8" y="T9"/>
                  </a:cxn>
                </a:cxnLst>
                <a:rect l="0" t="0" r="r" b="b"/>
                <a:pathLst>
                  <a:path w="193" h="192">
                    <a:moveTo>
                      <a:pt x="175" y="192"/>
                    </a:moveTo>
                    <a:lnTo>
                      <a:pt x="0" y="18"/>
                    </a:lnTo>
                    <a:lnTo>
                      <a:pt x="18" y="0"/>
                    </a:lnTo>
                    <a:lnTo>
                      <a:pt x="193" y="174"/>
                    </a:lnTo>
                    <a:lnTo>
                      <a:pt x="175"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6" name="Freeform 18">
                <a:extLst>
                  <a:ext uri="{FF2B5EF4-FFF2-40B4-BE49-F238E27FC236}">
                    <a16:creationId xmlns:a16="http://schemas.microsoft.com/office/drawing/2014/main" xmlns="" id="{32D786AA-E4BB-40BF-BDB2-168F8AC51164}"/>
                  </a:ext>
                </a:extLst>
              </p:cNvPr>
              <p:cNvSpPr>
                <a:spLocks/>
              </p:cNvSpPr>
              <p:nvPr/>
            </p:nvSpPr>
            <p:spPr bwMode="auto">
              <a:xfrm>
                <a:off x="2056789" y="4663031"/>
                <a:ext cx="306388" cy="304800"/>
              </a:xfrm>
              <a:custGeom>
                <a:avLst/>
                <a:gdLst>
                  <a:gd name="T0" fmla="*/ 0 w 193"/>
                  <a:gd name="T1" fmla="*/ 174 h 192"/>
                  <a:gd name="T2" fmla="*/ 175 w 193"/>
                  <a:gd name="T3" fmla="*/ 0 h 192"/>
                  <a:gd name="T4" fmla="*/ 193 w 193"/>
                  <a:gd name="T5" fmla="*/ 18 h 192"/>
                  <a:gd name="T6" fmla="*/ 18 w 193"/>
                  <a:gd name="T7" fmla="*/ 192 h 192"/>
                  <a:gd name="T8" fmla="*/ 0 w 193"/>
                  <a:gd name="T9" fmla="*/ 174 h 192"/>
                </a:gdLst>
                <a:ahLst/>
                <a:cxnLst>
                  <a:cxn ang="0">
                    <a:pos x="T0" y="T1"/>
                  </a:cxn>
                  <a:cxn ang="0">
                    <a:pos x="T2" y="T3"/>
                  </a:cxn>
                  <a:cxn ang="0">
                    <a:pos x="T4" y="T5"/>
                  </a:cxn>
                  <a:cxn ang="0">
                    <a:pos x="T6" y="T7"/>
                  </a:cxn>
                  <a:cxn ang="0">
                    <a:pos x="T8" y="T9"/>
                  </a:cxn>
                </a:cxnLst>
                <a:rect l="0" t="0" r="r" b="b"/>
                <a:pathLst>
                  <a:path w="193" h="192">
                    <a:moveTo>
                      <a:pt x="0" y="174"/>
                    </a:moveTo>
                    <a:lnTo>
                      <a:pt x="175" y="0"/>
                    </a:lnTo>
                    <a:lnTo>
                      <a:pt x="193" y="18"/>
                    </a:lnTo>
                    <a:lnTo>
                      <a:pt x="18" y="192"/>
                    </a:lnTo>
                    <a:lnTo>
                      <a:pt x="0" y="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418" name="Group 417">
            <a:extLst>
              <a:ext uri="{FF2B5EF4-FFF2-40B4-BE49-F238E27FC236}">
                <a16:creationId xmlns:a16="http://schemas.microsoft.com/office/drawing/2014/main" xmlns="" id="{773323BB-6F36-4FD3-ABCE-738811481F30}"/>
              </a:ext>
            </a:extLst>
          </p:cNvPr>
          <p:cNvGrpSpPr/>
          <p:nvPr/>
        </p:nvGrpSpPr>
        <p:grpSpPr>
          <a:xfrm>
            <a:off x="2138860" y="6009454"/>
            <a:ext cx="1343686" cy="647780"/>
            <a:chOff x="2633799" y="5558352"/>
            <a:chExt cx="1343686" cy="647780"/>
          </a:xfrm>
          <a:solidFill>
            <a:schemeClr val="accent6"/>
          </a:solidFill>
        </p:grpSpPr>
        <p:sp>
          <p:nvSpPr>
            <p:cNvPr id="414" name="Rectangle 129">
              <a:extLst>
                <a:ext uri="{FF2B5EF4-FFF2-40B4-BE49-F238E27FC236}">
                  <a16:creationId xmlns:a16="http://schemas.microsoft.com/office/drawing/2014/main" xmlns="" id="{CCBC2921-E964-45C4-9EEE-D97112D9B526}"/>
                </a:ext>
              </a:extLst>
            </p:cNvPr>
            <p:cNvSpPr>
              <a:spLocks noChangeArrowheads="1"/>
            </p:cNvSpPr>
            <p:nvPr/>
          </p:nvSpPr>
          <p:spPr bwMode="auto">
            <a:xfrm>
              <a:off x="2633799" y="5910921"/>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5" name="Rectangle 129">
              <a:extLst>
                <a:ext uri="{FF2B5EF4-FFF2-40B4-BE49-F238E27FC236}">
                  <a16:creationId xmlns:a16="http://schemas.microsoft.com/office/drawing/2014/main" xmlns="" id="{AE764D2A-25D3-43F6-B794-BB0FE51366AD}"/>
                </a:ext>
              </a:extLst>
            </p:cNvPr>
            <p:cNvSpPr>
              <a:spLocks noChangeArrowheads="1"/>
            </p:cNvSpPr>
            <p:nvPr/>
          </p:nvSpPr>
          <p:spPr bwMode="auto">
            <a:xfrm>
              <a:off x="3330944" y="5910921"/>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6" name="Rectangle 129">
              <a:extLst>
                <a:ext uri="{FF2B5EF4-FFF2-40B4-BE49-F238E27FC236}">
                  <a16:creationId xmlns:a16="http://schemas.microsoft.com/office/drawing/2014/main" xmlns="" id="{8AB809FB-3337-4539-91AA-3CD5E3948863}"/>
                </a:ext>
              </a:extLst>
            </p:cNvPr>
            <p:cNvSpPr>
              <a:spLocks noChangeArrowheads="1"/>
            </p:cNvSpPr>
            <p:nvPr/>
          </p:nvSpPr>
          <p:spPr bwMode="auto">
            <a:xfrm>
              <a:off x="2636071" y="5558352"/>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7" name="Rectangle 129">
              <a:extLst>
                <a:ext uri="{FF2B5EF4-FFF2-40B4-BE49-F238E27FC236}">
                  <a16:creationId xmlns:a16="http://schemas.microsoft.com/office/drawing/2014/main" xmlns="" id="{1C7BFB05-4F50-4434-AF2A-E3A03983ACE2}"/>
                </a:ext>
              </a:extLst>
            </p:cNvPr>
            <p:cNvSpPr>
              <a:spLocks noChangeArrowheads="1"/>
            </p:cNvSpPr>
            <p:nvPr/>
          </p:nvSpPr>
          <p:spPr bwMode="auto">
            <a:xfrm>
              <a:off x="3333216" y="5558352"/>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494" name="Group 493">
            <a:extLst>
              <a:ext uri="{FF2B5EF4-FFF2-40B4-BE49-F238E27FC236}">
                <a16:creationId xmlns:a16="http://schemas.microsoft.com/office/drawing/2014/main" xmlns="" id="{8861397A-F7C7-40F8-BAF2-9CDEEF0B34DF}"/>
              </a:ext>
            </a:extLst>
          </p:cNvPr>
          <p:cNvGrpSpPr/>
          <p:nvPr/>
        </p:nvGrpSpPr>
        <p:grpSpPr>
          <a:xfrm>
            <a:off x="-30456" y="6705945"/>
            <a:ext cx="12240040" cy="170806"/>
            <a:chOff x="-48040" y="6512575"/>
            <a:chExt cx="12240040" cy="364176"/>
          </a:xfrm>
        </p:grpSpPr>
        <p:sp>
          <p:nvSpPr>
            <p:cNvPr id="419" name="Rectangle 418">
              <a:extLst>
                <a:ext uri="{FF2B5EF4-FFF2-40B4-BE49-F238E27FC236}">
                  <a16:creationId xmlns:a16="http://schemas.microsoft.com/office/drawing/2014/main" xmlns="" id="{892DED0D-52A6-42B8-8553-62DC089010FE}"/>
                </a:ext>
              </a:extLst>
            </p:cNvPr>
            <p:cNvSpPr/>
            <p:nvPr/>
          </p:nvSpPr>
          <p:spPr>
            <a:xfrm>
              <a:off x="-17584" y="6512575"/>
              <a:ext cx="12192000" cy="3641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3" name="Freeform: Shape 492">
              <a:extLst>
                <a:ext uri="{FF2B5EF4-FFF2-40B4-BE49-F238E27FC236}">
                  <a16:creationId xmlns:a16="http://schemas.microsoft.com/office/drawing/2014/main" xmlns="" id="{4AAD6B18-FAC3-4DD2-AE4D-3BE6FE0C3F9B}"/>
                </a:ext>
              </a:extLst>
            </p:cNvPr>
            <p:cNvSpPr/>
            <p:nvPr/>
          </p:nvSpPr>
          <p:spPr>
            <a:xfrm>
              <a:off x="-48040" y="6526705"/>
              <a:ext cx="12240040" cy="347675"/>
            </a:xfrm>
            <a:custGeom>
              <a:avLst/>
              <a:gdLst>
                <a:gd name="connsiteX0" fmla="*/ 12135116 w 12240040"/>
                <a:gd name="connsiteY0" fmla="*/ 0 h 347675"/>
                <a:gd name="connsiteX1" fmla="*/ 12240040 w 12240040"/>
                <a:gd name="connsiteY1" fmla="*/ 0 h 347675"/>
                <a:gd name="connsiteX2" fmla="*/ 12075846 w 12240040"/>
                <a:gd name="connsiteY2" fmla="*/ 347675 h 347675"/>
                <a:gd name="connsiteX3" fmla="*/ 11970922 w 12240040"/>
                <a:gd name="connsiteY3" fmla="*/ 347675 h 347675"/>
                <a:gd name="connsiteX4" fmla="*/ 11930117 w 12240040"/>
                <a:gd name="connsiteY4" fmla="*/ 0 h 347675"/>
                <a:gd name="connsiteX5" fmla="*/ 12035041 w 12240040"/>
                <a:gd name="connsiteY5" fmla="*/ 0 h 347675"/>
                <a:gd name="connsiteX6" fmla="*/ 11870847 w 12240040"/>
                <a:gd name="connsiteY6" fmla="*/ 347675 h 347675"/>
                <a:gd name="connsiteX7" fmla="*/ 11765923 w 12240040"/>
                <a:gd name="connsiteY7" fmla="*/ 347675 h 347675"/>
                <a:gd name="connsiteX8" fmla="*/ 11725116 w 12240040"/>
                <a:gd name="connsiteY8" fmla="*/ 0 h 347675"/>
                <a:gd name="connsiteX9" fmla="*/ 11830040 w 12240040"/>
                <a:gd name="connsiteY9" fmla="*/ 0 h 347675"/>
                <a:gd name="connsiteX10" fmla="*/ 11665846 w 12240040"/>
                <a:gd name="connsiteY10" fmla="*/ 347675 h 347675"/>
                <a:gd name="connsiteX11" fmla="*/ 11560922 w 12240040"/>
                <a:gd name="connsiteY11" fmla="*/ 347675 h 347675"/>
                <a:gd name="connsiteX12" fmla="*/ 11520115 w 12240040"/>
                <a:gd name="connsiteY12" fmla="*/ 0 h 347675"/>
                <a:gd name="connsiteX13" fmla="*/ 11625039 w 12240040"/>
                <a:gd name="connsiteY13" fmla="*/ 0 h 347675"/>
                <a:gd name="connsiteX14" fmla="*/ 11460845 w 12240040"/>
                <a:gd name="connsiteY14" fmla="*/ 347675 h 347675"/>
                <a:gd name="connsiteX15" fmla="*/ 11355921 w 12240040"/>
                <a:gd name="connsiteY15" fmla="*/ 347675 h 347675"/>
                <a:gd name="connsiteX16" fmla="*/ 11315114 w 12240040"/>
                <a:gd name="connsiteY16" fmla="*/ 0 h 347675"/>
                <a:gd name="connsiteX17" fmla="*/ 11420038 w 12240040"/>
                <a:gd name="connsiteY17" fmla="*/ 0 h 347675"/>
                <a:gd name="connsiteX18" fmla="*/ 11255844 w 12240040"/>
                <a:gd name="connsiteY18" fmla="*/ 347675 h 347675"/>
                <a:gd name="connsiteX19" fmla="*/ 11150920 w 12240040"/>
                <a:gd name="connsiteY19" fmla="*/ 347675 h 347675"/>
                <a:gd name="connsiteX20" fmla="*/ 11110113 w 12240040"/>
                <a:gd name="connsiteY20" fmla="*/ 0 h 347675"/>
                <a:gd name="connsiteX21" fmla="*/ 11215037 w 12240040"/>
                <a:gd name="connsiteY21" fmla="*/ 0 h 347675"/>
                <a:gd name="connsiteX22" fmla="*/ 11050843 w 12240040"/>
                <a:gd name="connsiteY22" fmla="*/ 347675 h 347675"/>
                <a:gd name="connsiteX23" fmla="*/ 10945919 w 12240040"/>
                <a:gd name="connsiteY23" fmla="*/ 347675 h 347675"/>
                <a:gd name="connsiteX24" fmla="*/ 10905112 w 12240040"/>
                <a:gd name="connsiteY24" fmla="*/ 0 h 347675"/>
                <a:gd name="connsiteX25" fmla="*/ 11010036 w 12240040"/>
                <a:gd name="connsiteY25" fmla="*/ 0 h 347675"/>
                <a:gd name="connsiteX26" fmla="*/ 10845842 w 12240040"/>
                <a:gd name="connsiteY26" fmla="*/ 347675 h 347675"/>
                <a:gd name="connsiteX27" fmla="*/ 10740918 w 12240040"/>
                <a:gd name="connsiteY27" fmla="*/ 347675 h 347675"/>
                <a:gd name="connsiteX28" fmla="*/ 10700111 w 12240040"/>
                <a:gd name="connsiteY28" fmla="*/ 0 h 347675"/>
                <a:gd name="connsiteX29" fmla="*/ 10805035 w 12240040"/>
                <a:gd name="connsiteY29" fmla="*/ 0 h 347675"/>
                <a:gd name="connsiteX30" fmla="*/ 10640841 w 12240040"/>
                <a:gd name="connsiteY30" fmla="*/ 347675 h 347675"/>
                <a:gd name="connsiteX31" fmla="*/ 10535917 w 12240040"/>
                <a:gd name="connsiteY31" fmla="*/ 347675 h 347675"/>
                <a:gd name="connsiteX32" fmla="*/ 10495110 w 12240040"/>
                <a:gd name="connsiteY32" fmla="*/ 0 h 347675"/>
                <a:gd name="connsiteX33" fmla="*/ 10600034 w 12240040"/>
                <a:gd name="connsiteY33" fmla="*/ 0 h 347675"/>
                <a:gd name="connsiteX34" fmla="*/ 10435840 w 12240040"/>
                <a:gd name="connsiteY34" fmla="*/ 347675 h 347675"/>
                <a:gd name="connsiteX35" fmla="*/ 10330916 w 12240040"/>
                <a:gd name="connsiteY35" fmla="*/ 347675 h 347675"/>
                <a:gd name="connsiteX36" fmla="*/ 10290109 w 12240040"/>
                <a:gd name="connsiteY36" fmla="*/ 0 h 347675"/>
                <a:gd name="connsiteX37" fmla="*/ 10395033 w 12240040"/>
                <a:gd name="connsiteY37" fmla="*/ 0 h 347675"/>
                <a:gd name="connsiteX38" fmla="*/ 10230839 w 12240040"/>
                <a:gd name="connsiteY38" fmla="*/ 347675 h 347675"/>
                <a:gd name="connsiteX39" fmla="*/ 10125915 w 12240040"/>
                <a:gd name="connsiteY39" fmla="*/ 347675 h 347675"/>
                <a:gd name="connsiteX40" fmla="*/ 10085108 w 12240040"/>
                <a:gd name="connsiteY40" fmla="*/ 0 h 347675"/>
                <a:gd name="connsiteX41" fmla="*/ 10190032 w 12240040"/>
                <a:gd name="connsiteY41" fmla="*/ 0 h 347675"/>
                <a:gd name="connsiteX42" fmla="*/ 10025838 w 12240040"/>
                <a:gd name="connsiteY42" fmla="*/ 347675 h 347675"/>
                <a:gd name="connsiteX43" fmla="*/ 9920914 w 12240040"/>
                <a:gd name="connsiteY43" fmla="*/ 347675 h 347675"/>
                <a:gd name="connsiteX44" fmla="*/ 9893895 w 12240040"/>
                <a:gd name="connsiteY44" fmla="*/ 0 h 347675"/>
                <a:gd name="connsiteX45" fmla="*/ 9998819 w 12240040"/>
                <a:gd name="connsiteY45" fmla="*/ 0 h 347675"/>
                <a:gd name="connsiteX46" fmla="*/ 9834625 w 12240040"/>
                <a:gd name="connsiteY46" fmla="*/ 347675 h 347675"/>
                <a:gd name="connsiteX47" fmla="*/ 9729701 w 12240040"/>
                <a:gd name="connsiteY47" fmla="*/ 347675 h 347675"/>
                <a:gd name="connsiteX48" fmla="*/ 9688896 w 12240040"/>
                <a:gd name="connsiteY48" fmla="*/ 0 h 347675"/>
                <a:gd name="connsiteX49" fmla="*/ 9793820 w 12240040"/>
                <a:gd name="connsiteY49" fmla="*/ 0 h 347675"/>
                <a:gd name="connsiteX50" fmla="*/ 9629626 w 12240040"/>
                <a:gd name="connsiteY50" fmla="*/ 347675 h 347675"/>
                <a:gd name="connsiteX51" fmla="*/ 9524702 w 12240040"/>
                <a:gd name="connsiteY51" fmla="*/ 347675 h 347675"/>
                <a:gd name="connsiteX52" fmla="*/ 9483895 w 12240040"/>
                <a:gd name="connsiteY52" fmla="*/ 0 h 347675"/>
                <a:gd name="connsiteX53" fmla="*/ 9588819 w 12240040"/>
                <a:gd name="connsiteY53" fmla="*/ 0 h 347675"/>
                <a:gd name="connsiteX54" fmla="*/ 9424625 w 12240040"/>
                <a:gd name="connsiteY54" fmla="*/ 347675 h 347675"/>
                <a:gd name="connsiteX55" fmla="*/ 9319701 w 12240040"/>
                <a:gd name="connsiteY55" fmla="*/ 347675 h 347675"/>
                <a:gd name="connsiteX56" fmla="*/ 9278894 w 12240040"/>
                <a:gd name="connsiteY56" fmla="*/ 0 h 347675"/>
                <a:gd name="connsiteX57" fmla="*/ 9383818 w 12240040"/>
                <a:gd name="connsiteY57" fmla="*/ 0 h 347675"/>
                <a:gd name="connsiteX58" fmla="*/ 9219624 w 12240040"/>
                <a:gd name="connsiteY58" fmla="*/ 347675 h 347675"/>
                <a:gd name="connsiteX59" fmla="*/ 9114700 w 12240040"/>
                <a:gd name="connsiteY59" fmla="*/ 347675 h 347675"/>
                <a:gd name="connsiteX60" fmla="*/ 9073893 w 12240040"/>
                <a:gd name="connsiteY60" fmla="*/ 0 h 347675"/>
                <a:gd name="connsiteX61" fmla="*/ 9178817 w 12240040"/>
                <a:gd name="connsiteY61" fmla="*/ 0 h 347675"/>
                <a:gd name="connsiteX62" fmla="*/ 9014623 w 12240040"/>
                <a:gd name="connsiteY62" fmla="*/ 347675 h 347675"/>
                <a:gd name="connsiteX63" fmla="*/ 8909699 w 12240040"/>
                <a:gd name="connsiteY63" fmla="*/ 347675 h 347675"/>
                <a:gd name="connsiteX64" fmla="*/ 8868892 w 12240040"/>
                <a:gd name="connsiteY64" fmla="*/ 0 h 347675"/>
                <a:gd name="connsiteX65" fmla="*/ 8973816 w 12240040"/>
                <a:gd name="connsiteY65" fmla="*/ 0 h 347675"/>
                <a:gd name="connsiteX66" fmla="*/ 8809622 w 12240040"/>
                <a:gd name="connsiteY66" fmla="*/ 347675 h 347675"/>
                <a:gd name="connsiteX67" fmla="*/ 8704698 w 12240040"/>
                <a:gd name="connsiteY67" fmla="*/ 347675 h 347675"/>
                <a:gd name="connsiteX68" fmla="*/ 8663891 w 12240040"/>
                <a:gd name="connsiteY68" fmla="*/ 0 h 347675"/>
                <a:gd name="connsiteX69" fmla="*/ 8768815 w 12240040"/>
                <a:gd name="connsiteY69" fmla="*/ 0 h 347675"/>
                <a:gd name="connsiteX70" fmla="*/ 8604621 w 12240040"/>
                <a:gd name="connsiteY70" fmla="*/ 347675 h 347675"/>
                <a:gd name="connsiteX71" fmla="*/ 8499697 w 12240040"/>
                <a:gd name="connsiteY71" fmla="*/ 347675 h 347675"/>
                <a:gd name="connsiteX72" fmla="*/ 8458890 w 12240040"/>
                <a:gd name="connsiteY72" fmla="*/ 0 h 347675"/>
                <a:gd name="connsiteX73" fmla="*/ 8563814 w 12240040"/>
                <a:gd name="connsiteY73" fmla="*/ 0 h 347675"/>
                <a:gd name="connsiteX74" fmla="*/ 8399620 w 12240040"/>
                <a:gd name="connsiteY74" fmla="*/ 347675 h 347675"/>
                <a:gd name="connsiteX75" fmla="*/ 8294696 w 12240040"/>
                <a:gd name="connsiteY75" fmla="*/ 347675 h 347675"/>
                <a:gd name="connsiteX76" fmla="*/ 8253889 w 12240040"/>
                <a:gd name="connsiteY76" fmla="*/ 0 h 347675"/>
                <a:gd name="connsiteX77" fmla="*/ 8358813 w 12240040"/>
                <a:gd name="connsiteY77" fmla="*/ 0 h 347675"/>
                <a:gd name="connsiteX78" fmla="*/ 8194619 w 12240040"/>
                <a:gd name="connsiteY78" fmla="*/ 347675 h 347675"/>
                <a:gd name="connsiteX79" fmla="*/ 8089695 w 12240040"/>
                <a:gd name="connsiteY79" fmla="*/ 347675 h 347675"/>
                <a:gd name="connsiteX80" fmla="*/ 8048888 w 12240040"/>
                <a:gd name="connsiteY80" fmla="*/ 0 h 347675"/>
                <a:gd name="connsiteX81" fmla="*/ 8153812 w 12240040"/>
                <a:gd name="connsiteY81" fmla="*/ 0 h 347675"/>
                <a:gd name="connsiteX82" fmla="*/ 7989618 w 12240040"/>
                <a:gd name="connsiteY82" fmla="*/ 347675 h 347675"/>
                <a:gd name="connsiteX83" fmla="*/ 7884694 w 12240040"/>
                <a:gd name="connsiteY83" fmla="*/ 347675 h 347675"/>
                <a:gd name="connsiteX84" fmla="*/ 7843887 w 12240040"/>
                <a:gd name="connsiteY84" fmla="*/ 0 h 347675"/>
                <a:gd name="connsiteX85" fmla="*/ 7948811 w 12240040"/>
                <a:gd name="connsiteY85" fmla="*/ 0 h 347675"/>
                <a:gd name="connsiteX86" fmla="*/ 7784617 w 12240040"/>
                <a:gd name="connsiteY86" fmla="*/ 347675 h 347675"/>
                <a:gd name="connsiteX87" fmla="*/ 7679693 w 12240040"/>
                <a:gd name="connsiteY87" fmla="*/ 347675 h 347675"/>
                <a:gd name="connsiteX88" fmla="*/ 7652677 w 12240040"/>
                <a:gd name="connsiteY88" fmla="*/ 0 h 347675"/>
                <a:gd name="connsiteX89" fmla="*/ 7757601 w 12240040"/>
                <a:gd name="connsiteY89" fmla="*/ 0 h 347675"/>
                <a:gd name="connsiteX90" fmla="*/ 7593407 w 12240040"/>
                <a:gd name="connsiteY90" fmla="*/ 347675 h 347675"/>
                <a:gd name="connsiteX91" fmla="*/ 7488483 w 12240040"/>
                <a:gd name="connsiteY91" fmla="*/ 347675 h 347675"/>
                <a:gd name="connsiteX92" fmla="*/ 7447678 w 12240040"/>
                <a:gd name="connsiteY92" fmla="*/ 0 h 347675"/>
                <a:gd name="connsiteX93" fmla="*/ 7552602 w 12240040"/>
                <a:gd name="connsiteY93" fmla="*/ 0 h 347675"/>
                <a:gd name="connsiteX94" fmla="*/ 7388408 w 12240040"/>
                <a:gd name="connsiteY94" fmla="*/ 347675 h 347675"/>
                <a:gd name="connsiteX95" fmla="*/ 7283484 w 12240040"/>
                <a:gd name="connsiteY95" fmla="*/ 347675 h 347675"/>
                <a:gd name="connsiteX96" fmla="*/ 7242677 w 12240040"/>
                <a:gd name="connsiteY96" fmla="*/ 0 h 347675"/>
                <a:gd name="connsiteX97" fmla="*/ 7347601 w 12240040"/>
                <a:gd name="connsiteY97" fmla="*/ 0 h 347675"/>
                <a:gd name="connsiteX98" fmla="*/ 7183407 w 12240040"/>
                <a:gd name="connsiteY98" fmla="*/ 347675 h 347675"/>
                <a:gd name="connsiteX99" fmla="*/ 7078483 w 12240040"/>
                <a:gd name="connsiteY99" fmla="*/ 347675 h 347675"/>
                <a:gd name="connsiteX100" fmla="*/ 7037676 w 12240040"/>
                <a:gd name="connsiteY100" fmla="*/ 0 h 347675"/>
                <a:gd name="connsiteX101" fmla="*/ 7142600 w 12240040"/>
                <a:gd name="connsiteY101" fmla="*/ 0 h 347675"/>
                <a:gd name="connsiteX102" fmla="*/ 6978406 w 12240040"/>
                <a:gd name="connsiteY102" fmla="*/ 347675 h 347675"/>
                <a:gd name="connsiteX103" fmla="*/ 6873482 w 12240040"/>
                <a:gd name="connsiteY103" fmla="*/ 347675 h 347675"/>
                <a:gd name="connsiteX104" fmla="*/ 6832675 w 12240040"/>
                <a:gd name="connsiteY104" fmla="*/ 0 h 347675"/>
                <a:gd name="connsiteX105" fmla="*/ 6937599 w 12240040"/>
                <a:gd name="connsiteY105" fmla="*/ 0 h 347675"/>
                <a:gd name="connsiteX106" fmla="*/ 6773405 w 12240040"/>
                <a:gd name="connsiteY106" fmla="*/ 347675 h 347675"/>
                <a:gd name="connsiteX107" fmla="*/ 6668481 w 12240040"/>
                <a:gd name="connsiteY107" fmla="*/ 347675 h 347675"/>
                <a:gd name="connsiteX108" fmla="*/ 6627674 w 12240040"/>
                <a:gd name="connsiteY108" fmla="*/ 0 h 347675"/>
                <a:gd name="connsiteX109" fmla="*/ 6732598 w 12240040"/>
                <a:gd name="connsiteY109" fmla="*/ 0 h 347675"/>
                <a:gd name="connsiteX110" fmla="*/ 6568404 w 12240040"/>
                <a:gd name="connsiteY110" fmla="*/ 347675 h 347675"/>
                <a:gd name="connsiteX111" fmla="*/ 6463480 w 12240040"/>
                <a:gd name="connsiteY111" fmla="*/ 347675 h 347675"/>
                <a:gd name="connsiteX112" fmla="*/ 6422673 w 12240040"/>
                <a:gd name="connsiteY112" fmla="*/ 0 h 347675"/>
                <a:gd name="connsiteX113" fmla="*/ 6527597 w 12240040"/>
                <a:gd name="connsiteY113" fmla="*/ 0 h 347675"/>
                <a:gd name="connsiteX114" fmla="*/ 6363403 w 12240040"/>
                <a:gd name="connsiteY114" fmla="*/ 347675 h 347675"/>
                <a:gd name="connsiteX115" fmla="*/ 6258479 w 12240040"/>
                <a:gd name="connsiteY115" fmla="*/ 347675 h 347675"/>
                <a:gd name="connsiteX116" fmla="*/ 6217672 w 12240040"/>
                <a:gd name="connsiteY116" fmla="*/ 0 h 347675"/>
                <a:gd name="connsiteX117" fmla="*/ 6322596 w 12240040"/>
                <a:gd name="connsiteY117" fmla="*/ 0 h 347675"/>
                <a:gd name="connsiteX118" fmla="*/ 6158402 w 12240040"/>
                <a:gd name="connsiteY118" fmla="*/ 347675 h 347675"/>
                <a:gd name="connsiteX119" fmla="*/ 6053478 w 12240040"/>
                <a:gd name="connsiteY119" fmla="*/ 347675 h 347675"/>
                <a:gd name="connsiteX120" fmla="*/ 6012672 w 12240040"/>
                <a:gd name="connsiteY120" fmla="*/ 0 h 347675"/>
                <a:gd name="connsiteX121" fmla="*/ 6117596 w 12240040"/>
                <a:gd name="connsiteY121" fmla="*/ 0 h 347675"/>
                <a:gd name="connsiteX122" fmla="*/ 5953402 w 12240040"/>
                <a:gd name="connsiteY122" fmla="*/ 347675 h 347675"/>
                <a:gd name="connsiteX123" fmla="*/ 5848478 w 12240040"/>
                <a:gd name="connsiteY123" fmla="*/ 347675 h 347675"/>
                <a:gd name="connsiteX124" fmla="*/ 5807671 w 12240040"/>
                <a:gd name="connsiteY124" fmla="*/ 0 h 347675"/>
                <a:gd name="connsiteX125" fmla="*/ 5912595 w 12240040"/>
                <a:gd name="connsiteY125" fmla="*/ 0 h 347675"/>
                <a:gd name="connsiteX126" fmla="*/ 5748402 w 12240040"/>
                <a:gd name="connsiteY126" fmla="*/ 347675 h 347675"/>
                <a:gd name="connsiteX127" fmla="*/ 5643479 w 12240040"/>
                <a:gd name="connsiteY127" fmla="*/ 347675 h 347675"/>
                <a:gd name="connsiteX128" fmla="*/ 5602671 w 12240040"/>
                <a:gd name="connsiteY128" fmla="*/ 0 h 347675"/>
                <a:gd name="connsiteX129" fmla="*/ 5707595 w 12240040"/>
                <a:gd name="connsiteY129" fmla="*/ 0 h 347675"/>
                <a:gd name="connsiteX130" fmla="*/ 5543402 w 12240040"/>
                <a:gd name="connsiteY130" fmla="*/ 347675 h 347675"/>
                <a:gd name="connsiteX131" fmla="*/ 5438478 w 12240040"/>
                <a:gd name="connsiteY131" fmla="*/ 347675 h 347675"/>
                <a:gd name="connsiteX132" fmla="*/ 5411462 w 12240040"/>
                <a:gd name="connsiteY132" fmla="*/ 0 h 347675"/>
                <a:gd name="connsiteX133" fmla="*/ 5516385 w 12240040"/>
                <a:gd name="connsiteY133" fmla="*/ 0 h 347675"/>
                <a:gd name="connsiteX134" fmla="*/ 5352193 w 12240040"/>
                <a:gd name="connsiteY134" fmla="*/ 347675 h 347675"/>
                <a:gd name="connsiteX135" fmla="*/ 5247268 w 12240040"/>
                <a:gd name="connsiteY135" fmla="*/ 347675 h 347675"/>
                <a:gd name="connsiteX136" fmla="*/ 5206463 w 12240040"/>
                <a:gd name="connsiteY136" fmla="*/ 0 h 347675"/>
                <a:gd name="connsiteX137" fmla="*/ 5311388 w 12240040"/>
                <a:gd name="connsiteY137" fmla="*/ 0 h 347675"/>
                <a:gd name="connsiteX138" fmla="*/ 5147194 w 12240040"/>
                <a:gd name="connsiteY138" fmla="*/ 347675 h 347675"/>
                <a:gd name="connsiteX139" fmla="*/ 5042269 w 12240040"/>
                <a:gd name="connsiteY139" fmla="*/ 347675 h 347675"/>
                <a:gd name="connsiteX140" fmla="*/ 5001460 w 12240040"/>
                <a:gd name="connsiteY140" fmla="*/ 0 h 347675"/>
                <a:gd name="connsiteX141" fmla="*/ 5106386 w 12240040"/>
                <a:gd name="connsiteY141" fmla="*/ 0 h 347675"/>
                <a:gd name="connsiteX142" fmla="*/ 4942191 w 12240040"/>
                <a:gd name="connsiteY142" fmla="*/ 347675 h 347675"/>
                <a:gd name="connsiteX143" fmla="*/ 4837267 w 12240040"/>
                <a:gd name="connsiteY143" fmla="*/ 347675 h 347675"/>
                <a:gd name="connsiteX144" fmla="*/ 4796461 w 12240040"/>
                <a:gd name="connsiteY144" fmla="*/ 0 h 347675"/>
                <a:gd name="connsiteX145" fmla="*/ 4901383 w 12240040"/>
                <a:gd name="connsiteY145" fmla="*/ 0 h 347675"/>
                <a:gd name="connsiteX146" fmla="*/ 4737191 w 12240040"/>
                <a:gd name="connsiteY146" fmla="*/ 347675 h 347675"/>
                <a:gd name="connsiteX147" fmla="*/ 4632266 w 12240040"/>
                <a:gd name="connsiteY147" fmla="*/ 347675 h 347675"/>
                <a:gd name="connsiteX148" fmla="*/ 4591459 w 12240040"/>
                <a:gd name="connsiteY148" fmla="*/ 0 h 347675"/>
                <a:gd name="connsiteX149" fmla="*/ 4696383 w 12240040"/>
                <a:gd name="connsiteY149" fmla="*/ 0 h 347675"/>
                <a:gd name="connsiteX150" fmla="*/ 4532189 w 12240040"/>
                <a:gd name="connsiteY150" fmla="*/ 347675 h 347675"/>
                <a:gd name="connsiteX151" fmla="*/ 4427265 w 12240040"/>
                <a:gd name="connsiteY151" fmla="*/ 347675 h 347675"/>
                <a:gd name="connsiteX152" fmla="*/ 4386457 w 12240040"/>
                <a:gd name="connsiteY152" fmla="*/ 0 h 347675"/>
                <a:gd name="connsiteX153" fmla="*/ 4491381 w 12240040"/>
                <a:gd name="connsiteY153" fmla="*/ 0 h 347675"/>
                <a:gd name="connsiteX154" fmla="*/ 4327188 w 12240040"/>
                <a:gd name="connsiteY154" fmla="*/ 347675 h 347675"/>
                <a:gd name="connsiteX155" fmla="*/ 4222266 w 12240040"/>
                <a:gd name="connsiteY155" fmla="*/ 347675 h 347675"/>
                <a:gd name="connsiteX156" fmla="*/ 4181459 w 12240040"/>
                <a:gd name="connsiteY156" fmla="*/ 0 h 347675"/>
                <a:gd name="connsiteX157" fmla="*/ 4286380 w 12240040"/>
                <a:gd name="connsiteY157" fmla="*/ 0 h 347675"/>
                <a:gd name="connsiteX158" fmla="*/ 4122189 w 12240040"/>
                <a:gd name="connsiteY158" fmla="*/ 347675 h 347675"/>
                <a:gd name="connsiteX159" fmla="*/ 4017265 w 12240040"/>
                <a:gd name="connsiteY159" fmla="*/ 347675 h 347675"/>
                <a:gd name="connsiteX160" fmla="*/ 3976457 w 12240040"/>
                <a:gd name="connsiteY160" fmla="*/ 0 h 347675"/>
                <a:gd name="connsiteX161" fmla="*/ 4081381 w 12240040"/>
                <a:gd name="connsiteY161" fmla="*/ 0 h 347675"/>
                <a:gd name="connsiteX162" fmla="*/ 3917187 w 12240040"/>
                <a:gd name="connsiteY162" fmla="*/ 347675 h 347675"/>
                <a:gd name="connsiteX163" fmla="*/ 3812264 w 12240040"/>
                <a:gd name="connsiteY163" fmla="*/ 347675 h 347675"/>
                <a:gd name="connsiteX164" fmla="*/ 3771456 w 12240040"/>
                <a:gd name="connsiteY164" fmla="*/ 0 h 347675"/>
                <a:gd name="connsiteX165" fmla="*/ 3876380 w 12240040"/>
                <a:gd name="connsiteY165" fmla="*/ 0 h 347675"/>
                <a:gd name="connsiteX166" fmla="*/ 3712187 w 12240040"/>
                <a:gd name="connsiteY166" fmla="*/ 347675 h 347675"/>
                <a:gd name="connsiteX167" fmla="*/ 3607263 w 12240040"/>
                <a:gd name="connsiteY167" fmla="*/ 347675 h 347675"/>
                <a:gd name="connsiteX168" fmla="*/ 3566456 w 12240040"/>
                <a:gd name="connsiteY168" fmla="*/ 0 h 347675"/>
                <a:gd name="connsiteX169" fmla="*/ 3671379 w 12240040"/>
                <a:gd name="connsiteY169" fmla="*/ 0 h 347675"/>
                <a:gd name="connsiteX170" fmla="*/ 3507186 w 12240040"/>
                <a:gd name="connsiteY170" fmla="*/ 347675 h 347675"/>
                <a:gd name="connsiteX171" fmla="*/ 3402262 w 12240040"/>
                <a:gd name="connsiteY171" fmla="*/ 347675 h 347675"/>
                <a:gd name="connsiteX172" fmla="*/ 3361454 w 12240040"/>
                <a:gd name="connsiteY172" fmla="*/ 0 h 347675"/>
                <a:gd name="connsiteX173" fmla="*/ 3466379 w 12240040"/>
                <a:gd name="connsiteY173" fmla="*/ 0 h 347675"/>
                <a:gd name="connsiteX174" fmla="*/ 3302184 w 12240040"/>
                <a:gd name="connsiteY174" fmla="*/ 347675 h 347675"/>
                <a:gd name="connsiteX175" fmla="*/ 3197260 w 12240040"/>
                <a:gd name="connsiteY175" fmla="*/ 347675 h 347675"/>
                <a:gd name="connsiteX176" fmla="*/ 3170244 w 12240040"/>
                <a:gd name="connsiteY176" fmla="*/ 0 h 347675"/>
                <a:gd name="connsiteX177" fmla="*/ 3275168 w 12240040"/>
                <a:gd name="connsiteY177" fmla="*/ 0 h 347675"/>
                <a:gd name="connsiteX178" fmla="*/ 3110974 w 12240040"/>
                <a:gd name="connsiteY178" fmla="*/ 347675 h 347675"/>
                <a:gd name="connsiteX179" fmla="*/ 3006050 w 12240040"/>
                <a:gd name="connsiteY179" fmla="*/ 347675 h 347675"/>
                <a:gd name="connsiteX180" fmla="*/ 2965245 w 12240040"/>
                <a:gd name="connsiteY180" fmla="*/ 0 h 347675"/>
                <a:gd name="connsiteX181" fmla="*/ 3070169 w 12240040"/>
                <a:gd name="connsiteY181" fmla="*/ 0 h 347675"/>
                <a:gd name="connsiteX182" fmla="*/ 2905975 w 12240040"/>
                <a:gd name="connsiteY182" fmla="*/ 347675 h 347675"/>
                <a:gd name="connsiteX183" fmla="*/ 2801051 w 12240040"/>
                <a:gd name="connsiteY183" fmla="*/ 347675 h 347675"/>
                <a:gd name="connsiteX184" fmla="*/ 2760244 w 12240040"/>
                <a:gd name="connsiteY184" fmla="*/ 0 h 347675"/>
                <a:gd name="connsiteX185" fmla="*/ 2865168 w 12240040"/>
                <a:gd name="connsiteY185" fmla="*/ 0 h 347675"/>
                <a:gd name="connsiteX186" fmla="*/ 2700973 w 12240040"/>
                <a:gd name="connsiteY186" fmla="*/ 347675 h 347675"/>
                <a:gd name="connsiteX187" fmla="*/ 2596050 w 12240040"/>
                <a:gd name="connsiteY187" fmla="*/ 347675 h 347675"/>
                <a:gd name="connsiteX188" fmla="*/ 2555242 w 12240040"/>
                <a:gd name="connsiteY188" fmla="*/ 0 h 347675"/>
                <a:gd name="connsiteX189" fmla="*/ 2660166 w 12240040"/>
                <a:gd name="connsiteY189" fmla="*/ 0 h 347675"/>
                <a:gd name="connsiteX190" fmla="*/ 2495973 w 12240040"/>
                <a:gd name="connsiteY190" fmla="*/ 347675 h 347675"/>
                <a:gd name="connsiteX191" fmla="*/ 2391049 w 12240040"/>
                <a:gd name="connsiteY191" fmla="*/ 347675 h 347675"/>
                <a:gd name="connsiteX192" fmla="*/ 2350242 w 12240040"/>
                <a:gd name="connsiteY192" fmla="*/ 0 h 347675"/>
                <a:gd name="connsiteX193" fmla="*/ 2455165 w 12240040"/>
                <a:gd name="connsiteY193" fmla="*/ 0 h 347675"/>
                <a:gd name="connsiteX194" fmla="*/ 2290972 w 12240040"/>
                <a:gd name="connsiteY194" fmla="*/ 347675 h 347675"/>
                <a:gd name="connsiteX195" fmla="*/ 2186048 w 12240040"/>
                <a:gd name="connsiteY195" fmla="*/ 347675 h 347675"/>
                <a:gd name="connsiteX196" fmla="*/ 2145240 w 12240040"/>
                <a:gd name="connsiteY196" fmla="*/ 0 h 347675"/>
                <a:gd name="connsiteX197" fmla="*/ 2250164 w 12240040"/>
                <a:gd name="connsiteY197" fmla="*/ 0 h 347675"/>
                <a:gd name="connsiteX198" fmla="*/ 2085970 w 12240040"/>
                <a:gd name="connsiteY198" fmla="*/ 347675 h 347675"/>
                <a:gd name="connsiteX199" fmla="*/ 1981046 w 12240040"/>
                <a:gd name="connsiteY199" fmla="*/ 347675 h 347675"/>
                <a:gd name="connsiteX200" fmla="*/ 1940238 w 12240040"/>
                <a:gd name="connsiteY200" fmla="*/ 0 h 347675"/>
                <a:gd name="connsiteX201" fmla="*/ 2045162 w 12240040"/>
                <a:gd name="connsiteY201" fmla="*/ 0 h 347675"/>
                <a:gd name="connsiteX202" fmla="*/ 1880969 w 12240040"/>
                <a:gd name="connsiteY202" fmla="*/ 347675 h 347675"/>
                <a:gd name="connsiteX203" fmla="*/ 1776044 w 12240040"/>
                <a:gd name="connsiteY203" fmla="*/ 347675 h 347675"/>
                <a:gd name="connsiteX204" fmla="*/ 1735237 w 12240040"/>
                <a:gd name="connsiteY204" fmla="*/ 0 h 347675"/>
                <a:gd name="connsiteX205" fmla="*/ 1840161 w 12240040"/>
                <a:gd name="connsiteY205" fmla="*/ 0 h 347675"/>
                <a:gd name="connsiteX206" fmla="*/ 1675967 w 12240040"/>
                <a:gd name="connsiteY206" fmla="*/ 347675 h 347675"/>
                <a:gd name="connsiteX207" fmla="*/ 1571043 w 12240040"/>
                <a:gd name="connsiteY207" fmla="*/ 347675 h 347675"/>
                <a:gd name="connsiteX208" fmla="*/ 1530236 w 12240040"/>
                <a:gd name="connsiteY208" fmla="*/ 0 h 347675"/>
                <a:gd name="connsiteX209" fmla="*/ 1635160 w 12240040"/>
                <a:gd name="connsiteY209" fmla="*/ 0 h 347675"/>
                <a:gd name="connsiteX210" fmla="*/ 1470966 w 12240040"/>
                <a:gd name="connsiteY210" fmla="*/ 347675 h 347675"/>
                <a:gd name="connsiteX211" fmla="*/ 1366042 w 12240040"/>
                <a:gd name="connsiteY211" fmla="*/ 347675 h 347675"/>
                <a:gd name="connsiteX212" fmla="*/ 1325235 w 12240040"/>
                <a:gd name="connsiteY212" fmla="*/ 0 h 347675"/>
                <a:gd name="connsiteX213" fmla="*/ 1430159 w 12240040"/>
                <a:gd name="connsiteY213" fmla="*/ 0 h 347675"/>
                <a:gd name="connsiteX214" fmla="*/ 1265965 w 12240040"/>
                <a:gd name="connsiteY214" fmla="*/ 347675 h 347675"/>
                <a:gd name="connsiteX215" fmla="*/ 1161041 w 12240040"/>
                <a:gd name="connsiteY215" fmla="*/ 347675 h 347675"/>
                <a:gd name="connsiteX216" fmla="*/ 1120234 w 12240040"/>
                <a:gd name="connsiteY216" fmla="*/ 0 h 347675"/>
                <a:gd name="connsiteX217" fmla="*/ 1225158 w 12240040"/>
                <a:gd name="connsiteY217" fmla="*/ 0 h 347675"/>
                <a:gd name="connsiteX218" fmla="*/ 1060964 w 12240040"/>
                <a:gd name="connsiteY218" fmla="*/ 347675 h 347675"/>
                <a:gd name="connsiteX219" fmla="*/ 956040 w 12240040"/>
                <a:gd name="connsiteY219" fmla="*/ 347675 h 347675"/>
                <a:gd name="connsiteX220" fmla="*/ 929024 w 12240040"/>
                <a:gd name="connsiteY220" fmla="*/ 0 h 347675"/>
                <a:gd name="connsiteX221" fmla="*/ 1033948 w 12240040"/>
                <a:gd name="connsiteY221" fmla="*/ 0 h 347675"/>
                <a:gd name="connsiteX222" fmla="*/ 869754 w 12240040"/>
                <a:gd name="connsiteY222" fmla="*/ 347675 h 347675"/>
                <a:gd name="connsiteX223" fmla="*/ 764830 w 12240040"/>
                <a:gd name="connsiteY223" fmla="*/ 347675 h 347675"/>
                <a:gd name="connsiteX224" fmla="*/ 737813 w 12240040"/>
                <a:gd name="connsiteY224" fmla="*/ 0 h 347675"/>
                <a:gd name="connsiteX225" fmla="*/ 842738 w 12240040"/>
                <a:gd name="connsiteY225" fmla="*/ 0 h 347675"/>
                <a:gd name="connsiteX226" fmla="*/ 678544 w 12240040"/>
                <a:gd name="connsiteY226" fmla="*/ 347675 h 347675"/>
                <a:gd name="connsiteX227" fmla="*/ 573620 w 12240040"/>
                <a:gd name="connsiteY227" fmla="*/ 347675 h 347675"/>
                <a:gd name="connsiteX228" fmla="*/ 546603 w 12240040"/>
                <a:gd name="connsiteY228" fmla="*/ 0 h 347675"/>
                <a:gd name="connsiteX229" fmla="*/ 651527 w 12240040"/>
                <a:gd name="connsiteY229" fmla="*/ 0 h 347675"/>
                <a:gd name="connsiteX230" fmla="*/ 487333 w 12240040"/>
                <a:gd name="connsiteY230" fmla="*/ 347675 h 347675"/>
                <a:gd name="connsiteX231" fmla="*/ 382409 w 12240040"/>
                <a:gd name="connsiteY231" fmla="*/ 347675 h 347675"/>
                <a:gd name="connsiteX232" fmla="*/ 355393 w 12240040"/>
                <a:gd name="connsiteY232" fmla="*/ 0 h 347675"/>
                <a:gd name="connsiteX233" fmla="*/ 460317 w 12240040"/>
                <a:gd name="connsiteY233" fmla="*/ 0 h 347675"/>
                <a:gd name="connsiteX234" fmla="*/ 296123 w 12240040"/>
                <a:gd name="connsiteY234" fmla="*/ 347675 h 347675"/>
                <a:gd name="connsiteX235" fmla="*/ 191199 w 12240040"/>
                <a:gd name="connsiteY235" fmla="*/ 347675 h 347675"/>
                <a:gd name="connsiteX236" fmla="*/ 164194 w 12240040"/>
                <a:gd name="connsiteY236" fmla="*/ 0 h 347675"/>
                <a:gd name="connsiteX237" fmla="*/ 269118 w 12240040"/>
                <a:gd name="connsiteY237" fmla="*/ 0 h 347675"/>
                <a:gd name="connsiteX238" fmla="*/ 104924 w 12240040"/>
                <a:gd name="connsiteY238" fmla="*/ 347675 h 347675"/>
                <a:gd name="connsiteX239" fmla="*/ 0 w 12240040"/>
                <a:gd name="connsiteY239" fmla="*/ 347675 h 3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Lst>
              <a:rect l="l" t="t" r="r" b="b"/>
              <a:pathLst>
                <a:path w="12240040" h="347675">
                  <a:moveTo>
                    <a:pt x="12135116" y="0"/>
                  </a:moveTo>
                  <a:lnTo>
                    <a:pt x="12240040" y="0"/>
                  </a:lnTo>
                  <a:lnTo>
                    <a:pt x="12075846" y="347675"/>
                  </a:lnTo>
                  <a:lnTo>
                    <a:pt x="11970922" y="347675"/>
                  </a:lnTo>
                  <a:close/>
                  <a:moveTo>
                    <a:pt x="11930117" y="0"/>
                  </a:moveTo>
                  <a:lnTo>
                    <a:pt x="12035041" y="0"/>
                  </a:lnTo>
                  <a:lnTo>
                    <a:pt x="11870847" y="347675"/>
                  </a:lnTo>
                  <a:lnTo>
                    <a:pt x="11765923" y="347675"/>
                  </a:lnTo>
                  <a:close/>
                  <a:moveTo>
                    <a:pt x="11725116" y="0"/>
                  </a:moveTo>
                  <a:lnTo>
                    <a:pt x="11830040" y="0"/>
                  </a:lnTo>
                  <a:lnTo>
                    <a:pt x="11665846" y="347675"/>
                  </a:lnTo>
                  <a:lnTo>
                    <a:pt x="11560922" y="347675"/>
                  </a:lnTo>
                  <a:close/>
                  <a:moveTo>
                    <a:pt x="11520115" y="0"/>
                  </a:moveTo>
                  <a:lnTo>
                    <a:pt x="11625039" y="0"/>
                  </a:lnTo>
                  <a:lnTo>
                    <a:pt x="11460845" y="347675"/>
                  </a:lnTo>
                  <a:lnTo>
                    <a:pt x="11355921" y="347675"/>
                  </a:lnTo>
                  <a:close/>
                  <a:moveTo>
                    <a:pt x="11315114" y="0"/>
                  </a:moveTo>
                  <a:lnTo>
                    <a:pt x="11420038" y="0"/>
                  </a:lnTo>
                  <a:lnTo>
                    <a:pt x="11255844" y="347675"/>
                  </a:lnTo>
                  <a:lnTo>
                    <a:pt x="11150920" y="347675"/>
                  </a:lnTo>
                  <a:close/>
                  <a:moveTo>
                    <a:pt x="11110113" y="0"/>
                  </a:moveTo>
                  <a:lnTo>
                    <a:pt x="11215037" y="0"/>
                  </a:lnTo>
                  <a:lnTo>
                    <a:pt x="11050843" y="347675"/>
                  </a:lnTo>
                  <a:lnTo>
                    <a:pt x="10945919" y="347675"/>
                  </a:lnTo>
                  <a:close/>
                  <a:moveTo>
                    <a:pt x="10905112" y="0"/>
                  </a:moveTo>
                  <a:lnTo>
                    <a:pt x="11010036" y="0"/>
                  </a:lnTo>
                  <a:lnTo>
                    <a:pt x="10845842" y="347675"/>
                  </a:lnTo>
                  <a:lnTo>
                    <a:pt x="10740918" y="347675"/>
                  </a:lnTo>
                  <a:close/>
                  <a:moveTo>
                    <a:pt x="10700111" y="0"/>
                  </a:moveTo>
                  <a:lnTo>
                    <a:pt x="10805035" y="0"/>
                  </a:lnTo>
                  <a:lnTo>
                    <a:pt x="10640841" y="347675"/>
                  </a:lnTo>
                  <a:lnTo>
                    <a:pt x="10535917" y="347675"/>
                  </a:lnTo>
                  <a:close/>
                  <a:moveTo>
                    <a:pt x="10495110" y="0"/>
                  </a:moveTo>
                  <a:lnTo>
                    <a:pt x="10600034" y="0"/>
                  </a:lnTo>
                  <a:lnTo>
                    <a:pt x="10435840" y="347675"/>
                  </a:lnTo>
                  <a:lnTo>
                    <a:pt x="10330916" y="347675"/>
                  </a:lnTo>
                  <a:close/>
                  <a:moveTo>
                    <a:pt x="10290109" y="0"/>
                  </a:moveTo>
                  <a:lnTo>
                    <a:pt x="10395033" y="0"/>
                  </a:lnTo>
                  <a:lnTo>
                    <a:pt x="10230839" y="347675"/>
                  </a:lnTo>
                  <a:lnTo>
                    <a:pt x="10125915" y="347675"/>
                  </a:lnTo>
                  <a:close/>
                  <a:moveTo>
                    <a:pt x="10085108" y="0"/>
                  </a:moveTo>
                  <a:lnTo>
                    <a:pt x="10190032" y="0"/>
                  </a:lnTo>
                  <a:lnTo>
                    <a:pt x="10025838" y="347675"/>
                  </a:lnTo>
                  <a:lnTo>
                    <a:pt x="9920914" y="347675"/>
                  </a:lnTo>
                  <a:close/>
                  <a:moveTo>
                    <a:pt x="9893895" y="0"/>
                  </a:moveTo>
                  <a:lnTo>
                    <a:pt x="9998819" y="0"/>
                  </a:lnTo>
                  <a:lnTo>
                    <a:pt x="9834625" y="347675"/>
                  </a:lnTo>
                  <a:lnTo>
                    <a:pt x="9729701" y="347675"/>
                  </a:lnTo>
                  <a:close/>
                  <a:moveTo>
                    <a:pt x="9688896" y="0"/>
                  </a:moveTo>
                  <a:lnTo>
                    <a:pt x="9793820" y="0"/>
                  </a:lnTo>
                  <a:lnTo>
                    <a:pt x="9629626" y="347675"/>
                  </a:lnTo>
                  <a:lnTo>
                    <a:pt x="9524702" y="347675"/>
                  </a:lnTo>
                  <a:close/>
                  <a:moveTo>
                    <a:pt x="9483895" y="0"/>
                  </a:moveTo>
                  <a:lnTo>
                    <a:pt x="9588819" y="0"/>
                  </a:lnTo>
                  <a:lnTo>
                    <a:pt x="9424625" y="347675"/>
                  </a:lnTo>
                  <a:lnTo>
                    <a:pt x="9319701" y="347675"/>
                  </a:lnTo>
                  <a:close/>
                  <a:moveTo>
                    <a:pt x="9278894" y="0"/>
                  </a:moveTo>
                  <a:lnTo>
                    <a:pt x="9383818" y="0"/>
                  </a:lnTo>
                  <a:lnTo>
                    <a:pt x="9219624" y="347675"/>
                  </a:lnTo>
                  <a:lnTo>
                    <a:pt x="9114700" y="347675"/>
                  </a:lnTo>
                  <a:close/>
                  <a:moveTo>
                    <a:pt x="9073893" y="0"/>
                  </a:moveTo>
                  <a:lnTo>
                    <a:pt x="9178817" y="0"/>
                  </a:lnTo>
                  <a:lnTo>
                    <a:pt x="9014623" y="347675"/>
                  </a:lnTo>
                  <a:lnTo>
                    <a:pt x="8909699" y="347675"/>
                  </a:lnTo>
                  <a:close/>
                  <a:moveTo>
                    <a:pt x="8868892" y="0"/>
                  </a:moveTo>
                  <a:lnTo>
                    <a:pt x="8973816" y="0"/>
                  </a:lnTo>
                  <a:lnTo>
                    <a:pt x="8809622" y="347675"/>
                  </a:lnTo>
                  <a:lnTo>
                    <a:pt x="8704698" y="347675"/>
                  </a:lnTo>
                  <a:close/>
                  <a:moveTo>
                    <a:pt x="8663891" y="0"/>
                  </a:moveTo>
                  <a:lnTo>
                    <a:pt x="8768815" y="0"/>
                  </a:lnTo>
                  <a:lnTo>
                    <a:pt x="8604621" y="347675"/>
                  </a:lnTo>
                  <a:lnTo>
                    <a:pt x="8499697" y="347675"/>
                  </a:lnTo>
                  <a:close/>
                  <a:moveTo>
                    <a:pt x="8458890" y="0"/>
                  </a:moveTo>
                  <a:lnTo>
                    <a:pt x="8563814" y="0"/>
                  </a:lnTo>
                  <a:lnTo>
                    <a:pt x="8399620" y="347675"/>
                  </a:lnTo>
                  <a:lnTo>
                    <a:pt x="8294696" y="347675"/>
                  </a:lnTo>
                  <a:close/>
                  <a:moveTo>
                    <a:pt x="8253889" y="0"/>
                  </a:moveTo>
                  <a:lnTo>
                    <a:pt x="8358813" y="0"/>
                  </a:lnTo>
                  <a:lnTo>
                    <a:pt x="8194619" y="347675"/>
                  </a:lnTo>
                  <a:lnTo>
                    <a:pt x="8089695" y="347675"/>
                  </a:lnTo>
                  <a:close/>
                  <a:moveTo>
                    <a:pt x="8048888" y="0"/>
                  </a:moveTo>
                  <a:lnTo>
                    <a:pt x="8153812" y="0"/>
                  </a:lnTo>
                  <a:lnTo>
                    <a:pt x="7989618" y="347675"/>
                  </a:lnTo>
                  <a:lnTo>
                    <a:pt x="7884694" y="347675"/>
                  </a:lnTo>
                  <a:close/>
                  <a:moveTo>
                    <a:pt x="7843887" y="0"/>
                  </a:moveTo>
                  <a:lnTo>
                    <a:pt x="7948811" y="0"/>
                  </a:lnTo>
                  <a:lnTo>
                    <a:pt x="7784617" y="347675"/>
                  </a:lnTo>
                  <a:lnTo>
                    <a:pt x="7679693" y="347675"/>
                  </a:lnTo>
                  <a:close/>
                  <a:moveTo>
                    <a:pt x="7652677" y="0"/>
                  </a:moveTo>
                  <a:lnTo>
                    <a:pt x="7757601" y="0"/>
                  </a:lnTo>
                  <a:lnTo>
                    <a:pt x="7593407" y="347675"/>
                  </a:lnTo>
                  <a:lnTo>
                    <a:pt x="7488483" y="347675"/>
                  </a:lnTo>
                  <a:close/>
                  <a:moveTo>
                    <a:pt x="7447678" y="0"/>
                  </a:moveTo>
                  <a:lnTo>
                    <a:pt x="7552602" y="0"/>
                  </a:lnTo>
                  <a:lnTo>
                    <a:pt x="7388408" y="347675"/>
                  </a:lnTo>
                  <a:lnTo>
                    <a:pt x="7283484" y="347675"/>
                  </a:lnTo>
                  <a:close/>
                  <a:moveTo>
                    <a:pt x="7242677" y="0"/>
                  </a:moveTo>
                  <a:lnTo>
                    <a:pt x="7347601" y="0"/>
                  </a:lnTo>
                  <a:lnTo>
                    <a:pt x="7183407" y="347675"/>
                  </a:lnTo>
                  <a:lnTo>
                    <a:pt x="7078483" y="347675"/>
                  </a:lnTo>
                  <a:close/>
                  <a:moveTo>
                    <a:pt x="7037676" y="0"/>
                  </a:moveTo>
                  <a:lnTo>
                    <a:pt x="7142600" y="0"/>
                  </a:lnTo>
                  <a:lnTo>
                    <a:pt x="6978406" y="347675"/>
                  </a:lnTo>
                  <a:lnTo>
                    <a:pt x="6873482" y="347675"/>
                  </a:lnTo>
                  <a:close/>
                  <a:moveTo>
                    <a:pt x="6832675" y="0"/>
                  </a:moveTo>
                  <a:lnTo>
                    <a:pt x="6937599" y="0"/>
                  </a:lnTo>
                  <a:lnTo>
                    <a:pt x="6773405" y="347675"/>
                  </a:lnTo>
                  <a:lnTo>
                    <a:pt x="6668481" y="347675"/>
                  </a:lnTo>
                  <a:close/>
                  <a:moveTo>
                    <a:pt x="6627674" y="0"/>
                  </a:moveTo>
                  <a:lnTo>
                    <a:pt x="6732598" y="0"/>
                  </a:lnTo>
                  <a:lnTo>
                    <a:pt x="6568404" y="347675"/>
                  </a:lnTo>
                  <a:lnTo>
                    <a:pt x="6463480" y="347675"/>
                  </a:lnTo>
                  <a:close/>
                  <a:moveTo>
                    <a:pt x="6422673" y="0"/>
                  </a:moveTo>
                  <a:lnTo>
                    <a:pt x="6527597" y="0"/>
                  </a:lnTo>
                  <a:lnTo>
                    <a:pt x="6363403" y="347675"/>
                  </a:lnTo>
                  <a:lnTo>
                    <a:pt x="6258479" y="347675"/>
                  </a:lnTo>
                  <a:close/>
                  <a:moveTo>
                    <a:pt x="6217672" y="0"/>
                  </a:moveTo>
                  <a:lnTo>
                    <a:pt x="6322596" y="0"/>
                  </a:lnTo>
                  <a:lnTo>
                    <a:pt x="6158402" y="347675"/>
                  </a:lnTo>
                  <a:lnTo>
                    <a:pt x="6053478" y="347675"/>
                  </a:lnTo>
                  <a:close/>
                  <a:moveTo>
                    <a:pt x="6012672" y="0"/>
                  </a:moveTo>
                  <a:lnTo>
                    <a:pt x="6117596" y="0"/>
                  </a:lnTo>
                  <a:lnTo>
                    <a:pt x="5953402" y="347675"/>
                  </a:lnTo>
                  <a:lnTo>
                    <a:pt x="5848478" y="347675"/>
                  </a:lnTo>
                  <a:close/>
                  <a:moveTo>
                    <a:pt x="5807671" y="0"/>
                  </a:moveTo>
                  <a:lnTo>
                    <a:pt x="5912595" y="0"/>
                  </a:lnTo>
                  <a:lnTo>
                    <a:pt x="5748402" y="347675"/>
                  </a:lnTo>
                  <a:lnTo>
                    <a:pt x="5643479" y="347675"/>
                  </a:lnTo>
                  <a:close/>
                  <a:moveTo>
                    <a:pt x="5602671" y="0"/>
                  </a:moveTo>
                  <a:lnTo>
                    <a:pt x="5707595" y="0"/>
                  </a:lnTo>
                  <a:lnTo>
                    <a:pt x="5543402" y="347675"/>
                  </a:lnTo>
                  <a:lnTo>
                    <a:pt x="5438478" y="347675"/>
                  </a:lnTo>
                  <a:close/>
                  <a:moveTo>
                    <a:pt x="5411462" y="0"/>
                  </a:moveTo>
                  <a:lnTo>
                    <a:pt x="5516385" y="0"/>
                  </a:lnTo>
                  <a:lnTo>
                    <a:pt x="5352193" y="347675"/>
                  </a:lnTo>
                  <a:lnTo>
                    <a:pt x="5247268" y="347675"/>
                  </a:lnTo>
                  <a:close/>
                  <a:moveTo>
                    <a:pt x="5206463" y="0"/>
                  </a:moveTo>
                  <a:lnTo>
                    <a:pt x="5311388" y="0"/>
                  </a:lnTo>
                  <a:lnTo>
                    <a:pt x="5147194" y="347675"/>
                  </a:lnTo>
                  <a:lnTo>
                    <a:pt x="5042269" y="347675"/>
                  </a:lnTo>
                  <a:close/>
                  <a:moveTo>
                    <a:pt x="5001460" y="0"/>
                  </a:moveTo>
                  <a:lnTo>
                    <a:pt x="5106386" y="0"/>
                  </a:lnTo>
                  <a:lnTo>
                    <a:pt x="4942191" y="347675"/>
                  </a:lnTo>
                  <a:lnTo>
                    <a:pt x="4837267" y="347675"/>
                  </a:lnTo>
                  <a:close/>
                  <a:moveTo>
                    <a:pt x="4796461" y="0"/>
                  </a:moveTo>
                  <a:lnTo>
                    <a:pt x="4901383" y="0"/>
                  </a:lnTo>
                  <a:lnTo>
                    <a:pt x="4737191" y="347675"/>
                  </a:lnTo>
                  <a:lnTo>
                    <a:pt x="4632266" y="347675"/>
                  </a:lnTo>
                  <a:close/>
                  <a:moveTo>
                    <a:pt x="4591459" y="0"/>
                  </a:moveTo>
                  <a:lnTo>
                    <a:pt x="4696383" y="0"/>
                  </a:lnTo>
                  <a:lnTo>
                    <a:pt x="4532189" y="347675"/>
                  </a:lnTo>
                  <a:lnTo>
                    <a:pt x="4427265" y="347675"/>
                  </a:lnTo>
                  <a:close/>
                  <a:moveTo>
                    <a:pt x="4386457" y="0"/>
                  </a:moveTo>
                  <a:lnTo>
                    <a:pt x="4491381" y="0"/>
                  </a:lnTo>
                  <a:lnTo>
                    <a:pt x="4327188" y="347675"/>
                  </a:lnTo>
                  <a:lnTo>
                    <a:pt x="4222266" y="347675"/>
                  </a:lnTo>
                  <a:close/>
                  <a:moveTo>
                    <a:pt x="4181459" y="0"/>
                  </a:moveTo>
                  <a:lnTo>
                    <a:pt x="4286380" y="0"/>
                  </a:lnTo>
                  <a:lnTo>
                    <a:pt x="4122189" y="347675"/>
                  </a:lnTo>
                  <a:lnTo>
                    <a:pt x="4017265" y="347675"/>
                  </a:lnTo>
                  <a:close/>
                  <a:moveTo>
                    <a:pt x="3976457" y="0"/>
                  </a:moveTo>
                  <a:lnTo>
                    <a:pt x="4081381" y="0"/>
                  </a:lnTo>
                  <a:lnTo>
                    <a:pt x="3917187" y="347675"/>
                  </a:lnTo>
                  <a:lnTo>
                    <a:pt x="3812264" y="347675"/>
                  </a:lnTo>
                  <a:close/>
                  <a:moveTo>
                    <a:pt x="3771456" y="0"/>
                  </a:moveTo>
                  <a:lnTo>
                    <a:pt x="3876380" y="0"/>
                  </a:lnTo>
                  <a:lnTo>
                    <a:pt x="3712187" y="347675"/>
                  </a:lnTo>
                  <a:lnTo>
                    <a:pt x="3607263" y="347675"/>
                  </a:lnTo>
                  <a:close/>
                  <a:moveTo>
                    <a:pt x="3566456" y="0"/>
                  </a:moveTo>
                  <a:lnTo>
                    <a:pt x="3671379" y="0"/>
                  </a:lnTo>
                  <a:lnTo>
                    <a:pt x="3507186" y="347675"/>
                  </a:lnTo>
                  <a:lnTo>
                    <a:pt x="3402262" y="347675"/>
                  </a:lnTo>
                  <a:close/>
                  <a:moveTo>
                    <a:pt x="3361454" y="0"/>
                  </a:moveTo>
                  <a:lnTo>
                    <a:pt x="3466379" y="0"/>
                  </a:lnTo>
                  <a:lnTo>
                    <a:pt x="3302184" y="347675"/>
                  </a:lnTo>
                  <a:lnTo>
                    <a:pt x="3197260" y="347675"/>
                  </a:lnTo>
                  <a:close/>
                  <a:moveTo>
                    <a:pt x="3170244" y="0"/>
                  </a:moveTo>
                  <a:lnTo>
                    <a:pt x="3275168" y="0"/>
                  </a:lnTo>
                  <a:lnTo>
                    <a:pt x="3110974" y="347675"/>
                  </a:lnTo>
                  <a:lnTo>
                    <a:pt x="3006050" y="347675"/>
                  </a:lnTo>
                  <a:close/>
                  <a:moveTo>
                    <a:pt x="2965245" y="0"/>
                  </a:moveTo>
                  <a:lnTo>
                    <a:pt x="3070169" y="0"/>
                  </a:lnTo>
                  <a:lnTo>
                    <a:pt x="2905975" y="347675"/>
                  </a:lnTo>
                  <a:lnTo>
                    <a:pt x="2801051" y="347675"/>
                  </a:lnTo>
                  <a:close/>
                  <a:moveTo>
                    <a:pt x="2760244" y="0"/>
                  </a:moveTo>
                  <a:lnTo>
                    <a:pt x="2865168" y="0"/>
                  </a:lnTo>
                  <a:lnTo>
                    <a:pt x="2700973" y="347675"/>
                  </a:lnTo>
                  <a:lnTo>
                    <a:pt x="2596050" y="347675"/>
                  </a:lnTo>
                  <a:close/>
                  <a:moveTo>
                    <a:pt x="2555242" y="0"/>
                  </a:moveTo>
                  <a:lnTo>
                    <a:pt x="2660166" y="0"/>
                  </a:lnTo>
                  <a:lnTo>
                    <a:pt x="2495973" y="347675"/>
                  </a:lnTo>
                  <a:lnTo>
                    <a:pt x="2391049" y="347675"/>
                  </a:lnTo>
                  <a:close/>
                  <a:moveTo>
                    <a:pt x="2350242" y="0"/>
                  </a:moveTo>
                  <a:lnTo>
                    <a:pt x="2455165" y="0"/>
                  </a:lnTo>
                  <a:lnTo>
                    <a:pt x="2290972" y="347675"/>
                  </a:lnTo>
                  <a:lnTo>
                    <a:pt x="2186048" y="347675"/>
                  </a:lnTo>
                  <a:close/>
                  <a:moveTo>
                    <a:pt x="2145240" y="0"/>
                  </a:moveTo>
                  <a:lnTo>
                    <a:pt x="2250164" y="0"/>
                  </a:lnTo>
                  <a:lnTo>
                    <a:pt x="2085970" y="347675"/>
                  </a:lnTo>
                  <a:lnTo>
                    <a:pt x="1981046" y="347675"/>
                  </a:lnTo>
                  <a:close/>
                  <a:moveTo>
                    <a:pt x="1940238" y="0"/>
                  </a:moveTo>
                  <a:lnTo>
                    <a:pt x="2045162" y="0"/>
                  </a:lnTo>
                  <a:lnTo>
                    <a:pt x="1880969" y="347675"/>
                  </a:lnTo>
                  <a:lnTo>
                    <a:pt x="1776044" y="347675"/>
                  </a:lnTo>
                  <a:close/>
                  <a:moveTo>
                    <a:pt x="1735237" y="0"/>
                  </a:moveTo>
                  <a:lnTo>
                    <a:pt x="1840161" y="0"/>
                  </a:lnTo>
                  <a:lnTo>
                    <a:pt x="1675967" y="347675"/>
                  </a:lnTo>
                  <a:lnTo>
                    <a:pt x="1571043" y="347675"/>
                  </a:lnTo>
                  <a:close/>
                  <a:moveTo>
                    <a:pt x="1530236" y="0"/>
                  </a:moveTo>
                  <a:lnTo>
                    <a:pt x="1635160" y="0"/>
                  </a:lnTo>
                  <a:lnTo>
                    <a:pt x="1470966" y="347675"/>
                  </a:lnTo>
                  <a:lnTo>
                    <a:pt x="1366042" y="347675"/>
                  </a:lnTo>
                  <a:close/>
                  <a:moveTo>
                    <a:pt x="1325235" y="0"/>
                  </a:moveTo>
                  <a:lnTo>
                    <a:pt x="1430159" y="0"/>
                  </a:lnTo>
                  <a:lnTo>
                    <a:pt x="1265965" y="347675"/>
                  </a:lnTo>
                  <a:lnTo>
                    <a:pt x="1161041" y="347675"/>
                  </a:lnTo>
                  <a:close/>
                  <a:moveTo>
                    <a:pt x="1120234" y="0"/>
                  </a:moveTo>
                  <a:lnTo>
                    <a:pt x="1225158" y="0"/>
                  </a:lnTo>
                  <a:lnTo>
                    <a:pt x="1060964" y="347675"/>
                  </a:lnTo>
                  <a:lnTo>
                    <a:pt x="956040" y="347675"/>
                  </a:lnTo>
                  <a:close/>
                  <a:moveTo>
                    <a:pt x="929024" y="0"/>
                  </a:moveTo>
                  <a:lnTo>
                    <a:pt x="1033948" y="0"/>
                  </a:lnTo>
                  <a:lnTo>
                    <a:pt x="869754" y="347675"/>
                  </a:lnTo>
                  <a:lnTo>
                    <a:pt x="764830" y="347675"/>
                  </a:lnTo>
                  <a:close/>
                  <a:moveTo>
                    <a:pt x="737813" y="0"/>
                  </a:moveTo>
                  <a:lnTo>
                    <a:pt x="842738" y="0"/>
                  </a:lnTo>
                  <a:lnTo>
                    <a:pt x="678544" y="347675"/>
                  </a:lnTo>
                  <a:lnTo>
                    <a:pt x="573620" y="347675"/>
                  </a:lnTo>
                  <a:close/>
                  <a:moveTo>
                    <a:pt x="546603" y="0"/>
                  </a:moveTo>
                  <a:lnTo>
                    <a:pt x="651527" y="0"/>
                  </a:lnTo>
                  <a:lnTo>
                    <a:pt x="487333" y="347675"/>
                  </a:lnTo>
                  <a:lnTo>
                    <a:pt x="382409" y="347675"/>
                  </a:lnTo>
                  <a:close/>
                  <a:moveTo>
                    <a:pt x="355393" y="0"/>
                  </a:moveTo>
                  <a:lnTo>
                    <a:pt x="460317" y="0"/>
                  </a:lnTo>
                  <a:lnTo>
                    <a:pt x="296123" y="347675"/>
                  </a:lnTo>
                  <a:lnTo>
                    <a:pt x="191199" y="347675"/>
                  </a:lnTo>
                  <a:close/>
                  <a:moveTo>
                    <a:pt x="164194" y="0"/>
                  </a:moveTo>
                  <a:lnTo>
                    <a:pt x="269118" y="0"/>
                  </a:lnTo>
                  <a:lnTo>
                    <a:pt x="104924" y="347675"/>
                  </a:lnTo>
                  <a:lnTo>
                    <a:pt x="0" y="347675"/>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13" name="Group 512">
            <a:extLst>
              <a:ext uri="{FF2B5EF4-FFF2-40B4-BE49-F238E27FC236}">
                <a16:creationId xmlns:a16="http://schemas.microsoft.com/office/drawing/2014/main" xmlns="" id="{078CFBA2-D054-42BD-A235-DAE54DF7D12B}"/>
              </a:ext>
            </a:extLst>
          </p:cNvPr>
          <p:cNvGrpSpPr/>
          <p:nvPr/>
        </p:nvGrpSpPr>
        <p:grpSpPr>
          <a:xfrm>
            <a:off x="3533150" y="5997459"/>
            <a:ext cx="1341414" cy="647780"/>
            <a:chOff x="2633799" y="5558352"/>
            <a:chExt cx="1341414" cy="647780"/>
          </a:xfrm>
          <a:solidFill>
            <a:schemeClr val="accent6"/>
          </a:solidFill>
        </p:grpSpPr>
        <p:sp>
          <p:nvSpPr>
            <p:cNvPr id="514" name="Rectangle 129">
              <a:extLst>
                <a:ext uri="{FF2B5EF4-FFF2-40B4-BE49-F238E27FC236}">
                  <a16:creationId xmlns:a16="http://schemas.microsoft.com/office/drawing/2014/main" xmlns="" id="{14CAA18C-CB4E-41FE-A967-1BB14449CFA0}"/>
                </a:ext>
              </a:extLst>
            </p:cNvPr>
            <p:cNvSpPr>
              <a:spLocks noChangeArrowheads="1"/>
            </p:cNvSpPr>
            <p:nvPr/>
          </p:nvSpPr>
          <p:spPr bwMode="auto">
            <a:xfrm>
              <a:off x="2633799" y="5910921"/>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5" name="Rectangle 129">
              <a:extLst>
                <a:ext uri="{FF2B5EF4-FFF2-40B4-BE49-F238E27FC236}">
                  <a16:creationId xmlns:a16="http://schemas.microsoft.com/office/drawing/2014/main" xmlns="" id="{7243B1AC-AF3D-430D-B7A5-0DC2CB9F038E}"/>
                </a:ext>
              </a:extLst>
            </p:cNvPr>
            <p:cNvSpPr>
              <a:spLocks noChangeArrowheads="1"/>
            </p:cNvSpPr>
            <p:nvPr/>
          </p:nvSpPr>
          <p:spPr bwMode="auto">
            <a:xfrm>
              <a:off x="3330944" y="5910921"/>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6" name="Rectangle 129">
              <a:extLst>
                <a:ext uri="{FF2B5EF4-FFF2-40B4-BE49-F238E27FC236}">
                  <a16:creationId xmlns:a16="http://schemas.microsoft.com/office/drawing/2014/main" xmlns="" id="{B5016880-637B-42B1-B816-BC7C71BB1E34}"/>
                </a:ext>
              </a:extLst>
            </p:cNvPr>
            <p:cNvSpPr>
              <a:spLocks noChangeArrowheads="1"/>
            </p:cNvSpPr>
            <p:nvPr/>
          </p:nvSpPr>
          <p:spPr bwMode="auto">
            <a:xfrm>
              <a:off x="2636071" y="5558352"/>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519" name="Group 518">
            <a:extLst>
              <a:ext uri="{FF2B5EF4-FFF2-40B4-BE49-F238E27FC236}">
                <a16:creationId xmlns:a16="http://schemas.microsoft.com/office/drawing/2014/main" xmlns="" id="{A8FAD785-8AC8-49C3-9097-096756178E13}"/>
              </a:ext>
            </a:extLst>
          </p:cNvPr>
          <p:cNvGrpSpPr/>
          <p:nvPr/>
        </p:nvGrpSpPr>
        <p:grpSpPr>
          <a:xfrm>
            <a:off x="5913004" y="3323110"/>
            <a:ext cx="5667664" cy="841163"/>
            <a:chOff x="5610479" y="1764981"/>
            <a:chExt cx="5667664" cy="841163"/>
          </a:xfrm>
        </p:grpSpPr>
        <p:grpSp>
          <p:nvGrpSpPr>
            <p:cNvPr id="520" name="Group 519">
              <a:extLst>
                <a:ext uri="{FF2B5EF4-FFF2-40B4-BE49-F238E27FC236}">
                  <a16:creationId xmlns:a16="http://schemas.microsoft.com/office/drawing/2014/main" xmlns="" id="{79211B63-18A4-4F8F-AC86-23400C657DEE}"/>
                </a:ext>
              </a:extLst>
            </p:cNvPr>
            <p:cNvGrpSpPr/>
            <p:nvPr/>
          </p:nvGrpSpPr>
          <p:grpSpPr>
            <a:xfrm>
              <a:off x="6743155" y="1764981"/>
              <a:ext cx="4534988" cy="841163"/>
              <a:chOff x="6530179" y="1370982"/>
              <a:chExt cx="4534988" cy="841163"/>
            </a:xfrm>
          </p:grpSpPr>
          <p:sp>
            <p:nvSpPr>
              <p:cNvPr id="522" name="TextBox 521">
                <a:extLst>
                  <a:ext uri="{FF2B5EF4-FFF2-40B4-BE49-F238E27FC236}">
                    <a16:creationId xmlns:a16="http://schemas.microsoft.com/office/drawing/2014/main" xmlns="" id="{42CB56DE-91AB-4A89-B0B7-15F95CC6B138}"/>
                  </a:ext>
                </a:extLst>
              </p:cNvPr>
              <p:cNvSpPr txBox="1"/>
              <p:nvPr/>
            </p:nvSpPr>
            <p:spPr>
              <a:xfrm>
                <a:off x="6557475" y="1750480"/>
                <a:ext cx="4507692" cy="461665"/>
              </a:xfrm>
              <a:prstGeom prst="rect">
                <a:avLst/>
              </a:prstGeom>
              <a:noFill/>
            </p:spPr>
            <p:txBody>
              <a:bodyPr wrap="square" rtlCol="0">
                <a:spAutoFit/>
              </a:bodyPr>
              <a:lstStyle/>
              <a:p>
                <a:r>
                  <a:rPr lang="id-ID" altLang="ko-KR" sz="1200" dirty="0" smtClean="0">
                    <a:solidFill>
                      <a:schemeClr val="tx1">
                        <a:lumMod val="85000"/>
                        <a:lumOff val="15000"/>
                      </a:schemeClr>
                    </a:solidFill>
                    <a:latin typeface="Segoe UI" panose="020B0502040204020203" pitchFamily="34" charset="0"/>
                    <a:cs typeface="Segoe UI" panose="020B0502040204020203" pitchFamily="34" charset="0"/>
                  </a:rPr>
                  <a:t>Tujuan, Sasaran, Kebijakan dan Hubungan Kerjasama Perbatasan Antar Negara</a:t>
                </a:r>
                <a:endParaRPr lang="en-US" altLang="ko-KR" sz="1200" dirty="0">
                  <a:solidFill>
                    <a:schemeClr val="tx1">
                      <a:lumMod val="85000"/>
                      <a:lumOff val="15000"/>
                    </a:schemeClr>
                  </a:solidFill>
                  <a:latin typeface="Segoe UI" panose="020B0502040204020203" pitchFamily="34" charset="0"/>
                  <a:cs typeface="Segoe UI" panose="020B0502040204020203" pitchFamily="34" charset="0"/>
                </a:endParaRPr>
              </a:p>
            </p:txBody>
          </p:sp>
          <p:sp>
            <p:nvSpPr>
              <p:cNvPr id="523" name="TextBox 522">
                <a:extLst>
                  <a:ext uri="{FF2B5EF4-FFF2-40B4-BE49-F238E27FC236}">
                    <a16:creationId xmlns:a16="http://schemas.microsoft.com/office/drawing/2014/main" xmlns="" id="{B831105A-5E4E-47C1-8CFA-567C10A0F2EB}"/>
                  </a:ext>
                </a:extLst>
              </p:cNvPr>
              <p:cNvSpPr txBox="1"/>
              <p:nvPr/>
            </p:nvSpPr>
            <p:spPr>
              <a:xfrm>
                <a:off x="6530179" y="1370982"/>
                <a:ext cx="4507692" cy="507831"/>
              </a:xfrm>
              <a:prstGeom prst="rect">
                <a:avLst/>
              </a:prstGeom>
              <a:noFill/>
            </p:spPr>
            <p:txBody>
              <a:bodyPr wrap="square" lIns="108000" rIns="108000" rtlCol="0">
                <a:spAutoFit/>
              </a:bodyPr>
              <a:lstStyle/>
              <a:p>
                <a:r>
                  <a:rPr lang="id-ID" altLang="ko-KR" sz="2700" b="1" dirty="0" smtClean="0">
                    <a:latin typeface="Segoe UI" panose="020B0502040204020203" pitchFamily="34" charset="0"/>
                    <a:cs typeface="Segoe UI" panose="020B0502040204020203" pitchFamily="34" charset="0"/>
                  </a:rPr>
                  <a:t>Kebijakan Dekonsentrasi</a:t>
                </a:r>
                <a:endParaRPr lang="ko-KR" altLang="en-US" sz="2700" b="1" dirty="0">
                  <a:latin typeface="Segoe UI" panose="020B0502040204020203" pitchFamily="34" charset="0"/>
                  <a:cs typeface="Segoe UI" panose="020B0502040204020203" pitchFamily="34" charset="0"/>
                </a:endParaRPr>
              </a:p>
            </p:txBody>
          </p:sp>
        </p:grpSp>
        <p:sp>
          <p:nvSpPr>
            <p:cNvPr id="521" name="TextBox 520">
              <a:extLst>
                <a:ext uri="{FF2B5EF4-FFF2-40B4-BE49-F238E27FC236}">
                  <a16:creationId xmlns:a16="http://schemas.microsoft.com/office/drawing/2014/main" xmlns="" id="{CA4229A1-7E6B-497E-ABCB-53CF7F63B457}"/>
                </a:ext>
              </a:extLst>
            </p:cNvPr>
            <p:cNvSpPr txBox="1"/>
            <p:nvPr/>
          </p:nvSpPr>
          <p:spPr>
            <a:xfrm>
              <a:off x="5610479" y="1770064"/>
              <a:ext cx="1077420" cy="830997"/>
            </a:xfrm>
            <a:prstGeom prst="rect">
              <a:avLst/>
            </a:prstGeom>
            <a:noFill/>
          </p:spPr>
          <p:txBody>
            <a:bodyPr wrap="square" lIns="108000" rIns="108000" rtlCol="0">
              <a:spAutoFit/>
            </a:bodyPr>
            <a:lstStyle/>
            <a:p>
              <a:pPr algn="r"/>
              <a:r>
                <a:rPr lang="en-US" altLang="ko-KR" sz="4800" b="1" dirty="0">
                  <a:solidFill>
                    <a:schemeClr val="tx1">
                      <a:lumMod val="85000"/>
                      <a:lumOff val="15000"/>
                    </a:schemeClr>
                  </a:solidFill>
                  <a:cs typeface="Arial" pitchFamily="34" charset="0"/>
                </a:rPr>
                <a:t>02</a:t>
              </a:r>
              <a:endParaRPr lang="ko-KR" altLang="en-US" sz="4800" b="1" dirty="0">
                <a:solidFill>
                  <a:schemeClr val="tx1">
                    <a:lumMod val="85000"/>
                    <a:lumOff val="15000"/>
                  </a:schemeClr>
                </a:solidFill>
                <a:cs typeface="Arial" pitchFamily="34" charset="0"/>
              </a:endParaRPr>
            </a:p>
          </p:txBody>
        </p:sp>
      </p:grpSp>
      <p:grpSp>
        <p:nvGrpSpPr>
          <p:cNvPr id="524" name="Group 523">
            <a:extLst>
              <a:ext uri="{FF2B5EF4-FFF2-40B4-BE49-F238E27FC236}">
                <a16:creationId xmlns:a16="http://schemas.microsoft.com/office/drawing/2014/main" xmlns="" id="{41ECBB98-E891-4FC6-BDE8-370D937679A8}"/>
              </a:ext>
            </a:extLst>
          </p:cNvPr>
          <p:cNvGrpSpPr/>
          <p:nvPr/>
        </p:nvGrpSpPr>
        <p:grpSpPr>
          <a:xfrm>
            <a:off x="5915276" y="4321672"/>
            <a:ext cx="5667664" cy="836080"/>
            <a:chOff x="5610479" y="1764981"/>
            <a:chExt cx="5667664" cy="836080"/>
          </a:xfrm>
        </p:grpSpPr>
        <p:grpSp>
          <p:nvGrpSpPr>
            <p:cNvPr id="525" name="Group 524">
              <a:extLst>
                <a:ext uri="{FF2B5EF4-FFF2-40B4-BE49-F238E27FC236}">
                  <a16:creationId xmlns:a16="http://schemas.microsoft.com/office/drawing/2014/main" xmlns="" id="{7427FAE8-C40F-4FEE-B88A-EB87A9FC1245}"/>
                </a:ext>
              </a:extLst>
            </p:cNvPr>
            <p:cNvGrpSpPr/>
            <p:nvPr/>
          </p:nvGrpSpPr>
          <p:grpSpPr>
            <a:xfrm>
              <a:off x="6743155" y="1764981"/>
              <a:ext cx="4534988" cy="656497"/>
              <a:chOff x="6530179" y="1370982"/>
              <a:chExt cx="4534988" cy="656497"/>
            </a:xfrm>
          </p:grpSpPr>
          <p:sp>
            <p:nvSpPr>
              <p:cNvPr id="527" name="TextBox 526">
                <a:extLst>
                  <a:ext uri="{FF2B5EF4-FFF2-40B4-BE49-F238E27FC236}">
                    <a16:creationId xmlns:a16="http://schemas.microsoft.com/office/drawing/2014/main" xmlns="" id="{11935C1B-9FB9-4214-A322-BBE88BD91BF7}"/>
                  </a:ext>
                </a:extLst>
              </p:cNvPr>
              <p:cNvSpPr txBox="1"/>
              <p:nvPr/>
            </p:nvSpPr>
            <p:spPr>
              <a:xfrm>
                <a:off x="6557475" y="1750480"/>
                <a:ext cx="4507692" cy="276999"/>
              </a:xfrm>
              <a:prstGeom prst="rect">
                <a:avLst/>
              </a:prstGeom>
              <a:noFill/>
            </p:spPr>
            <p:txBody>
              <a:bodyPr wrap="square" rtlCol="0">
                <a:spAutoFit/>
              </a:bodyPr>
              <a:lstStyle/>
              <a:p>
                <a:r>
                  <a:rPr lang="id-ID" altLang="ko-KR" sz="1200" dirty="0" smtClean="0">
                    <a:solidFill>
                      <a:schemeClr val="tx1">
                        <a:lumMod val="85000"/>
                        <a:lumOff val="15000"/>
                      </a:schemeClr>
                    </a:solidFill>
                    <a:latin typeface="Segoe UI" panose="020B0502040204020203" pitchFamily="34" charset="0"/>
                    <a:cs typeface="Segoe UI" panose="020B0502040204020203" pitchFamily="34" charset="0"/>
                  </a:rPr>
                  <a:t>Riau, Kep. Riau, Kalbar, Kaltara, NTT, dan Papua</a:t>
                </a:r>
                <a:endParaRPr lang="en-US" altLang="ko-KR" sz="1200" dirty="0">
                  <a:solidFill>
                    <a:schemeClr val="tx1">
                      <a:lumMod val="85000"/>
                      <a:lumOff val="15000"/>
                    </a:schemeClr>
                  </a:solidFill>
                  <a:latin typeface="Segoe UI" panose="020B0502040204020203" pitchFamily="34" charset="0"/>
                  <a:cs typeface="Segoe UI" panose="020B0502040204020203" pitchFamily="34" charset="0"/>
                </a:endParaRPr>
              </a:p>
            </p:txBody>
          </p:sp>
          <p:sp>
            <p:nvSpPr>
              <p:cNvPr id="528" name="TextBox 527">
                <a:extLst>
                  <a:ext uri="{FF2B5EF4-FFF2-40B4-BE49-F238E27FC236}">
                    <a16:creationId xmlns:a16="http://schemas.microsoft.com/office/drawing/2014/main" xmlns="" id="{EF6561FD-7370-4EC5-9755-4A2683568965}"/>
                  </a:ext>
                </a:extLst>
              </p:cNvPr>
              <p:cNvSpPr txBox="1"/>
              <p:nvPr/>
            </p:nvSpPr>
            <p:spPr>
              <a:xfrm>
                <a:off x="6530179" y="1370982"/>
                <a:ext cx="4507692" cy="507831"/>
              </a:xfrm>
              <a:prstGeom prst="rect">
                <a:avLst/>
              </a:prstGeom>
              <a:noFill/>
            </p:spPr>
            <p:txBody>
              <a:bodyPr wrap="square" lIns="108000" rIns="108000" rtlCol="0">
                <a:spAutoFit/>
              </a:bodyPr>
              <a:lstStyle/>
              <a:p>
                <a:r>
                  <a:rPr lang="id-ID" altLang="ko-KR" sz="2700" b="1" dirty="0" smtClean="0">
                    <a:latin typeface="Segoe UI" panose="020B0502040204020203" pitchFamily="34" charset="0"/>
                    <a:cs typeface="Segoe UI" panose="020B0502040204020203" pitchFamily="34" charset="0"/>
                  </a:rPr>
                  <a:t>Kegiatan Teknis</a:t>
                </a:r>
                <a:endParaRPr lang="ko-KR" altLang="en-US" sz="2700" b="1" dirty="0">
                  <a:latin typeface="Segoe UI" panose="020B0502040204020203" pitchFamily="34" charset="0"/>
                  <a:cs typeface="Segoe UI" panose="020B0502040204020203" pitchFamily="34" charset="0"/>
                </a:endParaRPr>
              </a:p>
            </p:txBody>
          </p:sp>
        </p:grpSp>
        <p:sp>
          <p:nvSpPr>
            <p:cNvPr id="526" name="TextBox 525">
              <a:extLst>
                <a:ext uri="{FF2B5EF4-FFF2-40B4-BE49-F238E27FC236}">
                  <a16:creationId xmlns:a16="http://schemas.microsoft.com/office/drawing/2014/main" xmlns="" id="{FC8A8104-67B1-40D1-996D-4A3EEC17B248}"/>
                </a:ext>
              </a:extLst>
            </p:cNvPr>
            <p:cNvSpPr txBox="1"/>
            <p:nvPr/>
          </p:nvSpPr>
          <p:spPr>
            <a:xfrm>
              <a:off x="5610479" y="1770064"/>
              <a:ext cx="1077420" cy="830997"/>
            </a:xfrm>
            <a:prstGeom prst="rect">
              <a:avLst/>
            </a:prstGeom>
            <a:noFill/>
          </p:spPr>
          <p:txBody>
            <a:bodyPr wrap="square" lIns="108000" rIns="108000" rtlCol="0">
              <a:spAutoFit/>
            </a:bodyPr>
            <a:lstStyle/>
            <a:p>
              <a:pPr algn="r"/>
              <a:r>
                <a:rPr lang="en-US" altLang="ko-KR" sz="4800" b="1" dirty="0">
                  <a:solidFill>
                    <a:schemeClr val="tx1">
                      <a:lumMod val="85000"/>
                      <a:lumOff val="15000"/>
                    </a:schemeClr>
                  </a:solidFill>
                  <a:cs typeface="Arial" pitchFamily="34" charset="0"/>
                </a:rPr>
                <a:t>03</a:t>
              </a:r>
              <a:endParaRPr lang="ko-KR" altLang="en-US" sz="4800" b="1" dirty="0">
                <a:solidFill>
                  <a:schemeClr val="tx1">
                    <a:lumMod val="85000"/>
                    <a:lumOff val="15000"/>
                  </a:schemeClr>
                </a:solidFill>
                <a:cs typeface="Arial" pitchFamily="34" charset="0"/>
              </a:endParaRPr>
            </a:p>
          </p:txBody>
        </p:sp>
      </p:grpSp>
      <p:grpSp>
        <p:nvGrpSpPr>
          <p:cNvPr id="529" name="Group 528">
            <a:extLst>
              <a:ext uri="{FF2B5EF4-FFF2-40B4-BE49-F238E27FC236}">
                <a16:creationId xmlns:a16="http://schemas.microsoft.com/office/drawing/2014/main" xmlns="" id="{BE6A5442-66B9-4C76-BA02-4CE800AE5CE2}"/>
              </a:ext>
            </a:extLst>
          </p:cNvPr>
          <p:cNvGrpSpPr/>
          <p:nvPr/>
        </p:nvGrpSpPr>
        <p:grpSpPr>
          <a:xfrm>
            <a:off x="5917548" y="5320234"/>
            <a:ext cx="5667664" cy="836080"/>
            <a:chOff x="5610479" y="1764981"/>
            <a:chExt cx="5667664" cy="836080"/>
          </a:xfrm>
        </p:grpSpPr>
        <p:grpSp>
          <p:nvGrpSpPr>
            <p:cNvPr id="530" name="Group 529">
              <a:extLst>
                <a:ext uri="{FF2B5EF4-FFF2-40B4-BE49-F238E27FC236}">
                  <a16:creationId xmlns:a16="http://schemas.microsoft.com/office/drawing/2014/main" xmlns="" id="{6EA0E41B-9859-42D3-A54F-764C9A535E0E}"/>
                </a:ext>
              </a:extLst>
            </p:cNvPr>
            <p:cNvGrpSpPr/>
            <p:nvPr/>
          </p:nvGrpSpPr>
          <p:grpSpPr>
            <a:xfrm>
              <a:off x="6743155" y="1764981"/>
              <a:ext cx="4534988" cy="656497"/>
              <a:chOff x="6530179" y="1370982"/>
              <a:chExt cx="4534988" cy="656497"/>
            </a:xfrm>
          </p:grpSpPr>
          <p:sp>
            <p:nvSpPr>
              <p:cNvPr id="532" name="TextBox 531">
                <a:extLst>
                  <a:ext uri="{FF2B5EF4-FFF2-40B4-BE49-F238E27FC236}">
                    <a16:creationId xmlns:a16="http://schemas.microsoft.com/office/drawing/2014/main" xmlns="" id="{56C4B5CF-EC41-4180-9E0D-C17324640EAD}"/>
                  </a:ext>
                </a:extLst>
              </p:cNvPr>
              <p:cNvSpPr txBox="1"/>
              <p:nvPr/>
            </p:nvSpPr>
            <p:spPr>
              <a:xfrm>
                <a:off x="6557475" y="1750480"/>
                <a:ext cx="4507692" cy="276999"/>
              </a:xfrm>
              <a:prstGeom prst="rect">
                <a:avLst/>
              </a:prstGeom>
              <a:noFill/>
            </p:spPr>
            <p:txBody>
              <a:bodyPr wrap="square" rtlCol="0">
                <a:spAutoFit/>
              </a:bodyPr>
              <a:lstStyle/>
              <a:p>
                <a:r>
                  <a:rPr lang="id-ID" altLang="ko-KR" sz="1200" dirty="0" smtClean="0">
                    <a:solidFill>
                      <a:schemeClr val="tx1">
                        <a:lumMod val="85000"/>
                        <a:lumOff val="15000"/>
                      </a:schemeClr>
                    </a:solidFill>
                    <a:latin typeface="Segoe UI" panose="020B0502040204020203" pitchFamily="34" charset="0"/>
                    <a:cs typeface="Segoe UI" panose="020B0502040204020203" pitchFamily="34" charset="0"/>
                  </a:rPr>
                  <a:t>Dasar Pertimbangan, Rencana Teknis, Anggaran </a:t>
                </a:r>
                <a:endParaRPr lang="en-US" altLang="ko-KR" sz="1200" dirty="0">
                  <a:solidFill>
                    <a:schemeClr val="tx1">
                      <a:lumMod val="85000"/>
                      <a:lumOff val="15000"/>
                    </a:schemeClr>
                  </a:solidFill>
                  <a:latin typeface="Segoe UI" panose="020B0502040204020203" pitchFamily="34" charset="0"/>
                  <a:cs typeface="Segoe UI" panose="020B0502040204020203" pitchFamily="34" charset="0"/>
                </a:endParaRPr>
              </a:p>
            </p:txBody>
          </p:sp>
          <p:sp>
            <p:nvSpPr>
              <p:cNvPr id="533" name="TextBox 532">
                <a:extLst>
                  <a:ext uri="{FF2B5EF4-FFF2-40B4-BE49-F238E27FC236}">
                    <a16:creationId xmlns:a16="http://schemas.microsoft.com/office/drawing/2014/main" xmlns="" id="{2346C14C-1F16-4F96-9ACE-C9571706B312}"/>
                  </a:ext>
                </a:extLst>
              </p:cNvPr>
              <p:cNvSpPr txBox="1"/>
              <p:nvPr/>
            </p:nvSpPr>
            <p:spPr>
              <a:xfrm>
                <a:off x="6530179" y="1370982"/>
                <a:ext cx="4507692" cy="507831"/>
              </a:xfrm>
              <a:prstGeom prst="rect">
                <a:avLst/>
              </a:prstGeom>
              <a:noFill/>
            </p:spPr>
            <p:txBody>
              <a:bodyPr wrap="square" lIns="108000" rIns="108000" rtlCol="0">
                <a:spAutoFit/>
              </a:bodyPr>
              <a:lstStyle/>
              <a:p>
                <a:r>
                  <a:rPr lang="id-ID" altLang="ko-KR" sz="2700" b="1" dirty="0" smtClean="0">
                    <a:latin typeface="Segoe UI" panose="020B0502040204020203" pitchFamily="34" charset="0"/>
                    <a:cs typeface="Segoe UI" panose="020B0502040204020203" pitchFamily="34" charset="0"/>
                  </a:rPr>
                  <a:t>Tugas Pembantuan</a:t>
                </a:r>
                <a:endParaRPr lang="ko-KR" altLang="en-US" sz="2700" b="1" dirty="0">
                  <a:latin typeface="Segoe UI" panose="020B0502040204020203" pitchFamily="34" charset="0"/>
                  <a:cs typeface="Segoe UI" panose="020B0502040204020203" pitchFamily="34" charset="0"/>
                </a:endParaRPr>
              </a:p>
            </p:txBody>
          </p:sp>
        </p:grpSp>
        <p:sp>
          <p:nvSpPr>
            <p:cNvPr id="531" name="TextBox 530">
              <a:extLst>
                <a:ext uri="{FF2B5EF4-FFF2-40B4-BE49-F238E27FC236}">
                  <a16:creationId xmlns:a16="http://schemas.microsoft.com/office/drawing/2014/main" xmlns="" id="{5C81FCFF-3D2F-4EF9-A74F-806FD3150BD8}"/>
                </a:ext>
              </a:extLst>
            </p:cNvPr>
            <p:cNvSpPr txBox="1"/>
            <p:nvPr/>
          </p:nvSpPr>
          <p:spPr>
            <a:xfrm>
              <a:off x="5610479" y="1770064"/>
              <a:ext cx="1077420" cy="830997"/>
            </a:xfrm>
            <a:prstGeom prst="rect">
              <a:avLst/>
            </a:prstGeom>
            <a:noFill/>
          </p:spPr>
          <p:txBody>
            <a:bodyPr wrap="square" lIns="108000" rIns="108000" rtlCol="0">
              <a:spAutoFit/>
            </a:bodyPr>
            <a:lstStyle/>
            <a:p>
              <a:pPr algn="r"/>
              <a:r>
                <a:rPr lang="en-US" altLang="ko-KR" sz="4800" b="1" dirty="0">
                  <a:solidFill>
                    <a:schemeClr val="tx1">
                      <a:lumMod val="85000"/>
                      <a:lumOff val="15000"/>
                    </a:schemeClr>
                  </a:solidFill>
                  <a:cs typeface="Arial" pitchFamily="34" charset="0"/>
                </a:rPr>
                <a:t>04</a:t>
              </a:r>
              <a:endParaRPr lang="ko-KR" altLang="en-US" sz="4800" b="1" dirty="0">
                <a:solidFill>
                  <a:schemeClr val="tx1">
                    <a:lumMod val="85000"/>
                    <a:lumOff val="15000"/>
                  </a:schemeClr>
                </a:solidFill>
                <a:cs typeface="Arial" pitchFamily="34" charset="0"/>
              </a:endParaRPr>
            </a:p>
          </p:txBody>
        </p:sp>
      </p:grpSp>
      <p:pic>
        <p:nvPicPr>
          <p:cNvPr id="174" name="Picture 17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01957" y="0"/>
            <a:ext cx="1388087" cy="1800000"/>
          </a:xfrm>
          <a:prstGeom prst="rect">
            <a:avLst/>
          </a:prstGeom>
        </p:spPr>
      </p:pic>
      <p:sp>
        <p:nvSpPr>
          <p:cNvPr id="175" name="Dodecagon 174"/>
          <p:cNvSpPr/>
          <p:nvPr/>
        </p:nvSpPr>
        <p:spPr>
          <a:xfrm>
            <a:off x="11564471" y="6233987"/>
            <a:ext cx="540000" cy="540000"/>
          </a:xfrm>
          <a:prstGeom prst="dodecagon">
            <a:avLst/>
          </a:prstGeom>
          <a:ln w="34925">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6"/>
          </a:lnRef>
          <a:fillRef idx="1">
            <a:schemeClr val="lt1"/>
          </a:fillRef>
          <a:effectRef idx="0">
            <a:schemeClr val="accent6"/>
          </a:effectRef>
          <a:fontRef idx="minor">
            <a:schemeClr val="dk1"/>
          </a:fontRef>
        </p:style>
        <p:txBody>
          <a:bodyPr rtlCol="0" anchor="ctr"/>
          <a:lstStyle/>
          <a:p>
            <a:pPr algn="ctr"/>
            <a:r>
              <a:rPr lang="id-ID" b="1" dirty="0" smtClean="0"/>
              <a:t>ii</a:t>
            </a:r>
            <a:endParaRPr lang="id-ID" b="1" dirty="0"/>
          </a:p>
        </p:txBody>
      </p:sp>
    </p:spTree>
    <p:extLst>
      <p:ext uri="{BB962C8B-B14F-4D97-AF65-F5344CB8AC3E}">
        <p14:creationId xmlns:p14="http://schemas.microsoft.com/office/powerpoint/2010/main" val="3940733557"/>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48552" y="-7817"/>
            <a:ext cx="4569307" cy="707886"/>
          </a:xfrm>
          <a:prstGeom prst="rect">
            <a:avLst/>
          </a:prstGeom>
          <a:noFill/>
        </p:spPr>
        <p:txBody>
          <a:bodyPr wrap="square" rtlCol="0" anchor="ctr">
            <a:spAutoFit/>
          </a:bodyPr>
          <a:lstStyle/>
          <a:p>
            <a:r>
              <a:rPr lang="id-ID" altLang="ko-KR" sz="4000" b="1" dirty="0" smtClean="0">
                <a:latin typeface="Segoe UI" panose="020B0502040204020203" pitchFamily="34" charset="0"/>
                <a:cs typeface="Segoe UI" panose="020B0502040204020203" pitchFamily="34" charset="0"/>
              </a:rPr>
              <a:t>PENDAHULUAN</a:t>
            </a:r>
            <a:endParaRPr lang="ko-KR" altLang="en-US" sz="4000" b="1" dirty="0">
              <a:latin typeface="Segoe UI" panose="020B0502040204020203" pitchFamily="34" charset="0"/>
              <a:cs typeface="Segoe UI" panose="020B0502040204020203" pitchFamily="34" charset="0"/>
            </a:endParaRPr>
          </a:p>
        </p:txBody>
      </p:sp>
      <p:sp>
        <p:nvSpPr>
          <p:cNvPr id="192" name="TextBox 191"/>
          <p:cNvSpPr txBox="1"/>
          <p:nvPr/>
        </p:nvSpPr>
        <p:spPr>
          <a:xfrm>
            <a:off x="3848552" y="499644"/>
            <a:ext cx="5691004" cy="400110"/>
          </a:xfrm>
          <a:prstGeom prst="rect">
            <a:avLst/>
          </a:prstGeom>
          <a:noFill/>
        </p:spPr>
        <p:txBody>
          <a:bodyPr wrap="square" lIns="108000" rIns="108000" rtlCol="0">
            <a:spAutoFit/>
          </a:bodyPr>
          <a:lstStyle/>
          <a:p>
            <a:r>
              <a:rPr lang="id-ID" altLang="ko-KR" sz="2000" dirty="0" smtClean="0">
                <a:solidFill>
                  <a:schemeClr val="tx1">
                    <a:lumMod val="85000"/>
                    <a:lumOff val="15000"/>
                  </a:schemeClr>
                </a:solidFill>
                <a:latin typeface="Segoe UI Semibold" panose="020B0702040204020203" pitchFamily="34" charset="0"/>
                <a:cs typeface="Segoe UI Semibold" panose="020B0702040204020203" pitchFamily="34" charset="0"/>
              </a:rPr>
              <a:t>Tupoksi Batas Negara dan Pulau-Pulau Terluar</a:t>
            </a:r>
            <a:endParaRPr lang="ko-KR" altLang="en-US" sz="2000" dirty="0">
              <a:solidFill>
                <a:schemeClr val="tx1">
                  <a:lumMod val="85000"/>
                  <a:lumOff val="15000"/>
                </a:schemeClr>
              </a:solidFill>
              <a:latin typeface="Segoe UI Semibold" panose="020B0702040204020203" pitchFamily="34" charset="0"/>
              <a:cs typeface="Segoe UI Semibold" panose="020B0702040204020203" pitchFamily="34" charset="0"/>
            </a:endParaRPr>
          </a:p>
        </p:txBody>
      </p:sp>
      <p:grpSp>
        <p:nvGrpSpPr>
          <p:cNvPr id="255" name="Group 254">
            <a:extLst>
              <a:ext uri="{FF2B5EF4-FFF2-40B4-BE49-F238E27FC236}">
                <a16:creationId xmlns:a16="http://schemas.microsoft.com/office/drawing/2014/main" xmlns="" id="{DBC81C1B-CDB4-483C-840E-2603EBB1039B}"/>
              </a:ext>
            </a:extLst>
          </p:cNvPr>
          <p:cNvGrpSpPr/>
          <p:nvPr/>
        </p:nvGrpSpPr>
        <p:grpSpPr>
          <a:xfrm>
            <a:off x="34997" y="922415"/>
            <a:ext cx="3129072" cy="5827220"/>
            <a:chOff x="603493" y="456156"/>
            <a:chExt cx="3818052" cy="5827220"/>
          </a:xfrm>
          <a:solidFill>
            <a:schemeClr val="accent6"/>
          </a:solidFill>
        </p:grpSpPr>
        <p:sp>
          <p:nvSpPr>
            <p:cNvPr id="256" name="Rectangle 5">
              <a:extLst>
                <a:ext uri="{FF2B5EF4-FFF2-40B4-BE49-F238E27FC236}">
                  <a16:creationId xmlns:a16="http://schemas.microsoft.com/office/drawing/2014/main" xmlns="" id="{E8CD313F-96D3-4EB6-8B16-FF676E2F24D4}"/>
                </a:ext>
              </a:extLst>
            </p:cNvPr>
            <p:cNvSpPr>
              <a:spLocks noChangeArrowheads="1"/>
            </p:cNvSpPr>
            <p:nvPr/>
          </p:nvSpPr>
          <p:spPr bwMode="auto">
            <a:xfrm>
              <a:off x="1837714" y="3548606"/>
              <a:ext cx="98425" cy="13366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7" name="Rectangle 6">
              <a:extLst>
                <a:ext uri="{FF2B5EF4-FFF2-40B4-BE49-F238E27FC236}">
                  <a16:creationId xmlns:a16="http://schemas.microsoft.com/office/drawing/2014/main" xmlns="" id="{A99DF9EE-3323-4B69-9985-222A1DF024CB}"/>
                </a:ext>
              </a:extLst>
            </p:cNvPr>
            <p:cNvSpPr>
              <a:spLocks noChangeArrowheads="1"/>
            </p:cNvSpPr>
            <p:nvPr/>
          </p:nvSpPr>
          <p:spPr bwMode="auto">
            <a:xfrm>
              <a:off x="2182201" y="3548606"/>
              <a:ext cx="85725" cy="13366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8" name="Rectangle 7">
              <a:extLst>
                <a:ext uri="{FF2B5EF4-FFF2-40B4-BE49-F238E27FC236}">
                  <a16:creationId xmlns:a16="http://schemas.microsoft.com/office/drawing/2014/main" xmlns="" id="{11001C15-3EAF-42F8-B578-23FF8521F941}"/>
                </a:ext>
              </a:extLst>
            </p:cNvPr>
            <p:cNvSpPr>
              <a:spLocks noChangeArrowheads="1"/>
            </p:cNvSpPr>
            <p:nvPr/>
          </p:nvSpPr>
          <p:spPr bwMode="auto">
            <a:xfrm>
              <a:off x="1878989" y="3602581"/>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9" name="Freeform 8">
              <a:extLst>
                <a:ext uri="{FF2B5EF4-FFF2-40B4-BE49-F238E27FC236}">
                  <a16:creationId xmlns:a16="http://schemas.microsoft.com/office/drawing/2014/main" xmlns="" id="{B3F2AAD9-3C3E-4D7F-ADAD-50FBC14F11CC}"/>
                </a:ext>
              </a:extLst>
            </p:cNvPr>
            <p:cNvSpPr>
              <a:spLocks/>
            </p:cNvSpPr>
            <p:nvPr/>
          </p:nvSpPr>
          <p:spPr bwMode="auto">
            <a:xfrm>
              <a:off x="1904389" y="3631156"/>
              <a:ext cx="306388" cy="306387"/>
            </a:xfrm>
            <a:custGeom>
              <a:avLst/>
              <a:gdLst>
                <a:gd name="T0" fmla="*/ 175 w 193"/>
                <a:gd name="T1" fmla="*/ 193 h 193"/>
                <a:gd name="T2" fmla="*/ 0 w 193"/>
                <a:gd name="T3" fmla="*/ 18 h 193"/>
                <a:gd name="T4" fmla="*/ 18 w 193"/>
                <a:gd name="T5" fmla="*/ 0 h 193"/>
                <a:gd name="T6" fmla="*/ 193 w 193"/>
                <a:gd name="T7" fmla="*/ 175 h 193"/>
                <a:gd name="T8" fmla="*/ 175 w 193"/>
                <a:gd name="T9" fmla="*/ 193 h 193"/>
              </a:gdLst>
              <a:ahLst/>
              <a:cxnLst>
                <a:cxn ang="0">
                  <a:pos x="T0" y="T1"/>
                </a:cxn>
                <a:cxn ang="0">
                  <a:pos x="T2" y="T3"/>
                </a:cxn>
                <a:cxn ang="0">
                  <a:pos x="T4" y="T5"/>
                </a:cxn>
                <a:cxn ang="0">
                  <a:pos x="T6" y="T7"/>
                </a:cxn>
                <a:cxn ang="0">
                  <a:pos x="T8" y="T9"/>
                </a:cxn>
              </a:cxnLst>
              <a:rect l="0" t="0" r="r" b="b"/>
              <a:pathLst>
                <a:path w="193" h="193">
                  <a:moveTo>
                    <a:pt x="175" y="193"/>
                  </a:moveTo>
                  <a:lnTo>
                    <a:pt x="0" y="18"/>
                  </a:lnTo>
                  <a:lnTo>
                    <a:pt x="18" y="0"/>
                  </a:lnTo>
                  <a:lnTo>
                    <a:pt x="193" y="175"/>
                  </a:lnTo>
                  <a:lnTo>
                    <a:pt x="175" y="1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0" name="Freeform 9">
              <a:extLst>
                <a:ext uri="{FF2B5EF4-FFF2-40B4-BE49-F238E27FC236}">
                  <a16:creationId xmlns:a16="http://schemas.microsoft.com/office/drawing/2014/main" xmlns="" id="{FB69AB88-B326-4BFA-84E7-43FBD629CE3C}"/>
                </a:ext>
              </a:extLst>
            </p:cNvPr>
            <p:cNvSpPr>
              <a:spLocks/>
            </p:cNvSpPr>
            <p:nvPr/>
          </p:nvSpPr>
          <p:spPr bwMode="auto">
            <a:xfrm>
              <a:off x="1904389" y="3631156"/>
              <a:ext cx="306388" cy="306387"/>
            </a:xfrm>
            <a:custGeom>
              <a:avLst/>
              <a:gdLst>
                <a:gd name="T0" fmla="*/ 0 w 193"/>
                <a:gd name="T1" fmla="*/ 175 h 193"/>
                <a:gd name="T2" fmla="*/ 175 w 193"/>
                <a:gd name="T3" fmla="*/ 0 h 193"/>
                <a:gd name="T4" fmla="*/ 193 w 193"/>
                <a:gd name="T5" fmla="*/ 18 h 193"/>
                <a:gd name="T6" fmla="*/ 18 w 193"/>
                <a:gd name="T7" fmla="*/ 193 h 193"/>
                <a:gd name="T8" fmla="*/ 0 w 193"/>
                <a:gd name="T9" fmla="*/ 175 h 193"/>
              </a:gdLst>
              <a:ahLst/>
              <a:cxnLst>
                <a:cxn ang="0">
                  <a:pos x="T0" y="T1"/>
                </a:cxn>
                <a:cxn ang="0">
                  <a:pos x="T2" y="T3"/>
                </a:cxn>
                <a:cxn ang="0">
                  <a:pos x="T4" y="T5"/>
                </a:cxn>
                <a:cxn ang="0">
                  <a:pos x="T6" y="T7"/>
                </a:cxn>
                <a:cxn ang="0">
                  <a:pos x="T8" y="T9"/>
                </a:cxn>
              </a:cxnLst>
              <a:rect l="0" t="0" r="r" b="b"/>
              <a:pathLst>
                <a:path w="193" h="193">
                  <a:moveTo>
                    <a:pt x="0" y="175"/>
                  </a:moveTo>
                  <a:lnTo>
                    <a:pt x="175" y="0"/>
                  </a:lnTo>
                  <a:lnTo>
                    <a:pt x="193" y="18"/>
                  </a:lnTo>
                  <a:lnTo>
                    <a:pt x="18" y="193"/>
                  </a:lnTo>
                  <a:lnTo>
                    <a:pt x="0"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1" name="Rectangle 10">
              <a:extLst>
                <a:ext uri="{FF2B5EF4-FFF2-40B4-BE49-F238E27FC236}">
                  <a16:creationId xmlns:a16="http://schemas.microsoft.com/office/drawing/2014/main" xmlns="" id="{FB6CB1A2-3879-4E80-8687-519C9047C345}"/>
                </a:ext>
              </a:extLst>
            </p:cNvPr>
            <p:cNvSpPr>
              <a:spLocks noChangeArrowheads="1"/>
            </p:cNvSpPr>
            <p:nvPr/>
          </p:nvSpPr>
          <p:spPr bwMode="auto">
            <a:xfrm>
              <a:off x="1878989" y="3896268"/>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2" name="Freeform 11">
              <a:extLst>
                <a:ext uri="{FF2B5EF4-FFF2-40B4-BE49-F238E27FC236}">
                  <a16:creationId xmlns:a16="http://schemas.microsoft.com/office/drawing/2014/main" xmlns="" id="{02472A70-D136-4D8B-9E51-7135BA191B62}"/>
                </a:ext>
              </a:extLst>
            </p:cNvPr>
            <p:cNvSpPr>
              <a:spLocks/>
            </p:cNvSpPr>
            <p:nvPr/>
          </p:nvSpPr>
          <p:spPr bwMode="auto">
            <a:xfrm>
              <a:off x="1904389" y="3924843"/>
              <a:ext cx="306388" cy="304800"/>
            </a:xfrm>
            <a:custGeom>
              <a:avLst/>
              <a:gdLst>
                <a:gd name="T0" fmla="*/ 175 w 193"/>
                <a:gd name="T1" fmla="*/ 192 h 192"/>
                <a:gd name="T2" fmla="*/ 0 w 193"/>
                <a:gd name="T3" fmla="*/ 18 h 192"/>
                <a:gd name="T4" fmla="*/ 18 w 193"/>
                <a:gd name="T5" fmla="*/ 0 h 192"/>
                <a:gd name="T6" fmla="*/ 193 w 193"/>
                <a:gd name="T7" fmla="*/ 174 h 192"/>
                <a:gd name="T8" fmla="*/ 175 w 193"/>
                <a:gd name="T9" fmla="*/ 192 h 192"/>
              </a:gdLst>
              <a:ahLst/>
              <a:cxnLst>
                <a:cxn ang="0">
                  <a:pos x="T0" y="T1"/>
                </a:cxn>
                <a:cxn ang="0">
                  <a:pos x="T2" y="T3"/>
                </a:cxn>
                <a:cxn ang="0">
                  <a:pos x="T4" y="T5"/>
                </a:cxn>
                <a:cxn ang="0">
                  <a:pos x="T6" y="T7"/>
                </a:cxn>
                <a:cxn ang="0">
                  <a:pos x="T8" y="T9"/>
                </a:cxn>
              </a:cxnLst>
              <a:rect l="0" t="0" r="r" b="b"/>
              <a:pathLst>
                <a:path w="193" h="192">
                  <a:moveTo>
                    <a:pt x="175" y="192"/>
                  </a:moveTo>
                  <a:lnTo>
                    <a:pt x="0" y="18"/>
                  </a:lnTo>
                  <a:lnTo>
                    <a:pt x="18" y="0"/>
                  </a:lnTo>
                  <a:lnTo>
                    <a:pt x="193" y="174"/>
                  </a:lnTo>
                  <a:lnTo>
                    <a:pt x="175"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3" name="Freeform 12">
              <a:extLst>
                <a:ext uri="{FF2B5EF4-FFF2-40B4-BE49-F238E27FC236}">
                  <a16:creationId xmlns:a16="http://schemas.microsoft.com/office/drawing/2014/main" xmlns="" id="{5A0FE986-183C-4101-BB40-8D7716091D95}"/>
                </a:ext>
              </a:extLst>
            </p:cNvPr>
            <p:cNvSpPr>
              <a:spLocks/>
            </p:cNvSpPr>
            <p:nvPr/>
          </p:nvSpPr>
          <p:spPr bwMode="auto">
            <a:xfrm>
              <a:off x="1904389" y="3924843"/>
              <a:ext cx="306388" cy="304800"/>
            </a:xfrm>
            <a:custGeom>
              <a:avLst/>
              <a:gdLst>
                <a:gd name="T0" fmla="*/ 0 w 193"/>
                <a:gd name="T1" fmla="*/ 174 h 192"/>
                <a:gd name="T2" fmla="*/ 175 w 193"/>
                <a:gd name="T3" fmla="*/ 0 h 192"/>
                <a:gd name="T4" fmla="*/ 193 w 193"/>
                <a:gd name="T5" fmla="*/ 18 h 192"/>
                <a:gd name="T6" fmla="*/ 18 w 193"/>
                <a:gd name="T7" fmla="*/ 192 h 192"/>
                <a:gd name="T8" fmla="*/ 0 w 193"/>
                <a:gd name="T9" fmla="*/ 174 h 192"/>
              </a:gdLst>
              <a:ahLst/>
              <a:cxnLst>
                <a:cxn ang="0">
                  <a:pos x="T0" y="T1"/>
                </a:cxn>
                <a:cxn ang="0">
                  <a:pos x="T2" y="T3"/>
                </a:cxn>
                <a:cxn ang="0">
                  <a:pos x="T4" y="T5"/>
                </a:cxn>
                <a:cxn ang="0">
                  <a:pos x="T6" y="T7"/>
                </a:cxn>
                <a:cxn ang="0">
                  <a:pos x="T8" y="T9"/>
                </a:cxn>
              </a:cxnLst>
              <a:rect l="0" t="0" r="r" b="b"/>
              <a:pathLst>
                <a:path w="193" h="192">
                  <a:moveTo>
                    <a:pt x="0" y="174"/>
                  </a:moveTo>
                  <a:lnTo>
                    <a:pt x="175" y="0"/>
                  </a:lnTo>
                  <a:lnTo>
                    <a:pt x="193" y="18"/>
                  </a:lnTo>
                  <a:lnTo>
                    <a:pt x="18" y="192"/>
                  </a:lnTo>
                  <a:lnTo>
                    <a:pt x="0" y="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4" name="Rectangle 13">
              <a:extLst>
                <a:ext uri="{FF2B5EF4-FFF2-40B4-BE49-F238E27FC236}">
                  <a16:creationId xmlns:a16="http://schemas.microsoft.com/office/drawing/2014/main" xmlns="" id="{F7457D4D-CA0A-4CAC-B9AF-7DD2FB31E471}"/>
                </a:ext>
              </a:extLst>
            </p:cNvPr>
            <p:cNvSpPr>
              <a:spLocks noChangeArrowheads="1"/>
            </p:cNvSpPr>
            <p:nvPr/>
          </p:nvSpPr>
          <p:spPr bwMode="auto">
            <a:xfrm>
              <a:off x="1878989" y="4188368"/>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5" name="Freeform 14">
              <a:extLst>
                <a:ext uri="{FF2B5EF4-FFF2-40B4-BE49-F238E27FC236}">
                  <a16:creationId xmlns:a16="http://schemas.microsoft.com/office/drawing/2014/main" xmlns="" id="{05FDA777-1808-4EAA-986C-5E80474991C9}"/>
                </a:ext>
              </a:extLst>
            </p:cNvPr>
            <p:cNvSpPr>
              <a:spLocks/>
            </p:cNvSpPr>
            <p:nvPr/>
          </p:nvSpPr>
          <p:spPr bwMode="auto">
            <a:xfrm>
              <a:off x="1904389" y="4216943"/>
              <a:ext cx="306388" cy="306387"/>
            </a:xfrm>
            <a:custGeom>
              <a:avLst/>
              <a:gdLst>
                <a:gd name="T0" fmla="*/ 175 w 193"/>
                <a:gd name="T1" fmla="*/ 193 h 193"/>
                <a:gd name="T2" fmla="*/ 0 w 193"/>
                <a:gd name="T3" fmla="*/ 18 h 193"/>
                <a:gd name="T4" fmla="*/ 18 w 193"/>
                <a:gd name="T5" fmla="*/ 0 h 193"/>
                <a:gd name="T6" fmla="*/ 193 w 193"/>
                <a:gd name="T7" fmla="*/ 175 h 193"/>
                <a:gd name="T8" fmla="*/ 175 w 193"/>
                <a:gd name="T9" fmla="*/ 193 h 193"/>
              </a:gdLst>
              <a:ahLst/>
              <a:cxnLst>
                <a:cxn ang="0">
                  <a:pos x="T0" y="T1"/>
                </a:cxn>
                <a:cxn ang="0">
                  <a:pos x="T2" y="T3"/>
                </a:cxn>
                <a:cxn ang="0">
                  <a:pos x="T4" y="T5"/>
                </a:cxn>
                <a:cxn ang="0">
                  <a:pos x="T6" y="T7"/>
                </a:cxn>
                <a:cxn ang="0">
                  <a:pos x="T8" y="T9"/>
                </a:cxn>
              </a:cxnLst>
              <a:rect l="0" t="0" r="r" b="b"/>
              <a:pathLst>
                <a:path w="193" h="193">
                  <a:moveTo>
                    <a:pt x="175" y="193"/>
                  </a:moveTo>
                  <a:lnTo>
                    <a:pt x="0" y="18"/>
                  </a:lnTo>
                  <a:lnTo>
                    <a:pt x="18" y="0"/>
                  </a:lnTo>
                  <a:lnTo>
                    <a:pt x="193" y="175"/>
                  </a:lnTo>
                  <a:lnTo>
                    <a:pt x="175" y="1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6" name="Freeform 15">
              <a:extLst>
                <a:ext uri="{FF2B5EF4-FFF2-40B4-BE49-F238E27FC236}">
                  <a16:creationId xmlns:a16="http://schemas.microsoft.com/office/drawing/2014/main" xmlns="" id="{04955016-6BA8-48C1-AEDA-1C56D8DB9B52}"/>
                </a:ext>
              </a:extLst>
            </p:cNvPr>
            <p:cNvSpPr>
              <a:spLocks/>
            </p:cNvSpPr>
            <p:nvPr/>
          </p:nvSpPr>
          <p:spPr bwMode="auto">
            <a:xfrm>
              <a:off x="1904389" y="4216943"/>
              <a:ext cx="306388" cy="306387"/>
            </a:xfrm>
            <a:custGeom>
              <a:avLst/>
              <a:gdLst>
                <a:gd name="T0" fmla="*/ 0 w 193"/>
                <a:gd name="T1" fmla="*/ 175 h 193"/>
                <a:gd name="T2" fmla="*/ 175 w 193"/>
                <a:gd name="T3" fmla="*/ 0 h 193"/>
                <a:gd name="T4" fmla="*/ 193 w 193"/>
                <a:gd name="T5" fmla="*/ 18 h 193"/>
                <a:gd name="T6" fmla="*/ 18 w 193"/>
                <a:gd name="T7" fmla="*/ 193 h 193"/>
                <a:gd name="T8" fmla="*/ 0 w 193"/>
                <a:gd name="T9" fmla="*/ 175 h 193"/>
              </a:gdLst>
              <a:ahLst/>
              <a:cxnLst>
                <a:cxn ang="0">
                  <a:pos x="T0" y="T1"/>
                </a:cxn>
                <a:cxn ang="0">
                  <a:pos x="T2" y="T3"/>
                </a:cxn>
                <a:cxn ang="0">
                  <a:pos x="T4" y="T5"/>
                </a:cxn>
                <a:cxn ang="0">
                  <a:pos x="T6" y="T7"/>
                </a:cxn>
                <a:cxn ang="0">
                  <a:pos x="T8" y="T9"/>
                </a:cxn>
              </a:cxnLst>
              <a:rect l="0" t="0" r="r" b="b"/>
              <a:pathLst>
                <a:path w="193" h="193">
                  <a:moveTo>
                    <a:pt x="0" y="175"/>
                  </a:moveTo>
                  <a:lnTo>
                    <a:pt x="175" y="0"/>
                  </a:lnTo>
                  <a:lnTo>
                    <a:pt x="193" y="18"/>
                  </a:lnTo>
                  <a:lnTo>
                    <a:pt x="18" y="193"/>
                  </a:lnTo>
                  <a:lnTo>
                    <a:pt x="0"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7" name="Rectangle 16">
              <a:extLst>
                <a:ext uri="{FF2B5EF4-FFF2-40B4-BE49-F238E27FC236}">
                  <a16:creationId xmlns:a16="http://schemas.microsoft.com/office/drawing/2014/main" xmlns="" id="{33D06CAF-811C-4CC5-B376-BF632CEAB75C}"/>
                </a:ext>
              </a:extLst>
            </p:cNvPr>
            <p:cNvSpPr>
              <a:spLocks noChangeArrowheads="1"/>
            </p:cNvSpPr>
            <p:nvPr/>
          </p:nvSpPr>
          <p:spPr bwMode="auto">
            <a:xfrm>
              <a:off x="1878989" y="4482056"/>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8" name="Freeform 17">
              <a:extLst>
                <a:ext uri="{FF2B5EF4-FFF2-40B4-BE49-F238E27FC236}">
                  <a16:creationId xmlns:a16="http://schemas.microsoft.com/office/drawing/2014/main" xmlns="" id="{61A1BEEC-EE7C-46BD-8469-EDC7FD3D6726}"/>
                </a:ext>
              </a:extLst>
            </p:cNvPr>
            <p:cNvSpPr>
              <a:spLocks/>
            </p:cNvSpPr>
            <p:nvPr/>
          </p:nvSpPr>
          <p:spPr bwMode="auto">
            <a:xfrm>
              <a:off x="1904389" y="4510631"/>
              <a:ext cx="306388" cy="304800"/>
            </a:xfrm>
            <a:custGeom>
              <a:avLst/>
              <a:gdLst>
                <a:gd name="T0" fmla="*/ 175 w 193"/>
                <a:gd name="T1" fmla="*/ 192 h 192"/>
                <a:gd name="T2" fmla="*/ 0 w 193"/>
                <a:gd name="T3" fmla="*/ 18 h 192"/>
                <a:gd name="T4" fmla="*/ 18 w 193"/>
                <a:gd name="T5" fmla="*/ 0 h 192"/>
                <a:gd name="T6" fmla="*/ 193 w 193"/>
                <a:gd name="T7" fmla="*/ 174 h 192"/>
                <a:gd name="T8" fmla="*/ 175 w 193"/>
                <a:gd name="T9" fmla="*/ 192 h 192"/>
              </a:gdLst>
              <a:ahLst/>
              <a:cxnLst>
                <a:cxn ang="0">
                  <a:pos x="T0" y="T1"/>
                </a:cxn>
                <a:cxn ang="0">
                  <a:pos x="T2" y="T3"/>
                </a:cxn>
                <a:cxn ang="0">
                  <a:pos x="T4" y="T5"/>
                </a:cxn>
                <a:cxn ang="0">
                  <a:pos x="T6" y="T7"/>
                </a:cxn>
                <a:cxn ang="0">
                  <a:pos x="T8" y="T9"/>
                </a:cxn>
              </a:cxnLst>
              <a:rect l="0" t="0" r="r" b="b"/>
              <a:pathLst>
                <a:path w="193" h="192">
                  <a:moveTo>
                    <a:pt x="175" y="192"/>
                  </a:moveTo>
                  <a:lnTo>
                    <a:pt x="0" y="18"/>
                  </a:lnTo>
                  <a:lnTo>
                    <a:pt x="18" y="0"/>
                  </a:lnTo>
                  <a:lnTo>
                    <a:pt x="193" y="174"/>
                  </a:lnTo>
                  <a:lnTo>
                    <a:pt x="175"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9" name="Freeform 18">
              <a:extLst>
                <a:ext uri="{FF2B5EF4-FFF2-40B4-BE49-F238E27FC236}">
                  <a16:creationId xmlns:a16="http://schemas.microsoft.com/office/drawing/2014/main" xmlns="" id="{B4AB533A-37B5-4718-ADE2-7E1D05692C46}"/>
                </a:ext>
              </a:extLst>
            </p:cNvPr>
            <p:cNvSpPr>
              <a:spLocks/>
            </p:cNvSpPr>
            <p:nvPr/>
          </p:nvSpPr>
          <p:spPr bwMode="auto">
            <a:xfrm>
              <a:off x="1904389" y="4510631"/>
              <a:ext cx="306388" cy="304800"/>
            </a:xfrm>
            <a:custGeom>
              <a:avLst/>
              <a:gdLst>
                <a:gd name="T0" fmla="*/ 0 w 193"/>
                <a:gd name="T1" fmla="*/ 174 h 192"/>
                <a:gd name="T2" fmla="*/ 175 w 193"/>
                <a:gd name="T3" fmla="*/ 0 h 192"/>
                <a:gd name="T4" fmla="*/ 193 w 193"/>
                <a:gd name="T5" fmla="*/ 18 h 192"/>
                <a:gd name="T6" fmla="*/ 18 w 193"/>
                <a:gd name="T7" fmla="*/ 192 h 192"/>
                <a:gd name="T8" fmla="*/ 0 w 193"/>
                <a:gd name="T9" fmla="*/ 174 h 192"/>
              </a:gdLst>
              <a:ahLst/>
              <a:cxnLst>
                <a:cxn ang="0">
                  <a:pos x="T0" y="T1"/>
                </a:cxn>
                <a:cxn ang="0">
                  <a:pos x="T2" y="T3"/>
                </a:cxn>
                <a:cxn ang="0">
                  <a:pos x="T4" y="T5"/>
                </a:cxn>
                <a:cxn ang="0">
                  <a:pos x="T6" y="T7"/>
                </a:cxn>
                <a:cxn ang="0">
                  <a:pos x="T8" y="T9"/>
                </a:cxn>
              </a:cxnLst>
              <a:rect l="0" t="0" r="r" b="b"/>
              <a:pathLst>
                <a:path w="193" h="192">
                  <a:moveTo>
                    <a:pt x="0" y="174"/>
                  </a:moveTo>
                  <a:lnTo>
                    <a:pt x="175" y="0"/>
                  </a:lnTo>
                  <a:lnTo>
                    <a:pt x="193" y="18"/>
                  </a:lnTo>
                  <a:lnTo>
                    <a:pt x="18" y="192"/>
                  </a:lnTo>
                  <a:lnTo>
                    <a:pt x="0" y="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0" name="Rectangle 19">
              <a:extLst>
                <a:ext uri="{FF2B5EF4-FFF2-40B4-BE49-F238E27FC236}">
                  <a16:creationId xmlns:a16="http://schemas.microsoft.com/office/drawing/2014/main" xmlns="" id="{D1E18DBC-84AE-4CD8-A346-23350C7CA684}"/>
                </a:ext>
              </a:extLst>
            </p:cNvPr>
            <p:cNvSpPr>
              <a:spLocks noChangeArrowheads="1"/>
            </p:cNvSpPr>
            <p:nvPr/>
          </p:nvSpPr>
          <p:spPr bwMode="auto">
            <a:xfrm>
              <a:off x="1837714" y="2351631"/>
              <a:ext cx="98425" cy="12827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1" name="Rectangle 20">
              <a:extLst>
                <a:ext uri="{FF2B5EF4-FFF2-40B4-BE49-F238E27FC236}">
                  <a16:creationId xmlns:a16="http://schemas.microsoft.com/office/drawing/2014/main" xmlns="" id="{C3768417-5004-461B-9424-6AEEC8E334F7}"/>
                </a:ext>
              </a:extLst>
            </p:cNvPr>
            <p:cNvSpPr>
              <a:spLocks noChangeArrowheads="1"/>
            </p:cNvSpPr>
            <p:nvPr/>
          </p:nvSpPr>
          <p:spPr bwMode="auto">
            <a:xfrm>
              <a:off x="2182201" y="2351631"/>
              <a:ext cx="85725" cy="12827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2" name="Rectangle 21">
              <a:extLst>
                <a:ext uri="{FF2B5EF4-FFF2-40B4-BE49-F238E27FC236}">
                  <a16:creationId xmlns:a16="http://schemas.microsoft.com/office/drawing/2014/main" xmlns="" id="{B6C03F19-6FEA-4531-A333-DD0CDB206439}"/>
                </a:ext>
              </a:extLst>
            </p:cNvPr>
            <p:cNvSpPr>
              <a:spLocks noChangeArrowheads="1"/>
            </p:cNvSpPr>
            <p:nvPr/>
          </p:nvSpPr>
          <p:spPr bwMode="auto">
            <a:xfrm>
              <a:off x="1878989" y="2351631"/>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3" name="Freeform 22">
              <a:extLst>
                <a:ext uri="{FF2B5EF4-FFF2-40B4-BE49-F238E27FC236}">
                  <a16:creationId xmlns:a16="http://schemas.microsoft.com/office/drawing/2014/main" xmlns="" id="{8AEBDBC8-4861-40AB-B4A7-3F5276CE125E}"/>
                </a:ext>
              </a:extLst>
            </p:cNvPr>
            <p:cNvSpPr>
              <a:spLocks/>
            </p:cNvSpPr>
            <p:nvPr/>
          </p:nvSpPr>
          <p:spPr bwMode="auto">
            <a:xfrm>
              <a:off x="1904389" y="2380206"/>
              <a:ext cx="306388" cy="304800"/>
            </a:xfrm>
            <a:custGeom>
              <a:avLst/>
              <a:gdLst>
                <a:gd name="T0" fmla="*/ 175 w 193"/>
                <a:gd name="T1" fmla="*/ 192 h 192"/>
                <a:gd name="T2" fmla="*/ 0 w 193"/>
                <a:gd name="T3" fmla="*/ 18 h 192"/>
                <a:gd name="T4" fmla="*/ 18 w 193"/>
                <a:gd name="T5" fmla="*/ 0 h 192"/>
                <a:gd name="T6" fmla="*/ 193 w 193"/>
                <a:gd name="T7" fmla="*/ 174 h 192"/>
                <a:gd name="T8" fmla="*/ 175 w 193"/>
                <a:gd name="T9" fmla="*/ 192 h 192"/>
              </a:gdLst>
              <a:ahLst/>
              <a:cxnLst>
                <a:cxn ang="0">
                  <a:pos x="T0" y="T1"/>
                </a:cxn>
                <a:cxn ang="0">
                  <a:pos x="T2" y="T3"/>
                </a:cxn>
                <a:cxn ang="0">
                  <a:pos x="T4" y="T5"/>
                </a:cxn>
                <a:cxn ang="0">
                  <a:pos x="T6" y="T7"/>
                </a:cxn>
                <a:cxn ang="0">
                  <a:pos x="T8" y="T9"/>
                </a:cxn>
              </a:cxnLst>
              <a:rect l="0" t="0" r="r" b="b"/>
              <a:pathLst>
                <a:path w="193" h="192">
                  <a:moveTo>
                    <a:pt x="175" y="192"/>
                  </a:moveTo>
                  <a:lnTo>
                    <a:pt x="0" y="18"/>
                  </a:lnTo>
                  <a:lnTo>
                    <a:pt x="18" y="0"/>
                  </a:lnTo>
                  <a:lnTo>
                    <a:pt x="193" y="174"/>
                  </a:lnTo>
                  <a:lnTo>
                    <a:pt x="175"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4" name="Freeform 23">
              <a:extLst>
                <a:ext uri="{FF2B5EF4-FFF2-40B4-BE49-F238E27FC236}">
                  <a16:creationId xmlns:a16="http://schemas.microsoft.com/office/drawing/2014/main" xmlns="" id="{2ECBFC03-5C8D-42B1-9D0E-6F26D179BF08}"/>
                </a:ext>
              </a:extLst>
            </p:cNvPr>
            <p:cNvSpPr>
              <a:spLocks/>
            </p:cNvSpPr>
            <p:nvPr/>
          </p:nvSpPr>
          <p:spPr bwMode="auto">
            <a:xfrm>
              <a:off x="1904389" y="2380206"/>
              <a:ext cx="306388" cy="304800"/>
            </a:xfrm>
            <a:custGeom>
              <a:avLst/>
              <a:gdLst>
                <a:gd name="T0" fmla="*/ 0 w 193"/>
                <a:gd name="T1" fmla="*/ 174 h 192"/>
                <a:gd name="T2" fmla="*/ 175 w 193"/>
                <a:gd name="T3" fmla="*/ 0 h 192"/>
                <a:gd name="T4" fmla="*/ 193 w 193"/>
                <a:gd name="T5" fmla="*/ 18 h 192"/>
                <a:gd name="T6" fmla="*/ 18 w 193"/>
                <a:gd name="T7" fmla="*/ 192 h 192"/>
                <a:gd name="T8" fmla="*/ 0 w 193"/>
                <a:gd name="T9" fmla="*/ 174 h 192"/>
              </a:gdLst>
              <a:ahLst/>
              <a:cxnLst>
                <a:cxn ang="0">
                  <a:pos x="T0" y="T1"/>
                </a:cxn>
                <a:cxn ang="0">
                  <a:pos x="T2" y="T3"/>
                </a:cxn>
                <a:cxn ang="0">
                  <a:pos x="T4" y="T5"/>
                </a:cxn>
                <a:cxn ang="0">
                  <a:pos x="T6" y="T7"/>
                </a:cxn>
                <a:cxn ang="0">
                  <a:pos x="T8" y="T9"/>
                </a:cxn>
              </a:cxnLst>
              <a:rect l="0" t="0" r="r" b="b"/>
              <a:pathLst>
                <a:path w="193" h="192">
                  <a:moveTo>
                    <a:pt x="0" y="174"/>
                  </a:moveTo>
                  <a:lnTo>
                    <a:pt x="175" y="0"/>
                  </a:lnTo>
                  <a:lnTo>
                    <a:pt x="193" y="18"/>
                  </a:lnTo>
                  <a:lnTo>
                    <a:pt x="18" y="192"/>
                  </a:lnTo>
                  <a:lnTo>
                    <a:pt x="0" y="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5" name="Rectangle 24">
              <a:extLst>
                <a:ext uri="{FF2B5EF4-FFF2-40B4-BE49-F238E27FC236}">
                  <a16:creationId xmlns:a16="http://schemas.microsoft.com/office/drawing/2014/main" xmlns="" id="{AA56BDC3-8E00-49D8-B842-8636BA3D7A68}"/>
                </a:ext>
              </a:extLst>
            </p:cNvPr>
            <p:cNvSpPr>
              <a:spLocks noChangeArrowheads="1"/>
            </p:cNvSpPr>
            <p:nvPr/>
          </p:nvSpPr>
          <p:spPr bwMode="auto">
            <a:xfrm>
              <a:off x="1878989" y="2643731"/>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6" name="Freeform 25">
              <a:extLst>
                <a:ext uri="{FF2B5EF4-FFF2-40B4-BE49-F238E27FC236}">
                  <a16:creationId xmlns:a16="http://schemas.microsoft.com/office/drawing/2014/main" xmlns="" id="{CA249F19-76A7-4DF1-A699-0299883F9399}"/>
                </a:ext>
              </a:extLst>
            </p:cNvPr>
            <p:cNvSpPr>
              <a:spLocks/>
            </p:cNvSpPr>
            <p:nvPr/>
          </p:nvSpPr>
          <p:spPr bwMode="auto">
            <a:xfrm>
              <a:off x="1904389" y="2672306"/>
              <a:ext cx="306388" cy="306387"/>
            </a:xfrm>
            <a:custGeom>
              <a:avLst/>
              <a:gdLst>
                <a:gd name="T0" fmla="*/ 175 w 193"/>
                <a:gd name="T1" fmla="*/ 193 h 193"/>
                <a:gd name="T2" fmla="*/ 0 w 193"/>
                <a:gd name="T3" fmla="*/ 18 h 193"/>
                <a:gd name="T4" fmla="*/ 18 w 193"/>
                <a:gd name="T5" fmla="*/ 0 h 193"/>
                <a:gd name="T6" fmla="*/ 193 w 193"/>
                <a:gd name="T7" fmla="*/ 175 h 193"/>
                <a:gd name="T8" fmla="*/ 175 w 193"/>
                <a:gd name="T9" fmla="*/ 193 h 193"/>
              </a:gdLst>
              <a:ahLst/>
              <a:cxnLst>
                <a:cxn ang="0">
                  <a:pos x="T0" y="T1"/>
                </a:cxn>
                <a:cxn ang="0">
                  <a:pos x="T2" y="T3"/>
                </a:cxn>
                <a:cxn ang="0">
                  <a:pos x="T4" y="T5"/>
                </a:cxn>
                <a:cxn ang="0">
                  <a:pos x="T6" y="T7"/>
                </a:cxn>
                <a:cxn ang="0">
                  <a:pos x="T8" y="T9"/>
                </a:cxn>
              </a:cxnLst>
              <a:rect l="0" t="0" r="r" b="b"/>
              <a:pathLst>
                <a:path w="193" h="193">
                  <a:moveTo>
                    <a:pt x="175" y="193"/>
                  </a:moveTo>
                  <a:lnTo>
                    <a:pt x="0" y="18"/>
                  </a:lnTo>
                  <a:lnTo>
                    <a:pt x="18" y="0"/>
                  </a:lnTo>
                  <a:lnTo>
                    <a:pt x="193" y="175"/>
                  </a:lnTo>
                  <a:lnTo>
                    <a:pt x="175" y="1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7" name="Freeform 26">
              <a:extLst>
                <a:ext uri="{FF2B5EF4-FFF2-40B4-BE49-F238E27FC236}">
                  <a16:creationId xmlns:a16="http://schemas.microsoft.com/office/drawing/2014/main" xmlns="" id="{9C430714-E500-4EC2-A0CC-E7D7802BB4CA}"/>
                </a:ext>
              </a:extLst>
            </p:cNvPr>
            <p:cNvSpPr>
              <a:spLocks/>
            </p:cNvSpPr>
            <p:nvPr/>
          </p:nvSpPr>
          <p:spPr bwMode="auto">
            <a:xfrm>
              <a:off x="1904389" y="2672306"/>
              <a:ext cx="306388" cy="306387"/>
            </a:xfrm>
            <a:custGeom>
              <a:avLst/>
              <a:gdLst>
                <a:gd name="T0" fmla="*/ 0 w 193"/>
                <a:gd name="T1" fmla="*/ 175 h 193"/>
                <a:gd name="T2" fmla="*/ 175 w 193"/>
                <a:gd name="T3" fmla="*/ 0 h 193"/>
                <a:gd name="T4" fmla="*/ 193 w 193"/>
                <a:gd name="T5" fmla="*/ 18 h 193"/>
                <a:gd name="T6" fmla="*/ 18 w 193"/>
                <a:gd name="T7" fmla="*/ 193 h 193"/>
                <a:gd name="T8" fmla="*/ 0 w 193"/>
                <a:gd name="T9" fmla="*/ 175 h 193"/>
              </a:gdLst>
              <a:ahLst/>
              <a:cxnLst>
                <a:cxn ang="0">
                  <a:pos x="T0" y="T1"/>
                </a:cxn>
                <a:cxn ang="0">
                  <a:pos x="T2" y="T3"/>
                </a:cxn>
                <a:cxn ang="0">
                  <a:pos x="T4" y="T5"/>
                </a:cxn>
                <a:cxn ang="0">
                  <a:pos x="T6" y="T7"/>
                </a:cxn>
                <a:cxn ang="0">
                  <a:pos x="T8" y="T9"/>
                </a:cxn>
              </a:cxnLst>
              <a:rect l="0" t="0" r="r" b="b"/>
              <a:pathLst>
                <a:path w="193" h="193">
                  <a:moveTo>
                    <a:pt x="0" y="175"/>
                  </a:moveTo>
                  <a:lnTo>
                    <a:pt x="175" y="0"/>
                  </a:lnTo>
                  <a:lnTo>
                    <a:pt x="193" y="18"/>
                  </a:lnTo>
                  <a:lnTo>
                    <a:pt x="18" y="193"/>
                  </a:lnTo>
                  <a:lnTo>
                    <a:pt x="0"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8" name="Rectangle 27">
              <a:extLst>
                <a:ext uri="{FF2B5EF4-FFF2-40B4-BE49-F238E27FC236}">
                  <a16:creationId xmlns:a16="http://schemas.microsoft.com/office/drawing/2014/main" xmlns="" id="{051C91D4-39D1-48CF-8661-0771C4A7C93F}"/>
                </a:ext>
              </a:extLst>
            </p:cNvPr>
            <p:cNvSpPr>
              <a:spLocks noChangeArrowheads="1"/>
            </p:cNvSpPr>
            <p:nvPr/>
          </p:nvSpPr>
          <p:spPr bwMode="auto">
            <a:xfrm>
              <a:off x="1878989" y="2937418"/>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9" name="Freeform 28">
              <a:extLst>
                <a:ext uri="{FF2B5EF4-FFF2-40B4-BE49-F238E27FC236}">
                  <a16:creationId xmlns:a16="http://schemas.microsoft.com/office/drawing/2014/main" xmlns="" id="{6ABF17CC-E093-4B02-9886-1D317A26F770}"/>
                </a:ext>
              </a:extLst>
            </p:cNvPr>
            <p:cNvSpPr>
              <a:spLocks/>
            </p:cNvSpPr>
            <p:nvPr/>
          </p:nvSpPr>
          <p:spPr bwMode="auto">
            <a:xfrm>
              <a:off x="1904389" y="2965993"/>
              <a:ext cx="306388" cy="304800"/>
            </a:xfrm>
            <a:custGeom>
              <a:avLst/>
              <a:gdLst>
                <a:gd name="T0" fmla="*/ 175 w 193"/>
                <a:gd name="T1" fmla="*/ 192 h 192"/>
                <a:gd name="T2" fmla="*/ 0 w 193"/>
                <a:gd name="T3" fmla="*/ 18 h 192"/>
                <a:gd name="T4" fmla="*/ 18 w 193"/>
                <a:gd name="T5" fmla="*/ 0 h 192"/>
                <a:gd name="T6" fmla="*/ 193 w 193"/>
                <a:gd name="T7" fmla="*/ 174 h 192"/>
                <a:gd name="T8" fmla="*/ 175 w 193"/>
                <a:gd name="T9" fmla="*/ 192 h 192"/>
              </a:gdLst>
              <a:ahLst/>
              <a:cxnLst>
                <a:cxn ang="0">
                  <a:pos x="T0" y="T1"/>
                </a:cxn>
                <a:cxn ang="0">
                  <a:pos x="T2" y="T3"/>
                </a:cxn>
                <a:cxn ang="0">
                  <a:pos x="T4" y="T5"/>
                </a:cxn>
                <a:cxn ang="0">
                  <a:pos x="T6" y="T7"/>
                </a:cxn>
                <a:cxn ang="0">
                  <a:pos x="T8" y="T9"/>
                </a:cxn>
              </a:cxnLst>
              <a:rect l="0" t="0" r="r" b="b"/>
              <a:pathLst>
                <a:path w="193" h="192">
                  <a:moveTo>
                    <a:pt x="175" y="192"/>
                  </a:moveTo>
                  <a:lnTo>
                    <a:pt x="0" y="18"/>
                  </a:lnTo>
                  <a:lnTo>
                    <a:pt x="18" y="0"/>
                  </a:lnTo>
                  <a:lnTo>
                    <a:pt x="193" y="174"/>
                  </a:lnTo>
                  <a:lnTo>
                    <a:pt x="175"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0" name="Freeform 29">
              <a:extLst>
                <a:ext uri="{FF2B5EF4-FFF2-40B4-BE49-F238E27FC236}">
                  <a16:creationId xmlns:a16="http://schemas.microsoft.com/office/drawing/2014/main" xmlns="" id="{778CC4A3-6D7C-47E7-A4ED-5B06E5B93F8A}"/>
                </a:ext>
              </a:extLst>
            </p:cNvPr>
            <p:cNvSpPr>
              <a:spLocks/>
            </p:cNvSpPr>
            <p:nvPr/>
          </p:nvSpPr>
          <p:spPr bwMode="auto">
            <a:xfrm>
              <a:off x="1904389" y="2965993"/>
              <a:ext cx="306388" cy="304800"/>
            </a:xfrm>
            <a:custGeom>
              <a:avLst/>
              <a:gdLst>
                <a:gd name="T0" fmla="*/ 0 w 193"/>
                <a:gd name="T1" fmla="*/ 174 h 192"/>
                <a:gd name="T2" fmla="*/ 175 w 193"/>
                <a:gd name="T3" fmla="*/ 0 h 192"/>
                <a:gd name="T4" fmla="*/ 193 w 193"/>
                <a:gd name="T5" fmla="*/ 18 h 192"/>
                <a:gd name="T6" fmla="*/ 18 w 193"/>
                <a:gd name="T7" fmla="*/ 192 h 192"/>
                <a:gd name="T8" fmla="*/ 0 w 193"/>
                <a:gd name="T9" fmla="*/ 174 h 192"/>
              </a:gdLst>
              <a:ahLst/>
              <a:cxnLst>
                <a:cxn ang="0">
                  <a:pos x="T0" y="T1"/>
                </a:cxn>
                <a:cxn ang="0">
                  <a:pos x="T2" y="T3"/>
                </a:cxn>
                <a:cxn ang="0">
                  <a:pos x="T4" y="T5"/>
                </a:cxn>
                <a:cxn ang="0">
                  <a:pos x="T6" y="T7"/>
                </a:cxn>
                <a:cxn ang="0">
                  <a:pos x="T8" y="T9"/>
                </a:cxn>
              </a:cxnLst>
              <a:rect l="0" t="0" r="r" b="b"/>
              <a:pathLst>
                <a:path w="193" h="192">
                  <a:moveTo>
                    <a:pt x="0" y="174"/>
                  </a:moveTo>
                  <a:lnTo>
                    <a:pt x="175" y="0"/>
                  </a:lnTo>
                  <a:lnTo>
                    <a:pt x="193" y="18"/>
                  </a:lnTo>
                  <a:lnTo>
                    <a:pt x="18" y="192"/>
                  </a:lnTo>
                  <a:lnTo>
                    <a:pt x="0" y="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1" name="Rectangle 30">
              <a:extLst>
                <a:ext uri="{FF2B5EF4-FFF2-40B4-BE49-F238E27FC236}">
                  <a16:creationId xmlns:a16="http://schemas.microsoft.com/office/drawing/2014/main" xmlns="" id="{A317D194-17E6-4232-8E28-76D991F46B66}"/>
                </a:ext>
              </a:extLst>
            </p:cNvPr>
            <p:cNvSpPr>
              <a:spLocks noChangeArrowheads="1"/>
            </p:cNvSpPr>
            <p:nvPr/>
          </p:nvSpPr>
          <p:spPr bwMode="auto">
            <a:xfrm>
              <a:off x="1878989" y="3229518"/>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2" name="Freeform 31">
              <a:extLst>
                <a:ext uri="{FF2B5EF4-FFF2-40B4-BE49-F238E27FC236}">
                  <a16:creationId xmlns:a16="http://schemas.microsoft.com/office/drawing/2014/main" xmlns="" id="{917F5AC4-0C63-4276-A628-A7273AE0550C}"/>
                </a:ext>
              </a:extLst>
            </p:cNvPr>
            <p:cNvSpPr>
              <a:spLocks/>
            </p:cNvSpPr>
            <p:nvPr/>
          </p:nvSpPr>
          <p:spPr bwMode="auto">
            <a:xfrm>
              <a:off x="1904389" y="3258093"/>
              <a:ext cx="306388" cy="306387"/>
            </a:xfrm>
            <a:custGeom>
              <a:avLst/>
              <a:gdLst>
                <a:gd name="T0" fmla="*/ 175 w 193"/>
                <a:gd name="T1" fmla="*/ 193 h 193"/>
                <a:gd name="T2" fmla="*/ 0 w 193"/>
                <a:gd name="T3" fmla="*/ 18 h 193"/>
                <a:gd name="T4" fmla="*/ 18 w 193"/>
                <a:gd name="T5" fmla="*/ 0 h 193"/>
                <a:gd name="T6" fmla="*/ 193 w 193"/>
                <a:gd name="T7" fmla="*/ 175 h 193"/>
                <a:gd name="T8" fmla="*/ 175 w 193"/>
                <a:gd name="T9" fmla="*/ 193 h 193"/>
              </a:gdLst>
              <a:ahLst/>
              <a:cxnLst>
                <a:cxn ang="0">
                  <a:pos x="T0" y="T1"/>
                </a:cxn>
                <a:cxn ang="0">
                  <a:pos x="T2" y="T3"/>
                </a:cxn>
                <a:cxn ang="0">
                  <a:pos x="T4" y="T5"/>
                </a:cxn>
                <a:cxn ang="0">
                  <a:pos x="T6" y="T7"/>
                </a:cxn>
                <a:cxn ang="0">
                  <a:pos x="T8" y="T9"/>
                </a:cxn>
              </a:cxnLst>
              <a:rect l="0" t="0" r="r" b="b"/>
              <a:pathLst>
                <a:path w="193" h="193">
                  <a:moveTo>
                    <a:pt x="175" y="193"/>
                  </a:moveTo>
                  <a:lnTo>
                    <a:pt x="0" y="18"/>
                  </a:lnTo>
                  <a:lnTo>
                    <a:pt x="18" y="0"/>
                  </a:lnTo>
                  <a:lnTo>
                    <a:pt x="193" y="175"/>
                  </a:lnTo>
                  <a:lnTo>
                    <a:pt x="175" y="1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3" name="Freeform 32">
              <a:extLst>
                <a:ext uri="{FF2B5EF4-FFF2-40B4-BE49-F238E27FC236}">
                  <a16:creationId xmlns:a16="http://schemas.microsoft.com/office/drawing/2014/main" xmlns="" id="{C7279255-F0DD-473E-B4DD-B576FA04FC10}"/>
                </a:ext>
              </a:extLst>
            </p:cNvPr>
            <p:cNvSpPr>
              <a:spLocks/>
            </p:cNvSpPr>
            <p:nvPr/>
          </p:nvSpPr>
          <p:spPr bwMode="auto">
            <a:xfrm>
              <a:off x="1904389" y="3258093"/>
              <a:ext cx="306388" cy="306387"/>
            </a:xfrm>
            <a:custGeom>
              <a:avLst/>
              <a:gdLst>
                <a:gd name="T0" fmla="*/ 0 w 193"/>
                <a:gd name="T1" fmla="*/ 175 h 193"/>
                <a:gd name="T2" fmla="*/ 175 w 193"/>
                <a:gd name="T3" fmla="*/ 0 h 193"/>
                <a:gd name="T4" fmla="*/ 193 w 193"/>
                <a:gd name="T5" fmla="*/ 18 h 193"/>
                <a:gd name="T6" fmla="*/ 18 w 193"/>
                <a:gd name="T7" fmla="*/ 193 h 193"/>
                <a:gd name="T8" fmla="*/ 0 w 193"/>
                <a:gd name="T9" fmla="*/ 175 h 193"/>
              </a:gdLst>
              <a:ahLst/>
              <a:cxnLst>
                <a:cxn ang="0">
                  <a:pos x="T0" y="T1"/>
                </a:cxn>
                <a:cxn ang="0">
                  <a:pos x="T2" y="T3"/>
                </a:cxn>
                <a:cxn ang="0">
                  <a:pos x="T4" y="T5"/>
                </a:cxn>
                <a:cxn ang="0">
                  <a:pos x="T6" y="T7"/>
                </a:cxn>
                <a:cxn ang="0">
                  <a:pos x="T8" y="T9"/>
                </a:cxn>
              </a:cxnLst>
              <a:rect l="0" t="0" r="r" b="b"/>
              <a:pathLst>
                <a:path w="193" h="193">
                  <a:moveTo>
                    <a:pt x="0" y="175"/>
                  </a:moveTo>
                  <a:lnTo>
                    <a:pt x="175" y="0"/>
                  </a:lnTo>
                  <a:lnTo>
                    <a:pt x="193" y="18"/>
                  </a:lnTo>
                  <a:lnTo>
                    <a:pt x="18" y="193"/>
                  </a:lnTo>
                  <a:lnTo>
                    <a:pt x="0"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4" name="Rectangle 33">
              <a:extLst>
                <a:ext uri="{FF2B5EF4-FFF2-40B4-BE49-F238E27FC236}">
                  <a16:creationId xmlns:a16="http://schemas.microsoft.com/office/drawing/2014/main" xmlns="" id="{9F50DA4A-15F6-4E9F-A5F7-78B17D438F80}"/>
                </a:ext>
              </a:extLst>
            </p:cNvPr>
            <p:cNvSpPr>
              <a:spLocks noChangeArrowheads="1"/>
            </p:cNvSpPr>
            <p:nvPr/>
          </p:nvSpPr>
          <p:spPr bwMode="auto">
            <a:xfrm>
              <a:off x="1910739" y="1373731"/>
              <a:ext cx="44450" cy="9810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5" name="Rectangle 34">
              <a:extLst>
                <a:ext uri="{FF2B5EF4-FFF2-40B4-BE49-F238E27FC236}">
                  <a16:creationId xmlns:a16="http://schemas.microsoft.com/office/drawing/2014/main" xmlns="" id="{6DACBFD1-71C1-477F-B258-A6D19714F7E8}"/>
                </a:ext>
              </a:extLst>
            </p:cNvPr>
            <p:cNvSpPr>
              <a:spLocks noChangeArrowheads="1"/>
            </p:cNvSpPr>
            <p:nvPr/>
          </p:nvSpPr>
          <p:spPr bwMode="auto">
            <a:xfrm>
              <a:off x="2144101" y="1373731"/>
              <a:ext cx="53975" cy="9810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6" name="Rectangle 35">
              <a:extLst>
                <a:ext uri="{FF2B5EF4-FFF2-40B4-BE49-F238E27FC236}">
                  <a16:creationId xmlns:a16="http://schemas.microsoft.com/office/drawing/2014/main" xmlns="" id="{1C73D63A-2BD9-4C36-A2CB-1F6161176E81}"/>
                </a:ext>
              </a:extLst>
            </p:cNvPr>
            <p:cNvSpPr>
              <a:spLocks noChangeArrowheads="1"/>
            </p:cNvSpPr>
            <p:nvPr/>
          </p:nvSpPr>
          <p:spPr bwMode="auto">
            <a:xfrm>
              <a:off x="1910739" y="1370556"/>
              <a:ext cx="2746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7" name="Freeform 36">
              <a:extLst>
                <a:ext uri="{FF2B5EF4-FFF2-40B4-BE49-F238E27FC236}">
                  <a16:creationId xmlns:a16="http://schemas.microsoft.com/office/drawing/2014/main" xmlns="" id="{18EF1C78-8AC5-48C7-8C79-9EC9C6FA7CCE}"/>
                </a:ext>
              </a:extLst>
            </p:cNvPr>
            <p:cNvSpPr>
              <a:spLocks/>
            </p:cNvSpPr>
            <p:nvPr/>
          </p:nvSpPr>
          <p:spPr bwMode="auto">
            <a:xfrm>
              <a:off x="1929789" y="1392781"/>
              <a:ext cx="236538" cy="234950"/>
            </a:xfrm>
            <a:custGeom>
              <a:avLst/>
              <a:gdLst>
                <a:gd name="T0" fmla="*/ 135 w 149"/>
                <a:gd name="T1" fmla="*/ 148 h 148"/>
                <a:gd name="T2" fmla="*/ 0 w 149"/>
                <a:gd name="T3" fmla="*/ 14 h 148"/>
                <a:gd name="T4" fmla="*/ 14 w 149"/>
                <a:gd name="T5" fmla="*/ 0 h 148"/>
                <a:gd name="T6" fmla="*/ 149 w 149"/>
                <a:gd name="T7" fmla="*/ 134 h 148"/>
                <a:gd name="T8" fmla="*/ 135 w 149"/>
                <a:gd name="T9" fmla="*/ 148 h 148"/>
              </a:gdLst>
              <a:ahLst/>
              <a:cxnLst>
                <a:cxn ang="0">
                  <a:pos x="T0" y="T1"/>
                </a:cxn>
                <a:cxn ang="0">
                  <a:pos x="T2" y="T3"/>
                </a:cxn>
                <a:cxn ang="0">
                  <a:pos x="T4" y="T5"/>
                </a:cxn>
                <a:cxn ang="0">
                  <a:pos x="T6" y="T7"/>
                </a:cxn>
                <a:cxn ang="0">
                  <a:pos x="T8" y="T9"/>
                </a:cxn>
              </a:cxnLst>
              <a:rect l="0" t="0" r="r" b="b"/>
              <a:pathLst>
                <a:path w="149" h="148">
                  <a:moveTo>
                    <a:pt x="135" y="148"/>
                  </a:moveTo>
                  <a:lnTo>
                    <a:pt x="0" y="14"/>
                  </a:lnTo>
                  <a:lnTo>
                    <a:pt x="14" y="0"/>
                  </a:lnTo>
                  <a:lnTo>
                    <a:pt x="149" y="134"/>
                  </a:lnTo>
                  <a:lnTo>
                    <a:pt x="135" y="1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8" name="Freeform 37">
              <a:extLst>
                <a:ext uri="{FF2B5EF4-FFF2-40B4-BE49-F238E27FC236}">
                  <a16:creationId xmlns:a16="http://schemas.microsoft.com/office/drawing/2014/main" xmlns="" id="{1194E952-FD2B-401E-81FD-B67E618D6731}"/>
                </a:ext>
              </a:extLst>
            </p:cNvPr>
            <p:cNvSpPr>
              <a:spLocks/>
            </p:cNvSpPr>
            <p:nvPr/>
          </p:nvSpPr>
          <p:spPr bwMode="auto">
            <a:xfrm>
              <a:off x="1929789" y="1392781"/>
              <a:ext cx="236538" cy="234950"/>
            </a:xfrm>
            <a:custGeom>
              <a:avLst/>
              <a:gdLst>
                <a:gd name="T0" fmla="*/ 0 w 149"/>
                <a:gd name="T1" fmla="*/ 134 h 148"/>
                <a:gd name="T2" fmla="*/ 135 w 149"/>
                <a:gd name="T3" fmla="*/ 0 h 148"/>
                <a:gd name="T4" fmla="*/ 149 w 149"/>
                <a:gd name="T5" fmla="*/ 14 h 148"/>
                <a:gd name="T6" fmla="*/ 14 w 149"/>
                <a:gd name="T7" fmla="*/ 148 h 148"/>
                <a:gd name="T8" fmla="*/ 0 w 149"/>
                <a:gd name="T9" fmla="*/ 134 h 148"/>
              </a:gdLst>
              <a:ahLst/>
              <a:cxnLst>
                <a:cxn ang="0">
                  <a:pos x="T0" y="T1"/>
                </a:cxn>
                <a:cxn ang="0">
                  <a:pos x="T2" y="T3"/>
                </a:cxn>
                <a:cxn ang="0">
                  <a:pos x="T4" y="T5"/>
                </a:cxn>
                <a:cxn ang="0">
                  <a:pos x="T6" y="T7"/>
                </a:cxn>
                <a:cxn ang="0">
                  <a:pos x="T8" y="T9"/>
                </a:cxn>
              </a:cxnLst>
              <a:rect l="0" t="0" r="r" b="b"/>
              <a:pathLst>
                <a:path w="149" h="148">
                  <a:moveTo>
                    <a:pt x="0" y="134"/>
                  </a:moveTo>
                  <a:lnTo>
                    <a:pt x="135" y="0"/>
                  </a:lnTo>
                  <a:lnTo>
                    <a:pt x="149" y="14"/>
                  </a:lnTo>
                  <a:lnTo>
                    <a:pt x="14" y="148"/>
                  </a:lnTo>
                  <a:lnTo>
                    <a:pt x="0"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9" name="Rectangle 38">
              <a:extLst>
                <a:ext uri="{FF2B5EF4-FFF2-40B4-BE49-F238E27FC236}">
                  <a16:creationId xmlns:a16="http://schemas.microsoft.com/office/drawing/2014/main" xmlns="" id="{CF3C2201-1318-4910-8A47-7A3827342CA2}"/>
                </a:ext>
              </a:extLst>
            </p:cNvPr>
            <p:cNvSpPr>
              <a:spLocks noChangeArrowheads="1"/>
            </p:cNvSpPr>
            <p:nvPr/>
          </p:nvSpPr>
          <p:spPr bwMode="auto">
            <a:xfrm>
              <a:off x="1910739" y="1595981"/>
              <a:ext cx="2746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0" name="Freeform 39">
              <a:extLst>
                <a:ext uri="{FF2B5EF4-FFF2-40B4-BE49-F238E27FC236}">
                  <a16:creationId xmlns:a16="http://schemas.microsoft.com/office/drawing/2014/main" xmlns="" id="{D19D8312-2C54-49C7-A3EB-DC7CD7A67EF2}"/>
                </a:ext>
              </a:extLst>
            </p:cNvPr>
            <p:cNvSpPr>
              <a:spLocks/>
            </p:cNvSpPr>
            <p:nvPr/>
          </p:nvSpPr>
          <p:spPr bwMode="auto">
            <a:xfrm>
              <a:off x="1929789" y="1615031"/>
              <a:ext cx="236538" cy="236537"/>
            </a:xfrm>
            <a:custGeom>
              <a:avLst/>
              <a:gdLst>
                <a:gd name="T0" fmla="*/ 135 w 149"/>
                <a:gd name="T1" fmla="*/ 149 h 149"/>
                <a:gd name="T2" fmla="*/ 0 w 149"/>
                <a:gd name="T3" fmla="*/ 14 h 149"/>
                <a:gd name="T4" fmla="*/ 14 w 149"/>
                <a:gd name="T5" fmla="*/ 0 h 149"/>
                <a:gd name="T6" fmla="*/ 149 w 149"/>
                <a:gd name="T7" fmla="*/ 135 h 149"/>
                <a:gd name="T8" fmla="*/ 135 w 149"/>
                <a:gd name="T9" fmla="*/ 149 h 149"/>
              </a:gdLst>
              <a:ahLst/>
              <a:cxnLst>
                <a:cxn ang="0">
                  <a:pos x="T0" y="T1"/>
                </a:cxn>
                <a:cxn ang="0">
                  <a:pos x="T2" y="T3"/>
                </a:cxn>
                <a:cxn ang="0">
                  <a:pos x="T4" y="T5"/>
                </a:cxn>
                <a:cxn ang="0">
                  <a:pos x="T6" y="T7"/>
                </a:cxn>
                <a:cxn ang="0">
                  <a:pos x="T8" y="T9"/>
                </a:cxn>
              </a:cxnLst>
              <a:rect l="0" t="0" r="r" b="b"/>
              <a:pathLst>
                <a:path w="149" h="149">
                  <a:moveTo>
                    <a:pt x="135" y="149"/>
                  </a:moveTo>
                  <a:lnTo>
                    <a:pt x="0" y="14"/>
                  </a:lnTo>
                  <a:lnTo>
                    <a:pt x="14" y="0"/>
                  </a:lnTo>
                  <a:lnTo>
                    <a:pt x="149" y="135"/>
                  </a:lnTo>
                  <a:lnTo>
                    <a:pt x="135" y="1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1" name="Freeform 40">
              <a:extLst>
                <a:ext uri="{FF2B5EF4-FFF2-40B4-BE49-F238E27FC236}">
                  <a16:creationId xmlns:a16="http://schemas.microsoft.com/office/drawing/2014/main" xmlns="" id="{10F667A6-9D8A-4A97-8471-3E4BED31CD24}"/>
                </a:ext>
              </a:extLst>
            </p:cNvPr>
            <p:cNvSpPr>
              <a:spLocks/>
            </p:cNvSpPr>
            <p:nvPr/>
          </p:nvSpPr>
          <p:spPr bwMode="auto">
            <a:xfrm>
              <a:off x="1929789" y="1615031"/>
              <a:ext cx="236538" cy="236537"/>
            </a:xfrm>
            <a:custGeom>
              <a:avLst/>
              <a:gdLst>
                <a:gd name="T0" fmla="*/ 0 w 149"/>
                <a:gd name="T1" fmla="*/ 135 h 149"/>
                <a:gd name="T2" fmla="*/ 135 w 149"/>
                <a:gd name="T3" fmla="*/ 0 h 149"/>
                <a:gd name="T4" fmla="*/ 149 w 149"/>
                <a:gd name="T5" fmla="*/ 14 h 149"/>
                <a:gd name="T6" fmla="*/ 14 w 149"/>
                <a:gd name="T7" fmla="*/ 149 h 149"/>
                <a:gd name="T8" fmla="*/ 0 w 149"/>
                <a:gd name="T9" fmla="*/ 135 h 149"/>
              </a:gdLst>
              <a:ahLst/>
              <a:cxnLst>
                <a:cxn ang="0">
                  <a:pos x="T0" y="T1"/>
                </a:cxn>
                <a:cxn ang="0">
                  <a:pos x="T2" y="T3"/>
                </a:cxn>
                <a:cxn ang="0">
                  <a:pos x="T4" y="T5"/>
                </a:cxn>
                <a:cxn ang="0">
                  <a:pos x="T6" y="T7"/>
                </a:cxn>
                <a:cxn ang="0">
                  <a:pos x="T8" y="T9"/>
                </a:cxn>
              </a:cxnLst>
              <a:rect l="0" t="0" r="r" b="b"/>
              <a:pathLst>
                <a:path w="149" h="149">
                  <a:moveTo>
                    <a:pt x="0" y="135"/>
                  </a:moveTo>
                  <a:lnTo>
                    <a:pt x="135" y="0"/>
                  </a:lnTo>
                  <a:lnTo>
                    <a:pt x="149" y="14"/>
                  </a:lnTo>
                  <a:lnTo>
                    <a:pt x="14" y="149"/>
                  </a:lnTo>
                  <a:lnTo>
                    <a:pt x="0" y="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2" name="Rectangle 41">
              <a:extLst>
                <a:ext uri="{FF2B5EF4-FFF2-40B4-BE49-F238E27FC236}">
                  <a16:creationId xmlns:a16="http://schemas.microsoft.com/office/drawing/2014/main" xmlns="" id="{57205092-8629-4666-9488-060B93E007D8}"/>
                </a:ext>
              </a:extLst>
            </p:cNvPr>
            <p:cNvSpPr>
              <a:spLocks noChangeArrowheads="1"/>
            </p:cNvSpPr>
            <p:nvPr/>
          </p:nvSpPr>
          <p:spPr bwMode="auto">
            <a:xfrm>
              <a:off x="1910739" y="1819818"/>
              <a:ext cx="2746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3" name="Freeform 42">
              <a:extLst>
                <a:ext uri="{FF2B5EF4-FFF2-40B4-BE49-F238E27FC236}">
                  <a16:creationId xmlns:a16="http://schemas.microsoft.com/office/drawing/2014/main" xmlns="" id="{4BD345C5-BDF6-4AD0-875E-353C8D375DF8}"/>
                </a:ext>
              </a:extLst>
            </p:cNvPr>
            <p:cNvSpPr>
              <a:spLocks/>
            </p:cNvSpPr>
            <p:nvPr/>
          </p:nvSpPr>
          <p:spPr bwMode="auto">
            <a:xfrm>
              <a:off x="1929789" y="1842043"/>
              <a:ext cx="236538" cy="231775"/>
            </a:xfrm>
            <a:custGeom>
              <a:avLst/>
              <a:gdLst>
                <a:gd name="T0" fmla="*/ 135 w 149"/>
                <a:gd name="T1" fmla="*/ 146 h 146"/>
                <a:gd name="T2" fmla="*/ 0 w 149"/>
                <a:gd name="T3" fmla="*/ 12 h 146"/>
                <a:gd name="T4" fmla="*/ 14 w 149"/>
                <a:gd name="T5" fmla="*/ 0 h 146"/>
                <a:gd name="T6" fmla="*/ 149 w 149"/>
                <a:gd name="T7" fmla="*/ 134 h 146"/>
                <a:gd name="T8" fmla="*/ 135 w 149"/>
                <a:gd name="T9" fmla="*/ 146 h 146"/>
              </a:gdLst>
              <a:ahLst/>
              <a:cxnLst>
                <a:cxn ang="0">
                  <a:pos x="T0" y="T1"/>
                </a:cxn>
                <a:cxn ang="0">
                  <a:pos x="T2" y="T3"/>
                </a:cxn>
                <a:cxn ang="0">
                  <a:pos x="T4" y="T5"/>
                </a:cxn>
                <a:cxn ang="0">
                  <a:pos x="T6" y="T7"/>
                </a:cxn>
                <a:cxn ang="0">
                  <a:pos x="T8" y="T9"/>
                </a:cxn>
              </a:cxnLst>
              <a:rect l="0" t="0" r="r" b="b"/>
              <a:pathLst>
                <a:path w="149" h="146">
                  <a:moveTo>
                    <a:pt x="135" y="146"/>
                  </a:moveTo>
                  <a:lnTo>
                    <a:pt x="0" y="12"/>
                  </a:lnTo>
                  <a:lnTo>
                    <a:pt x="14" y="0"/>
                  </a:lnTo>
                  <a:lnTo>
                    <a:pt x="149" y="134"/>
                  </a:lnTo>
                  <a:lnTo>
                    <a:pt x="135"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4" name="Freeform 43">
              <a:extLst>
                <a:ext uri="{FF2B5EF4-FFF2-40B4-BE49-F238E27FC236}">
                  <a16:creationId xmlns:a16="http://schemas.microsoft.com/office/drawing/2014/main" xmlns="" id="{4A8EC181-BCBC-4CDE-A957-B31AB297CCDD}"/>
                </a:ext>
              </a:extLst>
            </p:cNvPr>
            <p:cNvSpPr>
              <a:spLocks/>
            </p:cNvSpPr>
            <p:nvPr/>
          </p:nvSpPr>
          <p:spPr bwMode="auto">
            <a:xfrm>
              <a:off x="1929789" y="1842043"/>
              <a:ext cx="236538" cy="231775"/>
            </a:xfrm>
            <a:custGeom>
              <a:avLst/>
              <a:gdLst>
                <a:gd name="T0" fmla="*/ 0 w 149"/>
                <a:gd name="T1" fmla="*/ 134 h 146"/>
                <a:gd name="T2" fmla="*/ 135 w 149"/>
                <a:gd name="T3" fmla="*/ 0 h 146"/>
                <a:gd name="T4" fmla="*/ 149 w 149"/>
                <a:gd name="T5" fmla="*/ 12 h 146"/>
                <a:gd name="T6" fmla="*/ 14 w 149"/>
                <a:gd name="T7" fmla="*/ 146 h 146"/>
                <a:gd name="T8" fmla="*/ 0 w 149"/>
                <a:gd name="T9" fmla="*/ 134 h 146"/>
              </a:gdLst>
              <a:ahLst/>
              <a:cxnLst>
                <a:cxn ang="0">
                  <a:pos x="T0" y="T1"/>
                </a:cxn>
                <a:cxn ang="0">
                  <a:pos x="T2" y="T3"/>
                </a:cxn>
                <a:cxn ang="0">
                  <a:pos x="T4" y="T5"/>
                </a:cxn>
                <a:cxn ang="0">
                  <a:pos x="T6" y="T7"/>
                </a:cxn>
                <a:cxn ang="0">
                  <a:pos x="T8" y="T9"/>
                </a:cxn>
              </a:cxnLst>
              <a:rect l="0" t="0" r="r" b="b"/>
              <a:pathLst>
                <a:path w="149" h="146">
                  <a:moveTo>
                    <a:pt x="0" y="134"/>
                  </a:moveTo>
                  <a:lnTo>
                    <a:pt x="135" y="0"/>
                  </a:lnTo>
                  <a:lnTo>
                    <a:pt x="149" y="12"/>
                  </a:lnTo>
                  <a:lnTo>
                    <a:pt x="14" y="146"/>
                  </a:lnTo>
                  <a:lnTo>
                    <a:pt x="0"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5" name="Rectangle 44">
              <a:extLst>
                <a:ext uri="{FF2B5EF4-FFF2-40B4-BE49-F238E27FC236}">
                  <a16:creationId xmlns:a16="http://schemas.microsoft.com/office/drawing/2014/main" xmlns="" id="{20B21C86-0457-4EF3-8FFF-F0EFE0AF9A43}"/>
                </a:ext>
              </a:extLst>
            </p:cNvPr>
            <p:cNvSpPr>
              <a:spLocks noChangeArrowheads="1"/>
            </p:cNvSpPr>
            <p:nvPr/>
          </p:nvSpPr>
          <p:spPr bwMode="auto">
            <a:xfrm>
              <a:off x="1910739" y="2045243"/>
              <a:ext cx="274638"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6" name="Freeform 45">
              <a:extLst>
                <a:ext uri="{FF2B5EF4-FFF2-40B4-BE49-F238E27FC236}">
                  <a16:creationId xmlns:a16="http://schemas.microsoft.com/office/drawing/2014/main" xmlns="" id="{FA8B7904-51D0-4390-8C1F-78C3C345E7B7}"/>
                </a:ext>
              </a:extLst>
            </p:cNvPr>
            <p:cNvSpPr>
              <a:spLocks/>
            </p:cNvSpPr>
            <p:nvPr/>
          </p:nvSpPr>
          <p:spPr bwMode="auto">
            <a:xfrm>
              <a:off x="1929789" y="2064293"/>
              <a:ext cx="236538" cy="236537"/>
            </a:xfrm>
            <a:custGeom>
              <a:avLst/>
              <a:gdLst>
                <a:gd name="T0" fmla="*/ 135 w 149"/>
                <a:gd name="T1" fmla="*/ 149 h 149"/>
                <a:gd name="T2" fmla="*/ 0 w 149"/>
                <a:gd name="T3" fmla="*/ 14 h 149"/>
                <a:gd name="T4" fmla="*/ 14 w 149"/>
                <a:gd name="T5" fmla="*/ 0 h 149"/>
                <a:gd name="T6" fmla="*/ 149 w 149"/>
                <a:gd name="T7" fmla="*/ 135 h 149"/>
                <a:gd name="T8" fmla="*/ 135 w 149"/>
                <a:gd name="T9" fmla="*/ 149 h 149"/>
              </a:gdLst>
              <a:ahLst/>
              <a:cxnLst>
                <a:cxn ang="0">
                  <a:pos x="T0" y="T1"/>
                </a:cxn>
                <a:cxn ang="0">
                  <a:pos x="T2" y="T3"/>
                </a:cxn>
                <a:cxn ang="0">
                  <a:pos x="T4" y="T5"/>
                </a:cxn>
                <a:cxn ang="0">
                  <a:pos x="T6" y="T7"/>
                </a:cxn>
                <a:cxn ang="0">
                  <a:pos x="T8" y="T9"/>
                </a:cxn>
              </a:cxnLst>
              <a:rect l="0" t="0" r="r" b="b"/>
              <a:pathLst>
                <a:path w="149" h="149">
                  <a:moveTo>
                    <a:pt x="135" y="149"/>
                  </a:moveTo>
                  <a:lnTo>
                    <a:pt x="0" y="14"/>
                  </a:lnTo>
                  <a:lnTo>
                    <a:pt x="14" y="0"/>
                  </a:lnTo>
                  <a:lnTo>
                    <a:pt x="149" y="135"/>
                  </a:lnTo>
                  <a:lnTo>
                    <a:pt x="135" y="1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7" name="Freeform 46">
              <a:extLst>
                <a:ext uri="{FF2B5EF4-FFF2-40B4-BE49-F238E27FC236}">
                  <a16:creationId xmlns:a16="http://schemas.microsoft.com/office/drawing/2014/main" xmlns="" id="{ADCB3A48-B630-43D5-B66F-5932719649A4}"/>
                </a:ext>
              </a:extLst>
            </p:cNvPr>
            <p:cNvSpPr>
              <a:spLocks/>
            </p:cNvSpPr>
            <p:nvPr/>
          </p:nvSpPr>
          <p:spPr bwMode="auto">
            <a:xfrm>
              <a:off x="1929789" y="2064293"/>
              <a:ext cx="236538" cy="236537"/>
            </a:xfrm>
            <a:custGeom>
              <a:avLst/>
              <a:gdLst>
                <a:gd name="T0" fmla="*/ 0 w 149"/>
                <a:gd name="T1" fmla="*/ 135 h 149"/>
                <a:gd name="T2" fmla="*/ 135 w 149"/>
                <a:gd name="T3" fmla="*/ 0 h 149"/>
                <a:gd name="T4" fmla="*/ 149 w 149"/>
                <a:gd name="T5" fmla="*/ 14 h 149"/>
                <a:gd name="T6" fmla="*/ 14 w 149"/>
                <a:gd name="T7" fmla="*/ 149 h 149"/>
                <a:gd name="T8" fmla="*/ 0 w 149"/>
                <a:gd name="T9" fmla="*/ 135 h 149"/>
              </a:gdLst>
              <a:ahLst/>
              <a:cxnLst>
                <a:cxn ang="0">
                  <a:pos x="T0" y="T1"/>
                </a:cxn>
                <a:cxn ang="0">
                  <a:pos x="T2" y="T3"/>
                </a:cxn>
                <a:cxn ang="0">
                  <a:pos x="T4" y="T5"/>
                </a:cxn>
                <a:cxn ang="0">
                  <a:pos x="T6" y="T7"/>
                </a:cxn>
                <a:cxn ang="0">
                  <a:pos x="T8" y="T9"/>
                </a:cxn>
              </a:cxnLst>
              <a:rect l="0" t="0" r="r" b="b"/>
              <a:pathLst>
                <a:path w="149" h="149">
                  <a:moveTo>
                    <a:pt x="0" y="135"/>
                  </a:moveTo>
                  <a:lnTo>
                    <a:pt x="135" y="0"/>
                  </a:lnTo>
                  <a:lnTo>
                    <a:pt x="149" y="14"/>
                  </a:lnTo>
                  <a:lnTo>
                    <a:pt x="14" y="149"/>
                  </a:lnTo>
                  <a:lnTo>
                    <a:pt x="0" y="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8" name="Rectangle 47">
              <a:extLst>
                <a:ext uri="{FF2B5EF4-FFF2-40B4-BE49-F238E27FC236}">
                  <a16:creationId xmlns:a16="http://schemas.microsoft.com/office/drawing/2014/main" xmlns="" id="{3A17829E-1C60-40DC-B237-032A163F8667}"/>
                </a:ext>
              </a:extLst>
            </p:cNvPr>
            <p:cNvSpPr>
              <a:spLocks noChangeArrowheads="1"/>
            </p:cNvSpPr>
            <p:nvPr/>
          </p:nvSpPr>
          <p:spPr bwMode="auto">
            <a:xfrm>
              <a:off x="1913914" y="672056"/>
              <a:ext cx="44450" cy="7461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9" name="Rectangle 48">
              <a:extLst>
                <a:ext uri="{FF2B5EF4-FFF2-40B4-BE49-F238E27FC236}">
                  <a16:creationId xmlns:a16="http://schemas.microsoft.com/office/drawing/2014/main" xmlns="" id="{25C803CB-B2E9-4E67-A8AB-E1C67D707EEE}"/>
                </a:ext>
              </a:extLst>
            </p:cNvPr>
            <p:cNvSpPr>
              <a:spLocks noChangeArrowheads="1"/>
            </p:cNvSpPr>
            <p:nvPr/>
          </p:nvSpPr>
          <p:spPr bwMode="auto">
            <a:xfrm>
              <a:off x="2147276" y="672056"/>
              <a:ext cx="53975" cy="7461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0" name="Freeform 49">
              <a:extLst>
                <a:ext uri="{FF2B5EF4-FFF2-40B4-BE49-F238E27FC236}">
                  <a16:creationId xmlns:a16="http://schemas.microsoft.com/office/drawing/2014/main" xmlns="" id="{E2950A86-6A63-4C25-A437-466063D00063}"/>
                </a:ext>
              </a:extLst>
            </p:cNvPr>
            <p:cNvSpPr>
              <a:spLocks/>
            </p:cNvSpPr>
            <p:nvPr/>
          </p:nvSpPr>
          <p:spPr bwMode="auto">
            <a:xfrm>
              <a:off x="1913914" y="519656"/>
              <a:ext cx="287338" cy="188912"/>
            </a:xfrm>
            <a:custGeom>
              <a:avLst/>
              <a:gdLst>
                <a:gd name="T0" fmla="*/ 181 w 181"/>
                <a:gd name="T1" fmla="*/ 119 h 119"/>
                <a:gd name="T2" fmla="*/ 0 w 181"/>
                <a:gd name="T3" fmla="*/ 119 h 119"/>
                <a:gd name="T4" fmla="*/ 0 w 181"/>
                <a:gd name="T5" fmla="*/ 80 h 119"/>
                <a:gd name="T6" fmla="*/ 86 w 181"/>
                <a:gd name="T7" fmla="*/ 0 h 119"/>
                <a:gd name="T8" fmla="*/ 181 w 181"/>
                <a:gd name="T9" fmla="*/ 26 h 119"/>
                <a:gd name="T10" fmla="*/ 181 w 181"/>
                <a:gd name="T11" fmla="*/ 119 h 119"/>
              </a:gdLst>
              <a:ahLst/>
              <a:cxnLst>
                <a:cxn ang="0">
                  <a:pos x="T0" y="T1"/>
                </a:cxn>
                <a:cxn ang="0">
                  <a:pos x="T2" y="T3"/>
                </a:cxn>
                <a:cxn ang="0">
                  <a:pos x="T4" y="T5"/>
                </a:cxn>
                <a:cxn ang="0">
                  <a:pos x="T6" y="T7"/>
                </a:cxn>
                <a:cxn ang="0">
                  <a:pos x="T8" y="T9"/>
                </a:cxn>
                <a:cxn ang="0">
                  <a:pos x="T10" y="T11"/>
                </a:cxn>
              </a:cxnLst>
              <a:rect l="0" t="0" r="r" b="b"/>
              <a:pathLst>
                <a:path w="181" h="119">
                  <a:moveTo>
                    <a:pt x="181" y="119"/>
                  </a:moveTo>
                  <a:lnTo>
                    <a:pt x="0" y="119"/>
                  </a:lnTo>
                  <a:lnTo>
                    <a:pt x="0" y="80"/>
                  </a:lnTo>
                  <a:lnTo>
                    <a:pt x="86" y="0"/>
                  </a:lnTo>
                  <a:lnTo>
                    <a:pt x="181" y="26"/>
                  </a:lnTo>
                  <a:lnTo>
                    <a:pt x="181"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1" name="Freeform 50">
              <a:extLst>
                <a:ext uri="{FF2B5EF4-FFF2-40B4-BE49-F238E27FC236}">
                  <a16:creationId xmlns:a16="http://schemas.microsoft.com/office/drawing/2014/main" xmlns="" id="{1A48C5B5-340E-4F23-A1D7-CAE752B166F6}"/>
                </a:ext>
              </a:extLst>
            </p:cNvPr>
            <p:cNvSpPr>
              <a:spLocks/>
            </p:cNvSpPr>
            <p:nvPr/>
          </p:nvSpPr>
          <p:spPr bwMode="auto">
            <a:xfrm>
              <a:off x="1932964" y="681581"/>
              <a:ext cx="236538" cy="236537"/>
            </a:xfrm>
            <a:custGeom>
              <a:avLst/>
              <a:gdLst>
                <a:gd name="T0" fmla="*/ 135 w 149"/>
                <a:gd name="T1" fmla="*/ 149 h 149"/>
                <a:gd name="T2" fmla="*/ 0 w 149"/>
                <a:gd name="T3" fmla="*/ 15 h 149"/>
                <a:gd name="T4" fmla="*/ 14 w 149"/>
                <a:gd name="T5" fmla="*/ 0 h 149"/>
                <a:gd name="T6" fmla="*/ 149 w 149"/>
                <a:gd name="T7" fmla="*/ 135 h 149"/>
                <a:gd name="T8" fmla="*/ 135 w 149"/>
                <a:gd name="T9" fmla="*/ 149 h 149"/>
              </a:gdLst>
              <a:ahLst/>
              <a:cxnLst>
                <a:cxn ang="0">
                  <a:pos x="T0" y="T1"/>
                </a:cxn>
                <a:cxn ang="0">
                  <a:pos x="T2" y="T3"/>
                </a:cxn>
                <a:cxn ang="0">
                  <a:pos x="T4" y="T5"/>
                </a:cxn>
                <a:cxn ang="0">
                  <a:pos x="T6" y="T7"/>
                </a:cxn>
                <a:cxn ang="0">
                  <a:pos x="T8" y="T9"/>
                </a:cxn>
              </a:cxnLst>
              <a:rect l="0" t="0" r="r" b="b"/>
              <a:pathLst>
                <a:path w="149" h="149">
                  <a:moveTo>
                    <a:pt x="135" y="149"/>
                  </a:moveTo>
                  <a:lnTo>
                    <a:pt x="0" y="15"/>
                  </a:lnTo>
                  <a:lnTo>
                    <a:pt x="14" y="0"/>
                  </a:lnTo>
                  <a:lnTo>
                    <a:pt x="149" y="135"/>
                  </a:lnTo>
                  <a:lnTo>
                    <a:pt x="135" y="1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2" name="Freeform 51">
              <a:extLst>
                <a:ext uri="{FF2B5EF4-FFF2-40B4-BE49-F238E27FC236}">
                  <a16:creationId xmlns:a16="http://schemas.microsoft.com/office/drawing/2014/main" xmlns="" id="{B2975B0E-4FF6-468F-BA12-C5E20975C953}"/>
                </a:ext>
              </a:extLst>
            </p:cNvPr>
            <p:cNvSpPr>
              <a:spLocks/>
            </p:cNvSpPr>
            <p:nvPr/>
          </p:nvSpPr>
          <p:spPr bwMode="auto">
            <a:xfrm>
              <a:off x="1932964" y="681581"/>
              <a:ext cx="236538" cy="236537"/>
            </a:xfrm>
            <a:custGeom>
              <a:avLst/>
              <a:gdLst>
                <a:gd name="T0" fmla="*/ 0 w 149"/>
                <a:gd name="T1" fmla="*/ 135 h 149"/>
                <a:gd name="T2" fmla="*/ 135 w 149"/>
                <a:gd name="T3" fmla="*/ 0 h 149"/>
                <a:gd name="T4" fmla="*/ 149 w 149"/>
                <a:gd name="T5" fmla="*/ 15 h 149"/>
                <a:gd name="T6" fmla="*/ 14 w 149"/>
                <a:gd name="T7" fmla="*/ 149 h 149"/>
                <a:gd name="T8" fmla="*/ 0 w 149"/>
                <a:gd name="T9" fmla="*/ 135 h 149"/>
              </a:gdLst>
              <a:ahLst/>
              <a:cxnLst>
                <a:cxn ang="0">
                  <a:pos x="T0" y="T1"/>
                </a:cxn>
                <a:cxn ang="0">
                  <a:pos x="T2" y="T3"/>
                </a:cxn>
                <a:cxn ang="0">
                  <a:pos x="T4" y="T5"/>
                </a:cxn>
                <a:cxn ang="0">
                  <a:pos x="T6" y="T7"/>
                </a:cxn>
                <a:cxn ang="0">
                  <a:pos x="T8" y="T9"/>
                </a:cxn>
              </a:cxnLst>
              <a:rect l="0" t="0" r="r" b="b"/>
              <a:pathLst>
                <a:path w="149" h="149">
                  <a:moveTo>
                    <a:pt x="0" y="135"/>
                  </a:moveTo>
                  <a:lnTo>
                    <a:pt x="135" y="0"/>
                  </a:lnTo>
                  <a:lnTo>
                    <a:pt x="149" y="15"/>
                  </a:lnTo>
                  <a:lnTo>
                    <a:pt x="14" y="149"/>
                  </a:lnTo>
                  <a:lnTo>
                    <a:pt x="0" y="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3" name="Rectangle 52">
              <a:extLst>
                <a:ext uri="{FF2B5EF4-FFF2-40B4-BE49-F238E27FC236}">
                  <a16:creationId xmlns:a16="http://schemas.microsoft.com/office/drawing/2014/main" xmlns="" id="{0E4B10D1-8386-428C-B65D-BF696F67736F}"/>
                </a:ext>
              </a:extLst>
            </p:cNvPr>
            <p:cNvSpPr>
              <a:spLocks noChangeArrowheads="1"/>
            </p:cNvSpPr>
            <p:nvPr/>
          </p:nvSpPr>
          <p:spPr bwMode="auto">
            <a:xfrm>
              <a:off x="1913914" y="886368"/>
              <a:ext cx="2746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4" name="Freeform 53">
              <a:extLst>
                <a:ext uri="{FF2B5EF4-FFF2-40B4-BE49-F238E27FC236}">
                  <a16:creationId xmlns:a16="http://schemas.microsoft.com/office/drawing/2014/main" xmlns="" id="{A0195879-CD91-4B90-B2C2-A2C0350B04C2}"/>
                </a:ext>
              </a:extLst>
            </p:cNvPr>
            <p:cNvSpPr>
              <a:spLocks/>
            </p:cNvSpPr>
            <p:nvPr/>
          </p:nvSpPr>
          <p:spPr bwMode="auto">
            <a:xfrm>
              <a:off x="1932964" y="905418"/>
              <a:ext cx="236538" cy="234950"/>
            </a:xfrm>
            <a:custGeom>
              <a:avLst/>
              <a:gdLst>
                <a:gd name="T0" fmla="*/ 135 w 149"/>
                <a:gd name="T1" fmla="*/ 148 h 148"/>
                <a:gd name="T2" fmla="*/ 0 w 149"/>
                <a:gd name="T3" fmla="*/ 14 h 148"/>
                <a:gd name="T4" fmla="*/ 14 w 149"/>
                <a:gd name="T5" fmla="*/ 0 h 148"/>
                <a:gd name="T6" fmla="*/ 149 w 149"/>
                <a:gd name="T7" fmla="*/ 134 h 148"/>
                <a:gd name="T8" fmla="*/ 135 w 149"/>
                <a:gd name="T9" fmla="*/ 148 h 148"/>
              </a:gdLst>
              <a:ahLst/>
              <a:cxnLst>
                <a:cxn ang="0">
                  <a:pos x="T0" y="T1"/>
                </a:cxn>
                <a:cxn ang="0">
                  <a:pos x="T2" y="T3"/>
                </a:cxn>
                <a:cxn ang="0">
                  <a:pos x="T4" y="T5"/>
                </a:cxn>
                <a:cxn ang="0">
                  <a:pos x="T6" y="T7"/>
                </a:cxn>
                <a:cxn ang="0">
                  <a:pos x="T8" y="T9"/>
                </a:cxn>
              </a:cxnLst>
              <a:rect l="0" t="0" r="r" b="b"/>
              <a:pathLst>
                <a:path w="149" h="148">
                  <a:moveTo>
                    <a:pt x="135" y="148"/>
                  </a:moveTo>
                  <a:lnTo>
                    <a:pt x="0" y="14"/>
                  </a:lnTo>
                  <a:lnTo>
                    <a:pt x="14" y="0"/>
                  </a:lnTo>
                  <a:lnTo>
                    <a:pt x="149" y="134"/>
                  </a:lnTo>
                  <a:lnTo>
                    <a:pt x="135" y="1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5" name="Freeform 54">
              <a:extLst>
                <a:ext uri="{FF2B5EF4-FFF2-40B4-BE49-F238E27FC236}">
                  <a16:creationId xmlns:a16="http://schemas.microsoft.com/office/drawing/2014/main" xmlns="" id="{1A21B4E1-ECC4-45C7-B12C-9E9F773FB324}"/>
                </a:ext>
              </a:extLst>
            </p:cNvPr>
            <p:cNvSpPr>
              <a:spLocks/>
            </p:cNvSpPr>
            <p:nvPr/>
          </p:nvSpPr>
          <p:spPr bwMode="auto">
            <a:xfrm>
              <a:off x="1932964" y="905418"/>
              <a:ext cx="236538" cy="234950"/>
            </a:xfrm>
            <a:custGeom>
              <a:avLst/>
              <a:gdLst>
                <a:gd name="T0" fmla="*/ 0 w 149"/>
                <a:gd name="T1" fmla="*/ 134 h 148"/>
                <a:gd name="T2" fmla="*/ 135 w 149"/>
                <a:gd name="T3" fmla="*/ 0 h 148"/>
                <a:gd name="T4" fmla="*/ 149 w 149"/>
                <a:gd name="T5" fmla="*/ 14 h 148"/>
                <a:gd name="T6" fmla="*/ 14 w 149"/>
                <a:gd name="T7" fmla="*/ 148 h 148"/>
                <a:gd name="T8" fmla="*/ 0 w 149"/>
                <a:gd name="T9" fmla="*/ 134 h 148"/>
              </a:gdLst>
              <a:ahLst/>
              <a:cxnLst>
                <a:cxn ang="0">
                  <a:pos x="T0" y="T1"/>
                </a:cxn>
                <a:cxn ang="0">
                  <a:pos x="T2" y="T3"/>
                </a:cxn>
                <a:cxn ang="0">
                  <a:pos x="T4" y="T5"/>
                </a:cxn>
                <a:cxn ang="0">
                  <a:pos x="T6" y="T7"/>
                </a:cxn>
                <a:cxn ang="0">
                  <a:pos x="T8" y="T9"/>
                </a:cxn>
              </a:cxnLst>
              <a:rect l="0" t="0" r="r" b="b"/>
              <a:pathLst>
                <a:path w="149" h="148">
                  <a:moveTo>
                    <a:pt x="0" y="134"/>
                  </a:moveTo>
                  <a:lnTo>
                    <a:pt x="135" y="0"/>
                  </a:lnTo>
                  <a:lnTo>
                    <a:pt x="149" y="14"/>
                  </a:lnTo>
                  <a:lnTo>
                    <a:pt x="14" y="148"/>
                  </a:lnTo>
                  <a:lnTo>
                    <a:pt x="0"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6" name="Rectangle 55">
              <a:extLst>
                <a:ext uri="{FF2B5EF4-FFF2-40B4-BE49-F238E27FC236}">
                  <a16:creationId xmlns:a16="http://schemas.microsoft.com/office/drawing/2014/main" xmlns="" id="{860DA315-DC95-437D-9E59-E40BF4730298}"/>
                </a:ext>
              </a:extLst>
            </p:cNvPr>
            <p:cNvSpPr>
              <a:spLocks noChangeArrowheads="1"/>
            </p:cNvSpPr>
            <p:nvPr/>
          </p:nvSpPr>
          <p:spPr bwMode="auto">
            <a:xfrm>
              <a:off x="1913914" y="1108618"/>
              <a:ext cx="2746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7" name="Freeform 56">
              <a:extLst>
                <a:ext uri="{FF2B5EF4-FFF2-40B4-BE49-F238E27FC236}">
                  <a16:creationId xmlns:a16="http://schemas.microsoft.com/office/drawing/2014/main" xmlns="" id="{F47E77BC-F595-4A4D-BA11-730359BC2BB7}"/>
                </a:ext>
              </a:extLst>
            </p:cNvPr>
            <p:cNvSpPr>
              <a:spLocks/>
            </p:cNvSpPr>
            <p:nvPr/>
          </p:nvSpPr>
          <p:spPr bwMode="auto">
            <a:xfrm>
              <a:off x="1932964" y="1130843"/>
              <a:ext cx="236538" cy="233362"/>
            </a:xfrm>
            <a:custGeom>
              <a:avLst/>
              <a:gdLst>
                <a:gd name="T0" fmla="*/ 135 w 149"/>
                <a:gd name="T1" fmla="*/ 147 h 147"/>
                <a:gd name="T2" fmla="*/ 0 w 149"/>
                <a:gd name="T3" fmla="*/ 12 h 147"/>
                <a:gd name="T4" fmla="*/ 14 w 149"/>
                <a:gd name="T5" fmla="*/ 0 h 147"/>
                <a:gd name="T6" fmla="*/ 149 w 149"/>
                <a:gd name="T7" fmla="*/ 135 h 147"/>
                <a:gd name="T8" fmla="*/ 135 w 149"/>
                <a:gd name="T9" fmla="*/ 147 h 147"/>
              </a:gdLst>
              <a:ahLst/>
              <a:cxnLst>
                <a:cxn ang="0">
                  <a:pos x="T0" y="T1"/>
                </a:cxn>
                <a:cxn ang="0">
                  <a:pos x="T2" y="T3"/>
                </a:cxn>
                <a:cxn ang="0">
                  <a:pos x="T4" y="T5"/>
                </a:cxn>
                <a:cxn ang="0">
                  <a:pos x="T6" y="T7"/>
                </a:cxn>
                <a:cxn ang="0">
                  <a:pos x="T8" y="T9"/>
                </a:cxn>
              </a:cxnLst>
              <a:rect l="0" t="0" r="r" b="b"/>
              <a:pathLst>
                <a:path w="149" h="147">
                  <a:moveTo>
                    <a:pt x="135" y="147"/>
                  </a:moveTo>
                  <a:lnTo>
                    <a:pt x="0" y="12"/>
                  </a:lnTo>
                  <a:lnTo>
                    <a:pt x="14" y="0"/>
                  </a:lnTo>
                  <a:lnTo>
                    <a:pt x="149" y="135"/>
                  </a:lnTo>
                  <a:lnTo>
                    <a:pt x="135" y="1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8" name="Freeform 57">
              <a:extLst>
                <a:ext uri="{FF2B5EF4-FFF2-40B4-BE49-F238E27FC236}">
                  <a16:creationId xmlns:a16="http://schemas.microsoft.com/office/drawing/2014/main" xmlns="" id="{C1B3A39E-8562-472B-94A1-743B4E574176}"/>
                </a:ext>
              </a:extLst>
            </p:cNvPr>
            <p:cNvSpPr>
              <a:spLocks/>
            </p:cNvSpPr>
            <p:nvPr/>
          </p:nvSpPr>
          <p:spPr bwMode="auto">
            <a:xfrm>
              <a:off x="1932964" y="1130843"/>
              <a:ext cx="236538" cy="233362"/>
            </a:xfrm>
            <a:custGeom>
              <a:avLst/>
              <a:gdLst>
                <a:gd name="T0" fmla="*/ 0 w 149"/>
                <a:gd name="T1" fmla="*/ 135 h 147"/>
                <a:gd name="T2" fmla="*/ 135 w 149"/>
                <a:gd name="T3" fmla="*/ 0 h 147"/>
                <a:gd name="T4" fmla="*/ 149 w 149"/>
                <a:gd name="T5" fmla="*/ 12 h 147"/>
                <a:gd name="T6" fmla="*/ 14 w 149"/>
                <a:gd name="T7" fmla="*/ 147 h 147"/>
                <a:gd name="T8" fmla="*/ 0 w 149"/>
                <a:gd name="T9" fmla="*/ 135 h 147"/>
              </a:gdLst>
              <a:ahLst/>
              <a:cxnLst>
                <a:cxn ang="0">
                  <a:pos x="T0" y="T1"/>
                </a:cxn>
                <a:cxn ang="0">
                  <a:pos x="T2" y="T3"/>
                </a:cxn>
                <a:cxn ang="0">
                  <a:pos x="T4" y="T5"/>
                </a:cxn>
                <a:cxn ang="0">
                  <a:pos x="T6" y="T7"/>
                </a:cxn>
                <a:cxn ang="0">
                  <a:pos x="T8" y="T9"/>
                </a:cxn>
              </a:cxnLst>
              <a:rect l="0" t="0" r="r" b="b"/>
              <a:pathLst>
                <a:path w="149" h="147">
                  <a:moveTo>
                    <a:pt x="0" y="135"/>
                  </a:moveTo>
                  <a:lnTo>
                    <a:pt x="135" y="0"/>
                  </a:lnTo>
                  <a:lnTo>
                    <a:pt x="149" y="12"/>
                  </a:lnTo>
                  <a:lnTo>
                    <a:pt x="14" y="147"/>
                  </a:lnTo>
                  <a:lnTo>
                    <a:pt x="0" y="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9" name="Rectangle 58">
              <a:extLst>
                <a:ext uri="{FF2B5EF4-FFF2-40B4-BE49-F238E27FC236}">
                  <a16:creationId xmlns:a16="http://schemas.microsoft.com/office/drawing/2014/main" xmlns="" id="{EF08E4A2-FC5F-469C-9EE1-CAD988FA03DC}"/>
                </a:ext>
              </a:extLst>
            </p:cNvPr>
            <p:cNvSpPr>
              <a:spLocks noChangeArrowheads="1"/>
            </p:cNvSpPr>
            <p:nvPr/>
          </p:nvSpPr>
          <p:spPr bwMode="auto">
            <a:xfrm>
              <a:off x="1129689" y="1210218"/>
              <a:ext cx="825500"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0" name="Rectangle 59">
              <a:extLst>
                <a:ext uri="{FF2B5EF4-FFF2-40B4-BE49-F238E27FC236}">
                  <a16:creationId xmlns:a16="http://schemas.microsoft.com/office/drawing/2014/main" xmlns="" id="{6FBC52B3-C706-40B6-BD9E-A3351D48A1AD}"/>
                </a:ext>
              </a:extLst>
            </p:cNvPr>
            <p:cNvSpPr>
              <a:spLocks noChangeArrowheads="1"/>
            </p:cNvSpPr>
            <p:nvPr/>
          </p:nvSpPr>
          <p:spPr bwMode="auto">
            <a:xfrm>
              <a:off x="1129689" y="1405481"/>
              <a:ext cx="825500"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1" name="Rectangle 60">
              <a:extLst>
                <a:ext uri="{FF2B5EF4-FFF2-40B4-BE49-F238E27FC236}">
                  <a16:creationId xmlns:a16="http://schemas.microsoft.com/office/drawing/2014/main" xmlns="" id="{83106E17-C82F-49FF-BB8A-BD298F91B9D4}"/>
                </a:ext>
              </a:extLst>
            </p:cNvPr>
            <p:cNvSpPr>
              <a:spLocks noChangeArrowheads="1"/>
            </p:cNvSpPr>
            <p:nvPr/>
          </p:nvSpPr>
          <p:spPr bwMode="auto">
            <a:xfrm>
              <a:off x="1917089" y="1210218"/>
              <a:ext cx="38100"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2" name="Freeform 61">
              <a:extLst>
                <a:ext uri="{FF2B5EF4-FFF2-40B4-BE49-F238E27FC236}">
                  <a16:creationId xmlns:a16="http://schemas.microsoft.com/office/drawing/2014/main" xmlns="" id="{543158A8-4ADC-4E58-8E93-D925E51E2E63}"/>
                </a:ext>
              </a:extLst>
            </p:cNvPr>
            <p:cNvSpPr>
              <a:spLocks/>
            </p:cNvSpPr>
            <p:nvPr/>
          </p:nvSpPr>
          <p:spPr bwMode="auto">
            <a:xfrm>
              <a:off x="1740876" y="1227681"/>
              <a:ext cx="198438" cy="196850"/>
            </a:xfrm>
            <a:custGeom>
              <a:avLst/>
              <a:gdLst>
                <a:gd name="T0" fmla="*/ 0 w 125"/>
                <a:gd name="T1" fmla="*/ 112 h 124"/>
                <a:gd name="T2" fmla="*/ 113 w 125"/>
                <a:gd name="T3" fmla="*/ 0 h 124"/>
                <a:gd name="T4" fmla="*/ 125 w 125"/>
                <a:gd name="T5" fmla="*/ 12 h 124"/>
                <a:gd name="T6" fmla="*/ 11 w 125"/>
                <a:gd name="T7" fmla="*/ 124 h 124"/>
                <a:gd name="T8" fmla="*/ 0 w 125"/>
                <a:gd name="T9" fmla="*/ 112 h 124"/>
              </a:gdLst>
              <a:ahLst/>
              <a:cxnLst>
                <a:cxn ang="0">
                  <a:pos x="T0" y="T1"/>
                </a:cxn>
                <a:cxn ang="0">
                  <a:pos x="T2" y="T3"/>
                </a:cxn>
                <a:cxn ang="0">
                  <a:pos x="T4" y="T5"/>
                </a:cxn>
                <a:cxn ang="0">
                  <a:pos x="T6" y="T7"/>
                </a:cxn>
                <a:cxn ang="0">
                  <a:pos x="T8" y="T9"/>
                </a:cxn>
              </a:cxnLst>
              <a:rect l="0" t="0" r="r" b="b"/>
              <a:pathLst>
                <a:path w="125" h="124">
                  <a:moveTo>
                    <a:pt x="0" y="112"/>
                  </a:moveTo>
                  <a:lnTo>
                    <a:pt x="113" y="0"/>
                  </a:lnTo>
                  <a:lnTo>
                    <a:pt x="125" y="12"/>
                  </a:lnTo>
                  <a:lnTo>
                    <a:pt x="11"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3" name="Freeform 62">
              <a:extLst>
                <a:ext uri="{FF2B5EF4-FFF2-40B4-BE49-F238E27FC236}">
                  <a16:creationId xmlns:a16="http://schemas.microsoft.com/office/drawing/2014/main" xmlns="" id="{74DEFD90-58FA-4E18-B268-AD3139220AE7}"/>
                </a:ext>
              </a:extLst>
            </p:cNvPr>
            <p:cNvSpPr>
              <a:spLocks/>
            </p:cNvSpPr>
            <p:nvPr/>
          </p:nvSpPr>
          <p:spPr bwMode="auto">
            <a:xfrm>
              <a:off x="1740876" y="1227681"/>
              <a:ext cx="198438" cy="196850"/>
            </a:xfrm>
            <a:custGeom>
              <a:avLst/>
              <a:gdLst>
                <a:gd name="T0" fmla="*/ 11 w 125"/>
                <a:gd name="T1" fmla="*/ 0 h 124"/>
                <a:gd name="T2" fmla="*/ 125 w 125"/>
                <a:gd name="T3" fmla="*/ 112 h 124"/>
                <a:gd name="T4" fmla="*/ 113 w 125"/>
                <a:gd name="T5" fmla="*/ 124 h 124"/>
                <a:gd name="T6" fmla="*/ 0 w 125"/>
                <a:gd name="T7" fmla="*/ 12 h 124"/>
                <a:gd name="T8" fmla="*/ 11 w 125"/>
                <a:gd name="T9" fmla="*/ 0 h 124"/>
              </a:gdLst>
              <a:ahLst/>
              <a:cxnLst>
                <a:cxn ang="0">
                  <a:pos x="T0" y="T1"/>
                </a:cxn>
                <a:cxn ang="0">
                  <a:pos x="T2" y="T3"/>
                </a:cxn>
                <a:cxn ang="0">
                  <a:pos x="T4" y="T5"/>
                </a:cxn>
                <a:cxn ang="0">
                  <a:pos x="T6" y="T7"/>
                </a:cxn>
                <a:cxn ang="0">
                  <a:pos x="T8" y="T9"/>
                </a:cxn>
              </a:cxnLst>
              <a:rect l="0" t="0" r="r" b="b"/>
              <a:pathLst>
                <a:path w="125" h="124">
                  <a:moveTo>
                    <a:pt x="11" y="0"/>
                  </a:moveTo>
                  <a:lnTo>
                    <a:pt x="125" y="112"/>
                  </a:lnTo>
                  <a:lnTo>
                    <a:pt x="113" y="124"/>
                  </a:lnTo>
                  <a:lnTo>
                    <a:pt x="0" y="12"/>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4" name="Rectangle 63">
              <a:extLst>
                <a:ext uri="{FF2B5EF4-FFF2-40B4-BE49-F238E27FC236}">
                  <a16:creationId xmlns:a16="http://schemas.microsoft.com/office/drawing/2014/main" xmlns="" id="{760B7789-5300-410E-96B0-ACE4C07C13E9}"/>
                </a:ext>
              </a:extLst>
            </p:cNvPr>
            <p:cNvSpPr>
              <a:spLocks noChangeArrowheads="1"/>
            </p:cNvSpPr>
            <p:nvPr/>
          </p:nvSpPr>
          <p:spPr bwMode="auto">
            <a:xfrm>
              <a:off x="1728176" y="1210218"/>
              <a:ext cx="39688"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5" name="Freeform 64">
              <a:extLst>
                <a:ext uri="{FF2B5EF4-FFF2-40B4-BE49-F238E27FC236}">
                  <a16:creationId xmlns:a16="http://schemas.microsoft.com/office/drawing/2014/main" xmlns="" id="{9091A779-26B9-4F08-A8FC-744D8AC8527E}"/>
                </a:ext>
              </a:extLst>
            </p:cNvPr>
            <p:cNvSpPr>
              <a:spLocks/>
            </p:cNvSpPr>
            <p:nvPr/>
          </p:nvSpPr>
          <p:spPr bwMode="auto">
            <a:xfrm>
              <a:off x="1550376" y="1227681"/>
              <a:ext cx="201613" cy="196850"/>
            </a:xfrm>
            <a:custGeom>
              <a:avLst/>
              <a:gdLst>
                <a:gd name="T0" fmla="*/ 0 w 127"/>
                <a:gd name="T1" fmla="*/ 112 h 124"/>
                <a:gd name="T2" fmla="*/ 114 w 127"/>
                <a:gd name="T3" fmla="*/ 0 h 124"/>
                <a:gd name="T4" fmla="*/ 127 w 127"/>
                <a:gd name="T5" fmla="*/ 12 h 124"/>
                <a:gd name="T6" fmla="*/ 12 w 127"/>
                <a:gd name="T7" fmla="*/ 124 h 124"/>
                <a:gd name="T8" fmla="*/ 0 w 127"/>
                <a:gd name="T9" fmla="*/ 112 h 124"/>
              </a:gdLst>
              <a:ahLst/>
              <a:cxnLst>
                <a:cxn ang="0">
                  <a:pos x="T0" y="T1"/>
                </a:cxn>
                <a:cxn ang="0">
                  <a:pos x="T2" y="T3"/>
                </a:cxn>
                <a:cxn ang="0">
                  <a:pos x="T4" y="T5"/>
                </a:cxn>
                <a:cxn ang="0">
                  <a:pos x="T6" y="T7"/>
                </a:cxn>
                <a:cxn ang="0">
                  <a:pos x="T8" y="T9"/>
                </a:cxn>
              </a:cxnLst>
              <a:rect l="0" t="0" r="r" b="b"/>
              <a:pathLst>
                <a:path w="127" h="124">
                  <a:moveTo>
                    <a:pt x="0" y="112"/>
                  </a:moveTo>
                  <a:lnTo>
                    <a:pt x="114" y="0"/>
                  </a:lnTo>
                  <a:lnTo>
                    <a:pt x="127"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6" name="Freeform 65">
              <a:extLst>
                <a:ext uri="{FF2B5EF4-FFF2-40B4-BE49-F238E27FC236}">
                  <a16:creationId xmlns:a16="http://schemas.microsoft.com/office/drawing/2014/main" xmlns="" id="{543F7A84-EFD0-47AD-8276-97AC04B75DA6}"/>
                </a:ext>
              </a:extLst>
            </p:cNvPr>
            <p:cNvSpPr>
              <a:spLocks/>
            </p:cNvSpPr>
            <p:nvPr/>
          </p:nvSpPr>
          <p:spPr bwMode="auto">
            <a:xfrm>
              <a:off x="1550376" y="1227681"/>
              <a:ext cx="201613" cy="196850"/>
            </a:xfrm>
            <a:custGeom>
              <a:avLst/>
              <a:gdLst>
                <a:gd name="T0" fmla="*/ 12 w 127"/>
                <a:gd name="T1" fmla="*/ 0 h 124"/>
                <a:gd name="T2" fmla="*/ 127 w 127"/>
                <a:gd name="T3" fmla="*/ 112 h 124"/>
                <a:gd name="T4" fmla="*/ 114 w 127"/>
                <a:gd name="T5" fmla="*/ 124 h 124"/>
                <a:gd name="T6" fmla="*/ 0 w 127"/>
                <a:gd name="T7" fmla="*/ 12 h 124"/>
                <a:gd name="T8" fmla="*/ 12 w 127"/>
                <a:gd name="T9" fmla="*/ 0 h 124"/>
              </a:gdLst>
              <a:ahLst/>
              <a:cxnLst>
                <a:cxn ang="0">
                  <a:pos x="T0" y="T1"/>
                </a:cxn>
                <a:cxn ang="0">
                  <a:pos x="T2" y="T3"/>
                </a:cxn>
                <a:cxn ang="0">
                  <a:pos x="T4" y="T5"/>
                </a:cxn>
                <a:cxn ang="0">
                  <a:pos x="T6" y="T7"/>
                </a:cxn>
                <a:cxn ang="0">
                  <a:pos x="T8" y="T9"/>
                </a:cxn>
              </a:cxnLst>
              <a:rect l="0" t="0" r="r" b="b"/>
              <a:pathLst>
                <a:path w="127" h="124">
                  <a:moveTo>
                    <a:pt x="12" y="0"/>
                  </a:moveTo>
                  <a:lnTo>
                    <a:pt x="127" y="112"/>
                  </a:lnTo>
                  <a:lnTo>
                    <a:pt x="114"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7" name="Rectangle 66">
              <a:extLst>
                <a:ext uri="{FF2B5EF4-FFF2-40B4-BE49-F238E27FC236}">
                  <a16:creationId xmlns:a16="http://schemas.microsoft.com/office/drawing/2014/main" xmlns="" id="{4524710E-947F-4892-983A-DAA146316790}"/>
                </a:ext>
              </a:extLst>
            </p:cNvPr>
            <p:cNvSpPr>
              <a:spLocks noChangeArrowheads="1"/>
            </p:cNvSpPr>
            <p:nvPr/>
          </p:nvSpPr>
          <p:spPr bwMode="auto">
            <a:xfrm>
              <a:off x="1537676" y="1210218"/>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8" name="Freeform 67">
              <a:extLst>
                <a:ext uri="{FF2B5EF4-FFF2-40B4-BE49-F238E27FC236}">
                  <a16:creationId xmlns:a16="http://schemas.microsoft.com/office/drawing/2014/main" xmlns="" id="{2C29DAF8-C3D6-48FB-AD89-59EEEA25809D}"/>
                </a:ext>
              </a:extLst>
            </p:cNvPr>
            <p:cNvSpPr>
              <a:spLocks/>
            </p:cNvSpPr>
            <p:nvPr/>
          </p:nvSpPr>
          <p:spPr bwMode="auto">
            <a:xfrm>
              <a:off x="1363051" y="1227681"/>
              <a:ext cx="196850" cy="196850"/>
            </a:xfrm>
            <a:custGeom>
              <a:avLst/>
              <a:gdLst>
                <a:gd name="T0" fmla="*/ 0 w 124"/>
                <a:gd name="T1" fmla="*/ 112 h 124"/>
                <a:gd name="T2" fmla="*/ 114 w 124"/>
                <a:gd name="T3" fmla="*/ 0 h 124"/>
                <a:gd name="T4" fmla="*/ 124 w 124"/>
                <a:gd name="T5" fmla="*/ 12 h 124"/>
                <a:gd name="T6" fmla="*/ 12 w 124"/>
                <a:gd name="T7" fmla="*/ 124 h 124"/>
                <a:gd name="T8" fmla="*/ 0 w 124"/>
                <a:gd name="T9" fmla="*/ 112 h 124"/>
              </a:gdLst>
              <a:ahLst/>
              <a:cxnLst>
                <a:cxn ang="0">
                  <a:pos x="T0" y="T1"/>
                </a:cxn>
                <a:cxn ang="0">
                  <a:pos x="T2" y="T3"/>
                </a:cxn>
                <a:cxn ang="0">
                  <a:pos x="T4" y="T5"/>
                </a:cxn>
                <a:cxn ang="0">
                  <a:pos x="T6" y="T7"/>
                </a:cxn>
                <a:cxn ang="0">
                  <a:pos x="T8" y="T9"/>
                </a:cxn>
              </a:cxnLst>
              <a:rect l="0" t="0" r="r" b="b"/>
              <a:pathLst>
                <a:path w="124" h="124">
                  <a:moveTo>
                    <a:pt x="0" y="112"/>
                  </a:moveTo>
                  <a:lnTo>
                    <a:pt x="114" y="0"/>
                  </a:lnTo>
                  <a:lnTo>
                    <a:pt x="124"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9" name="Freeform 68">
              <a:extLst>
                <a:ext uri="{FF2B5EF4-FFF2-40B4-BE49-F238E27FC236}">
                  <a16:creationId xmlns:a16="http://schemas.microsoft.com/office/drawing/2014/main" xmlns="" id="{D6993175-D6E3-475B-8F23-410A2C2087E2}"/>
                </a:ext>
              </a:extLst>
            </p:cNvPr>
            <p:cNvSpPr>
              <a:spLocks/>
            </p:cNvSpPr>
            <p:nvPr/>
          </p:nvSpPr>
          <p:spPr bwMode="auto">
            <a:xfrm>
              <a:off x="1363051" y="1227681"/>
              <a:ext cx="196850" cy="196850"/>
            </a:xfrm>
            <a:custGeom>
              <a:avLst/>
              <a:gdLst>
                <a:gd name="T0" fmla="*/ 12 w 124"/>
                <a:gd name="T1" fmla="*/ 0 h 124"/>
                <a:gd name="T2" fmla="*/ 124 w 124"/>
                <a:gd name="T3" fmla="*/ 112 h 124"/>
                <a:gd name="T4" fmla="*/ 114 w 124"/>
                <a:gd name="T5" fmla="*/ 124 h 124"/>
                <a:gd name="T6" fmla="*/ 0 w 124"/>
                <a:gd name="T7" fmla="*/ 12 h 124"/>
                <a:gd name="T8" fmla="*/ 12 w 124"/>
                <a:gd name="T9" fmla="*/ 0 h 124"/>
              </a:gdLst>
              <a:ahLst/>
              <a:cxnLst>
                <a:cxn ang="0">
                  <a:pos x="T0" y="T1"/>
                </a:cxn>
                <a:cxn ang="0">
                  <a:pos x="T2" y="T3"/>
                </a:cxn>
                <a:cxn ang="0">
                  <a:pos x="T4" y="T5"/>
                </a:cxn>
                <a:cxn ang="0">
                  <a:pos x="T6" y="T7"/>
                </a:cxn>
                <a:cxn ang="0">
                  <a:pos x="T8" y="T9"/>
                </a:cxn>
              </a:cxnLst>
              <a:rect l="0" t="0" r="r" b="b"/>
              <a:pathLst>
                <a:path w="124" h="124">
                  <a:moveTo>
                    <a:pt x="12" y="0"/>
                  </a:moveTo>
                  <a:lnTo>
                    <a:pt x="124" y="112"/>
                  </a:lnTo>
                  <a:lnTo>
                    <a:pt x="114"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0" name="Rectangle 69">
              <a:extLst>
                <a:ext uri="{FF2B5EF4-FFF2-40B4-BE49-F238E27FC236}">
                  <a16:creationId xmlns:a16="http://schemas.microsoft.com/office/drawing/2014/main" xmlns="" id="{ED254E37-6E46-48B5-BBAF-BCA446DD7088}"/>
                </a:ext>
              </a:extLst>
            </p:cNvPr>
            <p:cNvSpPr>
              <a:spLocks noChangeArrowheads="1"/>
            </p:cNvSpPr>
            <p:nvPr/>
          </p:nvSpPr>
          <p:spPr bwMode="auto">
            <a:xfrm>
              <a:off x="1348764" y="1210218"/>
              <a:ext cx="42863"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1" name="Freeform 70">
              <a:extLst>
                <a:ext uri="{FF2B5EF4-FFF2-40B4-BE49-F238E27FC236}">
                  <a16:creationId xmlns:a16="http://schemas.microsoft.com/office/drawing/2014/main" xmlns="" id="{381DEFB8-9366-49B7-AD6C-076ABA33DA78}"/>
                </a:ext>
              </a:extLst>
            </p:cNvPr>
            <p:cNvSpPr>
              <a:spLocks/>
            </p:cNvSpPr>
            <p:nvPr/>
          </p:nvSpPr>
          <p:spPr bwMode="auto">
            <a:xfrm>
              <a:off x="1174139" y="1227681"/>
              <a:ext cx="198438" cy="196850"/>
            </a:xfrm>
            <a:custGeom>
              <a:avLst/>
              <a:gdLst>
                <a:gd name="T0" fmla="*/ 0 w 125"/>
                <a:gd name="T1" fmla="*/ 112 h 124"/>
                <a:gd name="T2" fmla="*/ 112 w 125"/>
                <a:gd name="T3" fmla="*/ 0 h 124"/>
                <a:gd name="T4" fmla="*/ 125 w 125"/>
                <a:gd name="T5" fmla="*/ 12 h 124"/>
                <a:gd name="T6" fmla="*/ 12 w 125"/>
                <a:gd name="T7" fmla="*/ 124 h 124"/>
                <a:gd name="T8" fmla="*/ 0 w 125"/>
                <a:gd name="T9" fmla="*/ 112 h 124"/>
              </a:gdLst>
              <a:ahLst/>
              <a:cxnLst>
                <a:cxn ang="0">
                  <a:pos x="T0" y="T1"/>
                </a:cxn>
                <a:cxn ang="0">
                  <a:pos x="T2" y="T3"/>
                </a:cxn>
                <a:cxn ang="0">
                  <a:pos x="T4" y="T5"/>
                </a:cxn>
                <a:cxn ang="0">
                  <a:pos x="T6" y="T7"/>
                </a:cxn>
                <a:cxn ang="0">
                  <a:pos x="T8" y="T9"/>
                </a:cxn>
              </a:cxnLst>
              <a:rect l="0" t="0" r="r" b="b"/>
              <a:pathLst>
                <a:path w="125" h="124">
                  <a:moveTo>
                    <a:pt x="0" y="112"/>
                  </a:moveTo>
                  <a:lnTo>
                    <a:pt x="112" y="0"/>
                  </a:lnTo>
                  <a:lnTo>
                    <a:pt x="125"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2" name="Freeform 71">
              <a:extLst>
                <a:ext uri="{FF2B5EF4-FFF2-40B4-BE49-F238E27FC236}">
                  <a16:creationId xmlns:a16="http://schemas.microsoft.com/office/drawing/2014/main" xmlns="" id="{65CA2B05-69F2-4C5B-B697-615854F2D7B9}"/>
                </a:ext>
              </a:extLst>
            </p:cNvPr>
            <p:cNvSpPr>
              <a:spLocks/>
            </p:cNvSpPr>
            <p:nvPr/>
          </p:nvSpPr>
          <p:spPr bwMode="auto">
            <a:xfrm>
              <a:off x="1174139" y="1227681"/>
              <a:ext cx="198438" cy="196850"/>
            </a:xfrm>
            <a:custGeom>
              <a:avLst/>
              <a:gdLst>
                <a:gd name="T0" fmla="*/ 12 w 125"/>
                <a:gd name="T1" fmla="*/ 0 h 124"/>
                <a:gd name="T2" fmla="*/ 125 w 125"/>
                <a:gd name="T3" fmla="*/ 112 h 124"/>
                <a:gd name="T4" fmla="*/ 112 w 125"/>
                <a:gd name="T5" fmla="*/ 124 h 124"/>
                <a:gd name="T6" fmla="*/ 0 w 125"/>
                <a:gd name="T7" fmla="*/ 12 h 124"/>
                <a:gd name="T8" fmla="*/ 12 w 125"/>
                <a:gd name="T9" fmla="*/ 0 h 124"/>
              </a:gdLst>
              <a:ahLst/>
              <a:cxnLst>
                <a:cxn ang="0">
                  <a:pos x="T0" y="T1"/>
                </a:cxn>
                <a:cxn ang="0">
                  <a:pos x="T2" y="T3"/>
                </a:cxn>
                <a:cxn ang="0">
                  <a:pos x="T4" y="T5"/>
                </a:cxn>
                <a:cxn ang="0">
                  <a:pos x="T6" y="T7"/>
                </a:cxn>
                <a:cxn ang="0">
                  <a:pos x="T8" y="T9"/>
                </a:cxn>
              </a:cxnLst>
              <a:rect l="0" t="0" r="r" b="b"/>
              <a:pathLst>
                <a:path w="125" h="124">
                  <a:moveTo>
                    <a:pt x="12" y="0"/>
                  </a:moveTo>
                  <a:lnTo>
                    <a:pt x="125" y="112"/>
                  </a:lnTo>
                  <a:lnTo>
                    <a:pt x="112"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3" name="Rectangle 72">
              <a:extLst>
                <a:ext uri="{FF2B5EF4-FFF2-40B4-BE49-F238E27FC236}">
                  <a16:creationId xmlns:a16="http://schemas.microsoft.com/office/drawing/2014/main" xmlns="" id="{1D8ED357-4F88-4A13-9D41-8BA6F4F88A33}"/>
                </a:ext>
              </a:extLst>
            </p:cNvPr>
            <p:cNvSpPr>
              <a:spLocks noChangeArrowheads="1"/>
            </p:cNvSpPr>
            <p:nvPr/>
          </p:nvSpPr>
          <p:spPr bwMode="auto">
            <a:xfrm>
              <a:off x="2236176" y="1210218"/>
              <a:ext cx="822325"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4" name="Rectangle 73">
              <a:extLst>
                <a:ext uri="{FF2B5EF4-FFF2-40B4-BE49-F238E27FC236}">
                  <a16:creationId xmlns:a16="http://schemas.microsoft.com/office/drawing/2014/main" xmlns="" id="{9024AEF9-07B1-415D-90D2-B6ADB5B4B70A}"/>
                </a:ext>
              </a:extLst>
            </p:cNvPr>
            <p:cNvSpPr>
              <a:spLocks noChangeArrowheads="1"/>
            </p:cNvSpPr>
            <p:nvPr/>
          </p:nvSpPr>
          <p:spPr bwMode="auto">
            <a:xfrm>
              <a:off x="2236176" y="1405481"/>
              <a:ext cx="822325"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5" name="Rectangle 74">
              <a:extLst>
                <a:ext uri="{FF2B5EF4-FFF2-40B4-BE49-F238E27FC236}">
                  <a16:creationId xmlns:a16="http://schemas.microsoft.com/office/drawing/2014/main" xmlns="" id="{8B6C994F-6BD5-4AFC-A723-2B51B7728159}"/>
                </a:ext>
              </a:extLst>
            </p:cNvPr>
            <p:cNvSpPr>
              <a:spLocks noChangeArrowheads="1"/>
            </p:cNvSpPr>
            <p:nvPr/>
          </p:nvSpPr>
          <p:spPr bwMode="auto">
            <a:xfrm>
              <a:off x="3023576" y="1210218"/>
              <a:ext cx="38100"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6" name="Freeform 75">
              <a:extLst>
                <a:ext uri="{FF2B5EF4-FFF2-40B4-BE49-F238E27FC236}">
                  <a16:creationId xmlns:a16="http://schemas.microsoft.com/office/drawing/2014/main" xmlns="" id="{389E1893-84DB-4F6C-B7F9-31673A409C1C}"/>
                </a:ext>
              </a:extLst>
            </p:cNvPr>
            <p:cNvSpPr>
              <a:spLocks/>
            </p:cNvSpPr>
            <p:nvPr/>
          </p:nvSpPr>
          <p:spPr bwMode="auto">
            <a:xfrm>
              <a:off x="2847364" y="1227681"/>
              <a:ext cx="198438" cy="196850"/>
            </a:xfrm>
            <a:custGeom>
              <a:avLst/>
              <a:gdLst>
                <a:gd name="T0" fmla="*/ 0 w 125"/>
                <a:gd name="T1" fmla="*/ 112 h 124"/>
                <a:gd name="T2" fmla="*/ 113 w 125"/>
                <a:gd name="T3" fmla="*/ 0 h 124"/>
                <a:gd name="T4" fmla="*/ 125 w 125"/>
                <a:gd name="T5" fmla="*/ 12 h 124"/>
                <a:gd name="T6" fmla="*/ 10 w 125"/>
                <a:gd name="T7" fmla="*/ 124 h 124"/>
                <a:gd name="T8" fmla="*/ 0 w 125"/>
                <a:gd name="T9" fmla="*/ 112 h 124"/>
              </a:gdLst>
              <a:ahLst/>
              <a:cxnLst>
                <a:cxn ang="0">
                  <a:pos x="T0" y="T1"/>
                </a:cxn>
                <a:cxn ang="0">
                  <a:pos x="T2" y="T3"/>
                </a:cxn>
                <a:cxn ang="0">
                  <a:pos x="T4" y="T5"/>
                </a:cxn>
                <a:cxn ang="0">
                  <a:pos x="T6" y="T7"/>
                </a:cxn>
                <a:cxn ang="0">
                  <a:pos x="T8" y="T9"/>
                </a:cxn>
              </a:cxnLst>
              <a:rect l="0" t="0" r="r" b="b"/>
              <a:pathLst>
                <a:path w="125" h="124">
                  <a:moveTo>
                    <a:pt x="0" y="112"/>
                  </a:moveTo>
                  <a:lnTo>
                    <a:pt x="113" y="0"/>
                  </a:lnTo>
                  <a:lnTo>
                    <a:pt x="125" y="12"/>
                  </a:lnTo>
                  <a:lnTo>
                    <a:pt x="10"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7" name="Freeform 76">
              <a:extLst>
                <a:ext uri="{FF2B5EF4-FFF2-40B4-BE49-F238E27FC236}">
                  <a16:creationId xmlns:a16="http://schemas.microsoft.com/office/drawing/2014/main" xmlns="" id="{A9723497-6A2F-47DE-B671-50A54D61121C}"/>
                </a:ext>
              </a:extLst>
            </p:cNvPr>
            <p:cNvSpPr>
              <a:spLocks/>
            </p:cNvSpPr>
            <p:nvPr/>
          </p:nvSpPr>
          <p:spPr bwMode="auto">
            <a:xfrm>
              <a:off x="2847364" y="1227681"/>
              <a:ext cx="198438" cy="196850"/>
            </a:xfrm>
            <a:custGeom>
              <a:avLst/>
              <a:gdLst>
                <a:gd name="T0" fmla="*/ 10 w 125"/>
                <a:gd name="T1" fmla="*/ 0 h 124"/>
                <a:gd name="T2" fmla="*/ 125 w 125"/>
                <a:gd name="T3" fmla="*/ 112 h 124"/>
                <a:gd name="T4" fmla="*/ 113 w 125"/>
                <a:gd name="T5" fmla="*/ 124 h 124"/>
                <a:gd name="T6" fmla="*/ 0 w 125"/>
                <a:gd name="T7" fmla="*/ 12 h 124"/>
                <a:gd name="T8" fmla="*/ 10 w 125"/>
                <a:gd name="T9" fmla="*/ 0 h 124"/>
              </a:gdLst>
              <a:ahLst/>
              <a:cxnLst>
                <a:cxn ang="0">
                  <a:pos x="T0" y="T1"/>
                </a:cxn>
                <a:cxn ang="0">
                  <a:pos x="T2" y="T3"/>
                </a:cxn>
                <a:cxn ang="0">
                  <a:pos x="T4" y="T5"/>
                </a:cxn>
                <a:cxn ang="0">
                  <a:pos x="T6" y="T7"/>
                </a:cxn>
                <a:cxn ang="0">
                  <a:pos x="T8" y="T9"/>
                </a:cxn>
              </a:cxnLst>
              <a:rect l="0" t="0" r="r" b="b"/>
              <a:pathLst>
                <a:path w="125" h="124">
                  <a:moveTo>
                    <a:pt x="10" y="0"/>
                  </a:moveTo>
                  <a:lnTo>
                    <a:pt x="125" y="112"/>
                  </a:lnTo>
                  <a:lnTo>
                    <a:pt x="113" y="124"/>
                  </a:lnTo>
                  <a:lnTo>
                    <a:pt x="0" y="12"/>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8" name="Rectangle 77">
              <a:extLst>
                <a:ext uri="{FF2B5EF4-FFF2-40B4-BE49-F238E27FC236}">
                  <a16:creationId xmlns:a16="http://schemas.microsoft.com/office/drawing/2014/main" xmlns="" id="{5F466615-8296-4863-A5B8-B7F25740A109}"/>
                </a:ext>
              </a:extLst>
            </p:cNvPr>
            <p:cNvSpPr>
              <a:spLocks noChangeArrowheads="1"/>
            </p:cNvSpPr>
            <p:nvPr/>
          </p:nvSpPr>
          <p:spPr bwMode="auto">
            <a:xfrm>
              <a:off x="2831489" y="1210218"/>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9" name="Freeform 78">
              <a:extLst>
                <a:ext uri="{FF2B5EF4-FFF2-40B4-BE49-F238E27FC236}">
                  <a16:creationId xmlns:a16="http://schemas.microsoft.com/office/drawing/2014/main" xmlns="" id="{610590F2-C76E-4DFD-A76F-9FFECEE8B20E}"/>
                </a:ext>
              </a:extLst>
            </p:cNvPr>
            <p:cNvSpPr>
              <a:spLocks/>
            </p:cNvSpPr>
            <p:nvPr/>
          </p:nvSpPr>
          <p:spPr bwMode="auto">
            <a:xfrm>
              <a:off x="2656864" y="1227681"/>
              <a:ext cx="200025" cy="196850"/>
            </a:xfrm>
            <a:custGeom>
              <a:avLst/>
              <a:gdLst>
                <a:gd name="T0" fmla="*/ 0 w 126"/>
                <a:gd name="T1" fmla="*/ 112 h 124"/>
                <a:gd name="T2" fmla="*/ 114 w 126"/>
                <a:gd name="T3" fmla="*/ 0 h 124"/>
                <a:gd name="T4" fmla="*/ 126 w 126"/>
                <a:gd name="T5" fmla="*/ 12 h 124"/>
                <a:gd name="T6" fmla="*/ 12 w 126"/>
                <a:gd name="T7" fmla="*/ 124 h 124"/>
                <a:gd name="T8" fmla="*/ 0 w 126"/>
                <a:gd name="T9" fmla="*/ 112 h 124"/>
              </a:gdLst>
              <a:ahLst/>
              <a:cxnLst>
                <a:cxn ang="0">
                  <a:pos x="T0" y="T1"/>
                </a:cxn>
                <a:cxn ang="0">
                  <a:pos x="T2" y="T3"/>
                </a:cxn>
                <a:cxn ang="0">
                  <a:pos x="T4" y="T5"/>
                </a:cxn>
                <a:cxn ang="0">
                  <a:pos x="T6" y="T7"/>
                </a:cxn>
                <a:cxn ang="0">
                  <a:pos x="T8" y="T9"/>
                </a:cxn>
              </a:cxnLst>
              <a:rect l="0" t="0" r="r" b="b"/>
              <a:pathLst>
                <a:path w="126" h="124">
                  <a:moveTo>
                    <a:pt x="0" y="112"/>
                  </a:moveTo>
                  <a:lnTo>
                    <a:pt x="114" y="0"/>
                  </a:lnTo>
                  <a:lnTo>
                    <a:pt x="126"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0" name="Freeform 79">
              <a:extLst>
                <a:ext uri="{FF2B5EF4-FFF2-40B4-BE49-F238E27FC236}">
                  <a16:creationId xmlns:a16="http://schemas.microsoft.com/office/drawing/2014/main" xmlns="" id="{8D2DE494-2B84-4CBB-9517-73E4B93EA051}"/>
                </a:ext>
              </a:extLst>
            </p:cNvPr>
            <p:cNvSpPr>
              <a:spLocks/>
            </p:cNvSpPr>
            <p:nvPr/>
          </p:nvSpPr>
          <p:spPr bwMode="auto">
            <a:xfrm>
              <a:off x="2656864" y="1227681"/>
              <a:ext cx="200025" cy="196850"/>
            </a:xfrm>
            <a:custGeom>
              <a:avLst/>
              <a:gdLst>
                <a:gd name="T0" fmla="*/ 12 w 126"/>
                <a:gd name="T1" fmla="*/ 0 h 124"/>
                <a:gd name="T2" fmla="*/ 126 w 126"/>
                <a:gd name="T3" fmla="*/ 112 h 124"/>
                <a:gd name="T4" fmla="*/ 114 w 126"/>
                <a:gd name="T5" fmla="*/ 124 h 124"/>
                <a:gd name="T6" fmla="*/ 0 w 126"/>
                <a:gd name="T7" fmla="*/ 12 h 124"/>
                <a:gd name="T8" fmla="*/ 12 w 126"/>
                <a:gd name="T9" fmla="*/ 0 h 124"/>
              </a:gdLst>
              <a:ahLst/>
              <a:cxnLst>
                <a:cxn ang="0">
                  <a:pos x="T0" y="T1"/>
                </a:cxn>
                <a:cxn ang="0">
                  <a:pos x="T2" y="T3"/>
                </a:cxn>
                <a:cxn ang="0">
                  <a:pos x="T4" y="T5"/>
                </a:cxn>
                <a:cxn ang="0">
                  <a:pos x="T6" y="T7"/>
                </a:cxn>
                <a:cxn ang="0">
                  <a:pos x="T8" y="T9"/>
                </a:cxn>
              </a:cxnLst>
              <a:rect l="0" t="0" r="r" b="b"/>
              <a:pathLst>
                <a:path w="126" h="124">
                  <a:moveTo>
                    <a:pt x="12" y="0"/>
                  </a:moveTo>
                  <a:lnTo>
                    <a:pt x="126" y="112"/>
                  </a:lnTo>
                  <a:lnTo>
                    <a:pt x="114"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1" name="Rectangle 80">
              <a:extLst>
                <a:ext uri="{FF2B5EF4-FFF2-40B4-BE49-F238E27FC236}">
                  <a16:creationId xmlns:a16="http://schemas.microsoft.com/office/drawing/2014/main" xmlns="" id="{FEB4C99F-DACE-4946-A8EA-7CA207B41048}"/>
                </a:ext>
              </a:extLst>
            </p:cNvPr>
            <p:cNvSpPr>
              <a:spLocks noChangeArrowheads="1"/>
            </p:cNvSpPr>
            <p:nvPr/>
          </p:nvSpPr>
          <p:spPr bwMode="auto">
            <a:xfrm>
              <a:off x="2644164" y="1210218"/>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2" name="Freeform 81">
              <a:extLst>
                <a:ext uri="{FF2B5EF4-FFF2-40B4-BE49-F238E27FC236}">
                  <a16:creationId xmlns:a16="http://schemas.microsoft.com/office/drawing/2014/main" xmlns="" id="{EEE1D4F9-3EB5-4D3C-BE64-8A2C20ECEC4A}"/>
                </a:ext>
              </a:extLst>
            </p:cNvPr>
            <p:cNvSpPr>
              <a:spLocks/>
            </p:cNvSpPr>
            <p:nvPr/>
          </p:nvSpPr>
          <p:spPr bwMode="auto">
            <a:xfrm>
              <a:off x="2467951" y="1227681"/>
              <a:ext cx="198438" cy="196850"/>
            </a:xfrm>
            <a:custGeom>
              <a:avLst/>
              <a:gdLst>
                <a:gd name="T0" fmla="*/ 0 w 125"/>
                <a:gd name="T1" fmla="*/ 112 h 124"/>
                <a:gd name="T2" fmla="*/ 113 w 125"/>
                <a:gd name="T3" fmla="*/ 0 h 124"/>
                <a:gd name="T4" fmla="*/ 125 w 125"/>
                <a:gd name="T5" fmla="*/ 12 h 124"/>
                <a:gd name="T6" fmla="*/ 12 w 125"/>
                <a:gd name="T7" fmla="*/ 124 h 124"/>
                <a:gd name="T8" fmla="*/ 0 w 125"/>
                <a:gd name="T9" fmla="*/ 112 h 124"/>
              </a:gdLst>
              <a:ahLst/>
              <a:cxnLst>
                <a:cxn ang="0">
                  <a:pos x="T0" y="T1"/>
                </a:cxn>
                <a:cxn ang="0">
                  <a:pos x="T2" y="T3"/>
                </a:cxn>
                <a:cxn ang="0">
                  <a:pos x="T4" y="T5"/>
                </a:cxn>
                <a:cxn ang="0">
                  <a:pos x="T6" y="T7"/>
                </a:cxn>
                <a:cxn ang="0">
                  <a:pos x="T8" y="T9"/>
                </a:cxn>
              </a:cxnLst>
              <a:rect l="0" t="0" r="r" b="b"/>
              <a:pathLst>
                <a:path w="125" h="124">
                  <a:moveTo>
                    <a:pt x="0" y="112"/>
                  </a:moveTo>
                  <a:lnTo>
                    <a:pt x="113" y="0"/>
                  </a:lnTo>
                  <a:lnTo>
                    <a:pt x="125"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3" name="Freeform 82">
              <a:extLst>
                <a:ext uri="{FF2B5EF4-FFF2-40B4-BE49-F238E27FC236}">
                  <a16:creationId xmlns:a16="http://schemas.microsoft.com/office/drawing/2014/main" xmlns="" id="{D5BACE30-0D73-4F57-86D6-1C939DAB199A}"/>
                </a:ext>
              </a:extLst>
            </p:cNvPr>
            <p:cNvSpPr>
              <a:spLocks/>
            </p:cNvSpPr>
            <p:nvPr/>
          </p:nvSpPr>
          <p:spPr bwMode="auto">
            <a:xfrm>
              <a:off x="2467951" y="1227681"/>
              <a:ext cx="198438" cy="196850"/>
            </a:xfrm>
            <a:custGeom>
              <a:avLst/>
              <a:gdLst>
                <a:gd name="T0" fmla="*/ 12 w 125"/>
                <a:gd name="T1" fmla="*/ 0 h 124"/>
                <a:gd name="T2" fmla="*/ 125 w 125"/>
                <a:gd name="T3" fmla="*/ 112 h 124"/>
                <a:gd name="T4" fmla="*/ 113 w 125"/>
                <a:gd name="T5" fmla="*/ 124 h 124"/>
                <a:gd name="T6" fmla="*/ 0 w 125"/>
                <a:gd name="T7" fmla="*/ 12 h 124"/>
                <a:gd name="T8" fmla="*/ 12 w 125"/>
                <a:gd name="T9" fmla="*/ 0 h 124"/>
              </a:gdLst>
              <a:ahLst/>
              <a:cxnLst>
                <a:cxn ang="0">
                  <a:pos x="T0" y="T1"/>
                </a:cxn>
                <a:cxn ang="0">
                  <a:pos x="T2" y="T3"/>
                </a:cxn>
                <a:cxn ang="0">
                  <a:pos x="T4" y="T5"/>
                </a:cxn>
                <a:cxn ang="0">
                  <a:pos x="T6" y="T7"/>
                </a:cxn>
                <a:cxn ang="0">
                  <a:pos x="T8" y="T9"/>
                </a:cxn>
              </a:cxnLst>
              <a:rect l="0" t="0" r="r" b="b"/>
              <a:pathLst>
                <a:path w="125" h="124">
                  <a:moveTo>
                    <a:pt x="12" y="0"/>
                  </a:moveTo>
                  <a:lnTo>
                    <a:pt x="125" y="112"/>
                  </a:lnTo>
                  <a:lnTo>
                    <a:pt x="113"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4" name="Rectangle 83">
              <a:extLst>
                <a:ext uri="{FF2B5EF4-FFF2-40B4-BE49-F238E27FC236}">
                  <a16:creationId xmlns:a16="http://schemas.microsoft.com/office/drawing/2014/main" xmlns="" id="{3857594D-8AC4-4565-AD63-4788683F045B}"/>
                </a:ext>
              </a:extLst>
            </p:cNvPr>
            <p:cNvSpPr>
              <a:spLocks noChangeArrowheads="1"/>
            </p:cNvSpPr>
            <p:nvPr/>
          </p:nvSpPr>
          <p:spPr bwMode="auto">
            <a:xfrm>
              <a:off x="2455251" y="1210218"/>
              <a:ext cx="38100"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5" name="Freeform 84">
              <a:extLst>
                <a:ext uri="{FF2B5EF4-FFF2-40B4-BE49-F238E27FC236}">
                  <a16:creationId xmlns:a16="http://schemas.microsoft.com/office/drawing/2014/main" xmlns="" id="{4715947C-FF39-4000-A232-C80B0BF22B74}"/>
                </a:ext>
              </a:extLst>
            </p:cNvPr>
            <p:cNvSpPr>
              <a:spLocks/>
            </p:cNvSpPr>
            <p:nvPr/>
          </p:nvSpPr>
          <p:spPr bwMode="auto">
            <a:xfrm>
              <a:off x="2280626" y="1227681"/>
              <a:ext cx="196850" cy="196850"/>
            </a:xfrm>
            <a:custGeom>
              <a:avLst/>
              <a:gdLst>
                <a:gd name="T0" fmla="*/ 0 w 124"/>
                <a:gd name="T1" fmla="*/ 112 h 124"/>
                <a:gd name="T2" fmla="*/ 112 w 124"/>
                <a:gd name="T3" fmla="*/ 0 h 124"/>
                <a:gd name="T4" fmla="*/ 124 w 124"/>
                <a:gd name="T5" fmla="*/ 12 h 124"/>
                <a:gd name="T6" fmla="*/ 12 w 124"/>
                <a:gd name="T7" fmla="*/ 124 h 124"/>
                <a:gd name="T8" fmla="*/ 0 w 124"/>
                <a:gd name="T9" fmla="*/ 112 h 124"/>
              </a:gdLst>
              <a:ahLst/>
              <a:cxnLst>
                <a:cxn ang="0">
                  <a:pos x="T0" y="T1"/>
                </a:cxn>
                <a:cxn ang="0">
                  <a:pos x="T2" y="T3"/>
                </a:cxn>
                <a:cxn ang="0">
                  <a:pos x="T4" y="T5"/>
                </a:cxn>
                <a:cxn ang="0">
                  <a:pos x="T6" y="T7"/>
                </a:cxn>
                <a:cxn ang="0">
                  <a:pos x="T8" y="T9"/>
                </a:cxn>
              </a:cxnLst>
              <a:rect l="0" t="0" r="r" b="b"/>
              <a:pathLst>
                <a:path w="124" h="124">
                  <a:moveTo>
                    <a:pt x="0" y="112"/>
                  </a:moveTo>
                  <a:lnTo>
                    <a:pt x="112" y="0"/>
                  </a:lnTo>
                  <a:lnTo>
                    <a:pt x="124"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6" name="Freeform 85">
              <a:extLst>
                <a:ext uri="{FF2B5EF4-FFF2-40B4-BE49-F238E27FC236}">
                  <a16:creationId xmlns:a16="http://schemas.microsoft.com/office/drawing/2014/main" xmlns="" id="{98AC3B1D-0FF8-436E-A6C2-276A3A28737D}"/>
                </a:ext>
              </a:extLst>
            </p:cNvPr>
            <p:cNvSpPr>
              <a:spLocks/>
            </p:cNvSpPr>
            <p:nvPr/>
          </p:nvSpPr>
          <p:spPr bwMode="auto">
            <a:xfrm>
              <a:off x="2280626" y="1227681"/>
              <a:ext cx="196850" cy="196850"/>
            </a:xfrm>
            <a:custGeom>
              <a:avLst/>
              <a:gdLst>
                <a:gd name="T0" fmla="*/ 12 w 124"/>
                <a:gd name="T1" fmla="*/ 0 h 124"/>
                <a:gd name="T2" fmla="*/ 124 w 124"/>
                <a:gd name="T3" fmla="*/ 112 h 124"/>
                <a:gd name="T4" fmla="*/ 112 w 124"/>
                <a:gd name="T5" fmla="*/ 124 h 124"/>
                <a:gd name="T6" fmla="*/ 0 w 124"/>
                <a:gd name="T7" fmla="*/ 12 h 124"/>
                <a:gd name="T8" fmla="*/ 12 w 124"/>
                <a:gd name="T9" fmla="*/ 0 h 124"/>
              </a:gdLst>
              <a:ahLst/>
              <a:cxnLst>
                <a:cxn ang="0">
                  <a:pos x="T0" y="T1"/>
                </a:cxn>
                <a:cxn ang="0">
                  <a:pos x="T2" y="T3"/>
                </a:cxn>
                <a:cxn ang="0">
                  <a:pos x="T4" y="T5"/>
                </a:cxn>
                <a:cxn ang="0">
                  <a:pos x="T6" y="T7"/>
                </a:cxn>
                <a:cxn ang="0">
                  <a:pos x="T8" y="T9"/>
                </a:cxn>
              </a:cxnLst>
              <a:rect l="0" t="0" r="r" b="b"/>
              <a:pathLst>
                <a:path w="124" h="124">
                  <a:moveTo>
                    <a:pt x="12" y="0"/>
                  </a:moveTo>
                  <a:lnTo>
                    <a:pt x="124" y="112"/>
                  </a:lnTo>
                  <a:lnTo>
                    <a:pt x="112"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7" name="Rectangle 86">
              <a:extLst>
                <a:ext uri="{FF2B5EF4-FFF2-40B4-BE49-F238E27FC236}">
                  <a16:creationId xmlns:a16="http://schemas.microsoft.com/office/drawing/2014/main" xmlns="" id="{BE964BAE-0B6C-4555-A57C-AE5B2B014C9A}"/>
                </a:ext>
              </a:extLst>
            </p:cNvPr>
            <p:cNvSpPr>
              <a:spLocks noChangeArrowheads="1"/>
            </p:cNvSpPr>
            <p:nvPr/>
          </p:nvSpPr>
          <p:spPr bwMode="auto">
            <a:xfrm>
              <a:off x="2998176" y="1210218"/>
              <a:ext cx="825500"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9" name="Freeform 88">
              <a:extLst>
                <a:ext uri="{FF2B5EF4-FFF2-40B4-BE49-F238E27FC236}">
                  <a16:creationId xmlns:a16="http://schemas.microsoft.com/office/drawing/2014/main" xmlns="" id="{C88C8E7B-001A-47C7-A12F-1B42895CB22A}"/>
                </a:ext>
              </a:extLst>
            </p:cNvPr>
            <p:cNvSpPr>
              <a:spLocks/>
            </p:cNvSpPr>
            <p:nvPr/>
          </p:nvSpPr>
          <p:spPr bwMode="auto">
            <a:xfrm>
              <a:off x="2998176" y="1405481"/>
              <a:ext cx="1142095" cy="44450"/>
            </a:xfrm>
            <a:custGeom>
              <a:avLst/>
              <a:gdLst>
                <a:gd name="T0" fmla="*/ 869 w 869"/>
                <a:gd name="T1" fmla="*/ 0 h 28"/>
                <a:gd name="T2" fmla="*/ 869 w 869"/>
                <a:gd name="T3" fmla="*/ 28 h 28"/>
                <a:gd name="T4" fmla="*/ 0 w 869"/>
                <a:gd name="T5" fmla="*/ 28 h 28"/>
                <a:gd name="T6" fmla="*/ 0 w 869"/>
                <a:gd name="T7" fmla="*/ 0 h 28"/>
                <a:gd name="T8" fmla="*/ 777 w 869"/>
                <a:gd name="T9" fmla="*/ 0 h 28"/>
              </a:gdLst>
              <a:ahLst/>
              <a:cxnLst>
                <a:cxn ang="0">
                  <a:pos x="T0" y="T1"/>
                </a:cxn>
                <a:cxn ang="0">
                  <a:pos x="T2" y="T3"/>
                </a:cxn>
                <a:cxn ang="0">
                  <a:pos x="T4" y="T5"/>
                </a:cxn>
                <a:cxn ang="0">
                  <a:pos x="T6" y="T7"/>
                </a:cxn>
                <a:cxn ang="0">
                  <a:pos x="T8" y="T9"/>
                </a:cxn>
              </a:cxnLst>
              <a:rect l="0" t="0" r="r" b="b"/>
              <a:pathLst>
                <a:path w="869" h="28">
                  <a:moveTo>
                    <a:pt x="869" y="0"/>
                  </a:moveTo>
                  <a:lnTo>
                    <a:pt x="869" y="28"/>
                  </a:lnTo>
                  <a:lnTo>
                    <a:pt x="0" y="28"/>
                  </a:lnTo>
                  <a:lnTo>
                    <a:pt x="0" y="0"/>
                  </a:lnTo>
                  <a:lnTo>
                    <a:pt x="777"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0" name="Rectangle 89">
              <a:extLst>
                <a:ext uri="{FF2B5EF4-FFF2-40B4-BE49-F238E27FC236}">
                  <a16:creationId xmlns:a16="http://schemas.microsoft.com/office/drawing/2014/main" xmlns="" id="{586A8DB3-E62D-48C0-8FE0-0AD1DA7EB149}"/>
                </a:ext>
              </a:extLst>
            </p:cNvPr>
            <p:cNvSpPr>
              <a:spLocks noChangeArrowheads="1"/>
            </p:cNvSpPr>
            <p:nvPr/>
          </p:nvSpPr>
          <p:spPr bwMode="auto">
            <a:xfrm>
              <a:off x="3785576" y="1210218"/>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1" name="Freeform 90">
              <a:extLst>
                <a:ext uri="{FF2B5EF4-FFF2-40B4-BE49-F238E27FC236}">
                  <a16:creationId xmlns:a16="http://schemas.microsoft.com/office/drawing/2014/main" xmlns="" id="{33B33182-DBA6-4BC7-A381-599562C03751}"/>
                </a:ext>
              </a:extLst>
            </p:cNvPr>
            <p:cNvSpPr>
              <a:spLocks/>
            </p:cNvSpPr>
            <p:nvPr/>
          </p:nvSpPr>
          <p:spPr bwMode="auto">
            <a:xfrm>
              <a:off x="3609364" y="1227681"/>
              <a:ext cx="198438" cy="196850"/>
            </a:xfrm>
            <a:custGeom>
              <a:avLst/>
              <a:gdLst>
                <a:gd name="T0" fmla="*/ 0 w 125"/>
                <a:gd name="T1" fmla="*/ 112 h 124"/>
                <a:gd name="T2" fmla="*/ 113 w 125"/>
                <a:gd name="T3" fmla="*/ 0 h 124"/>
                <a:gd name="T4" fmla="*/ 125 w 125"/>
                <a:gd name="T5" fmla="*/ 12 h 124"/>
                <a:gd name="T6" fmla="*/ 12 w 125"/>
                <a:gd name="T7" fmla="*/ 124 h 124"/>
                <a:gd name="T8" fmla="*/ 0 w 125"/>
                <a:gd name="T9" fmla="*/ 112 h 124"/>
              </a:gdLst>
              <a:ahLst/>
              <a:cxnLst>
                <a:cxn ang="0">
                  <a:pos x="T0" y="T1"/>
                </a:cxn>
                <a:cxn ang="0">
                  <a:pos x="T2" y="T3"/>
                </a:cxn>
                <a:cxn ang="0">
                  <a:pos x="T4" y="T5"/>
                </a:cxn>
                <a:cxn ang="0">
                  <a:pos x="T6" y="T7"/>
                </a:cxn>
                <a:cxn ang="0">
                  <a:pos x="T8" y="T9"/>
                </a:cxn>
              </a:cxnLst>
              <a:rect l="0" t="0" r="r" b="b"/>
              <a:pathLst>
                <a:path w="125" h="124">
                  <a:moveTo>
                    <a:pt x="0" y="112"/>
                  </a:moveTo>
                  <a:lnTo>
                    <a:pt x="113" y="0"/>
                  </a:lnTo>
                  <a:lnTo>
                    <a:pt x="125"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2" name="Freeform 91">
              <a:extLst>
                <a:ext uri="{FF2B5EF4-FFF2-40B4-BE49-F238E27FC236}">
                  <a16:creationId xmlns:a16="http://schemas.microsoft.com/office/drawing/2014/main" xmlns="" id="{528F8135-FA85-487E-AD85-A5013EB3B53C}"/>
                </a:ext>
              </a:extLst>
            </p:cNvPr>
            <p:cNvSpPr>
              <a:spLocks/>
            </p:cNvSpPr>
            <p:nvPr/>
          </p:nvSpPr>
          <p:spPr bwMode="auto">
            <a:xfrm>
              <a:off x="3609364" y="1227681"/>
              <a:ext cx="198438" cy="196850"/>
            </a:xfrm>
            <a:custGeom>
              <a:avLst/>
              <a:gdLst>
                <a:gd name="T0" fmla="*/ 12 w 125"/>
                <a:gd name="T1" fmla="*/ 0 h 124"/>
                <a:gd name="T2" fmla="*/ 125 w 125"/>
                <a:gd name="T3" fmla="*/ 112 h 124"/>
                <a:gd name="T4" fmla="*/ 113 w 125"/>
                <a:gd name="T5" fmla="*/ 124 h 124"/>
                <a:gd name="T6" fmla="*/ 0 w 125"/>
                <a:gd name="T7" fmla="*/ 12 h 124"/>
                <a:gd name="T8" fmla="*/ 12 w 125"/>
                <a:gd name="T9" fmla="*/ 0 h 124"/>
              </a:gdLst>
              <a:ahLst/>
              <a:cxnLst>
                <a:cxn ang="0">
                  <a:pos x="T0" y="T1"/>
                </a:cxn>
                <a:cxn ang="0">
                  <a:pos x="T2" y="T3"/>
                </a:cxn>
                <a:cxn ang="0">
                  <a:pos x="T4" y="T5"/>
                </a:cxn>
                <a:cxn ang="0">
                  <a:pos x="T6" y="T7"/>
                </a:cxn>
                <a:cxn ang="0">
                  <a:pos x="T8" y="T9"/>
                </a:cxn>
              </a:cxnLst>
              <a:rect l="0" t="0" r="r" b="b"/>
              <a:pathLst>
                <a:path w="125" h="124">
                  <a:moveTo>
                    <a:pt x="12" y="0"/>
                  </a:moveTo>
                  <a:lnTo>
                    <a:pt x="125" y="112"/>
                  </a:lnTo>
                  <a:lnTo>
                    <a:pt x="113"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3" name="Rectangle 92">
              <a:extLst>
                <a:ext uri="{FF2B5EF4-FFF2-40B4-BE49-F238E27FC236}">
                  <a16:creationId xmlns:a16="http://schemas.microsoft.com/office/drawing/2014/main" xmlns="" id="{425FA9DF-6E0C-4F4B-BBC6-1CCC5FC00C7C}"/>
                </a:ext>
              </a:extLst>
            </p:cNvPr>
            <p:cNvSpPr>
              <a:spLocks noChangeArrowheads="1"/>
            </p:cNvSpPr>
            <p:nvPr/>
          </p:nvSpPr>
          <p:spPr bwMode="auto">
            <a:xfrm>
              <a:off x="3596664" y="1210218"/>
              <a:ext cx="38100"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4" name="Freeform 93">
              <a:extLst>
                <a:ext uri="{FF2B5EF4-FFF2-40B4-BE49-F238E27FC236}">
                  <a16:creationId xmlns:a16="http://schemas.microsoft.com/office/drawing/2014/main" xmlns="" id="{9FC3C249-4272-4508-B699-1D4F5B518475}"/>
                </a:ext>
              </a:extLst>
            </p:cNvPr>
            <p:cNvSpPr>
              <a:spLocks/>
            </p:cNvSpPr>
            <p:nvPr/>
          </p:nvSpPr>
          <p:spPr bwMode="auto">
            <a:xfrm>
              <a:off x="3422039" y="1227681"/>
              <a:ext cx="196850" cy="196850"/>
            </a:xfrm>
            <a:custGeom>
              <a:avLst/>
              <a:gdLst>
                <a:gd name="T0" fmla="*/ 0 w 124"/>
                <a:gd name="T1" fmla="*/ 112 h 124"/>
                <a:gd name="T2" fmla="*/ 112 w 124"/>
                <a:gd name="T3" fmla="*/ 0 h 124"/>
                <a:gd name="T4" fmla="*/ 124 w 124"/>
                <a:gd name="T5" fmla="*/ 12 h 124"/>
                <a:gd name="T6" fmla="*/ 10 w 124"/>
                <a:gd name="T7" fmla="*/ 124 h 124"/>
                <a:gd name="T8" fmla="*/ 0 w 124"/>
                <a:gd name="T9" fmla="*/ 112 h 124"/>
              </a:gdLst>
              <a:ahLst/>
              <a:cxnLst>
                <a:cxn ang="0">
                  <a:pos x="T0" y="T1"/>
                </a:cxn>
                <a:cxn ang="0">
                  <a:pos x="T2" y="T3"/>
                </a:cxn>
                <a:cxn ang="0">
                  <a:pos x="T4" y="T5"/>
                </a:cxn>
                <a:cxn ang="0">
                  <a:pos x="T6" y="T7"/>
                </a:cxn>
                <a:cxn ang="0">
                  <a:pos x="T8" y="T9"/>
                </a:cxn>
              </a:cxnLst>
              <a:rect l="0" t="0" r="r" b="b"/>
              <a:pathLst>
                <a:path w="124" h="124">
                  <a:moveTo>
                    <a:pt x="0" y="112"/>
                  </a:moveTo>
                  <a:lnTo>
                    <a:pt x="112" y="0"/>
                  </a:lnTo>
                  <a:lnTo>
                    <a:pt x="124" y="12"/>
                  </a:lnTo>
                  <a:lnTo>
                    <a:pt x="10"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5" name="Freeform 94">
              <a:extLst>
                <a:ext uri="{FF2B5EF4-FFF2-40B4-BE49-F238E27FC236}">
                  <a16:creationId xmlns:a16="http://schemas.microsoft.com/office/drawing/2014/main" xmlns="" id="{0D289913-8D70-4B2B-8F49-F1A2AAB23BBA}"/>
                </a:ext>
              </a:extLst>
            </p:cNvPr>
            <p:cNvSpPr>
              <a:spLocks/>
            </p:cNvSpPr>
            <p:nvPr/>
          </p:nvSpPr>
          <p:spPr bwMode="auto">
            <a:xfrm>
              <a:off x="3422039" y="1227681"/>
              <a:ext cx="196850" cy="196850"/>
            </a:xfrm>
            <a:custGeom>
              <a:avLst/>
              <a:gdLst>
                <a:gd name="T0" fmla="*/ 10 w 124"/>
                <a:gd name="T1" fmla="*/ 0 h 124"/>
                <a:gd name="T2" fmla="*/ 124 w 124"/>
                <a:gd name="T3" fmla="*/ 112 h 124"/>
                <a:gd name="T4" fmla="*/ 112 w 124"/>
                <a:gd name="T5" fmla="*/ 124 h 124"/>
                <a:gd name="T6" fmla="*/ 0 w 124"/>
                <a:gd name="T7" fmla="*/ 12 h 124"/>
                <a:gd name="T8" fmla="*/ 10 w 124"/>
                <a:gd name="T9" fmla="*/ 0 h 124"/>
              </a:gdLst>
              <a:ahLst/>
              <a:cxnLst>
                <a:cxn ang="0">
                  <a:pos x="T0" y="T1"/>
                </a:cxn>
                <a:cxn ang="0">
                  <a:pos x="T2" y="T3"/>
                </a:cxn>
                <a:cxn ang="0">
                  <a:pos x="T4" y="T5"/>
                </a:cxn>
                <a:cxn ang="0">
                  <a:pos x="T6" y="T7"/>
                </a:cxn>
                <a:cxn ang="0">
                  <a:pos x="T8" y="T9"/>
                </a:cxn>
              </a:cxnLst>
              <a:rect l="0" t="0" r="r" b="b"/>
              <a:pathLst>
                <a:path w="124" h="124">
                  <a:moveTo>
                    <a:pt x="10" y="0"/>
                  </a:moveTo>
                  <a:lnTo>
                    <a:pt x="124" y="112"/>
                  </a:lnTo>
                  <a:lnTo>
                    <a:pt x="112" y="124"/>
                  </a:lnTo>
                  <a:lnTo>
                    <a:pt x="0" y="12"/>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6" name="Rectangle 95">
              <a:extLst>
                <a:ext uri="{FF2B5EF4-FFF2-40B4-BE49-F238E27FC236}">
                  <a16:creationId xmlns:a16="http://schemas.microsoft.com/office/drawing/2014/main" xmlns="" id="{67A928CC-357F-4FDB-AA59-4E8D6D006D9F}"/>
                </a:ext>
              </a:extLst>
            </p:cNvPr>
            <p:cNvSpPr>
              <a:spLocks noChangeArrowheads="1"/>
            </p:cNvSpPr>
            <p:nvPr/>
          </p:nvSpPr>
          <p:spPr bwMode="auto">
            <a:xfrm>
              <a:off x="3406164" y="1210218"/>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7" name="Freeform 96">
              <a:extLst>
                <a:ext uri="{FF2B5EF4-FFF2-40B4-BE49-F238E27FC236}">
                  <a16:creationId xmlns:a16="http://schemas.microsoft.com/office/drawing/2014/main" xmlns="" id="{972C90E1-C818-478C-823A-55B484084286}"/>
                </a:ext>
              </a:extLst>
            </p:cNvPr>
            <p:cNvSpPr>
              <a:spLocks/>
            </p:cNvSpPr>
            <p:nvPr/>
          </p:nvSpPr>
          <p:spPr bwMode="auto">
            <a:xfrm>
              <a:off x="3229951" y="1227681"/>
              <a:ext cx="201613" cy="196850"/>
            </a:xfrm>
            <a:custGeom>
              <a:avLst/>
              <a:gdLst>
                <a:gd name="T0" fmla="*/ 0 w 127"/>
                <a:gd name="T1" fmla="*/ 112 h 124"/>
                <a:gd name="T2" fmla="*/ 115 w 127"/>
                <a:gd name="T3" fmla="*/ 0 h 124"/>
                <a:gd name="T4" fmla="*/ 127 w 127"/>
                <a:gd name="T5" fmla="*/ 12 h 124"/>
                <a:gd name="T6" fmla="*/ 12 w 127"/>
                <a:gd name="T7" fmla="*/ 124 h 124"/>
                <a:gd name="T8" fmla="*/ 0 w 127"/>
                <a:gd name="T9" fmla="*/ 112 h 124"/>
              </a:gdLst>
              <a:ahLst/>
              <a:cxnLst>
                <a:cxn ang="0">
                  <a:pos x="T0" y="T1"/>
                </a:cxn>
                <a:cxn ang="0">
                  <a:pos x="T2" y="T3"/>
                </a:cxn>
                <a:cxn ang="0">
                  <a:pos x="T4" y="T5"/>
                </a:cxn>
                <a:cxn ang="0">
                  <a:pos x="T6" y="T7"/>
                </a:cxn>
                <a:cxn ang="0">
                  <a:pos x="T8" y="T9"/>
                </a:cxn>
              </a:cxnLst>
              <a:rect l="0" t="0" r="r" b="b"/>
              <a:pathLst>
                <a:path w="127" h="124">
                  <a:moveTo>
                    <a:pt x="0" y="112"/>
                  </a:moveTo>
                  <a:lnTo>
                    <a:pt x="115" y="0"/>
                  </a:lnTo>
                  <a:lnTo>
                    <a:pt x="127"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8" name="Freeform 97">
              <a:extLst>
                <a:ext uri="{FF2B5EF4-FFF2-40B4-BE49-F238E27FC236}">
                  <a16:creationId xmlns:a16="http://schemas.microsoft.com/office/drawing/2014/main" xmlns="" id="{C839098B-DA7C-45DE-A652-CDF8AA867592}"/>
                </a:ext>
              </a:extLst>
            </p:cNvPr>
            <p:cNvSpPr>
              <a:spLocks/>
            </p:cNvSpPr>
            <p:nvPr/>
          </p:nvSpPr>
          <p:spPr bwMode="auto">
            <a:xfrm>
              <a:off x="3229951" y="1227681"/>
              <a:ext cx="201613" cy="196850"/>
            </a:xfrm>
            <a:custGeom>
              <a:avLst/>
              <a:gdLst>
                <a:gd name="T0" fmla="*/ 12 w 127"/>
                <a:gd name="T1" fmla="*/ 0 h 124"/>
                <a:gd name="T2" fmla="*/ 127 w 127"/>
                <a:gd name="T3" fmla="*/ 112 h 124"/>
                <a:gd name="T4" fmla="*/ 115 w 127"/>
                <a:gd name="T5" fmla="*/ 124 h 124"/>
                <a:gd name="T6" fmla="*/ 0 w 127"/>
                <a:gd name="T7" fmla="*/ 12 h 124"/>
                <a:gd name="T8" fmla="*/ 12 w 127"/>
                <a:gd name="T9" fmla="*/ 0 h 124"/>
              </a:gdLst>
              <a:ahLst/>
              <a:cxnLst>
                <a:cxn ang="0">
                  <a:pos x="T0" y="T1"/>
                </a:cxn>
                <a:cxn ang="0">
                  <a:pos x="T2" y="T3"/>
                </a:cxn>
                <a:cxn ang="0">
                  <a:pos x="T4" y="T5"/>
                </a:cxn>
                <a:cxn ang="0">
                  <a:pos x="T6" y="T7"/>
                </a:cxn>
                <a:cxn ang="0">
                  <a:pos x="T8" y="T9"/>
                </a:cxn>
              </a:cxnLst>
              <a:rect l="0" t="0" r="r" b="b"/>
              <a:pathLst>
                <a:path w="127" h="124">
                  <a:moveTo>
                    <a:pt x="12" y="0"/>
                  </a:moveTo>
                  <a:lnTo>
                    <a:pt x="127" y="112"/>
                  </a:lnTo>
                  <a:lnTo>
                    <a:pt x="115"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9" name="Rectangle 98">
              <a:extLst>
                <a:ext uri="{FF2B5EF4-FFF2-40B4-BE49-F238E27FC236}">
                  <a16:creationId xmlns:a16="http://schemas.microsoft.com/office/drawing/2014/main" xmlns="" id="{8F898BAE-C047-452E-9658-677920F3CD8B}"/>
                </a:ext>
              </a:extLst>
            </p:cNvPr>
            <p:cNvSpPr>
              <a:spLocks noChangeArrowheads="1"/>
            </p:cNvSpPr>
            <p:nvPr/>
          </p:nvSpPr>
          <p:spPr bwMode="auto">
            <a:xfrm>
              <a:off x="3217251" y="1210218"/>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0" name="Freeform 99">
              <a:extLst>
                <a:ext uri="{FF2B5EF4-FFF2-40B4-BE49-F238E27FC236}">
                  <a16:creationId xmlns:a16="http://schemas.microsoft.com/office/drawing/2014/main" xmlns="" id="{861399A1-8D73-414E-9AD3-C1FD2363F39A}"/>
                </a:ext>
              </a:extLst>
            </p:cNvPr>
            <p:cNvSpPr>
              <a:spLocks/>
            </p:cNvSpPr>
            <p:nvPr/>
          </p:nvSpPr>
          <p:spPr bwMode="auto">
            <a:xfrm>
              <a:off x="3042626" y="1227681"/>
              <a:ext cx="196850" cy="196850"/>
            </a:xfrm>
            <a:custGeom>
              <a:avLst/>
              <a:gdLst>
                <a:gd name="T0" fmla="*/ 0 w 124"/>
                <a:gd name="T1" fmla="*/ 112 h 124"/>
                <a:gd name="T2" fmla="*/ 112 w 124"/>
                <a:gd name="T3" fmla="*/ 0 h 124"/>
                <a:gd name="T4" fmla="*/ 124 w 124"/>
                <a:gd name="T5" fmla="*/ 12 h 124"/>
                <a:gd name="T6" fmla="*/ 12 w 124"/>
                <a:gd name="T7" fmla="*/ 124 h 124"/>
                <a:gd name="T8" fmla="*/ 0 w 124"/>
                <a:gd name="T9" fmla="*/ 112 h 124"/>
              </a:gdLst>
              <a:ahLst/>
              <a:cxnLst>
                <a:cxn ang="0">
                  <a:pos x="T0" y="T1"/>
                </a:cxn>
                <a:cxn ang="0">
                  <a:pos x="T2" y="T3"/>
                </a:cxn>
                <a:cxn ang="0">
                  <a:pos x="T4" y="T5"/>
                </a:cxn>
                <a:cxn ang="0">
                  <a:pos x="T6" y="T7"/>
                </a:cxn>
                <a:cxn ang="0">
                  <a:pos x="T8" y="T9"/>
                </a:cxn>
              </a:cxnLst>
              <a:rect l="0" t="0" r="r" b="b"/>
              <a:pathLst>
                <a:path w="124" h="124">
                  <a:moveTo>
                    <a:pt x="0" y="112"/>
                  </a:moveTo>
                  <a:lnTo>
                    <a:pt x="112" y="0"/>
                  </a:lnTo>
                  <a:lnTo>
                    <a:pt x="124"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1" name="Freeform 100">
              <a:extLst>
                <a:ext uri="{FF2B5EF4-FFF2-40B4-BE49-F238E27FC236}">
                  <a16:creationId xmlns:a16="http://schemas.microsoft.com/office/drawing/2014/main" xmlns="" id="{4E7E0F68-B631-4CC2-A13D-D87F021A1540}"/>
                </a:ext>
              </a:extLst>
            </p:cNvPr>
            <p:cNvSpPr>
              <a:spLocks/>
            </p:cNvSpPr>
            <p:nvPr/>
          </p:nvSpPr>
          <p:spPr bwMode="auto">
            <a:xfrm>
              <a:off x="3042626" y="1227681"/>
              <a:ext cx="196850" cy="196850"/>
            </a:xfrm>
            <a:custGeom>
              <a:avLst/>
              <a:gdLst>
                <a:gd name="T0" fmla="*/ 12 w 124"/>
                <a:gd name="T1" fmla="*/ 0 h 124"/>
                <a:gd name="T2" fmla="*/ 124 w 124"/>
                <a:gd name="T3" fmla="*/ 112 h 124"/>
                <a:gd name="T4" fmla="*/ 112 w 124"/>
                <a:gd name="T5" fmla="*/ 124 h 124"/>
                <a:gd name="T6" fmla="*/ 0 w 124"/>
                <a:gd name="T7" fmla="*/ 12 h 124"/>
                <a:gd name="T8" fmla="*/ 12 w 124"/>
                <a:gd name="T9" fmla="*/ 0 h 124"/>
              </a:gdLst>
              <a:ahLst/>
              <a:cxnLst>
                <a:cxn ang="0">
                  <a:pos x="T0" y="T1"/>
                </a:cxn>
                <a:cxn ang="0">
                  <a:pos x="T2" y="T3"/>
                </a:cxn>
                <a:cxn ang="0">
                  <a:pos x="T4" y="T5"/>
                </a:cxn>
                <a:cxn ang="0">
                  <a:pos x="T6" y="T7"/>
                </a:cxn>
                <a:cxn ang="0">
                  <a:pos x="T8" y="T9"/>
                </a:cxn>
              </a:cxnLst>
              <a:rect l="0" t="0" r="r" b="b"/>
              <a:pathLst>
                <a:path w="124" h="124">
                  <a:moveTo>
                    <a:pt x="12" y="0"/>
                  </a:moveTo>
                  <a:lnTo>
                    <a:pt x="124" y="112"/>
                  </a:lnTo>
                  <a:lnTo>
                    <a:pt x="112"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2" name="Freeform 101">
              <a:extLst>
                <a:ext uri="{FF2B5EF4-FFF2-40B4-BE49-F238E27FC236}">
                  <a16:creationId xmlns:a16="http://schemas.microsoft.com/office/drawing/2014/main" xmlns="" id="{9A95BB8D-A7D8-43D5-AFC2-733AC2B3D2E4}"/>
                </a:ext>
              </a:extLst>
            </p:cNvPr>
            <p:cNvSpPr>
              <a:spLocks/>
            </p:cNvSpPr>
            <p:nvPr/>
          </p:nvSpPr>
          <p:spPr bwMode="auto">
            <a:xfrm>
              <a:off x="1783739" y="1083218"/>
              <a:ext cx="652463" cy="474662"/>
            </a:xfrm>
            <a:custGeom>
              <a:avLst/>
              <a:gdLst>
                <a:gd name="T0" fmla="*/ 205 w 205"/>
                <a:gd name="T1" fmla="*/ 149 h 149"/>
                <a:gd name="T2" fmla="*/ 0 w 205"/>
                <a:gd name="T3" fmla="*/ 149 h 149"/>
                <a:gd name="T4" fmla="*/ 0 w 205"/>
                <a:gd name="T5" fmla="*/ 0 h 149"/>
                <a:gd name="T6" fmla="*/ 125 w 205"/>
                <a:gd name="T7" fmla="*/ 0 h 149"/>
                <a:gd name="T8" fmla="*/ 205 w 205"/>
                <a:gd name="T9" fmla="*/ 67 h 149"/>
                <a:gd name="T10" fmla="*/ 205 w 205"/>
                <a:gd name="T11" fmla="*/ 149 h 149"/>
              </a:gdLst>
              <a:ahLst/>
              <a:cxnLst>
                <a:cxn ang="0">
                  <a:pos x="T0" y="T1"/>
                </a:cxn>
                <a:cxn ang="0">
                  <a:pos x="T2" y="T3"/>
                </a:cxn>
                <a:cxn ang="0">
                  <a:pos x="T4" y="T5"/>
                </a:cxn>
                <a:cxn ang="0">
                  <a:pos x="T6" y="T7"/>
                </a:cxn>
                <a:cxn ang="0">
                  <a:pos x="T8" y="T9"/>
                </a:cxn>
                <a:cxn ang="0">
                  <a:pos x="T10" y="T11"/>
                </a:cxn>
              </a:cxnLst>
              <a:rect l="0" t="0" r="r" b="b"/>
              <a:pathLst>
                <a:path w="205" h="149">
                  <a:moveTo>
                    <a:pt x="205" y="149"/>
                  </a:moveTo>
                  <a:cubicBezTo>
                    <a:pt x="0" y="149"/>
                    <a:pt x="0" y="149"/>
                    <a:pt x="0" y="149"/>
                  </a:cubicBezTo>
                  <a:cubicBezTo>
                    <a:pt x="0" y="0"/>
                    <a:pt x="0" y="0"/>
                    <a:pt x="0" y="0"/>
                  </a:cubicBezTo>
                  <a:cubicBezTo>
                    <a:pt x="125" y="0"/>
                    <a:pt x="125" y="0"/>
                    <a:pt x="125" y="0"/>
                  </a:cubicBezTo>
                  <a:cubicBezTo>
                    <a:pt x="169" y="0"/>
                    <a:pt x="205" y="30"/>
                    <a:pt x="205" y="67"/>
                  </a:cubicBezTo>
                  <a:lnTo>
                    <a:pt x="205" y="1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3" name="Rectangle 102">
              <a:extLst>
                <a:ext uri="{FF2B5EF4-FFF2-40B4-BE49-F238E27FC236}">
                  <a16:creationId xmlns:a16="http://schemas.microsoft.com/office/drawing/2014/main" xmlns="" id="{2DA971D8-4EA3-4BA1-BC5C-BFA6BFC50AC7}"/>
                </a:ext>
              </a:extLst>
            </p:cNvPr>
            <p:cNvSpPr>
              <a:spLocks noChangeArrowheads="1"/>
            </p:cNvSpPr>
            <p:nvPr/>
          </p:nvSpPr>
          <p:spPr bwMode="auto">
            <a:xfrm>
              <a:off x="967764" y="1153068"/>
              <a:ext cx="219075" cy="4905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4" name="Freeform 103">
              <a:extLst>
                <a:ext uri="{FF2B5EF4-FFF2-40B4-BE49-F238E27FC236}">
                  <a16:creationId xmlns:a16="http://schemas.microsoft.com/office/drawing/2014/main" xmlns="" id="{20C054C9-2101-4A6B-829D-FC6EA7254F32}"/>
                </a:ext>
              </a:extLst>
            </p:cNvPr>
            <p:cNvSpPr>
              <a:spLocks/>
            </p:cNvSpPr>
            <p:nvPr/>
          </p:nvSpPr>
          <p:spPr bwMode="auto">
            <a:xfrm>
              <a:off x="1142387" y="456156"/>
              <a:ext cx="3030944" cy="977900"/>
            </a:xfrm>
            <a:custGeom>
              <a:avLst/>
              <a:gdLst>
                <a:gd name="T0" fmla="*/ 2474 w 2490"/>
                <a:gd name="T1" fmla="*/ 616 h 616"/>
                <a:gd name="T2" fmla="*/ 580 w 2490"/>
                <a:gd name="T3" fmla="*/ 48 h 616"/>
                <a:gd name="T4" fmla="*/ 28 w 2490"/>
                <a:gd name="T5" fmla="*/ 469 h 616"/>
                <a:gd name="T6" fmla="*/ 0 w 2490"/>
                <a:gd name="T7" fmla="*/ 437 h 616"/>
                <a:gd name="T8" fmla="*/ 572 w 2490"/>
                <a:gd name="T9" fmla="*/ 0 h 616"/>
                <a:gd name="T10" fmla="*/ 2490 w 2490"/>
                <a:gd name="T11" fmla="*/ 578 h 616"/>
                <a:gd name="T12" fmla="*/ 2474 w 2490"/>
                <a:gd name="T13" fmla="*/ 616 h 616"/>
              </a:gdLst>
              <a:ahLst/>
              <a:cxnLst>
                <a:cxn ang="0">
                  <a:pos x="T0" y="T1"/>
                </a:cxn>
                <a:cxn ang="0">
                  <a:pos x="T2" y="T3"/>
                </a:cxn>
                <a:cxn ang="0">
                  <a:pos x="T4" y="T5"/>
                </a:cxn>
                <a:cxn ang="0">
                  <a:pos x="T6" y="T7"/>
                </a:cxn>
                <a:cxn ang="0">
                  <a:pos x="T8" y="T9"/>
                </a:cxn>
                <a:cxn ang="0">
                  <a:pos x="T10" y="T11"/>
                </a:cxn>
                <a:cxn ang="0">
                  <a:pos x="T12" y="T13"/>
                </a:cxn>
              </a:cxnLst>
              <a:rect l="0" t="0" r="r" b="b"/>
              <a:pathLst>
                <a:path w="2490" h="616">
                  <a:moveTo>
                    <a:pt x="2474" y="616"/>
                  </a:moveTo>
                  <a:lnTo>
                    <a:pt x="580" y="48"/>
                  </a:lnTo>
                  <a:lnTo>
                    <a:pt x="28" y="469"/>
                  </a:lnTo>
                  <a:lnTo>
                    <a:pt x="0" y="437"/>
                  </a:lnTo>
                  <a:lnTo>
                    <a:pt x="572" y="0"/>
                  </a:lnTo>
                  <a:lnTo>
                    <a:pt x="2490" y="578"/>
                  </a:lnTo>
                  <a:lnTo>
                    <a:pt x="2474" y="6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5" name="Rectangle 104">
              <a:extLst>
                <a:ext uri="{FF2B5EF4-FFF2-40B4-BE49-F238E27FC236}">
                  <a16:creationId xmlns:a16="http://schemas.microsoft.com/office/drawing/2014/main" xmlns="" id="{CA05F819-C580-4351-B5B5-0F6DACE07AF9}"/>
                </a:ext>
              </a:extLst>
            </p:cNvPr>
            <p:cNvSpPr>
              <a:spLocks noChangeArrowheads="1"/>
            </p:cNvSpPr>
            <p:nvPr/>
          </p:nvSpPr>
          <p:spPr bwMode="auto">
            <a:xfrm>
              <a:off x="4025078" y="1409136"/>
              <a:ext cx="44450" cy="1012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6" name="Rectangle 105">
              <a:extLst>
                <a:ext uri="{FF2B5EF4-FFF2-40B4-BE49-F238E27FC236}">
                  <a16:creationId xmlns:a16="http://schemas.microsoft.com/office/drawing/2014/main" xmlns="" id="{6C083038-7B7E-42F7-BB3A-87A15EED7030}"/>
                </a:ext>
              </a:extLst>
            </p:cNvPr>
            <p:cNvSpPr>
              <a:spLocks noChangeArrowheads="1"/>
            </p:cNvSpPr>
            <p:nvPr/>
          </p:nvSpPr>
          <p:spPr bwMode="auto">
            <a:xfrm>
              <a:off x="3684800" y="2460247"/>
              <a:ext cx="736601" cy="2413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7" name="Rectangle 106">
              <a:extLst>
                <a:ext uri="{FF2B5EF4-FFF2-40B4-BE49-F238E27FC236}">
                  <a16:creationId xmlns:a16="http://schemas.microsoft.com/office/drawing/2014/main" xmlns="" id="{24622094-7596-4AC1-BDEE-FE6A0F36A54A}"/>
                </a:ext>
              </a:extLst>
            </p:cNvPr>
            <p:cNvSpPr>
              <a:spLocks noChangeArrowheads="1"/>
            </p:cNvSpPr>
            <p:nvPr/>
          </p:nvSpPr>
          <p:spPr bwMode="auto">
            <a:xfrm>
              <a:off x="3956403" y="2324004"/>
              <a:ext cx="187326" cy="12382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3" name="Freeform 122">
              <a:extLst>
                <a:ext uri="{FF2B5EF4-FFF2-40B4-BE49-F238E27FC236}">
                  <a16:creationId xmlns:a16="http://schemas.microsoft.com/office/drawing/2014/main" xmlns="" id="{674AC0D1-0F5D-44D4-82BB-88BFFA5FA865}"/>
                </a:ext>
              </a:extLst>
            </p:cNvPr>
            <p:cNvSpPr>
              <a:spLocks/>
            </p:cNvSpPr>
            <p:nvPr/>
          </p:nvSpPr>
          <p:spPr bwMode="auto">
            <a:xfrm>
              <a:off x="3817326" y="1222918"/>
              <a:ext cx="184150" cy="185737"/>
            </a:xfrm>
            <a:custGeom>
              <a:avLst/>
              <a:gdLst>
                <a:gd name="T0" fmla="*/ 12 w 116"/>
                <a:gd name="T1" fmla="*/ 0 h 117"/>
                <a:gd name="T2" fmla="*/ 116 w 116"/>
                <a:gd name="T3" fmla="*/ 105 h 117"/>
                <a:gd name="T4" fmla="*/ 106 w 116"/>
                <a:gd name="T5" fmla="*/ 117 h 117"/>
                <a:gd name="T6" fmla="*/ 0 w 116"/>
                <a:gd name="T7" fmla="*/ 11 h 117"/>
                <a:gd name="T8" fmla="*/ 12 w 116"/>
                <a:gd name="T9" fmla="*/ 0 h 117"/>
              </a:gdLst>
              <a:ahLst/>
              <a:cxnLst>
                <a:cxn ang="0">
                  <a:pos x="T0" y="T1"/>
                </a:cxn>
                <a:cxn ang="0">
                  <a:pos x="T2" y="T3"/>
                </a:cxn>
                <a:cxn ang="0">
                  <a:pos x="T4" y="T5"/>
                </a:cxn>
                <a:cxn ang="0">
                  <a:pos x="T6" y="T7"/>
                </a:cxn>
                <a:cxn ang="0">
                  <a:pos x="T8" y="T9"/>
                </a:cxn>
              </a:cxnLst>
              <a:rect l="0" t="0" r="r" b="b"/>
              <a:pathLst>
                <a:path w="116" h="117">
                  <a:moveTo>
                    <a:pt x="12" y="0"/>
                  </a:moveTo>
                  <a:lnTo>
                    <a:pt x="116" y="105"/>
                  </a:lnTo>
                  <a:lnTo>
                    <a:pt x="106" y="117"/>
                  </a:lnTo>
                  <a:lnTo>
                    <a:pt x="0" y="11"/>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4" name="Rectangle 123">
              <a:extLst>
                <a:ext uri="{FF2B5EF4-FFF2-40B4-BE49-F238E27FC236}">
                  <a16:creationId xmlns:a16="http://schemas.microsoft.com/office/drawing/2014/main" xmlns="" id="{9C05359D-B3F2-45CF-BC6D-A5925A2F8E95}"/>
                </a:ext>
              </a:extLst>
            </p:cNvPr>
            <p:cNvSpPr>
              <a:spLocks noChangeArrowheads="1"/>
            </p:cNvSpPr>
            <p:nvPr/>
          </p:nvSpPr>
          <p:spPr bwMode="auto">
            <a:xfrm>
              <a:off x="3684944" y="2660554"/>
              <a:ext cx="736601" cy="24288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5" name="Rectangle 124">
              <a:extLst>
                <a:ext uri="{FF2B5EF4-FFF2-40B4-BE49-F238E27FC236}">
                  <a16:creationId xmlns:a16="http://schemas.microsoft.com/office/drawing/2014/main" xmlns="" id="{D403C258-5125-428F-AF6A-1897211C18AE}"/>
                </a:ext>
              </a:extLst>
            </p:cNvPr>
            <p:cNvSpPr>
              <a:spLocks noChangeArrowheads="1"/>
            </p:cNvSpPr>
            <p:nvPr/>
          </p:nvSpPr>
          <p:spPr bwMode="auto">
            <a:xfrm>
              <a:off x="603493" y="1149893"/>
              <a:ext cx="337283" cy="8581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76" name="Freeform 125">
              <a:extLst>
                <a:ext uri="{FF2B5EF4-FFF2-40B4-BE49-F238E27FC236}">
                  <a16:creationId xmlns:a16="http://schemas.microsoft.com/office/drawing/2014/main" xmlns="" id="{C165FDD5-1AFB-4E20-92BB-0531682DD6C5}"/>
                </a:ext>
              </a:extLst>
            </p:cNvPr>
            <p:cNvSpPr>
              <a:spLocks/>
            </p:cNvSpPr>
            <p:nvPr/>
          </p:nvSpPr>
          <p:spPr bwMode="auto">
            <a:xfrm>
              <a:off x="1480526" y="6075414"/>
              <a:ext cx="1154113" cy="207962"/>
            </a:xfrm>
            <a:custGeom>
              <a:avLst/>
              <a:gdLst>
                <a:gd name="T0" fmla="*/ 362 w 362"/>
                <a:gd name="T1" fmla="*/ 31 h 65"/>
                <a:gd name="T2" fmla="*/ 362 w 362"/>
                <a:gd name="T3" fmla="*/ 65 h 65"/>
                <a:gd name="T4" fmla="*/ 0 w 362"/>
                <a:gd name="T5" fmla="*/ 65 h 65"/>
                <a:gd name="T6" fmla="*/ 0 w 362"/>
                <a:gd name="T7" fmla="*/ 31 h 65"/>
                <a:gd name="T8" fmla="*/ 30 w 362"/>
                <a:gd name="T9" fmla="*/ 0 h 65"/>
                <a:gd name="T10" fmla="*/ 332 w 362"/>
                <a:gd name="T11" fmla="*/ 0 h 65"/>
                <a:gd name="T12" fmla="*/ 362 w 362"/>
                <a:gd name="T13" fmla="*/ 31 h 65"/>
              </a:gdLst>
              <a:ahLst/>
              <a:cxnLst>
                <a:cxn ang="0">
                  <a:pos x="T0" y="T1"/>
                </a:cxn>
                <a:cxn ang="0">
                  <a:pos x="T2" y="T3"/>
                </a:cxn>
                <a:cxn ang="0">
                  <a:pos x="T4" y="T5"/>
                </a:cxn>
                <a:cxn ang="0">
                  <a:pos x="T6" y="T7"/>
                </a:cxn>
                <a:cxn ang="0">
                  <a:pos x="T8" y="T9"/>
                </a:cxn>
                <a:cxn ang="0">
                  <a:pos x="T10" y="T11"/>
                </a:cxn>
                <a:cxn ang="0">
                  <a:pos x="T12" y="T13"/>
                </a:cxn>
              </a:cxnLst>
              <a:rect l="0" t="0" r="r" b="b"/>
              <a:pathLst>
                <a:path w="362" h="65">
                  <a:moveTo>
                    <a:pt x="362" y="31"/>
                  </a:moveTo>
                  <a:cubicBezTo>
                    <a:pt x="362" y="65"/>
                    <a:pt x="362" y="65"/>
                    <a:pt x="362" y="65"/>
                  </a:cubicBezTo>
                  <a:cubicBezTo>
                    <a:pt x="0" y="65"/>
                    <a:pt x="0" y="65"/>
                    <a:pt x="0" y="65"/>
                  </a:cubicBezTo>
                  <a:cubicBezTo>
                    <a:pt x="0" y="31"/>
                    <a:pt x="0" y="31"/>
                    <a:pt x="0" y="31"/>
                  </a:cubicBezTo>
                  <a:cubicBezTo>
                    <a:pt x="0" y="14"/>
                    <a:pt x="13" y="0"/>
                    <a:pt x="30" y="0"/>
                  </a:cubicBezTo>
                  <a:cubicBezTo>
                    <a:pt x="332" y="0"/>
                    <a:pt x="332" y="0"/>
                    <a:pt x="332" y="0"/>
                  </a:cubicBezTo>
                  <a:cubicBezTo>
                    <a:pt x="349" y="0"/>
                    <a:pt x="362" y="14"/>
                    <a:pt x="362"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377" name="Group 376">
              <a:extLst>
                <a:ext uri="{FF2B5EF4-FFF2-40B4-BE49-F238E27FC236}">
                  <a16:creationId xmlns:a16="http://schemas.microsoft.com/office/drawing/2014/main" xmlns="" id="{B278563E-0CEA-4D26-ACC1-8A788130A7E1}"/>
                </a:ext>
              </a:extLst>
            </p:cNvPr>
            <p:cNvGrpSpPr/>
            <p:nvPr/>
          </p:nvGrpSpPr>
          <p:grpSpPr>
            <a:xfrm>
              <a:off x="1867614" y="4818439"/>
              <a:ext cx="357188" cy="627063"/>
              <a:chOff x="2031389" y="4340768"/>
              <a:chExt cx="357188" cy="627063"/>
            </a:xfrm>
            <a:grpFill/>
          </p:grpSpPr>
          <p:sp>
            <p:nvSpPr>
              <p:cNvPr id="387" name="Rectangle 13">
                <a:extLst>
                  <a:ext uri="{FF2B5EF4-FFF2-40B4-BE49-F238E27FC236}">
                    <a16:creationId xmlns:a16="http://schemas.microsoft.com/office/drawing/2014/main" xmlns="" id="{C4826F3F-B7DE-4320-B172-F930D7EA5D86}"/>
                  </a:ext>
                </a:extLst>
              </p:cNvPr>
              <p:cNvSpPr>
                <a:spLocks noChangeArrowheads="1"/>
              </p:cNvSpPr>
              <p:nvPr/>
            </p:nvSpPr>
            <p:spPr bwMode="auto">
              <a:xfrm>
                <a:off x="2031389" y="4340768"/>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8" name="Freeform 14">
                <a:extLst>
                  <a:ext uri="{FF2B5EF4-FFF2-40B4-BE49-F238E27FC236}">
                    <a16:creationId xmlns:a16="http://schemas.microsoft.com/office/drawing/2014/main" xmlns="" id="{F0C17A0C-A980-4507-92B2-0D5D9214EDCF}"/>
                  </a:ext>
                </a:extLst>
              </p:cNvPr>
              <p:cNvSpPr>
                <a:spLocks/>
              </p:cNvSpPr>
              <p:nvPr/>
            </p:nvSpPr>
            <p:spPr bwMode="auto">
              <a:xfrm>
                <a:off x="2056789" y="4369343"/>
                <a:ext cx="306388" cy="306387"/>
              </a:xfrm>
              <a:custGeom>
                <a:avLst/>
                <a:gdLst>
                  <a:gd name="T0" fmla="*/ 175 w 193"/>
                  <a:gd name="T1" fmla="*/ 193 h 193"/>
                  <a:gd name="T2" fmla="*/ 0 w 193"/>
                  <a:gd name="T3" fmla="*/ 18 h 193"/>
                  <a:gd name="T4" fmla="*/ 18 w 193"/>
                  <a:gd name="T5" fmla="*/ 0 h 193"/>
                  <a:gd name="T6" fmla="*/ 193 w 193"/>
                  <a:gd name="T7" fmla="*/ 175 h 193"/>
                  <a:gd name="T8" fmla="*/ 175 w 193"/>
                  <a:gd name="T9" fmla="*/ 193 h 193"/>
                </a:gdLst>
                <a:ahLst/>
                <a:cxnLst>
                  <a:cxn ang="0">
                    <a:pos x="T0" y="T1"/>
                  </a:cxn>
                  <a:cxn ang="0">
                    <a:pos x="T2" y="T3"/>
                  </a:cxn>
                  <a:cxn ang="0">
                    <a:pos x="T4" y="T5"/>
                  </a:cxn>
                  <a:cxn ang="0">
                    <a:pos x="T6" y="T7"/>
                  </a:cxn>
                  <a:cxn ang="0">
                    <a:pos x="T8" y="T9"/>
                  </a:cxn>
                </a:cxnLst>
                <a:rect l="0" t="0" r="r" b="b"/>
                <a:pathLst>
                  <a:path w="193" h="193">
                    <a:moveTo>
                      <a:pt x="175" y="193"/>
                    </a:moveTo>
                    <a:lnTo>
                      <a:pt x="0" y="18"/>
                    </a:lnTo>
                    <a:lnTo>
                      <a:pt x="18" y="0"/>
                    </a:lnTo>
                    <a:lnTo>
                      <a:pt x="193" y="175"/>
                    </a:lnTo>
                    <a:lnTo>
                      <a:pt x="175" y="1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9" name="Freeform 15">
                <a:extLst>
                  <a:ext uri="{FF2B5EF4-FFF2-40B4-BE49-F238E27FC236}">
                    <a16:creationId xmlns:a16="http://schemas.microsoft.com/office/drawing/2014/main" xmlns="" id="{385BA6D9-518D-4BE2-893E-0329398206F9}"/>
                  </a:ext>
                </a:extLst>
              </p:cNvPr>
              <p:cNvSpPr>
                <a:spLocks/>
              </p:cNvSpPr>
              <p:nvPr/>
            </p:nvSpPr>
            <p:spPr bwMode="auto">
              <a:xfrm>
                <a:off x="2056789" y="4369343"/>
                <a:ext cx="306388" cy="306387"/>
              </a:xfrm>
              <a:custGeom>
                <a:avLst/>
                <a:gdLst>
                  <a:gd name="T0" fmla="*/ 0 w 193"/>
                  <a:gd name="T1" fmla="*/ 175 h 193"/>
                  <a:gd name="T2" fmla="*/ 175 w 193"/>
                  <a:gd name="T3" fmla="*/ 0 h 193"/>
                  <a:gd name="T4" fmla="*/ 193 w 193"/>
                  <a:gd name="T5" fmla="*/ 18 h 193"/>
                  <a:gd name="T6" fmla="*/ 18 w 193"/>
                  <a:gd name="T7" fmla="*/ 193 h 193"/>
                  <a:gd name="T8" fmla="*/ 0 w 193"/>
                  <a:gd name="T9" fmla="*/ 175 h 193"/>
                </a:gdLst>
                <a:ahLst/>
                <a:cxnLst>
                  <a:cxn ang="0">
                    <a:pos x="T0" y="T1"/>
                  </a:cxn>
                  <a:cxn ang="0">
                    <a:pos x="T2" y="T3"/>
                  </a:cxn>
                  <a:cxn ang="0">
                    <a:pos x="T4" y="T5"/>
                  </a:cxn>
                  <a:cxn ang="0">
                    <a:pos x="T6" y="T7"/>
                  </a:cxn>
                  <a:cxn ang="0">
                    <a:pos x="T8" y="T9"/>
                  </a:cxn>
                </a:cxnLst>
                <a:rect l="0" t="0" r="r" b="b"/>
                <a:pathLst>
                  <a:path w="193" h="193">
                    <a:moveTo>
                      <a:pt x="0" y="175"/>
                    </a:moveTo>
                    <a:lnTo>
                      <a:pt x="175" y="0"/>
                    </a:lnTo>
                    <a:lnTo>
                      <a:pt x="193" y="18"/>
                    </a:lnTo>
                    <a:lnTo>
                      <a:pt x="18" y="193"/>
                    </a:lnTo>
                    <a:lnTo>
                      <a:pt x="0"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0" name="Rectangle 16">
                <a:extLst>
                  <a:ext uri="{FF2B5EF4-FFF2-40B4-BE49-F238E27FC236}">
                    <a16:creationId xmlns:a16="http://schemas.microsoft.com/office/drawing/2014/main" xmlns="" id="{17CA673C-3BF3-42C6-85CE-AC41B86A9CB4}"/>
                  </a:ext>
                </a:extLst>
              </p:cNvPr>
              <p:cNvSpPr>
                <a:spLocks noChangeArrowheads="1"/>
              </p:cNvSpPr>
              <p:nvPr/>
            </p:nvSpPr>
            <p:spPr bwMode="auto">
              <a:xfrm>
                <a:off x="2031389" y="4634456"/>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1" name="Freeform 17">
                <a:extLst>
                  <a:ext uri="{FF2B5EF4-FFF2-40B4-BE49-F238E27FC236}">
                    <a16:creationId xmlns:a16="http://schemas.microsoft.com/office/drawing/2014/main" xmlns="" id="{791DBD6E-6302-407C-88D7-8FBBD9E625C1}"/>
                  </a:ext>
                </a:extLst>
              </p:cNvPr>
              <p:cNvSpPr>
                <a:spLocks/>
              </p:cNvSpPr>
              <p:nvPr/>
            </p:nvSpPr>
            <p:spPr bwMode="auto">
              <a:xfrm>
                <a:off x="2056789" y="4663031"/>
                <a:ext cx="306388" cy="304800"/>
              </a:xfrm>
              <a:custGeom>
                <a:avLst/>
                <a:gdLst>
                  <a:gd name="T0" fmla="*/ 175 w 193"/>
                  <a:gd name="T1" fmla="*/ 192 h 192"/>
                  <a:gd name="T2" fmla="*/ 0 w 193"/>
                  <a:gd name="T3" fmla="*/ 18 h 192"/>
                  <a:gd name="T4" fmla="*/ 18 w 193"/>
                  <a:gd name="T5" fmla="*/ 0 h 192"/>
                  <a:gd name="T6" fmla="*/ 193 w 193"/>
                  <a:gd name="T7" fmla="*/ 174 h 192"/>
                  <a:gd name="T8" fmla="*/ 175 w 193"/>
                  <a:gd name="T9" fmla="*/ 192 h 192"/>
                </a:gdLst>
                <a:ahLst/>
                <a:cxnLst>
                  <a:cxn ang="0">
                    <a:pos x="T0" y="T1"/>
                  </a:cxn>
                  <a:cxn ang="0">
                    <a:pos x="T2" y="T3"/>
                  </a:cxn>
                  <a:cxn ang="0">
                    <a:pos x="T4" y="T5"/>
                  </a:cxn>
                  <a:cxn ang="0">
                    <a:pos x="T6" y="T7"/>
                  </a:cxn>
                  <a:cxn ang="0">
                    <a:pos x="T8" y="T9"/>
                  </a:cxn>
                </a:cxnLst>
                <a:rect l="0" t="0" r="r" b="b"/>
                <a:pathLst>
                  <a:path w="193" h="192">
                    <a:moveTo>
                      <a:pt x="175" y="192"/>
                    </a:moveTo>
                    <a:lnTo>
                      <a:pt x="0" y="18"/>
                    </a:lnTo>
                    <a:lnTo>
                      <a:pt x="18" y="0"/>
                    </a:lnTo>
                    <a:lnTo>
                      <a:pt x="193" y="174"/>
                    </a:lnTo>
                    <a:lnTo>
                      <a:pt x="175"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2" name="Freeform 18">
                <a:extLst>
                  <a:ext uri="{FF2B5EF4-FFF2-40B4-BE49-F238E27FC236}">
                    <a16:creationId xmlns:a16="http://schemas.microsoft.com/office/drawing/2014/main" xmlns="" id="{2140A29F-42C7-4028-9E18-8C67AF42F3DE}"/>
                  </a:ext>
                </a:extLst>
              </p:cNvPr>
              <p:cNvSpPr>
                <a:spLocks/>
              </p:cNvSpPr>
              <p:nvPr/>
            </p:nvSpPr>
            <p:spPr bwMode="auto">
              <a:xfrm>
                <a:off x="2056789" y="4663031"/>
                <a:ext cx="306388" cy="304800"/>
              </a:xfrm>
              <a:custGeom>
                <a:avLst/>
                <a:gdLst>
                  <a:gd name="T0" fmla="*/ 0 w 193"/>
                  <a:gd name="T1" fmla="*/ 174 h 192"/>
                  <a:gd name="T2" fmla="*/ 175 w 193"/>
                  <a:gd name="T3" fmla="*/ 0 h 192"/>
                  <a:gd name="T4" fmla="*/ 193 w 193"/>
                  <a:gd name="T5" fmla="*/ 18 h 192"/>
                  <a:gd name="T6" fmla="*/ 18 w 193"/>
                  <a:gd name="T7" fmla="*/ 192 h 192"/>
                  <a:gd name="T8" fmla="*/ 0 w 193"/>
                  <a:gd name="T9" fmla="*/ 174 h 192"/>
                </a:gdLst>
                <a:ahLst/>
                <a:cxnLst>
                  <a:cxn ang="0">
                    <a:pos x="T0" y="T1"/>
                  </a:cxn>
                  <a:cxn ang="0">
                    <a:pos x="T2" y="T3"/>
                  </a:cxn>
                  <a:cxn ang="0">
                    <a:pos x="T4" y="T5"/>
                  </a:cxn>
                  <a:cxn ang="0">
                    <a:pos x="T6" y="T7"/>
                  </a:cxn>
                  <a:cxn ang="0">
                    <a:pos x="T8" y="T9"/>
                  </a:cxn>
                </a:cxnLst>
                <a:rect l="0" t="0" r="r" b="b"/>
                <a:pathLst>
                  <a:path w="193" h="192">
                    <a:moveTo>
                      <a:pt x="0" y="174"/>
                    </a:moveTo>
                    <a:lnTo>
                      <a:pt x="175" y="0"/>
                    </a:lnTo>
                    <a:lnTo>
                      <a:pt x="193" y="18"/>
                    </a:lnTo>
                    <a:lnTo>
                      <a:pt x="18" y="192"/>
                    </a:lnTo>
                    <a:lnTo>
                      <a:pt x="0" y="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378" name="Rectangle 5">
              <a:extLst>
                <a:ext uri="{FF2B5EF4-FFF2-40B4-BE49-F238E27FC236}">
                  <a16:creationId xmlns:a16="http://schemas.microsoft.com/office/drawing/2014/main" xmlns="" id="{AE1388DD-2958-44FF-8FE3-D969D5D5DD4D}"/>
                </a:ext>
              </a:extLst>
            </p:cNvPr>
            <p:cNvSpPr>
              <a:spLocks noChangeArrowheads="1"/>
            </p:cNvSpPr>
            <p:nvPr/>
          </p:nvSpPr>
          <p:spPr bwMode="auto">
            <a:xfrm>
              <a:off x="1839986" y="4792833"/>
              <a:ext cx="98425" cy="13366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9" name="Rectangle 6">
              <a:extLst>
                <a:ext uri="{FF2B5EF4-FFF2-40B4-BE49-F238E27FC236}">
                  <a16:creationId xmlns:a16="http://schemas.microsoft.com/office/drawing/2014/main" xmlns="" id="{A7B98014-F200-4DC1-8054-183F5A72EBFB}"/>
                </a:ext>
              </a:extLst>
            </p:cNvPr>
            <p:cNvSpPr>
              <a:spLocks noChangeArrowheads="1"/>
            </p:cNvSpPr>
            <p:nvPr/>
          </p:nvSpPr>
          <p:spPr bwMode="auto">
            <a:xfrm>
              <a:off x="2184473" y="4792833"/>
              <a:ext cx="85725" cy="13366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380" name="Group 379">
              <a:extLst>
                <a:ext uri="{FF2B5EF4-FFF2-40B4-BE49-F238E27FC236}">
                  <a16:creationId xmlns:a16="http://schemas.microsoft.com/office/drawing/2014/main" xmlns="" id="{3FC93A8E-3B8E-44D4-9399-3CAFAA0E676E}"/>
                </a:ext>
              </a:extLst>
            </p:cNvPr>
            <p:cNvGrpSpPr/>
            <p:nvPr/>
          </p:nvGrpSpPr>
          <p:grpSpPr>
            <a:xfrm>
              <a:off x="1897182" y="5434863"/>
              <a:ext cx="357188" cy="627063"/>
              <a:chOff x="2031389" y="4340768"/>
              <a:chExt cx="357188" cy="627063"/>
            </a:xfrm>
            <a:grpFill/>
          </p:grpSpPr>
          <p:sp>
            <p:nvSpPr>
              <p:cNvPr id="381" name="Rectangle 13">
                <a:extLst>
                  <a:ext uri="{FF2B5EF4-FFF2-40B4-BE49-F238E27FC236}">
                    <a16:creationId xmlns:a16="http://schemas.microsoft.com/office/drawing/2014/main" xmlns="" id="{95E99C4B-017B-4341-840C-427A0253B6A8}"/>
                  </a:ext>
                </a:extLst>
              </p:cNvPr>
              <p:cNvSpPr>
                <a:spLocks noChangeArrowheads="1"/>
              </p:cNvSpPr>
              <p:nvPr/>
            </p:nvSpPr>
            <p:spPr bwMode="auto">
              <a:xfrm>
                <a:off x="2031389" y="4340768"/>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2" name="Freeform 14">
                <a:extLst>
                  <a:ext uri="{FF2B5EF4-FFF2-40B4-BE49-F238E27FC236}">
                    <a16:creationId xmlns:a16="http://schemas.microsoft.com/office/drawing/2014/main" xmlns="" id="{2F637765-37F2-49FD-B130-588FB8BA1160}"/>
                  </a:ext>
                </a:extLst>
              </p:cNvPr>
              <p:cNvSpPr>
                <a:spLocks/>
              </p:cNvSpPr>
              <p:nvPr/>
            </p:nvSpPr>
            <p:spPr bwMode="auto">
              <a:xfrm>
                <a:off x="2056789" y="4369343"/>
                <a:ext cx="306388" cy="306387"/>
              </a:xfrm>
              <a:custGeom>
                <a:avLst/>
                <a:gdLst>
                  <a:gd name="T0" fmla="*/ 175 w 193"/>
                  <a:gd name="T1" fmla="*/ 193 h 193"/>
                  <a:gd name="T2" fmla="*/ 0 w 193"/>
                  <a:gd name="T3" fmla="*/ 18 h 193"/>
                  <a:gd name="T4" fmla="*/ 18 w 193"/>
                  <a:gd name="T5" fmla="*/ 0 h 193"/>
                  <a:gd name="T6" fmla="*/ 193 w 193"/>
                  <a:gd name="T7" fmla="*/ 175 h 193"/>
                  <a:gd name="T8" fmla="*/ 175 w 193"/>
                  <a:gd name="T9" fmla="*/ 193 h 193"/>
                </a:gdLst>
                <a:ahLst/>
                <a:cxnLst>
                  <a:cxn ang="0">
                    <a:pos x="T0" y="T1"/>
                  </a:cxn>
                  <a:cxn ang="0">
                    <a:pos x="T2" y="T3"/>
                  </a:cxn>
                  <a:cxn ang="0">
                    <a:pos x="T4" y="T5"/>
                  </a:cxn>
                  <a:cxn ang="0">
                    <a:pos x="T6" y="T7"/>
                  </a:cxn>
                  <a:cxn ang="0">
                    <a:pos x="T8" y="T9"/>
                  </a:cxn>
                </a:cxnLst>
                <a:rect l="0" t="0" r="r" b="b"/>
                <a:pathLst>
                  <a:path w="193" h="193">
                    <a:moveTo>
                      <a:pt x="175" y="193"/>
                    </a:moveTo>
                    <a:lnTo>
                      <a:pt x="0" y="18"/>
                    </a:lnTo>
                    <a:lnTo>
                      <a:pt x="18" y="0"/>
                    </a:lnTo>
                    <a:lnTo>
                      <a:pt x="193" y="175"/>
                    </a:lnTo>
                    <a:lnTo>
                      <a:pt x="175" y="1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3" name="Freeform 15">
                <a:extLst>
                  <a:ext uri="{FF2B5EF4-FFF2-40B4-BE49-F238E27FC236}">
                    <a16:creationId xmlns:a16="http://schemas.microsoft.com/office/drawing/2014/main" xmlns="" id="{714F137C-8226-418B-999B-DB6061D3ED1F}"/>
                  </a:ext>
                </a:extLst>
              </p:cNvPr>
              <p:cNvSpPr>
                <a:spLocks/>
              </p:cNvSpPr>
              <p:nvPr/>
            </p:nvSpPr>
            <p:spPr bwMode="auto">
              <a:xfrm>
                <a:off x="2056789" y="4369343"/>
                <a:ext cx="306388" cy="306387"/>
              </a:xfrm>
              <a:custGeom>
                <a:avLst/>
                <a:gdLst>
                  <a:gd name="T0" fmla="*/ 0 w 193"/>
                  <a:gd name="T1" fmla="*/ 175 h 193"/>
                  <a:gd name="T2" fmla="*/ 175 w 193"/>
                  <a:gd name="T3" fmla="*/ 0 h 193"/>
                  <a:gd name="T4" fmla="*/ 193 w 193"/>
                  <a:gd name="T5" fmla="*/ 18 h 193"/>
                  <a:gd name="T6" fmla="*/ 18 w 193"/>
                  <a:gd name="T7" fmla="*/ 193 h 193"/>
                  <a:gd name="T8" fmla="*/ 0 w 193"/>
                  <a:gd name="T9" fmla="*/ 175 h 193"/>
                </a:gdLst>
                <a:ahLst/>
                <a:cxnLst>
                  <a:cxn ang="0">
                    <a:pos x="T0" y="T1"/>
                  </a:cxn>
                  <a:cxn ang="0">
                    <a:pos x="T2" y="T3"/>
                  </a:cxn>
                  <a:cxn ang="0">
                    <a:pos x="T4" y="T5"/>
                  </a:cxn>
                  <a:cxn ang="0">
                    <a:pos x="T6" y="T7"/>
                  </a:cxn>
                  <a:cxn ang="0">
                    <a:pos x="T8" y="T9"/>
                  </a:cxn>
                </a:cxnLst>
                <a:rect l="0" t="0" r="r" b="b"/>
                <a:pathLst>
                  <a:path w="193" h="193">
                    <a:moveTo>
                      <a:pt x="0" y="175"/>
                    </a:moveTo>
                    <a:lnTo>
                      <a:pt x="175" y="0"/>
                    </a:lnTo>
                    <a:lnTo>
                      <a:pt x="193" y="18"/>
                    </a:lnTo>
                    <a:lnTo>
                      <a:pt x="18" y="193"/>
                    </a:lnTo>
                    <a:lnTo>
                      <a:pt x="0"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4" name="Rectangle 16">
                <a:extLst>
                  <a:ext uri="{FF2B5EF4-FFF2-40B4-BE49-F238E27FC236}">
                    <a16:creationId xmlns:a16="http://schemas.microsoft.com/office/drawing/2014/main" xmlns="" id="{FCA1FAAE-7C16-4F48-80DA-0F040D4B4B36}"/>
                  </a:ext>
                </a:extLst>
              </p:cNvPr>
              <p:cNvSpPr>
                <a:spLocks noChangeArrowheads="1"/>
              </p:cNvSpPr>
              <p:nvPr/>
            </p:nvSpPr>
            <p:spPr bwMode="auto">
              <a:xfrm>
                <a:off x="2031389" y="4634456"/>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5" name="Freeform 17">
                <a:extLst>
                  <a:ext uri="{FF2B5EF4-FFF2-40B4-BE49-F238E27FC236}">
                    <a16:creationId xmlns:a16="http://schemas.microsoft.com/office/drawing/2014/main" xmlns="" id="{87C99CA5-0A46-455F-AF28-050DA220A694}"/>
                  </a:ext>
                </a:extLst>
              </p:cNvPr>
              <p:cNvSpPr>
                <a:spLocks/>
              </p:cNvSpPr>
              <p:nvPr/>
            </p:nvSpPr>
            <p:spPr bwMode="auto">
              <a:xfrm>
                <a:off x="2056789" y="4663031"/>
                <a:ext cx="306388" cy="304800"/>
              </a:xfrm>
              <a:custGeom>
                <a:avLst/>
                <a:gdLst>
                  <a:gd name="T0" fmla="*/ 175 w 193"/>
                  <a:gd name="T1" fmla="*/ 192 h 192"/>
                  <a:gd name="T2" fmla="*/ 0 w 193"/>
                  <a:gd name="T3" fmla="*/ 18 h 192"/>
                  <a:gd name="T4" fmla="*/ 18 w 193"/>
                  <a:gd name="T5" fmla="*/ 0 h 192"/>
                  <a:gd name="T6" fmla="*/ 193 w 193"/>
                  <a:gd name="T7" fmla="*/ 174 h 192"/>
                  <a:gd name="T8" fmla="*/ 175 w 193"/>
                  <a:gd name="T9" fmla="*/ 192 h 192"/>
                </a:gdLst>
                <a:ahLst/>
                <a:cxnLst>
                  <a:cxn ang="0">
                    <a:pos x="T0" y="T1"/>
                  </a:cxn>
                  <a:cxn ang="0">
                    <a:pos x="T2" y="T3"/>
                  </a:cxn>
                  <a:cxn ang="0">
                    <a:pos x="T4" y="T5"/>
                  </a:cxn>
                  <a:cxn ang="0">
                    <a:pos x="T6" y="T7"/>
                  </a:cxn>
                  <a:cxn ang="0">
                    <a:pos x="T8" y="T9"/>
                  </a:cxn>
                </a:cxnLst>
                <a:rect l="0" t="0" r="r" b="b"/>
                <a:pathLst>
                  <a:path w="193" h="192">
                    <a:moveTo>
                      <a:pt x="175" y="192"/>
                    </a:moveTo>
                    <a:lnTo>
                      <a:pt x="0" y="18"/>
                    </a:lnTo>
                    <a:lnTo>
                      <a:pt x="18" y="0"/>
                    </a:lnTo>
                    <a:lnTo>
                      <a:pt x="193" y="174"/>
                    </a:lnTo>
                    <a:lnTo>
                      <a:pt x="175"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6" name="Freeform 18">
                <a:extLst>
                  <a:ext uri="{FF2B5EF4-FFF2-40B4-BE49-F238E27FC236}">
                    <a16:creationId xmlns:a16="http://schemas.microsoft.com/office/drawing/2014/main" xmlns="" id="{32D786AA-E4BB-40BF-BDB2-168F8AC51164}"/>
                  </a:ext>
                </a:extLst>
              </p:cNvPr>
              <p:cNvSpPr>
                <a:spLocks/>
              </p:cNvSpPr>
              <p:nvPr/>
            </p:nvSpPr>
            <p:spPr bwMode="auto">
              <a:xfrm>
                <a:off x="2056789" y="4663031"/>
                <a:ext cx="306388" cy="304800"/>
              </a:xfrm>
              <a:custGeom>
                <a:avLst/>
                <a:gdLst>
                  <a:gd name="T0" fmla="*/ 0 w 193"/>
                  <a:gd name="T1" fmla="*/ 174 h 192"/>
                  <a:gd name="T2" fmla="*/ 175 w 193"/>
                  <a:gd name="T3" fmla="*/ 0 h 192"/>
                  <a:gd name="T4" fmla="*/ 193 w 193"/>
                  <a:gd name="T5" fmla="*/ 18 h 192"/>
                  <a:gd name="T6" fmla="*/ 18 w 193"/>
                  <a:gd name="T7" fmla="*/ 192 h 192"/>
                  <a:gd name="T8" fmla="*/ 0 w 193"/>
                  <a:gd name="T9" fmla="*/ 174 h 192"/>
                </a:gdLst>
                <a:ahLst/>
                <a:cxnLst>
                  <a:cxn ang="0">
                    <a:pos x="T0" y="T1"/>
                  </a:cxn>
                  <a:cxn ang="0">
                    <a:pos x="T2" y="T3"/>
                  </a:cxn>
                  <a:cxn ang="0">
                    <a:pos x="T4" y="T5"/>
                  </a:cxn>
                  <a:cxn ang="0">
                    <a:pos x="T6" y="T7"/>
                  </a:cxn>
                  <a:cxn ang="0">
                    <a:pos x="T8" y="T9"/>
                  </a:cxn>
                </a:cxnLst>
                <a:rect l="0" t="0" r="r" b="b"/>
                <a:pathLst>
                  <a:path w="193" h="192">
                    <a:moveTo>
                      <a:pt x="0" y="174"/>
                    </a:moveTo>
                    <a:lnTo>
                      <a:pt x="175" y="0"/>
                    </a:lnTo>
                    <a:lnTo>
                      <a:pt x="193" y="18"/>
                    </a:lnTo>
                    <a:lnTo>
                      <a:pt x="18" y="192"/>
                    </a:lnTo>
                    <a:lnTo>
                      <a:pt x="0" y="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418" name="Group 417">
            <a:extLst>
              <a:ext uri="{FF2B5EF4-FFF2-40B4-BE49-F238E27FC236}">
                <a16:creationId xmlns:a16="http://schemas.microsoft.com/office/drawing/2014/main" xmlns="" id="{773323BB-6F36-4FD3-ABCE-738811481F30}"/>
              </a:ext>
            </a:extLst>
          </p:cNvPr>
          <p:cNvGrpSpPr/>
          <p:nvPr/>
        </p:nvGrpSpPr>
        <p:grpSpPr>
          <a:xfrm>
            <a:off x="1757117" y="6023239"/>
            <a:ext cx="1343686" cy="647780"/>
            <a:chOff x="2633799" y="5558352"/>
            <a:chExt cx="1343686" cy="647780"/>
          </a:xfrm>
          <a:solidFill>
            <a:schemeClr val="accent6"/>
          </a:solidFill>
        </p:grpSpPr>
        <p:sp>
          <p:nvSpPr>
            <p:cNvPr id="414" name="Rectangle 129">
              <a:extLst>
                <a:ext uri="{FF2B5EF4-FFF2-40B4-BE49-F238E27FC236}">
                  <a16:creationId xmlns:a16="http://schemas.microsoft.com/office/drawing/2014/main" xmlns="" id="{CCBC2921-E964-45C4-9EEE-D97112D9B526}"/>
                </a:ext>
              </a:extLst>
            </p:cNvPr>
            <p:cNvSpPr>
              <a:spLocks noChangeArrowheads="1"/>
            </p:cNvSpPr>
            <p:nvPr/>
          </p:nvSpPr>
          <p:spPr bwMode="auto">
            <a:xfrm>
              <a:off x="2633799" y="5910921"/>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5" name="Rectangle 129">
              <a:extLst>
                <a:ext uri="{FF2B5EF4-FFF2-40B4-BE49-F238E27FC236}">
                  <a16:creationId xmlns:a16="http://schemas.microsoft.com/office/drawing/2014/main" xmlns="" id="{AE764D2A-25D3-43F6-B794-BB0FE51366AD}"/>
                </a:ext>
              </a:extLst>
            </p:cNvPr>
            <p:cNvSpPr>
              <a:spLocks noChangeArrowheads="1"/>
            </p:cNvSpPr>
            <p:nvPr/>
          </p:nvSpPr>
          <p:spPr bwMode="auto">
            <a:xfrm>
              <a:off x="3330944" y="5910921"/>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6" name="Rectangle 129">
              <a:extLst>
                <a:ext uri="{FF2B5EF4-FFF2-40B4-BE49-F238E27FC236}">
                  <a16:creationId xmlns:a16="http://schemas.microsoft.com/office/drawing/2014/main" xmlns="" id="{8AB809FB-3337-4539-91AA-3CD5E3948863}"/>
                </a:ext>
              </a:extLst>
            </p:cNvPr>
            <p:cNvSpPr>
              <a:spLocks noChangeArrowheads="1"/>
            </p:cNvSpPr>
            <p:nvPr/>
          </p:nvSpPr>
          <p:spPr bwMode="auto">
            <a:xfrm>
              <a:off x="2636071" y="5558352"/>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7" name="Rectangle 129">
              <a:extLst>
                <a:ext uri="{FF2B5EF4-FFF2-40B4-BE49-F238E27FC236}">
                  <a16:creationId xmlns:a16="http://schemas.microsoft.com/office/drawing/2014/main" xmlns="" id="{1C7BFB05-4F50-4434-AF2A-E3A03983ACE2}"/>
                </a:ext>
              </a:extLst>
            </p:cNvPr>
            <p:cNvSpPr>
              <a:spLocks noChangeArrowheads="1"/>
            </p:cNvSpPr>
            <p:nvPr/>
          </p:nvSpPr>
          <p:spPr bwMode="auto">
            <a:xfrm>
              <a:off x="3333216" y="5558352"/>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494" name="Group 493">
            <a:extLst>
              <a:ext uri="{FF2B5EF4-FFF2-40B4-BE49-F238E27FC236}">
                <a16:creationId xmlns:a16="http://schemas.microsoft.com/office/drawing/2014/main" xmlns="" id="{8861397A-F7C7-40F8-BAF2-9CDEEF0B34DF}"/>
              </a:ext>
            </a:extLst>
          </p:cNvPr>
          <p:cNvGrpSpPr/>
          <p:nvPr/>
        </p:nvGrpSpPr>
        <p:grpSpPr>
          <a:xfrm>
            <a:off x="-30456" y="6705945"/>
            <a:ext cx="12240040" cy="170806"/>
            <a:chOff x="-48040" y="6512575"/>
            <a:chExt cx="12240040" cy="364176"/>
          </a:xfrm>
        </p:grpSpPr>
        <p:sp>
          <p:nvSpPr>
            <p:cNvPr id="419" name="Rectangle 418">
              <a:extLst>
                <a:ext uri="{FF2B5EF4-FFF2-40B4-BE49-F238E27FC236}">
                  <a16:creationId xmlns:a16="http://schemas.microsoft.com/office/drawing/2014/main" xmlns="" id="{892DED0D-52A6-42B8-8553-62DC089010FE}"/>
                </a:ext>
              </a:extLst>
            </p:cNvPr>
            <p:cNvSpPr/>
            <p:nvPr/>
          </p:nvSpPr>
          <p:spPr>
            <a:xfrm>
              <a:off x="-17584" y="6512575"/>
              <a:ext cx="12192000" cy="3641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3" name="Freeform: Shape 492">
              <a:extLst>
                <a:ext uri="{FF2B5EF4-FFF2-40B4-BE49-F238E27FC236}">
                  <a16:creationId xmlns:a16="http://schemas.microsoft.com/office/drawing/2014/main" xmlns="" id="{4AAD6B18-FAC3-4DD2-AE4D-3BE6FE0C3F9B}"/>
                </a:ext>
              </a:extLst>
            </p:cNvPr>
            <p:cNvSpPr/>
            <p:nvPr/>
          </p:nvSpPr>
          <p:spPr>
            <a:xfrm>
              <a:off x="-48040" y="6526705"/>
              <a:ext cx="12240040" cy="347675"/>
            </a:xfrm>
            <a:custGeom>
              <a:avLst/>
              <a:gdLst>
                <a:gd name="connsiteX0" fmla="*/ 12135116 w 12240040"/>
                <a:gd name="connsiteY0" fmla="*/ 0 h 347675"/>
                <a:gd name="connsiteX1" fmla="*/ 12240040 w 12240040"/>
                <a:gd name="connsiteY1" fmla="*/ 0 h 347675"/>
                <a:gd name="connsiteX2" fmla="*/ 12075846 w 12240040"/>
                <a:gd name="connsiteY2" fmla="*/ 347675 h 347675"/>
                <a:gd name="connsiteX3" fmla="*/ 11970922 w 12240040"/>
                <a:gd name="connsiteY3" fmla="*/ 347675 h 347675"/>
                <a:gd name="connsiteX4" fmla="*/ 11930117 w 12240040"/>
                <a:gd name="connsiteY4" fmla="*/ 0 h 347675"/>
                <a:gd name="connsiteX5" fmla="*/ 12035041 w 12240040"/>
                <a:gd name="connsiteY5" fmla="*/ 0 h 347675"/>
                <a:gd name="connsiteX6" fmla="*/ 11870847 w 12240040"/>
                <a:gd name="connsiteY6" fmla="*/ 347675 h 347675"/>
                <a:gd name="connsiteX7" fmla="*/ 11765923 w 12240040"/>
                <a:gd name="connsiteY7" fmla="*/ 347675 h 347675"/>
                <a:gd name="connsiteX8" fmla="*/ 11725116 w 12240040"/>
                <a:gd name="connsiteY8" fmla="*/ 0 h 347675"/>
                <a:gd name="connsiteX9" fmla="*/ 11830040 w 12240040"/>
                <a:gd name="connsiteY9" fmla="*/ 0 h 347675"/>
                <a:gd name="connsiteX10" fmla="*/ 11665846 w 12240040"/>
                <a:gd name="connsiteY10" fmla="*/ 347675 h 347675"/>
                <a:gd name="connsiteX11" fmla="*/ 11560922 w 12240040"/>
                <a:gd name="connsiteY11" fmla="*/ 347675 h 347675"/>
                <a:gd name="connsiteX12" fmla="*/ 11520115 w 12240040"/>
                <a:gd name="connsiteY12" fmla="*/ 0 h 347675"/>
                <a:gd name="connsiteX13" fmla="*/ 11625039 w 12240040"/>
                <a:gd name="connsiteY13" fmla="*/ 0 h 347675"/>
                <a:gd name="connsiteX14" fmla="*/ 11460845 w 12240040"/>
                <a:gd name="connsiteY14" fmla="*/ 347675 h 347675"/>
                <a:gd name="connsiteX15" fmla="*/ 11355921 w 12240040"/>
                <a:gd name="connsiteY15" fmla="*/ 347675 h 347675"/>
                <a:gd name="connsiteX16" fmla="*/ 11315114 w 12240040"/>
                <a:gd name="connsiteY16" fmla="*/ 0 h 347675"/>
                <a:gd name="connsiteX17" fmla="*/ 11420038 w 12240040"/>
                <a:gd name="connsiteY17" fmla="*/ 0 h 347675"/>
                <a:gd name="connsiteX18" fmla="*/ 11255844 w 12240040"/>
                <a:gd name="connsiteY18" fmla="*/ 347675 h 347675"/>
                <a:gd name="connsiteX19" fmla="*/ 11150920 w 12240040"/>
                <a:gd name="connsiteY19" fmla="*/ 347675 h 347675"/>
                <a:gd name="connsiteX20" fmla="*/ 11110113 w 12240040"/>
                <a:gd name="connsiteY20" fmla="*/ 0 h 347675"/>
                <a:gd name="connsiteX21" fmla="*/ 11215037 w 12240040"/>
                <a:gd name="connsiteY21" fmla="*/ 0 h 347675"/>
                <a:gd name="connsiteX22" fmla="*/ 11050843 w 12240040"/>
                <a:gd name="connsiteY22" fmla="*/ 347675 h 347675"/>
                <a:gd name="connsiteX23" fmla="*/ 10945919 w 12240040"/>
                <a:gd name="connsiteY23" fmla="*/ 347675 h 347675"/>
                <a:gd name="connsiteX24" fmla="*/ 10905112 w 12240040"/>
                <a:gd name="connsiteY24" fmla="*/ 0 h 347675"/>
                <a:gd name="connsiteX25" fmla="*/ 11010036 w 12240040"/>
                <a:gd name="connsiteY25" fmla="*/ 0 h 347675"/>
                <a:gd name="connsiteX26" fmla="*/ 10845842 w 12240040"/>
                <a:gd name="connsiteY26" fmla="*/ 347675 h 347675"/>
                <a:gd name="connsiteX27" fmla="*/ 10740918 w 12240040"/>
                <a:gd name="connsiteY27" fmla="*/ 347675 h 347675"/>
                <a:gd name="connsiteX28" fmla="*/ 10700111 w 12240040"/>
                <a:gd name="connsiteY28" fmla="*/ 0 h 347675"/>
                <a:gd name="connsiteX29" fmla="*/ 10805035 w 12240040"/>
                <a:gd name="connsiteY29" fmla="*/ 0 h 347675"/>
                <a:gd name="connsiteX30" fmla="*/ 10640841 w 12240040"/>
                <a:gd name="connsiteY30" fmla="*/ 347675 h 347675"/>
                <a:gd name="connsiteX31" fmla="*/ 10535917 w 12240040"/>
                <a:gd name="connsiteY31" fmla="*/ 347675 h 347675"/>
                <a:gd name="connsiteX32" fmla="*/ 10495110 w 12240040"/>
                <a:gd name="connsiteY32" fmla="*/ 0 h 347675"/>
                <a:gd name="connsiteX33" fmla="*/ 10600034 w 12240040"/>
                <a:gd name="connsiteY33" fmla="*/ 0 h 347675"/>
                <a:gd name="connsiteX34" fmla="*/ 10435840 w 12240040"/>
                <a:gd name="connsiteY34" fmla="*/ 347675 h 347675"/>
                <a:gd name="connsiteX35" fmla="*/ 10330916 w 12240040"/>
                <a:gd name="connsiteY35" fmla="*/ 347675 h 347675"/>
                <a:gd name="connsiteX36" fmla="*/ 10290109 w 12240040"/>
                <a:gd name="connsiteY36" fmla="*/ 0 h 347675"/>
                <a:gd name="connsiteX37" fmla="*/ 10395033 w 12240040"/>
                <a:gd name="connsiteY37" fmla="*/ 0 h 347675"/>
                <a:gd name="connsiteX38" fmla="*/ 10230839 w 12240040"/>
                <a:gd name="connsiteY38" fmla="*/ 347675 h 347675"/>
                <a:gd name="connsiteX39" fmla="*/ 10125915 w 12240040"/>
                <a:gd name="connsiteY39" fmla="*/ 347675 h 347675"/>
                <a:gd name="connsiteX40" fmla="*/ 10085108 w 12240040"/>
                <a:gd name="connsiteY40" fmla="*/ 0 h 347675"/>
                <a:gd name="connsiteX41" fmla="*/ 10190032 w 12240040"/>
                <a:gd name="connsiteY41" fmla="*/ 0 h 347675"/>
                <a:gd name="connsiteX42" fmla="*/ 10025838 w 12240040"/>
                <a:gd name="connsiteY42" fmla="*/ 347675 h 347675"/>
                <a:gd name="connsiteX43" fmla="*/ 9920914 w 12240040"/>
                <a:gd name="connsiteY43" fmla="*/ 347675 h 347675"/>
                <a:gd name="connsiteX44" fmla="*/ 9893895 w 12240040"/>
                <a:gd name="connsiteY44" fmla="*/ 0 h 347675"/>
                <a:gd name="connsiteX45" fmla="*/ 9998819 w 12240040"/>
                <a:gd name="connsiteY45" fmla="*/ 0 h 347675"/>
                <a:gd name="connsiteX46" fmla="*/ 9834625 w 12240040"/>
                <a:gd name="connsiteY46" fmla="*/ 347675 h 347675"/>
                <a:gd name="connsiteX47" fmla="*/ 9729701 w 12240040"/>
                <a:gd name="connsiteY47" fmla="*/ 347675 h 347675"/>
                <a:gd name="connsiteX48" fmla="*/ 9688896 w 12240040"/>
                <a:gd name="connsiteY48" fmla="*/ 0 h 347675"/>
                <a:gd name="connsiteX49" fmla="*/ 9793820 w 12240040"/>
                <a:gd name="connsiteY49" fmla="*/ 0 h 347675"/>
                <a:gd name="connsiteX50" fmla="*/ 9629626 w 12240040"/>
                <a:gd name="connsiteY50" fmla="*/ 347675 h 347675"/>
                <a:gd name="connsiteX51" fmla="*/ 9524702 w 12240040"/>
                <a:gd name="connsiteY51" fmla="*/ 347675 h 347675"/>
                <a:gd name="connsiteX52" fmla="*/ 9483895 w 12240040"/>
                <a:gd name="connsiteY52" fmla="*/ 0 h 347675"/>
                <a:gd name="connsiteX53" fmla="*/ 9588819 w 12240040"/>
                <a:gd name="connsiteY53" fmla="*/ 0 h 347675"/>
                <a:gd name="connsiteX54" fmla="*/ 9424625 w 12240040"/>
                <a:gd name="connsiteY54" fmla="*/ 347675 h 347675"/>
                <a:gd name="connsiteX55" fmla="*/ 9319701 w 12240040"/>
                <a:gd name="connsiteY55" fmla="*/ 347675 h 347675"/>
                <a:gd name="connsiteX56" fmla="*/ 9278894 w 12240040"/>
                <a:gd name="connsiteY56" fmla="*/ 0 h 347675"/>
                <a:gd name="connsiteX57" fmla="*/ 9383818 w 12240040"/>
                <a:gd name="connsiteY57" fmla="*/ 0 h 347675"/>
                <a:gd name="connsiteX58" fmla="*/ 9219624 w 12240040"/>
                <a:gd name="connsiteY58" fmla="*/ 347675 h 347675"/>
                <a:gd name="connsiteX59" fmla="*/ 9114700 w 12240040"/>
                <a:gd name="connsiteY59" fmla="*/ 347675 h 347675"/>
                <a:gd name="connsiteX60" fmla="*/ 9073893 w 12240040"/>
                <a:gd name="connsiteY60" fmla="*/ 0 h 347675"/>
                <a:gd name="connsiteX61" fmla="*/ 9178817 w 12240040"/>
                <a:gd name="connsiteY61" fmla="*/ 0 h 347675"/>
                <a:gd name="connsiteX62" fmla="*/ 9014623 w 12240040"/>
                <a:gd name="connsiteY62" fmla="*/ 347675 h 347675"/>
                <a:gd name="connsiteX63" fmla="*/ 8909699 w 12240040"/>
                <a:gd name="connsiteY63" fmla="*/ 347675 h 347675"/>
                <a:gd name="connsiteX64" fmla="*/ 8868892 w 12240040"/>
                <a:gd name="connsiteY64" fmla="*/ 0 h 347675"/>
                <a:gd name="connsiteX65" fmla="*/ 8973816 w 12240040"/>
                <a:gd name="connsiteY65" fmla="*/ 0 h 347675"/>
                <a:gd name="connsiteX66" fmla="*/ 8809622 w 12240040"/>
                <a:gd name="connsiteY66" fmla="*/ 347675 h 347675"/>
                <a:gd name="connsiteX67" fmla="*/ 8704698 w 12240040"/>
                <a:gd name="connsiteY67" fmla="*/ 347675 h 347675"/>
                <a:gd name="connsiteX68" fmla="*/ 8663891 w 12240040"/>
                <a:gd name="connsiteY68" fmla="*/ 0 h 347675"/>
                <a:gd name="connsiteX69" fmla="*/ 8768815 w 12240040"/>
                <a:gd name="connsiteY69" fmla="*/ 0 h 347675"/>
                <a:gd name="connsiteX70" fmla="*/ 8604621 w 12240040"/>
                <a:gd name="connsiteY70" fmla="*/ 347675 h 347675"/>
                <a:gd name="connsiteX71" fmla="*/ 8499697 w 12240040"/>
                <a:gd name="connsiteY71" fmla="*/ 347675 h 347675"/>
                <a:gd name="connsiteX72" fmla="*/ 8458890 w 12240040"/>
                <a:gd name="connsiteY72" fmla="*/ 0 h 347675"/>
                <a:gd name="connsiteX73" fmla="*/ 8563814 w 12240040"/>
                <a:gd name="connsiteY73" fmla="*/ 0 h 347675"/>
                <a:gd name="connsiteX74" fmla="*/ 8399620 w 12240040"/>
                <a:gd name="connsiteY74" fmla="*/ 347675 h 347675"/>
                <a:gd name="connsiteX75" fmla="*/ 8294696 w 12240040"/>
                <a:gd name="connsiteY75" fmla="*/ 347675 h 347675"/>
                <a:gd name="connsiteX76" fmla="*/ 8253889 w 12240040"/>
                <a:gd name="connsiteY76" fmla="*/ 0 h 347675"/>
                <a:gd name="connsiteX77" fmla="*/ 8358813 w 12240040"/>
                <a:gd name="connsiteY77" fmla="*/ 0 h 347675"/>
                <a:gd name="connsiteX78" fmla="*/ 8194619 w 12240040"/>
                <a:gd name="connsiteY78" fmla="*/ 347675 h 347675"/>
                <a:gd name="connsiteX79" fmla="*/ 8089695 w 12240040"/>
                <a:gd name="connsiteY79" fmla="*/ 347675 h 347675"/>
                <a:gd name="connsiteX80" fmla="*/ 8048888 w 12240040"/>
                <a:gd name="connsiteY80" fmla="*/ 0 h 347675"/>
                <a:gd name="connsiteX81" fmla="*/ 8153812 w 12240040"/>
                <a:gd name="connsiteY81" fmla="*/ 0 h 347675"/>
                <a:gd name="connsiteX82" fmla="*/ 7989618 w 12240040"/>
                <a:gd name="connsiteY82" fmla="*/ 347675 h 347675"/>
                <a:gd name="connsiteX83" fmla="*/ 7884694 w 12240040"/>
                <a:gd name="connsiteY83" fmla="*/ 347675 h 347675"/>
                <a:gd name="connsiteX84" fmla="*/ 7843887 w 12240040"/>
                <a:gd name="connsiteY84" fmla="*/ 0 h 347675"/>
                <a:gd name="connsiteX85" fmla="*/ 7948811 w 12240040"/>
                <a:gd name="connsiteY85" fmla="*/ 0 h 347675"/>
                <a:gd name="connsiteX86" fmla="*/ 7784617 w 12240040"/>
                <a:gd name="connsiteY86" fmla="*/ 347675 h 347675"/>
                <a:gd name="connsiteX87" fmla="*/ 7679693 w 12240040"/>
                <a:gd name="connsiteY87" fmla="*/ 347675 h 347675"/>
                <a:gd name="connsiteX88" fmla="*/ 7652677 w 12240040"/>
                <a:gd name="connsiteY88" fmla="*/ 0 h 347675"/>
                <a:gd name="connsiteX89" fmla="*/ 7757601 w 12240040"/>
                <a:gd name="connsiteY89" fmla="*/ 0 h 347675"/>
                <a:gd name="connsiteX90" fmla="*/ 7593407 w 12240040"/>
                <a:gd name="connsiteY90" fmla="*/ 347675 h 347675"/>
                <a:gd name="connsiteX91" fmla="*/ 7488483 w 12240040"/>
                <a:gd name="connsiteY91" fmla="*/ 347675 h 347675"/>
                <a:gd name="connsiteX92" fmla="*/ 7447678 w 12240040"/>
                <a:gd name="connsiteY92" fmla="*/ 0 h 347675"/>
                <a:gd name="connsiteX93" fmla="*/ 7552602 w 12240040"/>
                <a:gd name="connsiteY93" fmla="*/ 0 h 347675"/>
                <a:gd name="connsiteX94" fmla="*/ 7388408 w 12240040"/>
                <a:gd name="connsiteY94" fmla="*/ 347675 h 347675"/>
                <a:gd name="connsiteX95" fmla="*/ 7283484 w 12240040"/>
                <a:gd name="connsiteY95" fmla="*/ 347675 h 347675"/>
                <a:gd name="connsiteX96" fmla="*/ 7242677 w 12240040"/>
                <a:gd name="connsiteY96" fmla="*/ 0 h 347675"/>
                <a:gd name="connsiteX97" fmla="*/ 7347601 w 12240040"/>
                <a:gd name="connsiteY97" fmla="*/ 0 h 347675"/>
                <a:gd name="connsiteX98" fmla="*/ 7183407 w 12240040"/>
                <a:gd name="connsiteY98" fmla="*/ 347675 h 347675"/>
                <a:gd name="connsiteX99" fmla="*/ 7078483 w 12240040"/>
                <a:gd name="connsiteY99" fmla="*/ 347675 h 347675"/>
                <a:gd name="connsiteX100" fmla="*/ 7037676 w 12240040"/>
                <a:gd name="connsiteY100" fmla="*/ 0 h 347675"/>
                <a:gd name="connsiteX101" fmla="*/ 7142600 w 12240040"/>
                <a:gd name="connsiteY101" fmla="*/ 0 h 347675"/>
                <a:gd name="connsiteX102" fmla="*/ 6978406 w 12240040"/>
                <a:gd name="connsiteY102" fmla="*/ 347675 h 347675"/>
                <a:gd name="connsiteX103" fmla="*/ 6873482 w 12240040"/>
                <a:gd name="connsiteY103" fmla="*/ 347675 h 347675"/>
                <a:gd name="connsiteX104" fmla="*/ 6832675 w 12240040"/>
                <a:gd name="connsiteY104" fmla="*/ 0 h 347675"/>
                <a:gd name="connsiteX105" fmla="*/ 6937599 w 12240040"/>
                <a:gd name="connsiteY105" fmla="*/ 0 h 347675"/>
                <a:gd name="connsiteX106" fmla="*/ 6773405 w 12240040"/>
                <a:gd name="connsiteY106" fmla="*/ 347675 h 347675"/>
                <a:gd name="connsiteX107" fmla="*/ 6668481 w 12240040"/>
                <a:gd name="connsiteY107" fmla="*/ 347675 h 347675"/>
                <a:gd name="connsiteX108" fmla="*/ 6627674 w 12240040"/>
                <a:gd name="connsiteY108" fmla="*/ 0 h 347675"/>
                <a:gd name="connsiteX109" fmla="*/ 6732598 w 12240040"/>
                <a:gd name="connsiteY109" fmla="*/ 0 h 347675"/>
                <a:gd name="connsiteX110" fmla="*/ 6568404 w 12240040"/>
                <a:gd name="connsiteY110" fmla="*/ 347675 h 347675"/>
                <a:gd name="connsiteX111" fmla="*/ 6463480 w 12240040"/>
                <a:gd name="connsiteY111" fmla="*/ 347675 h 347675"/>
                <a:gd name="connsiteX112" fmla="*/ 6422673 w 12240040"/>
                <a:gd name="connsiteY112" fmla="*/ 0 h 347675"/>
                <a:gd name="connsiteX113" fmla="*/ 6527597 w 12240040"/>
                <a:gd name="connsiteY113" fmla="*/ 0 h 347675"/>
                <a:gd name="connsiteX114" fmla="*/ 6363403 w 12240040"/>
                <a:gd name="connsiteY114" fmla="*/ 347675 h 347675"/>
                <a:gd name="connsiteX115" fmla="*/ 6258479 w 12240040"/>
                <a:gd name="connsiteY115" fmla="*/ 347675 h 347675"/>
                <a:gd name="connsiteX116" fmla="*/ 6217672 w 12240040"/>
                <a:gd name="connsiteY116" fmla="*/ 0 h 347675"/>
                <a:gd name="connsiteX117" fmla="*/ 6322596 w 12240040"/>
                <a:gd name="connsiteY117" fmla="*/ 0 h 347675"/>
                <a:gd name="connsiteX118" fmla="*/ 6158402 w 12240040"/>
                <a:gd name="connsiteY118" fmla="*/ 347675 h 347675"/>
                <a:gd name="connsiteX119" fmla="*/ 6053478 w 12240040"/>
                <a:gd name="connsiteY119" fmla="*/ 347675 h 347675"/>
                <a:gd name="connsiteX120" fmla="*/ 6012672 w 12240040"/>
                <a:gd name="connsiteY120" fmla="*/ 0 h 347675"/>
                <a:gd name="connsiteX121" fmla="*/ 6117596 w 12240040"/>
                <a:gd name="connsiteY121" fmla="*/ 0 h 347675"/>
                <a:gd name="connsiteX122" fmla="*/ 5953402 w 12240040"/>
                <a:gd name="connsiteY122" fmla="*/ 347675 h 347675"/>
                <a:gd name="connsiteX123" fmla="*/ 5848478 w 12240040"/>
                <a:gd name="connsiteY123" fmla="*/ 347675 h 347675"/>
                <a:gd name="connsiteX124" fmla="*/ 5807671 w 12240040"/>
                <a:gd name="connsiteY124" fmla="*/ 0 h 347675"/>
                <a:gd name="connsiteX125" fmla="*/ 5912595 w 12240040"/>
                <a:gd name="connsiteY125" fmla="*/ 0 h 347675"/>
                <a:gd name="connsiteX126" fmla="*/ 5748402 w 12240040"/>
                <a:gd name="connsiteY126" fmla="*/ 347675 h 347675"/>
                <a:gd name="connsiteX127" fmla="*/ 5643479 w 12240040"/>
                <a:gd name="connsiteY127" fmla="*/ 347675 h 347675"/>
                <a:gd name="connsiteX128" fmla="*/ 5602671 w 12240040"/>
                <a:gd name="connsiteY128" fmla="*/ 0 h 347675"/>
                <a:gd name="connsiteX129" fmla="*/ 5707595 w 12240040"/>
                <a:gd name="connsiteY129" fmla="*/ 0 h 347675"/>
                <a:gd name="connsiteX130" fmla="*/ 5543402 w 12240040"/>
                <a:gd name="connsiteY130" fmla="*/ 347675 h 347675"/>
                <a:gd name="connsiteX131" fmla="*/ 5438478 w 12240040"/>
                <a:gd name="connsiteY131" fmla="*/ 347675 h 347675"/>
                <a:gd name="connsiteX132" fmla="*/ 5411462 w 12240040"/>
                <a:gd name="connsiteY132" fmla="*/ 0 h 347675"/>
                <a:gd name="connsiteX133" fmla="*/ 5516385 w 12240040"/>
                <a:gd name="connsiteY133" fmla="*/ 0 h 347675"/>
                <a:gd name="connsiteX134" fmla="*/ 5352193 w 12240040"/>
                <a:gd name="connsiteY134" fmla="*/ 347675 h 347675"/>
                <a:gd name="connsiteX135" fmla="*/ 5247268 w 12240040"/>
                <a:gd name="connsiteY135" fmla="*/ 347675 h 347675"/>
                <a:gd name="connsiteX136" fmla="*/ 5206463 w 12240040"/>
                <a:gd name="connsiteY136" fmla="*/ 0 h 347675"/>
                <a:gd name="connsiteX137" fmla="*/ 5311388 w 12240040"/>
                <a:gd name="connsiteY137" fmla="*/ 0 h 347675"/>
                <a:gd name="connsiteX138" fmla="*/ 5147194 w 12240040"/>
                <a:gd name="connsiteY138" fmla="*/ 347675 h 347675"/>
                <a:gd name="connsiteX139" fmla="*/ 5042269 w 12240040"/>
                <a:gd name="connsiteY139" fmla="*/ 347675 h 347675"/>
                <a:gd name="connsiteX140" fmla="*/ 5001460 w 12240040"/>
                <a:gd name="connsiteY140" fmla="*/ 0 h 347675"/>
                <a:gd name="connsiteX141" fmla="*/ 5106386 w 12240040"/>
                <a:gd name="connsiteY141" fmla="*/ 0 h 347675"/>
                <a:gd name="connsiteX142" fmla="*/ 4942191 w 12240040"/>
                <a:gd name="connsiteY142" fmla="*/ 347675 h 347675"/>
                <a:gd name="connsiteX143" fmla="*/ 4837267 w 12240040"/>
                <a:gd name="connsiteY143" fmla="*/ 347675 h 347675"/>
                <a:gd name="connsiteX144" fmla="*/ 4796461 w 12240040"/>
                <a:gd name="connsiteY144" fmla="*/ 0 h 347675"/>
                <a:gd name="connsiteX145" fmla="*/ 4901383 w 12240040"/>
                <a:gd name="connsiteY145" fmla="*/ 0 h 347675"/>
                <a:gd name="connsiteX146" fmla="*/ 4737191 w 12240040"/>
                <a:gd name="connsiteY146" fmla="*/ 347675 h 347675"/>
                <a:gd name="connsiteX147" fmla="*/ 4632266 w 12240040"/>
                <a:gd name="connsiteY147" fmla="*/ 347675 h 347675"/>
                <a:gd name="connsiteX148" fmla="*/ 4591459 w 12240040"/>
                <a:gd name="connsiteY148" fmla="*/ 0 h 347675"/>
                <a:gd name="connsiteX149" fmla="*/ 4696383 w 12240040"/>
                <a:gd name="connsiteY149" fmla="*/ 0 h 347675"/>
                <a:gd name="connsiteX150" fmla="*/ 4532189 w 12240040"/>
                <a:gd name="connsiteY150" fmla="*/ 347675 h 347675"/>
                <a:gd name="connsiteX151" fmla="*/ 4427265 w 12240040"/>
                <a:gd name="connsiteY151" fmla="*/ 347675 h 347675"/>
                <a:gd name="connsiteX152" fmla="*/ 4386457 w 12240040"/>
                <a:gd name="connsiteY152" fmla="*/ 0 h 347675"/>
                <a:gd name="connsiteX153" fmla="*/ 4491381 w 12240040"/>
                <a:gd name="connsiteY153" fmla="*/ 0 h 347675"/>
                <a:gd name="connsiteX154" fmla="*/ 4327188 w 12240040"/>
                <a:gd name="connsiteY154" fmla="*/ 347675 h 347675"/>
                <a:gd name="connsiteX155" fmla="*/ 4222266 w 12240040"/>
                <a:gd name="connsiteY155" fmla="*/ 347675 h 347675"/>
                <a:gd name="connsiteX156" fmla="*/ 4181459 w 12240040"/>
                <a:gd name="connsiteY156" fmla="*/ 0 h 347675"/>
                <a:gd name="connsiteX157" fmla="*/ 4286380 w 12240040"/>
                <a:gd name="connsiteY157" fmla="*/ 0 h 347675"/>
                <a:gd name="connsiteX158" fmla="*/ 4122189 w 12240040"/>
                <a:gd name="connsiteY158" fmla="*/ 347675 h 347675"/>
                <a:gd name="connsiteX159" fmla="*/ 4017265 w 12240040"/>
                <a:gd name="connsiteY159" fmla="*/ 347675 h 347675"/>
                <a:gd name="connsiteX160" fmla="*/ 3976457 w 12240040"/>
                <a:gd name="connsiteY160" fmla="*/ 0 h 347675"/>
                <a:gd name="connsiteX161" fmla="*/ 4081381 w 12240040"/>
                <a:gd name="connsiteY161" fmla="*/ 0 h 347675"/>
                <a:gd name="connsiteX162" fmla="*/ 3917187 w 12240040"/>
                <a:gd name="connsiteY162" fmla="*/ 347675 h 347675"/>
                <a:gd name="connsiteX163" fmla="*/ 3812264 w 12240040"/>
                <a:gd name="connsiteY163" fmla="*/ 347675 h 347675"/>
                <a:gd name="connsiteX164" fmla="*/ 3771456 w 12240040"/>
                <a:gd name="connsiteY164" fmla="*/ 0 h 347675"/>
                <a:gd name="connsiteX165" fmla="*/ 3876380 w 12240040"/>
                <a:gd name="connsiteY165" fmla="*/ 0 h 347675"/>
                <a:gd name="connsiteX166" fmla="*/ 3712187 w 12240040"/>
                <a:gd name="connsiteY166" fmla="*/ 347675 h 347675"/>
                <a:gd name="connsiteX167" fmla="*/ 3607263 w 12240040"/>
                <a:gd name="connsiteY167" fmla="*/ 347675 h 347675"/>
                <a:gd name="connsiteX168" fmla="*/ 3566456 w 12240040"/>
                <a:gd name="connsiteY168" fmla="*/ 0 h 347675"/>
                <a:gd name="connsiteX169" fmla="*/ 3671379 w 12240040"/>
                <a:gd name="connsiteY169" fmla="*/ 0 h 347675"/>
                <a:gd name="connsiteX170" fmla="*/ 3507186 w 12240040"/>
                <a:gd name="connsiteY170" fmla="*/ 347675 h 347675"/>
                <a:gd name="connsiteX171" fmla="*/ 3402262 w 12240040"/>
                <a:gd name="connsiteY171" fmla="*/ 347675 h 347675"/>
                <a:gd name="connsiteX172" fmla="*/ 3361454 w 12240040"/>
                <a:gd name="connsiteY172" fmla="*/ 0 h 347675"/>
                <a:gd name="connsiteX173" fmla="*/ 3466379 w 12240040"/>
                <a:gd name="connsiteY173" fmla="*/ 0 h 347675"/>
                <a:gd name="connsiteX174" fmla="*/ 3302184 w 12240040"/>
                <a:gd name="connsiteY174" fmla="*/ 347675 h 347675"/>
                <a:gd name="connsiteX175" fmla="*/ 3197260 w 12240040"/>
                <a:gd name="connsiteY175" fmla="*/ 347675 h 347675"/>
                <a:gd name="connsiteX176" fmla="*/ 3170244 w 12240040"/>
                <a:gd name="connsiteY176" fmla="*/ 0 h 347675"/>
                <a:gd name="connsiteX177" fmla="*/ 3275168 w 12240040"/>
                <a:gd name="connsiteY177" fmla="*/ 0 h 347675"/>
                <a:gd name="connsiteX178" fmla="*/ 3110974 w 12240040"/>
                <a:gd name="connsiteY178" fmla="*/ 347675 h 347675"/>
                <a:gd name="connsiteX179" fmla="*/ 3006050 w 12240040"/>
                <a:gd name="connsiteY179" fmla="*/ 347675 h 347675"/>
                <a:gd name="connsiteX180" fmla="*/ 2965245 w 12240040"/>
                <a:gd name="connsiteY180" fmla="*/ 0 h 347675"/>
                <a:gd name="connsiteX181" fmla="*/ 3070169 w 12240040"/>
                <a:gd name="connsiteY181" fmla="*/ 0 h 347675"/>
                <a:gd name="connsiteX182" fmla="*/ 2905975 w 12240040"/>
                <a:gd name="connsiteY182" fmla="*/ 347675 h 347675"/>
                <a:gd name="connsiteX183" fmla="*/ 2801051 w 12240040"/>
                <a:gd name="connsiteY183" fmla="*/ 347675 h 347675"/>
                <a:gd name="connsiteX184" fmla="*/ 2760244 w 12240040"/>
                <a:gd name="connsiteY184" fmla="*/ 0 h 347675"/>
                <a:gd name="connsiteX185" fmla="*/ 2865168 w 12240040"/>
                <a:gd name="connsiteY185" fmla="*/ 0 h 347675"/>
                <a:gd name="connsiteX186" fmla="*/ 2700973 w 12240040"/>
                <a:gd name="connsiteY186" fmla="*/ 347675 h 347675"/>
                <a:gd name="connsiteX187" fmla="*/ 2596050 w 12240040"/>
                <a:gd name="connsiteY187" fmla="*/ 347675 h 347675"/>
                <a:gd name="connsiteX188" fmla="*/ 2555242 w 12240040"/>
                <a:gd name="connsiteY188" fmla="*/ 0 h 347675"/>
                <a:gd name="connsiteX189" fmla="*/ 2660166 w 12240040"/>
                <a:gd name="connsiteY189" fmla="*/ 0 h 347675"/>
                <a:gd name="connsiteX190" fmla="*/ 2495973 w 12240040"/>
                <a:gd name="connsiteY190" fmla="*/ 347675 h 347675"/>
                <a:gd name="connsiteX191" fmla="*/ 2391049 w 12240040"/>
                <a:gd name="connsiteY191" fmla="*/ 347675 h 347675"/>
                <a:gd name="connsiteX192" fmla="*/ 2350242 w 12240040"/>
                <a:gd name="connsiteY192" fmla="*/ 0 h 347675"/>
                <a:gd name="connsiteX193" fmla="*/ 2455165 w 12240040"/>
                <a:gd name="connsiteY193" fmla="*/ 0 h 347675"/>
                <a:gd name="connsiteX194" fmla="*/ 2290972 w 12240040"/>
                <a:gd name="connsiteY194" fmla="*/ 347675 h 347675"/>
                <a:gd name="connsiteX195" fmla="*/ 2186048 w 12240040"/>
                <a:gd name="connsiteY195" fmla="*/ 347675 h 347675"/>
                <a:gd name="connsiteX196" fmla="*/ 2145240 w 12240040"/>
                <a:gd name="connsiteY196" fmla="*/ 0 h 347675"/>
                <a:gd name="connsiteX197" fmla="*/ 2250164 w 12240040"/>
                <a:gd name="connsiteY197" fmla="*/ 0 h 347675"/>
                <a:gd name="connsiteX198" fmla="*/ 2085970 w 12240040"/>
                <a:gd name="connsiteY198" fmla="*/ 347675 h 347675"/>
                <a:gd name="connsiteX199" fmla="*/ 1981046 w 12240040"/>
                <a:gd name="connsiteY199" fmla="*/ 347675 h 347675"/>
                <a:gd name="connsiteX200" fmla="*/ 1940238 w 12240040"/>
                <a:gd name="connsiteY200" fmla="*/ 0 h 347675"/>
                <a:gd name="connsiteX201" fmla="*/ 2045162 w 12240040"/>
                <a:gd name="connsiteY201" fmla="*/ 0 h 347675"/>
                <a:gd name="connsiteX202" fmla="*/ 1880969 w 12240040"/>
                <a:gd name="connsiteY202" fmla="*/ 347675 h 347675"/>
                <a:gd name="connsiteX203" fmla="*/ 1776044 w 12240040"/>
                <a:gd name="connsiteY203" fmla="*/ 347675 h 347675"/>
                <a:gd name="connsiteX204" fmla="*/ 1735237 w 12240040"/>
                <a:gd name="connsiteY204" fmla="*/ 0 h 347675"/>
                <a:gd name="connsiteX205" fmla="*/ 1840161 w 12240040"/>
                <a:gd name="connsiteY205" fmla="*/ 0 h 347675"/>
                <a:gd name="connsiteX206" fmla="*/ 1675967 w 12240040"/>
                <a:gd name="connsiteY206" fmla="*/ 347675 h 347675"/>
                <a:gd name="connsiteX207" fmla="*/ 1571043 w 12240040"/>
                <a:gd name="connsiteY207" fmla="*/ 347675 h 347675"/>
                <a:gd name="connsiteX208" fmla="*/ 1530236 w 12240040"/>
                <a:gd name="connsiteY208" fmla="*/ 0 h 347675"/>
                <a:gd name="connsiteX209" fmla="*/ 1635160 w 12240040"/>
                <a:gd name="connsiteY209" fmla="*/ 0 h 347675"/>
                <a:gd name="connsiteX210" fmla="*/ 1470966 w 12240040"/>
                <a:gd name="connsiteY210" fmla="*/ 347675 h 347675"/>
                <a:gd name="connsiteX211" fmla="*/ 1366042 w 12240040"/>
                <a:gd name="connsiteY211" fmla="*/ 347675 h 347675"/>
                <a:gd name="connsiteX212" fmla="*/ 1325235 w 12240040"/>
                <a:gd name="connsiteY212" fmla="*/ 0 h 347675"/>
                <a:gd name="connsiteX213" fmla="*/ 1430159 w 12240040"/>
                <a:gd name="connsiteY213" fmla="*/ 0 h 347675"/>
                <a:gd name="connsiteX214" fmla="*/ 1265965 w 12240040"/>
                <a:gd name="connsiteY214" fmla="*/ 347675 h 347675"/>
                <a:gd name="connsiteX215" fmla="*/ 1161041 w 12240040"/>
                <a:gd name="connsiteY215" fmla="*/ 347675 h 347675"/>
                <a:gd name="connsiteX216" fmla="*/ 1120234 w 12240040"/>
                <a:gd name="connsiteY216" fmla="*/ 0 h 347675"/>
                <a:gd name="connsiteX217" fmla="*/ 1225158 w 12240040"/>
                <a:gd name="connsiteY217" fmla="*/ 0 h 347675"/>
                <a:gd name="connsiteX218" fmla="*/ 1060964 w 12240040"/>
                <a:gd name="connsiteY218" fmla="*/ 347675 h 347675"/>
                <a:gd name="connsiteX219" fmla="*/ 956040 w 12240040"/>
                <a:gd name="connsiteY219" fmla="*/ 347675 h 347675"/>
                <a:gd name="connsiteX220" fmla="*/ 929024 w 12240040"/>
                <a:gd name="connsiteY220" fmla="*/ 0 h 347675"/>
                <a:gd name="connsiteX221" fmla="*/ 1033948 w 12240040"/>
                <a:gd name="connsiteY221" fmla="*/ 0 h 347675"/>
                <a:gd name="connsiteX222" fmla="*/ 869754 w 12240040"/>
                <a:gd name="connsiteY222" fmla="*/ 347675 h 347675"/>
                <a:gd name="connsiteX223" fmla="*/ 764830 w 12240040"/>
                <a:gd name="connsiteY223" fmla="*/ 347675 h 347675"/>
                <a:gd name="connsiteX224" fmla="*/ 737813 w 12240040"/>
                <a:gd name="connsiteY224" fmla="*/ 0 h 347675"/>
                <a:gd name="connsiteX225" fmla="*/ 842738 w 12240040"/>
                <a:gd name="connsiteY225" fmla="*/ 0 h 347675"/>
                <a:gd name="connsiteX226" fmla="*/ 678544 w 12240040"/>
                <a:gd name="connsiteY226" fmla="*/ 347675 h 347675"/>
                <a:gd name="connsiteX227" fmla="*/ 573620 w 12240040"/>
                <a:gd name="connsiteY227" fmla="*/ 347675 h 347675"/>
                <a:gd name="connsiteX228" fmla="*/ 546603 w 12240040"/>
                <a:gd name="connsiteY228" fmla="*/ 0 h 347675"/>
                <a:gd name="connsiteX229" fmla="*/ 651527 w 12240040"/>
                <a:gd name="connsiteY229" fmla="*/ 0 h 347675"/>
                <a:gd name="connsiteX230" fmla="*/ 487333 w 12240040"/>
                <a:gd name="connsiteY230" fmla="*/ 347675 h 347675"/>
                <a:gd name="connsiteX231" fmla="*/ 382409 w 12240040"/>
                <a:gd name="connsiteY231" fmla="*/ 347675 h 347675"/>
                <a:gd name="connsiteX232" fmla="*/ 355393 w 12240040"/>
                <a:gd name="connsiteY232" fmla="*/ 0 h 347675"/>
                <a:gd name="connsiteX233" fmla="*/ 460317 w 12240040"/>
                <a:gd name="connsiteY233" fmla="*/ 0 h 347675"/>
                <a:gd name="connsiteX234" fmla="*/ 296123 w 12240040"/>
                <a:gd name="connsiteY234" fmla="*/ 347675 h 347675"/>
                <a:gd name="connsiteX235" fmla="*/ 191199 w 12240040"/>
                <a:gd name="connsiteY235" fmla="*/ 347675 h 347675"/>
                <a:gd name="connsiteX236" fmla="*/ 164194 w 12240040"/>
                <a:gd name="connsiteY236" fmla="*/ 0 h 347675"/>
                <a:gd name="connsiteX237" fmla="*/ 269118 w 12240040"/>
                <a:gd name="connsiteY237" fmla="*/ 0 h 347675"/>
                <a:gd name="connsiteX238" fmla="*/ 104924 w 12240040"/>
                <a:gd name="connsiteY238" fmla="*/ 347675 h 347675"/>
                <a:gd name="connsiteX239" fmla="*/ 0 w 12240040"/>
                <a:gd name="connsiteY239" fmla="*/ 347675 h 3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Lst>
              <a:rect l="l" t="t" r="r" b="b"/>
              <a:pathLst>
                <a:path w="12240040" h="347675">
                  <a:moveTo>
                    <a:pt x="12135116" y="0"/>
                  </a:moveTo>
                  <a:lnTo>
                    <a:pt x="12240040" y="0"/>
                  </a:lnTo>
                  <a:lnTo>
                    <a:pt x="12075846" y="347675"/>
                  </a:lnTo>
                  <a:lnTo>
                    <a:pt x="11970922" y="347675"/>
                  </a:lnTo>
                  <a:close/>
                  <a:moveTo>
                    <a:pt x="11930117" y="0"/>
                  </a:moveTo>
                  <a:lnTo>
                    <a:pt x="12035041" y="0"/>
                  </a:lnTo>
                  <a:lnTo>
                    <a:pt x="11870847" y="347675"/>
                  </a:lnTo>
                  <a:lnTo>
                    <a:pt x="11765923" y="347675"/>
                  </a:lnTo>
                  <a:close/>
                  <a:moveTo>
                    <a:pt x="11725116" y="0"/>
                  </a:moveTo>
                  <a:lnTo>
                    <a:pt x="11830040" y="0"/>
                  </a:lnTo>
                  <a:lnTo>
                    <a:pt x="11665846" y="347675"/>
                  </a:lnTo>
                  <a:lnTo>
                    <a:pt x="11560922" y="347675"/>
                  </a:lnTo>
                  <a:close/>
                  <a:moveTo>
                    <a:pt x="11520115" y="0"/>
                  </a:moveTo>
                  <a:lnTo>
                    <a:pt x="11625039" y="0"/>
                  </a:lnTo>
                  <a:lnTo>
                    <a:pt x="11460845" y="347675"/>
                  </a:lnTo>
                  <a:lnTo>
                    <a:pt x="11355921" y="347675"/>
                  </a:lnTo>
                  <a:close/>
                  <a:moveTo>
                    <a:pt x="11315114" y="0"/>
                  </a:moveTo>
                  <a:lnTo>
                    <a:pt x="11420038" y="0"/>
                  </a:lnTo>
                  <a:lnTo>
                    <a:pt x="11255844" y="347675"/>
                  </a:lnTo>
                  <a:lnTo>
                    <a:pt x="11150920" y="347675"/>
                  </a:lnTo>
                  <a:close/>
                  <a:moveTo>
                    <a:pt x="11110113" y="0"/>
                  </a:moveTo>
                  <a:lnTo>
                    <a:pt x="11215037" y="0"/>
                  </a:lnTo>
                  <a:lnTo>
                    <a:pt x="11050843" y="347675"/>
                  </a:lnTo>
                  <a:lnTo>
                    <a:pt x="10945919" y="347675"/>
                  </a:lnTo>
                  <a:close/>
                  <a:moveTo>
                    <a:pt x="10905112" y="0"/>
                  </a:moveTo>
                  <a:lnTo>
                    <a:pt x="11010036" y="0"/>
                  </a:lnTo>
                  <a:lnTo>
                    <a:pt x="10845842" y="347675"/>
                  </a:lnTo>
                  <a:lnTo>
                    <a:pt x="10740918" y="347675"/>
                  </a:lnTo>
                  <a:close/>
                  <a:moveTo>
                    <a:pt x="10700111" y="0"/>
                  </a:moveTo>
                  <a:lnTo>
                    <a:pt x="10805035" y="0"/>
                  </a:lnTo>
                  <a:lnTo>
                    <a:pt x="10640841" y="347675"/>
                  </a:lnTo>
                  <a:lnTo>
                    <a:pt x="10535917" y="347675"/>
                  </a:lnTo>
                  <a:close/>
                  <a:moveTo>
                    <a:pt x="10495110" y="0"/>
                  </a:moveTo>
                  <a:lnTo>
                    <a:pt x="10600034" y="0"/>
                  </a:lnTo>
                  <a:lnTo>
                    <a:pt x="10435840" y="347675"/>
                  </a:lnTo>
                  <a:lnTo>
                    <a:pt x="10330916" y="347675"/>
                  </a:lnTo>
                  <a:close/>
                  <a:moveTo>
                    <a:pt x="10290109" y="0"/>
                  </a:moveTo>
                  <a:lnTo>
                    <a:pt x="10395033" y="0"/>
                  </a:lnTo>
                  <a:lnTo>
                    <a:pt x="10230839" y="347675"/>
                  </a:lnTo>
                  <a:lnTo>
                    <a:pt x="10125915" y="347675"/>
                  </a:lnTo>
                  <a:close/>
                  <a:moveTo>
                    <a:pt x="10085108" y="0"/>
                  </a:moveTo>
                  <a:lnTo>
                    <a:pt x="10190032" y="0"/>
                  </a:lnTo>
                  <a:lnTo>
                    <a:pt x="10025838" y="347675"/>
                  </a:lnTo>
                  <a:lnTo>
                    <a:pt x="9920914" y="347675"/>
                  </a:lnTo>
                  <a:close/>
                  <a:moveTo>
                    <a:pt x="9893895" y="0"/>
                  </a:moveTo>
                  <a:lnTo>
                    <a:pt x="9998819" y="0"/>
                  </a:lnTo>
                  <a:lnTo>
                    <a:pt x="9834625" y="347675"/>
                  </a:lnTo>
                  <a:lnTo>
                    <a:pt x="9729701" y="347675"/>
                  </a:lnTo>
                  <a:close/>
                  <a:moveTo>
                    <a:pt x="9688896" y="0"/>
                  </a:moveTo>
                  <a:lnTo>
                    <a:pt x="9793820" y="0"/>
                  </a:lnTo>
                  <a:lnTo>
                    <a:pt x="9629626" y="347675"/>
                  </a:lnTo>
                  <a:lnTo>
                    <a:pt x="9524702" y="347675"/>
                  </a:lnTo>
                  <a:close/>
                  <a:moveTo>
                    <a:pt x="9483895" y="0"/>
                  </a:moveTo>
                  <a:lnTo>
                    <a:pt x="9588819" y="0"/>
                  </a:lnTo>
                  <a:lnTo>
                    <a:pt x="9424625" y="347675"/>
                  </a:lnTo>
                  <a:lnTo>
                    <a:pt x="9319701" y="347675"/>
                  </a:lnTo>
                  <a:close/>
                  <a:moveTo>
                    <a:pt x="9278894" y="0"/>
                  </a:moveTo>
                  <a:lnTo>
                    <a:pt x="9383818" y="0"/>
                  </a:lnTo>
                  <a:lnTo>
                    <a:pt x="9219624" y="347675"/>
                  </a:lnTo>
                  <a:lnTo>
                    <a:pt x="9114700" y="347675"/>
                  </a:lnTo>
                  <a:close/>
                  <a:moveTo>
                    <a:pt x="9073893" y="0"/>
                  </a:moveTo>
                  <a:lnTo>
                    <a:pt x="9178817" y="0"/>
                  </a:lnTo>
                  <a:lnTo>
                    <a:pt x="9014623" y="347675"/>
                  </a:lnTo>
                  <a:lnTo>
                    <a:pt x="8909699" y="347675"/>
                  </a:lnTo>
                  <a:close/>
                  <a:moveTo>
                    <a:pt x="8868892" y="0"/>
                  </a:moveTo>
                  <a:lnTo>
                    <a:pt x="8973816" y="0"/>
                  </a:lnTo>
                  <a:lnTo>
                    <a:pt x="8809622" y="347675"/>
                  </a:lnTo>
                  <a:lnTo>
                    <a:pt x="8704698" y="347675"/>
                  </a:lnTo>
                  <a:close/>
                  <a:moveTo>
                    <a:pt x="8663891" y="0"/>
                  </a:moveTo>
                  <a:lnTo>
                    <a:pt x="8768815" y="0"/>
                  </a:lnTo>
                  <a:lnTo>
                    <a:pt x="8604621" y="347675"/>
                  </a:lnTo>
                  <a:lnTo>
                    <a:pt x="8499697" y="347675"/>
                  </a:lnTo>
                  <a:close/>
                  <a:moveTo>
                    <a:pt x="8458890" y="0"/>
                  </a:moveTo>
                  <a:lnTo>
                    <a:pt x="8563814" y="0"/>
                  </a:lnTo>
                  <a:lnTo>
                    <a:pt x="8399620" y="347675"/>
                  </a:lnTo>
                  <a:lnTo>
                    <a:pt x="8294696" y="347675"/>
                  </a:lnTo>
                  <a:close/>
                  <a:moveTo>
                    <a:pt x="8253889" y="0"/>
                  </a:moveTo>
                  <a:lnTo>
                    <a:pt x="8358813" y="0"/>
                  </a:lnTo>
                  <a:lnTo>
                    <a:pt x="8194619" y="347675"/>
                  </a:lnTo>
                  <a:lnTo>
                    <a:pt x="8089695" y="347675"/>
                  </a:lnTo>
                  <a:close/>
                  <a:moveTo>
                    <a:pt x="8048888" y="0"/>
                  </a:moveTo>
                  <a:lnTo>
                    <a:pt x="8153812" y="0"/>
                  </a:lnTo>
                  <a:lnTo>
                    <a:pt x="7989618" y="347675"/>
                  </a:lnTo>
                  <a:lnTo>
                    <a:pt x="7884694" y="347675"/>
                  </a:lnTo>
                  <a:close/>
                  <a:moveTo>
                    <a:pt x="7843887" y="0"/>
                  </a:moveTo>
                  <a:lnTo>
                    <a:pt x="7948811" y="0"/>
                  </a:lnTo>
                  <a:lnTo>
                    <a:pt x="7784617" y="347675"/>
                  </a:lnTo>
                  <a:lnTo>
                    <a:pt x="7679693" y="347675"/>
                  </a:lnTo>
                  <a:close/>
                  <a:moveTo>
                    <a:pt x="7652677" y="0"/>
                  </a:moveTo>
                  <a:lnTo>
                    <a:pt x="7757601" y="0"/>
                  </a:lnTo>
                  <a:lnTo>
                    <a:pt x="7593407" y="347675"/>
                  </a:lnTo>
                  <a:lnTo>
                    <a:pt x="7488483" y="347675"/>
                  </a:lnTo>
                  <a:close/>
                  <a:moveTo>
                    <a:pt x="7447678" y="0"/>
                  </a:moveTo>
                  <a:lnTo>
                    <a:pt x="7552602" y="0"/>
                  </a:lnTo>
                  <a:lnTo>
                    <a:pt x="7388408" y="347675"/>
                  </a:lnTo>
                  <a:lnTo>
                    <a:pt x="7283484" y="347675"/>
                  </a:lnTo>
                  <a:close/>
                  <a:moveTo>
                    <a:pt x="7242677" y="0"/>
                  </a:moveTo>
                  <a:lnTo>
                    <a:pt x="7347601" y="0"/>
                  </a:lnTo>
                  <a:lnTo>
                    <a:pt x="7183407" y="347675"/>
                  </a:lnTo>
                  <a:lnTo>
                    <a:pt x="7078483" y="347675"/>
                  </a:lnTo>
                  <a:close/>
                  <a:moveTo>
                    <a:pt x="7037676" y="0"/>
                  </a:moveTo>
                  <a:lnTo>
                    <a:pt x="7142600" y="0"/>
                  </a:lnTo>
                  <a:lnTo>
                    <a:pt x="6978406" y="347675"/>
                  </a:lnTo>
                  <a:lnTo>
                    <a:pt x="6873482" y="347675"/>
                  </a:lnTo>
                  <a:close/>
                  <a:moveTo>
                    <a:pt x="6832675" y="0"/>
                  </a:moveTo>
                  <a:lnTo>
                    <a:pt x="6937599" y="0"/>
                  </a:lnTo>
                  <a:lnTo>
                    <a:pt x="6773405" y="347675"/>
                  </a:lnTo>
                  <a:lnTo>
                    <a:pt x="6668481" y="347675"/>
                  </a:lnTo>
                  <a:close/>
                  <a:moveTo>
                    <a:pt x="6627674" y="0"/>
                  </a:moveTo>
                  <a:lnTo>
                    <a:pt x="6732598" y="0"/>
                  </a:lnTo>
                  <a:lnTo>
                    <a:pt x="6568404" y="347675"/>
                  </a:lnTo>
                  <a:lnTo>
                    <a:pt x="6463480" y="347675"/>
                  </a:lnTo>
                  <a:close/>
                  <a:moveTo>
                    <a:pt x="6422673" y="0"/>
                  </a:moveTo>
                  <a:lnTo>
                    <a:pt x="6527597" y="0"/>
                  </a:lnTo>
                  <a:lnTo>
                    <a:pt x="6363403" y="347675"/>
                  </a:lnTo>
                  <a:lnTo>
                    <a:pt x="6258479" y="347675"/>
                  </a:lnTo>
                  <a:close/>
                  <a:moveTo>
                    <a:pt x="6217672" y="0"/>
                  </a:moveTo>
                  <a:lnTo>
                    <a:pt x="6322596" y="0"/>
                  </a:lnTo>
                  <a:lnTo>
                    <a:pt x="6158402" y="347675"/>
                  </a:lnTo>
                  <a:lnTo>
                    <a:pt x="6053478" y="347675"/>
                  </a:lnTo>
                  <a:close/>
                  <a:moveTo>
                    <a:pt x="6012672" y="0"/>
                  </a:moveTo>
                  <a:lnTo>
                    <a:pt x="6117596" y="0"/>
                  </a:lnTo>
                  <a:lnTo>
                    <a:pt x="5953402" y="347675"/>
                  </a:lnTo>
                  <a:lnTo>
                    <a:pt x="5848478" y="347675"/>
                  </a:lnTo>
                  <a:close/>
                  <a:moveTo>
                    <a:pt x="5807671" y="0"/>
                  </a:moveTo>
                  <a:lnTo>
                    <a:pt x="5912595" y="0"/>
                  </a:lnTo>
                  <a:lnTo>
                    <a:pt x="5748402" y="347675"/>
                  </a:lnTo>
                  <a:lnTo>
                    <a:pt x="5643479" y="347675"/>
                  </a:lnTo>
                  <a:close/>
                  <a:moveTo>
                    <a:pt x="5602671" y="0"/>
                  </a:moveTo>
                  <a:lnTo>
                    <a:pt x="5707595" y="0"/>
                  </a:lnTo>
                  <a:lnTo>
                    <a:pt x="5543402" y="347675"/>
                  </a:lnTo>
                  <a:lnTo>
                    <a:pt x="5438478" y="347675"/>
                  </a:lnTo>
                  <a:close/>
                  <a:moveTo>
                    <a:pt x="5411462" y="0"/>
                  </a:moveTo>
                  <a:lnTo>
                    <a:pt x="5516385" y="0"/>
                  </a:lnTo>
                  <a:lnTo>
                    <a:pt x="5352193" y="347675"/>
                  </a:lnTo>
                  <a:lnTo>
                    <a:pt x="5247268" y="347675"/>
                  </a:lnTo>
                  <a:close/>
                  <a:moveTo>
                    <a:pt x="5206463" y="0"/>
                  </a:moveTo>
                  <a:lnTo>
                    <a:pt x="5311388" y="0"/>
                  </a:lnTo>
                  <a:lnTo>
                    <a:pt x="5147194" y="347675"/>
                  </a:lnTo>
                  <a:lnTo>
                    <a:pt x="5042269" y="347675"/>
                  </a:lnTo>
                  <a:close/>
                  <a:moveTo>
                    <a:pt x="5001460" y="0"/>
                  </a:moveTo>
                  <a:lnTo>
                    <a:pt x="5106386" y="0"/>
                  </a:lnTo>
                  <a:lnTo>
                    <a:pt x="4942191" y="347675"/>
                  </a:lnTo>
                  <a:lnTo>
                    <a:pt x="4837267" y="347675"/>
                  </a:lnTo>
                  <a:close/>
                  <a:moveTo>
                    <a:pt x="4796461" y="0"/>
                  </a:moveTo>
                  <a:lnTo>
                    <a:pt x="4901383" y="0"/>
                  </a:lnTo>
                  <a:lnTo>
                    <a:pt x="4737191" y="347675"/>
                  </a:lnTo>
                  <a:lnTo>
                    <a:pt x="4632266" y="347675"/>
                  </a:lnTo>
                  <a:close/>
                  <a:moveTo>
                    <a:pt x="4591459" y="0"/>
                  </a:moveTo>
                  <a:lnTo>
                    <a:pt x="4696383" y="0"/>
                  </a:lnTo>
                  <a:lnTo>
                    <a:pt x="4532189" y="347675"/>
                  </a:lnTo>
                  <a:lnTo>
                    <a:pt x="4427265" y="347675"/>
                  </a:lnTo>
                  <a:close/>
                  <a:moveTo>
                    <a:pt x="4386457" y="0"/>
                  </a:moveTo>
                  <a:lnTo>
                    <a:pt x="4491381" y="0"/>
                  </a:lnTo>
                  <a:lnTo>
                    <a:pt x="4327188" y="347675"/>
                  </a:lnTo>
                  <a:lnTo>
                    <a:pt x="4222266" y="347675"/>
                  </a:lnTo>
                  <a:close/>
                  <a:moveTo>
                    <a:pt x="4181459" y="0"/>
                  </a:moveTo>
                  <a:lnTo>
                    <a:pt x="4286380" y="0"/>
                  </a:lnTo>
                  <a:lnTo>
                    <a:pt x="4122189" y="347675"/>
                  </a:lnTo>
                  <a:lnTo>
                    <a:pt x="4017265" y="347675"/>
                  </a:lnTo>
                  <a:close/>
                  <a:moveTo>
                    <a:pt x="3976457" y="0"/>
                  </a:moveTo>
                  <a:lnTo>
                    <a:pt x="4081381" y="0"/>
                  </a:lnTo>
                  <a:lnTo>
                    <a:pt x="3917187" y="347675"/>
                  </a:lnTo>
                  <a:lnTo>
                    <a:pt x="3812264" y="347675"/>
                  </a:lnTo>
                  <a:close/>
                  <a:moveTo>
                    <a:pt x="3771456" y="0"/>
                  </a:moveTo>
                  <a:lnTo>
                    <a:pt x="3876380" y="0"/>
                  </a:lnTo>
                  <a:lnTo>
                    <a:pt x="3712187" y="347675"/>
                  </a:lnTo>
                  <a:lnTo>
                    <a:pt x="3607263" y="347675"/>
                  </a:lnTo>
                  <a:close/>
                  <a:moveTo>
                    <a:pt x="3566456" y="0"/>
                  </a:moveTo>
                  <a:lnTo>
                    <a:pt x="3671379" y="0"/>
                  </a:lnTo>
                  <a:lnTo>
                    <a:pt x="3507186" y="347675"/>
                  </a:lnTo>
                  <a:lnTo>
                    <a:pt x="3402262" y="347675"/>
                  </a:lnTo>
                  <a:close/>
                  <a:moveTo>
                    <a:pt x="3361454" y="0"/>
                  </a:moveTo>
                  <a:lnTo>
                    <a:pt x="3466379" y="0"/>
                  </a:lnTo>
                  <a:lnTo>
                    <a:pt x="3302184" y="347675"/>
                  </a:lnTo>
                  <a:lnTo>
                    <a:pt x="3197260" y="347675"/>
                  </a:lnTo>
                  <a:close/>
                  <a:moveTo>
                    <a:pt x="3170244" y="0"/>
                  </a:moveTo>
                  <a:lnTo>
                    <a:pt x="3275168" y="0"/>
                  </a:lnTo>
                  <a:lnTo>
                    <a:pt x="3110974" y="347675"/>
                  </a:lnTo>
                  <a:lnTo>
                    <a:pt x="3006050" y="347675"/>
                  </a:lnTo>
                  <a:close/>
                  <a:moveTo>
                    <a:pt x="2965245" y="0"/>
                  </a:moveTo>
                  <a:lnTo>
                    <a:pt x="3070169" y="0"/>
                  </a:lnTo>
                  <a:lnTo>
                    <a:pt x="2905975" y="347675"/>
                  </a:lnTo>
                  <a:lnTo>
                    <a:pt x="2801051" y="347675"/>
                  </a:lnTo>
                  <a:close/>
                  <a:moveTo>
                    <a:pt x="2760244" y="0"/>
                  </a:moveTo>
                  <a:lnTo>
                    <a:pt x="2865168" y="0"/>
                  </a:lnTo>
                  <a:lnTo>
                    <a:pt x="2700973" y="347675"/>
                  </a:lnTo>
                  <a:lnTo>
                    <a:pt x="2596050" y="347675"/>
                  </a:lnTo>
                  <a:close/>
                  <a:moveTo>
                    <a:pt x="2555242" y="0"/>
                  </a:moveTo>
                  <a:lnTo>
                    <a:pt x="2660166" y="0"/>
                  </a:lnTo>
                  <a:lnTo>
                    <a:pt x="2495973" y="347675"/>
                  </a:lnTo>
                  <a:lnTo>
                    <a:pt x="2391049" y="347675"/>
                  </a:lnTo>
                  <a:close/>
                  <a:moveTo>
                    <a:pt x="2350242" y="0"/>
                  </a:moveTo>
                  <a:lnTo>
                    <a:pt x="2455165" y="0"/>
                  </a:lnTo>
                  <a:lnTo>
                    <a:pt x="2290972" y="347675"/>
                  </a:lnTo>
                  <a:lnTo>
                    <a:pt x="2186048" y="347675"/>
                  </a:lnTo>
                  <a:close/>
                  <a:moveTo>
                    <a:pt x="2145240" y="0"/>
                  </a:moveTo>
                  <a:lnTo>
                    <a:pt x="2250164" y="0"/>
                  </a:lnTo>
                  <a:lnTo>
                    <a:pt x="2085970" y="347675"/>
                  </a:lnTo>
                  <a:lnTo>
                    <a:pt x="1981046" y="347675"/>
                  </a:lnTo>
                  <a:close/>
                  <a:moveTo>
                    <a:pt x="1940238" y="0"/>
                  </a:moveTo>
                  <a:lnTo>
                    <a:pt x="2045162" y="0"/>
                  </a:lnTo>
                  <a:lnTo>
                    <a:pt x="1880969" y="347675"/>
                  </a:lnTo>
                  <a:lnTo>
                    <a:pt x="1776044" y="347675"/>
                  </a:lnTo>
                  <a:close/>
                  <a:moveTo>
                    <a:pt x="1735237" y="0"/>
                  </a:moveTo>
                  <a:lnTo>
                    <a:pt x="1840161" y="0"/>
                  </a:lnTo>
                  <a:lnTo>
                    <a:pt x="1675967" y="347675"/>
                  </a:lnTo>
                  <a:lnTo>
                    <a:pt x="1571043" y="347675"/>
                  </a:lnTo>
                  <a:close/>
                  <a:moveTo>
                    <a:pt x="1530236" y="0"/>
                  </a:moveTo>
                  <a:lnTo>
                    <a:pt x="1635160" y="0"/>
                  </a:lnTo>
                  <a:lnTo>
                    <a:pt x="1470966" y="347675"/>
                  </a:lnTo>
                  <a:lnTo>
                    <a:pt x="1366042" y="347675"/>
                  </a:lnTo>
                  <a:close/>
                  <a:moveTo>
                    <a:pt x="1325235" y="0"/>
                  </a:moveTo>
                  <a:lnTo>
                    <a:pt x="1430159" y="0"/>
                  </a:lnTo>
                  <a:lnTo>
                    <a:pt x="1265965" y="347675"/>
                  </a:lnTo>
                  <a:lnTo>
                    <a:pt x="1161041" y="347675"/>
                  </a:lnTo>
                  <a:close/>
                  <a:moveTo>
                    <a:pt x="1120234" y="0"/>
                  </a:moveTo>
                  <a:lnTo>
                    <a:pt x="1225158" y="0"/>
                  </a:lnTo>
                  <a:lnTo>
                    <a:pt x="1060964" y="347675"/>
                  </a:lnTo>
                  <a:lnTo>
                    <a:pt x="956040" y="347675"/>
                  </a:lnTo>
                  <a:close/>
                  <a:moveTo>
                    <a:pt x="929024" y="0"/>
                  </a:moveTo>
                  <a:lnTo>
                    <a:pt x="1033948" y="0"/>
                  </a:lnTo>
                  <a:lnTo>
                    <a:pt x="869754" y="347675"/>
                  </a:lnTo>
                  <a:lnTo>
                    <a:pt x="764830" y="347675"/>
                  </a:lnTo>
                  <a:close/>
                  <a:moveTo>
                    <a:pt x="737813" y="0"/>
                  </a:moveTo>
                  <a:lnTo>
                    <a:pt x="842738" y="0"/>
                  </a:lnTo>
                  <a:lnTo>
                    <a:pt x="678544" y="347675"/>
                  </a:lnTo>
                  <a:lnTo>
                    <a:pt x="573620" y="347675"/>
                  </a:lnTo>
                  <a:close/>
                  <a:moveTo>
                    <a:pt x="546603" y="0"/>
                  </a:moveTo>
                  <a:lnTo>
                    <a:pt x="651527" y="0"/>
                  </a:lnTo>
                  <a:lnTo>
                    <a:pt x="487333" y="347675"/>
                  </a:lnTo>
                  <a:lnTo>
                    <a:pt x="382409" y="347675"/>
                  </a:lnTo>
                  <a:close/>
                  <a:moveTo>
                    <a:pt x="355393" y="0"/>
                  </a:moveTo>
                  <a:lnTo>
                    <a:pt x="460317" y="0"/>
                  </a:lnTo>
                  <a:lnTo>
                    <a:pt x="296123" y="347675"/>
                  </a:lnTo>
                  <a:lnTo>
                    <a:pt x="191199" y="347675"/>
                  </a:lnTo>
                  <a:close/>
                  <a:moveTo>
                    <a:pt x="164194" y="0"/>
                  </a:moveTo>
                  <a:lnTo>
                    <a:pt x="269118" y="0"/>
                  </a:lnTo>
                  <a:lnTo>
                    <a:pt x="104924" y="347675"/>
                  </a:lnTo>
                  <a:lnTo>
                    <a:pt x="0" y="347675"/>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13" name="Group 512">
            <a:extLst>
              <a:ext uri="{FF2B5EF4-FFF2-40B4-BE49-F238E27FC236}">
                <a16:creationId xmlns:a16="http://schemas.microsoft.com/office/drawing/2014/main" xmlns="" id="{078CFBA2-D054-42BD-A235-DAE54DF7D12B}"/>
              </a:ext>
            </a:extLst>
          </p:cNvPr>
          <p:cNvGrpSpPr/>
          <p:nvPr/>
        </p:nvGrpSpPr>
        <p:grpSpPr>
          <a:xfrm>
            <a:off x="3151407" y="6035504"/>
            <a:ext cx="1341414" cy="647780"/>
            <a:chOff x="2633799" y="5558352"/>
            <a:chExt cx="1341414" cy="647780"/>
          </a:xfrm>
          <a:solidFill>
            <a:schemeClr val="accent6"/>
          </a:solidFill>
        </p:grpSpPr>
        <p:sp>
          <p:nvSpPr>
            <p:cNvPr id="514" name="Rectangle 129">
              <a:extLst>
                <a:ext uri="{FF2B5EF4-FFF2-40B4-BE49-F238E27FC236}">
                  <a16:creationId xmlns:a16="http://schemas.microsoft.com/office/drawing/2014/main" xmlns="" id="{14CAA18C-CB4E-41FE-A967-1BB14449CFA0}"/>
                </a:ext>
              </a:extLst>
            </p:cNvPr>
            <p:cNvSpPr>
              <a:spLocks noChangeArrowheads="1"/>
            </p:cNvSpPr>
            <p:nvPr/>
          </p:nvSpPr>
          <p:spPr bwMode="auto">
            <a:xfrm>
              <a:off x="2633799" y="5910921"/>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5" name="Rectangle 129">
              <a:extLst>
                <a:ext uri="{FF2B5EF4-FFF2-40B4-BE49-F238E27FC236}">
                  <a16:creationId xmlns:a16="http://schemas.microsoft.com/office/drawing/2014/main" xmlns="" id="{7243B1AC-AF3D-430D-B7A5-0DC2CB9F038E}"/>
                </a:ext>
              </a:extLst>
            </p:cNvPr>
            <p:cNvSpPr>
              <a:spLocks noChangeArrowheads="1"/>
            </p:cNvSpPr>
            <p:nvPr/>
          </p:nvSpPr>
          <p:spPr bwMode="auto">
            <a:xfrm>
              <a:off x="3330944" y="5910921"/>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6" name="Rectangle 129">
              <a:extLst>
                <a:ext uri="{FF2B5EF4-FFF2-40B4-BE49-F238E27FC236}">
                  <a16:creationId xmlns:a16="http://schemas.microsoft.com/office/drawing/2014/main" xmlns="" id="{B5016880-637B-42B1-B816-BC7C71BB1E34}"/>
                </a:ext>
              </a:extLst>
            </p:cNvPr>
            <p:cNvSpPr>
              <a:spLocks noChangeArrowheads="1"/>
            </p:cNvSpPr>
            <p:nvPr/>
          </p:nvSpPr>
          <p:spPr bwMode="auto">
            <a:xfrm>
              <a:off x="2636071" y="5558352"/>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aphicFrame>
        <p:nvGraphicFramePr>
          <p:cNvPr id="3" name="Table 2"/>
          <p:cNvGraphicFramePr>
            <a:graphicFrameLocks noGrp="1"/>
          </p:cNvGraphicFramePr>
          <p:nvPr>
            <p:extLst>
              <p:ext uri="{D42A27DB-BD31-4B8C-83A1-F6EECF244321}">
                <p14:modId xmlns:p14="http://schemas.microsoft.com/office/powerpoint/2010/main" val="213969267"/>
              </p:ext>
            </p:extLst>
          </p:nvPr>
        </p:nvGraphicFramePr>
        <p:xfrm>
          <a:off x="3848552" y="2198503"/>
          <a:ext cx="8128000" cy="4141744"/>
        </p:xfrm>
        <a:graphic>
          <a:graphicData uri="http://schemas.openxmlformats.org/drawingml/2006/table">
            <a:tbl>
              <a:tblPr firstRow="1" bandRow="1">
                <a:tableStyleId>{5C22544A-7EE6-4342-B048-85BDC9FD1C3A}</a:tableStyleId>
              </a:tblPr>
              <a:tblGrid>
                <a:gridCol w="2032000"/>
                <a:gridCol w="2032000"/>
                <a:gridCol w="2032000"/>
                <a:gridCol w="2032000"/>
              </a:tblGrid>
              <a:tr h="540970">
                <a:tc gridSpan="4">
                  <a:txBody>
                    <a:bodyPr/>
                    <a:lstStyle/>
                    <a:p>
                      <a:pPr algn="ctr"/>
                      <a:r>
                        <a:rPr lang="id-ID" b="1" u="sng" dirty="0" smtClean="0">
                          <a:latin typeface="Segoe UI" panose="020B0502040204020203" pitchFamily="34" charset="0"/>
                          <a:cs typeface="Segoe UI" panose="020B0502040204020203" pitchFamily="34" charset="0"/>
                        </a:rPr>
                        <a:t>TUGAS</a:t>
                      </a:r>
                    </a:p>
                    <a:p>
                      <a:pPr algn="just"/>
                      <a:r>
                        <a:rPr lang="id-ID" b="0" dirty="0" smtClean="0">
                          <a:latin typeface="Segoe UI" panose="020B0502040204020203" pitchFamily="34" charset="0"/>
                          <a:cs typeface="Segoe UI" panose="020B0502040204020203" pitchFamily="34" charset="0"/>
                        </a:rPr>
                        <a:t>Melaksanakan</a:t>
                      </a:r>
                      <a:r>
                        <a:rPr lang="id-ID" b="0" baseline="0" dirty="0" smtClean="0">
                          <a:latin typeface="Segoe UI" panose="020B0502040204020203" pitchFamily="34" charset="0"/>
                          <a:cs typeface="Segoe UI" panose="020B0502040204020203" pitchFamily="34" charset="0"/>
                        </a:rPr>
                        <a:t> penyiapan perumusan kebijakan pembinaan dan pengawasan, pelaksanaan kebijakan dan koordinasi pembinaan umum, pemberian bimbingan teknis dan supervisi, dan pelaksanaan pemantauan, evaluasi, pelaporan serta fasilitas di bidang perbatasan negara dan pulau-pulau terluar.</a:t>
                      </a:r>
                      <a:endParaRPr lang="id-ID" b="0" dirty="0">
                        <a:latin typeface="Segoe UI" panose="020B0502040204020203" pitchFamily="34" charset="0"/>
                        <a:cs typeface="Segoe UI" panose="020B0502040204020203" pitchFamily="34" charset="0"/>
                      </a:endParaRPr>
                    </a:p>
                  </a:txBody>
                  <a:tcPr/>
                </a:tc>
                <a:tc hMerge="1">
                  <a:txBody>
                    <a:bodyPr/>
                    <a:lstStyle/>
                    <a:p>
                      <a:endParaRPr lang="id-ID"/>
                    </a:p>
                  </a:txBody>
                  <a:tcPr/>
                </a:tc>
                <a:tc hMerge="1">
                  <a:txBody>
                    <a:bodyPr/>
                    <a:lstStyle/>
                    <a:p>
                      <a:endParaRPr lang="id-ID"/>
                    </a:p>
                  </a:txBody>
                  <a:tcPr/>
                </a:tc>
                <a:tc hMerge="1">
                  <a:txBody>
                    <a:bodyPr/>
                    <a:lstStyle/>
                    <a:p>
                      <a:endParaRPr lang="id-ID"/>
                    </a:p>
                  </a:txBody>
                  <a:tcPr/>
                </a:tc>
              </a:tr>
              <a:tr h="2678704">
                <a:tc>
                  <a:txBody>
                    <a:bodyPr/>
                    <a:lstStyle/>
                    <a:p>
                      <a:r>
                        <a:rPr lang="id-ID" sz="1600" dirty="0" smtClean="0">
                          <a:latin typeface="Segoe UI" panose="020B0502040204020203" pitchFamily="34" charset="0"/>
                          <a:cs typeface="Segoe UI" panose="020B0502040204020203" pitchFamily="34" charset="0"/>
                        </a:rPr>
                        <a:t>Menyiapkan</a:t>
                      </a:r>
                      <a:r>
                        <a:rPr lang="id-ID" sz="1600" baseline="0" dirty="0" smtClean="0">
                          <a:latin typeface="Segoe UI" panose="020B0502040204020203" pitchFamily="34" charset="0"/>
                          <a:cs typeface="Segoe UI" panose="020B0502040204020203" pitchFamily="34" charset="0"/>
                        </a:rPr>
                        <a:t> bahan rumusan kebijakan di bidang pembinaan dan pengawasan penyelenggaraan pengembangan sarana dan prasarana.</a:t>
                      </a:r>
                      <a:endParaRPr lang="id-ID" sz="1600" dirty="0">
                        <a:latin typeface="Segoe UI" panose="020B0502040204020203" pitchFamily="34" charset="0"/>
                        <a:cs typeface="Segoe UI" panose="020B0502040204020203" pitchFamily="34" charset="0"/>
                      </a:endParaRPr>
                    </a:p>
                  </a:txBody>
                  <a:tcPr/>
                </a:tc>
                <a:tc>
                  <a:txBody>
                    <a:bodyPr/>
                    <a:lstStyle/>
                    <a:p>
                      <a:r>
                        <a:rPr lang="id-ID" sz="1600" dirty="0" smtClean="0">
                          <a:latin typeface="Segoe UI" panose="020B0502040204020203" pitchFamily="34" charset="0"/>
                          <a:cs typeface="Segoe UI" panose="020B0502040204020203" pitchFamily="34" charset="0"/>
                        </a:rPr>
                        <a:t>Penyiapan bahan pelaksanaan kebijakan di bidang koordinasi dan pembinaan</a:t>
                      </a:r>
                      <a:r>
                        <a:rPr lang="id-ID" sz="1600" baseline="0" dirty="0" smtClean="0">
                          <a:latin typeface="Segoe UI" panose="020B0502040204020203" pitchFamily="34" charset="0"/>
                          <a:cs typeface="Segoe UI" panose="020B0502040204020203" pitchFamily="34" charset="0"/>
                        </a:rPr>
                        <a:t> umum pengembangan sarana dan prasarana.</a:t>
                      </a:r>
                      <a:endParaRPr lang="id-ID" sz="1600" dirty="0">
                        <a:latin typeface="Segoe UI" panose="020B0502040204020203" pitchFamily="34" charset="0"/>
                        <a:cs typeface="Segoe UI" panose="020B0502040204020203" pitchFamily="34" charset="0"/>
                      </a:endParaRPr>
                    </a:p>
                  </a:txBody>
                  <a:tcPr/>
                </a:tc>
                <a:tc>
                  <a:txBody>
                    <a:bodyPr/>
                    <a:lstStyle/>
                    <a:p>
                      <a:r>
                        <a:rPr lang="id-ID" sz="1600" dirty="0" smtClean="0">
                          <a:latin typeface="Segoe UI" panose="020B0502040204020203" pitchFamily="34" charset="0"/>
                          <a:cs typeface="Segoe UI" panose="020B0502040204020203" pitchFamily="34" charset="0"/>
                        </a:rPr>
                        <a:t>Penyiapan</a:t>
                      </a:r>
                      <a:r>
                        <a:rPr lang="id-ID" sz="1600" baseline="0" dirty="0" smtClean="0">
                          <a:latin typeface="Segoe UI" panose="020B0502040204020203" pitchFamily="34" charset="0"/>
                          <a:cs typeface="Segoe UI" panose="020B0502040204020203" pitchFamily="34" charset="0"/>
                        </a:rPr>
                        <a:t> pemberian bimbingan teknis dan supervisi di bidang pembinaan umum pengembangan sarana dan prasarana.</a:t>
                      </a:r>
                      <a:endParaRPr lang="id-ID" sz="1600" dirty="0">
                        <a:latin typeface="Segoe UI" panose="020B0502040204020203" pitchFamily="34" charset="0"/>
                        <a:cs typeface="Segoe UI" panose="020B0502040204020203" pitchFamily="34" charset="0"/>
                      </a:endParaRPr>
                    </a:p>
                  </a:txBody>
                  <a:tcPr/>
                </a:tc>
                <a:tc>
                  <a:txBody>
                    <a:bodyPr/>
                    <a:lstStyle/>
                    <a:p>
                      <a:r>
                        <a:rPr lang="id-ID" sz="1600" dirty="0" smtClean="0">
                          <a:latin typeface="Segoe UI" panose="020B0502040204020203" pitchFamily="34" charset="0"/>
                          <a:cs typeface="Segoe UI" panose="020B0502040204020203" pitchFamily="34" charset="0"/>
                        </a:rPr>
                        <a:t>Penyiapan pelaksanaan pemantauan, evaluasi, dan pelaporan bidang</a:t>
                      </a:r>
                      <a:r>
                        <a:rPr lang="id-ID" sz="1600" baseline="0" dirty="0" smtClean="0">
                          <a:latin typeface="Segoe UI" panose="020B0502040204020203" pitchFamily="34" charset="0"/>
                          <a:cs typeface="Segoe UI" panose="020B0502040204020203" pitchFamily="34" charset="0"/>
                        </a:rPr>
                        <a:t> pembinaan umum pengembangan sarana dan prasarana.</a:t>
                      </a:r>
                      <a:endParaRPr lang="id-ID" sz="1600" dirty="0">
                        <a:latin typeface="Segoe UI" panose="020B0502040204020203" pitchFamily="34" charset="0"/>
                        <a:cs typeface="Segoe UI" panose="020B0502040204020203" pitchFamily="34" charset="0"/>
                      </a:endParaRPr>
                    </a:p>
                  </a:txBody>
                  <a:tcPr/>
                </a:tc>
              </a:tr>
            </a:tbl>
          </a:graphicData>
        </a:graphic>
      </p:graphicFrame>
      <p:sp>
        <p:nvSpPr>
          <p:cNvPr id="194" name="TextBox 193"/>
          <p:cNvSpPr txBox="1"/>
          <p:nvPr/>
        </p:nvSpPr>
        <p:spPr>
          <a:xfrm>
            <a:off x="6390676" y="1841217"/>
            <a:ext cx="5691004" cy="400110"/>
          </a:xfrm>
          <a:prstGeom prst="rect">
            <a:avLst/>
          </a:prstGeom>
          <a:noFill/>
        </p:spPr>
        <p:txBody>
          <a:bodyPr wrap="square" lIns="108000" rIns="108000" rtlCol="0">
            <a:spAutoFit/>
          </a:bodyPr>
          <a:lstStyle/>
          <a:p>
            <a:pPr algn="r"/>
            <a:r>
              <a:rPr lang="id-ID" altLang="ko-KR" sz="2000" dirty="0" smtClean="0">
                <a:solidFill>
                  <a:schemeClr val="tx1">
                    <a:lumMod val="85000"/>
                    <a:lumOff val="15000"/>
                  </a:schemeClr>
                </a:solidFill>
                <a:latin typeface="Segoe UI" panose="020B0502040204020203" pitchFamily="34" charset="0"/>
                <a:cs typeface="Segoe UI" panose="020B0502040204020203" pitchFamily="34" charset="0"/>
              </a:rPr>
              <a:t>Permendagri No. 43 Tahun 2015</a:t>
            </a:r>
            <a:endParaRPr lang="ko-KR" altLang="en-US" sz="2000" dirty="0">
              <a:solidFill>
                <a:schemeClr val="tx1">
                  <a:lumMod val="85000"/>
                  <a:lumOff val="15000"/>
                </a:schemeClr>
              </a:solidFill>
              <a:latin typeface="Segoe UI" panose="020B0502040204020203" pitchFamily="34" charset="0"/>
              <a:cs typeface="Segoe UI" panose="020B0502040204020203" pitchFamily="34" charset="0"/>
            </a:endParaRPr>
          </a:p>
        </p:txBody>
      </p:sp>
      <p:pic>
        <p:nvPicPr>
          <p:cNvPr id="195" name="Picture 19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7988" y="2766119"/>
            <a:ext cx="1388087" cy="1800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6" name="Dodecagon 195"/>
          <p:cNvSpPr/>
          <p:nvPr/>
        </p:nvSpPr>
        <p:spPr>
          <a:xfrm>
            <a:off x="11564471" y="6233987"/>
            <a:ext cx="540000" cy="540000"/>
          </a:xfrm>
          <a:prstGeom prst="dodecagon">
            <a:avLst/>
          </a:prstGeom>
          <a:ln w="34925">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6"/>
          </a:lnRef>
          <a:fillRef idx="1">
            <a:schemeClr val="lt1"/>
          </a:fillRef>
          <a:effectRef idx="0">
            <a:schemeClr val="accent6"/>
          </a:effectRef>
          <a:fontRef idx="minor">
            <a:schemeClr val="dk1"/>
          </a:fontRef>
        </p:style>
        <p:txBody>
          <a:bodyPr rtlCol="0" anchor="ctr"/>
          <a:lstStyle/>
          <a:p>
            <a:pPr algn="ctr"/>
            <a:r>
              <a:rPr lang="id-ID" b="1" dirty="0"/>
              <a:t>1</a:t>
            </a:r>
          </a:p>
        </p:txBody>
      </p:sp>
    </p:spTree>
    <p:extLst>
      <p:ext uri="{BB962C8B-B14F-4D97-AF65-F5344CB8AC3E}">
        <p14:creationId xmlns:p14="http://schemas.microsoft.com/office/powerpoint/2010/main" val="4033384841"/>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740938" y="-261756"/>
            <a:ext cx="6775968" cy="1323439"/>
            <a:chOff x="3848552" y="-315593"/>
            <a:chExt cx="5691004" cy="1323439"/>
          </a:xfrm>
        </p:grpSpPr>
        <p:sp>
          <p:nvSpPr>
            <p:cNvPr id="2" name="TextBox 1"/>
            <p:cNvSpPr txBox="1"/>
            <p:nvPr/>
          </p:nvSpPr>
          <p:spPr>
            <a:xfrm>
              <a:off x="3848552" y="-315593"/>
              <a:ext cx="3457301" cy="1323439"/>
            </a:xfrm>
            <a:prstGeom prst="rect">
              <a:avLst/>
            </a:prstGeom>
            <a:noFill/>
          </p:spPr>
          <p:txBody>
            <a:bodyPr wrap="square" rtlCol="0" anchor="ctr">
              <a:spAutoFit/>
            </a:bodyPr>
            <a:lstStyle/>
            <a:p>
              <a:r>
                <a:rPr lang="id-ID" altLang="ko-KR" sz="4000" b="1" dirty="0" smtClean="0">
                  <a:latin typeface="Segoe UI" panose="020B0502040204020203" pitchFamily="34" charset="0"/>
                  <a:cs typeface="Segoe UI" panose="020B0502040204020203" pitchFamily="34" charset="0"/>
                </a:rPr>
                <a:t>PENDAHULUAN</a:t>
              </a:r>
              <a:endParaRPr lang="ko-KR" altLang="en-US" sz="4000" b="1" dirty="0">
                <a:latin typeface="Segoe UI" panose="020B0502040204020203" pitchFamily="34" charset="0"/>
                <a:cs typeface="Segoe UI" panose="020B0502040204020203" pitchFamily="34" charset="0"/>
              </a:endParaRPr>
            </a:p>
          </p:txBody>
        </p:sp>
        <p:sp>
          <p:nvSpPr>
            <p:cNvPr id="192" name="TextBox 191"/>
            <p:cNvSpPr txBox="1"/>
            <p:nvPr/>
          </p:nvSpPr>
          <p:spPr>
            <a:xfrm>
              <a:off x="3848552" y="499644"/>
              <a:ext cx="5691004" cy="400110"/>
            </a:xfrm>
            <a:prstGeom prst="rect">
              <a:avLst/>
            </a:prstGeom>
            <a:noFill/>
          </p:spPr>
          <p:txBody>
            <a:bodyPr wrap="square" lIns="108000" rIns="108000" rtlCol="0">
              <a:spAutoFit/>
            </a:bodyPr>
            <a:lstStyle/>
            <a:p>
              <a:r>
                <a:rPr lang="id-ID" altLang="ko-KR" sz="2000" dirty="0" smtClean="0">
                  <a:latin typeface="Segoe UI Semibold" panose="020B0702040204020203" pitchFamily="34" charset="0"/>
                  <a:cs typeface="Segoe UI Semibold" panose="020B0702040204020203" pitchFamily="34" charset="0"/>
                </a:rPr>
                <a:t>Dasar Hukum</a:t>
              </a:r>
              <a:endParaRPr lang="ko-KR" altLang="en-US" sz="2000" dirty="0">
                <a:latin typeface="Segoe UI Semibold" panose="020B0702040204020203" pitchFamily="34" charset="0"/>
                <a:cs typeface="Segoe UI Semibold" panose="020B0702040204020203" pitchFamily="34" charset="0"/>
              </a:endParaRPr>
            </a:p>
          </p:txBody>
        </p:sp>
      </p:grpSp>
      <p:grpSp>
        <p:nvGrpSpPr>
          <p:cNvPr id="494" name="Group 493">
            <a:extLst>
              <a:ext uri="{FF2B5EF4-FFF2-40B4-BE49-F238E27FC236}">
                <a16:creationId xmlns:a16="http://schemas.microsoft.com/office/drawing/2014/main" xmlns="" id="{8861397A-F7C7-40F8-BAF2-9CDEEF0B34DF}"/>
              </a:ext>
            </a:extLst>
          </p:cNvPr>
          <p:cNvGrpSpPr/>
          <p:nvPr/>
        </p:nvGrpSpPr>
        <p:grpSpPr>
          <a:xfrm>
            <a:off x="-30456" y="6705945"/>
            <a:ext cx="12240040" cy="170806"/>
            <a:chOff x="-48040" y="6512575"/>
            <a:chExt cx="12240040" cy="364176"/>
          </a:xfrm>
        </p:grpSpPr>
        <p:sp>
          <p:nvSpPr>
            <p:cNvPr id="419" name="Rectangle 418">
              <a:extLst>
                <a:ext uri="{FF2B5EF4-FFF2-40B4-BE49-F238E27FC236}">
                  <a16:creationId xmlns:a16="http://schemas.microsoft.com/office/drawing/2014/main" xmlns="" id="{892DED0D-52A6-42B8-8553-62DC089010FE}"/>
                </a:ext>
              </a:extLst>
            </p:cNvPr>
            <p:cNvSpPr/>
            <p:nvPr/>
          </p:nvSpPr>
          <p:spPr>
            <a:xfrm>
              <a:off x="-17584" y="6512575"/>
              <a:ext cx="12192000" cy="3641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3" name="Freeform: Shape 492">
              <a:extLst>
                <a:ext uri="{FF2B5EF4-FFF2-40B4-BE49-F238E27FC236}">
                  <a16:creationId xmlns:a16="http://schemas.microsoft.com/office/drawing/2014/main" xmlns="" id="{4AAD6B18-FAC3-4DD2-AE4D-3BE6FE0C3F9B}"/>
                </a:ext>
              </a:extLst>
            </p:cNvPr>
            <p:cNvSpPr/>
            <p:nvPr/>
          </p:nvSpPr>
          <p:spPr>
            <a:xfrm>
              <a:off x="-48040" y="6526705"/>
              <a:ext cx="12240040" cy="347675"/>
            </a:xfrm>
            <a:custGeom>
              <a:avLst/>
              <a:gdLst>
                <a:gd name="connsiteX0" fmla="*/ 12135116 w 12240040"/>
                <a:gd name="connsiteY0" fmla="*/ 0 h 347675"/>
                <a:gd name="connsiteX1" fmla="*/ 12240040 w 12240040"/>
                <a:gd name="connsiteY1" fmla="*/ 0 h 347675"/>
                <a:gd name="connsiteX2" fmla="*/ 12075846 w 12240040"/>
                <a:gd name="connsiteY2" fmla="*/ 347675 h 347675"/>
                <a:gd name="connsiteX3" fmla="*/ 11970922 w 12240040"/>
                <a:gd name="connsiteY3" fmla="*/ 347675 h 347675"/>
                <a:gd name="connsiteX4" fmla="*/ 11930117 w 12240040"/>
                <a:gd name="connsiteY4" fmla="*/ 0 h 347675"/>
                <a:gd name="connsiteX5" fmla="*/ 12035041 w 12240040"/>
                <a:gd name="connsiteY5" fmla="*/ 0 h 347675"/>
                <a:gd name="connsiteX6" fmla="*/ 11870847 w 12240040"/>
                <a:gd name="connsiteY6" fmla="*/ 347675 h 347675"/>
                <a:gd name="connsiteX7" fmla="*/ 11765923 w 12240040"/>
                <a:gd name="connsiteY7" fmla="*/ 347675 h 347675"/>
                <a:gd name="connsiteX8" fmla="*/ 11725116 w 12240040"/>
                <a:gd name="connsiteY8" fmla="*/ 0 h 347675"/>
                <a:gd name="connsiteX9" fmla="*/ 11830040 w 12240040"/>
                <a:gd name="connsiteY9" fmla="*/ 0 h 347675"/>
                <a:gd name="connsiteX10" fmla="*/ 11665846 w 12240040"/>
                <a:gd name="connsiteY10" fmla="*/ 347675 h 347675"/>
                <a:gd name="connsiteX11" fmla="*/ 11560922 w 12240040"/>
                <a:gd name="connsiteY11" fmla="*/ 347675 h 347675"/>
                <a:gd name="connsiteX12" fmla="*/ 11520115 w 12240040"/>
                <a:gd name="connsiteY12" fmla="*/ 0 h 347675"/>
                <a:gd name="connsiteX13" fmla="*/ 11625039 w 12240040"/>
                <a:gd name="connsiteY13" fmla="*/ 0 h 347675"/>
                <a:gd name="connsiteX14" fmla="*/ 11460845 w 12240040"/>
                <a:gd name="connsiteY14" fmla="*/ 347675 h 347675"/>
                <a:gd name="connsiteX15" fmla="*/ 11355921 w 12240040"/>
                <a:gd name="connsiteY15" fmla="*/ 347675 h 347675"/>
                <a:gd name="connsiteX16" fmla="*/ 11315114 w 12240040"/>
                <a:gd name="connsiteY16" fmla="*/ 0 h 347675"/>
                <a:gd name="connsiteX17" fmla="*/ 11420038 w 12240040"/>
                <a:gd name="connsiteY17" fmla="*/ 0 h 347675"/>
                <a:gd name="connsiteX18" fmla="*/ 11255844 w 12240040"/>
                <a:gd name="connsiteY18" fmla="*/ 347675 h 347675"/>
                <a:gd name="connsiteX19" fmla="*/ 11150920 w 12240040"/>
                <a:gd name="connsiteY19" fmla="*/ 347675 h 347675"/>
                <a:gd name="connsiteX20" fmla="*/ 11110113 w 12240040"/>
                <a:gd name="connsiteY20" fmla="*/ 0 h 347675"/>
                <a:gd name="connsiteX21" fmla="*/ 11215037 w 12240040"/>
                <a:gd name="connsiteY21" fmla="*/ 0 h 347675"/>
                <a:gd name="connsiteX22" fmla="*/ 11050843 w 12240040"/>
                <a:gd name="connsiteY22" fmla="*/ 347675 h 347675"/>
                <a:gd name="connsiteX23" fmla="*/ 10945919 w 12240040"/>
                <a:gd name="connsiteY23" fmla="*/ 347675 h 347675"/>
                <a:gd name="connsiteX24" fmla="*/ 10905112 w 12240040"/>
                <a:gd name="connsiteY24" fmla="*/ 0 h 347675"/>
                <a:gd name="connsiteX25" fmla="*/ 11010036 w 12240040"/>
                <a:gd name="connsiteY25" fmla="*/ 0 h 347675"/>
                <a:gd name="connsiteX26" fmla="*/ 10845842 w 12240040"/>
                <a:gd name="connsiteY26" fmla="*/ 347675 h 347675"/>
                <a:gd name="connsiteX27" fmla="*/ 10740918 w 12240040"/>
                <a:gd name="connsiteY27" fmla="*/ 347675 h 347675"/>
                <a:gd name="connsiteX28" fmla="*/ 10700111 w 12240040"/>
                <a:gd name="connsiteY28" fmla="*/ 0 h 347675"/>
                <a:gd name="connsiteX29" fmla="*/ 10805035 w 12240040"/>
                <a:gd name="connsiteY29" fmla="*/ 0 h 347675"/>
                <a:gd name="connsiteX30" fmla="*/ 10640841 w 12240040"/>
                <a:gd name="connsiteY30" fmla="*/ 347675 h 347675"/>
                <a:gd name="connsiteX31" fmla="*/ 10535917 w 12240040"/>
                <a:gd name="connsiteY31" fmla="*/ 347675 h 347675"/>
                <a:gd name="connsiteX32" fmla="*/ 10495110 w 12240040"/>
                <a:gd name="connsiteY32" fmla="*/ 0 h 347675"/>
                <a:gd name="connsiteX33" fmla="*/ 10600034 w 12240040"/>
                <a:gd name="connsiteY33" fmla="*/ 0 h 347675"/>
                <a:gd name="connsiteX34" fmla="*/ 10435840 w 12240040"/>
                <a:gd name="connsiteY34" fmla="*/ 347675 h 347675"/>
                <a:gd name="connsiteX35" fmla="*/ 10330916 w 12240040"/>
                <a:gd name="connsiteY35" fmla="*/ 347675 h 347675"/>
                <a:gd name="connsiteX36" fmla="*/ 10290109 w 12240040"/>
                <a:gd name="connsiteY36" fmla="*/ 0 h 347675"/>
                <a:gd name="connsiteX37" fmla="*/ 10395033 w 12240040"/>
                <a:gd name="connsiteY37" fmla="*/ 0 h 347675"/>
                <a:gd name="connsiteX38" fmla="*/ 10230839 w 12240040"/>
                <a:gd name="connsiteY38" fmla="*/ 347675 h 347675"/>
                <a:gd name="connsiteX39" fmla="*/ 10125915 w 12240040"/>
                <a:gd name="connsiteY39" fmla="*/ 347675 h 347675"/>
                <a:gd name="connsiteX40" fmla="*/ 10085108 w 12240040"/>
                <a:gd name="connsiteY40" fmla="*/ 0 h 347675"/>
                <a:gd name="connsiteX41" fmla="*/ 10190032 w 12240040"/>
                <a:gd name="connsiteY41" fmla="*/ 0 h 347675"/>
                <a:gd name="connsiteX42" fmla="*/ 10025838 w 12240040"/>
                <a:gd name="connsiteY42" fmla="*/ 347675 h 347675"/>
                <a:gd name="connsiteX43" fmla="*/ 9920914 w 12240040"/>
                <a:gd name="connsiteY43" fmla="*/ 347675 h 347675"/>
                <a:gd name="connsiteX44" fmla="*/ 9893895 w 12240040"/>
                <a:gd name="connsiteY44" fmla="*/ 0 h 347675"/>
                <a:gd name="connsiteX45" fmla="*/ 9998819 w 12240040"/>
                <a:gd name="connsiteY45" fmla="*/ 0 h 347675"/>
                <a:gd name="connsiteX46" fmla="*/ 9834625 w 12240040"/>
                <a:gd name="connsiteY46" fmla="*/ 347675 h 347675"/>
                <a:gd name="connsiteX47" fmla="*/ 9729701 w 12240040"/>
                <a:gd name="connsiteY47" fmla="*/ 347675 h 347675"/>
                <a:gd name="connsiteX48" fmla="*/ 9688896 w 12240040"/>
                <a:gd name="connsiteY48" fmla="*/ 0 h 347675"/>
                <a:gd name="connsiteX49" fmla="*/ 9793820 w 12240040"/>
                <a:gd name="connsiteY49" fmla="*/ 0 h 347675"/>
                <a:gd name="connsiteX50" fmla="*/ 9629626 w 12240040"/>
                <a:gd name="connsiteY50" fmla="*/ 347675 h 347675"/>
                <a:gd name="connsiteX51" fmla="*/ 9524702 w 12240040"/>
                <a:gd name="connsiteY51" fmla="*/ 347675 h 347675"/>
                <a:gd name="connsiteX52" fmla="*/ 9483895 w 12240040"/>
                <a:gd name="connsiteY52" fmla="*/ 0 h 347675"/>
                <a:gd name="connsiteX53" fmla="*/ 9588819 w 12240040"/>
                <a:gd name="connsiteY53" fmla="*/ 0 h 347675"/>
                <a:gd name="connsiteX54" fmla="*/ 9424625 w 12240040"/>
                <a:gd name="connsiteY54" fmla="*/ 347675 h 347675"/>
                <a:gd name="connsiteX55" fmla="*/ 9319701 w 12240040"/>
                <a:gd name="connsiteY55" fmla="*/ 347675 h 347675"/>
                <a:gd name="connsiteX56" fmla="*/ 9278894 w 12240040"/>
                <a:gd name="connsiteY56" fmla="*/ 0 h 347675"/>
                <a:gd name="connsiteX57" fmla="*/ 9383818 w 12240040"/>
                <a:gd name="connsiteY57" fmla="*/ 0 h 347675"/>
                <a:gd name="connsiteX58" fmla="*/ 9219624 w 12240040"/>
                <a:gd name="connsiteY58" fmla="*/ 347675 h 347675"/>
                <a:gd name="connsiteX59" fmla="*/ 9114700 w 12240040"/>
                <a:gd name="connsiteY59" fmla="*/ 347675 h 347675"/>
                <a:gd name="connsiteX60" fmla="*/ 9073893 w 12240040"/>
                <a:gd name="connsiteY60" fmla="*/ 0 h 347675"/>
                <a:gd name="connsiteX61" fmla="*/ 9178817 w 12240040"/>
                <a:gd name="connsiteY61" fmla="*/ 0 h 347675"/>
                <a:gd name="connsiteX62" fmla="*/ 9014623 w 12240040"/>
                <a:gd name="connsiteY62" fmla="*/ 347675 h 347675"/>
                <a:gd name="connsiteX63" fmla="*/ 8909699 w 12240040"/>
                <a:gd name="connsiteY63" fmla="*/ 347675 h 347675"/>
                <a:gd name="connsiteX64" fmla="*/ 8868892 w 12240040"/>
                <a:gd name="connsiteY64" fmla="*/ 0 h 347675"/>
                <a:gd name="connsiteX65" fmla="*/ 8973816 w 12240040"/>
                <a:gd name="connsiteY65" fmla="*/ 0 h 347675"/>
                <a:gd name="connsiteX66" fmla="*/ 8809622 w 12240040"/>
                <a:gd name="connsiteY66" fmla="*/ 347675 h 347675"/>
                <a:gd name="connsiteX67" fmla="*/ 8704698 w 12240040"/>
                <a:gd name="connsiteY67" fmla="*/ 347675 h 347675"/>
                <a:gd name="connsiteX68" fmla="*/ 8663891 w 12240040"/>
                <a:gd name="connsiteY68" fmla="*/ 0 h 347675"/>
                <a:gd name="connsiteX69" fmla="*/ 8768815 w 12240040"/>
                <a:gd name="connsiteY69" fmla="*/ 0 h 347675"/>
                <a:gd name="connsiteX70" fmla="*/ 8604621 w 12240040"/>
                <a:gd name="connsiteY70" fmla="*/ 347675 h 347675"/>
                <a:gd name="connsiteX71" fmla="*/ 8499697 w 12240040"/>
                <a:gd name="connsiteY71" fmla="*/ 347675 h 347675"/>
                <a:gd name="connsiteX72" fmla="*/ 8458890 w 12240040"/>
                <a:gd name="connsiteY72" fmla="*/ 0 h 347675"/>
                <a:gd name="connsiteX73" fmla="*/ 8563814 w 12240040"/>
                <a:gd name="connsiteY73" fmla="*/ 0 h 347675"/>
                <a:gd name="connsiteX74" fmla="*/ 8399620 w 12240040"/>
                <a:gd name="connsiteY74" fmla="*/ 347675 h 347675"/>
                <a:gd name="connsiteX75" fmla="*/ 8294696 w 12240040"/>
                <a:gd name="connsiteY75" fmla="*/ 347675 h 347675"/>
                <a:gd name="connsiteX76" fmla="*/ 8253889 w 12240040"/>
                <a:gd name="connsiteY76" fmla="*/ 0 h 347675"/>
                <a:gd name="connsiteX77" fmla="*/ 8358813 w 12240040"/>
                <a:gd name="connsiteY77" fmla="*/ 0 h 347675"/>
                <a:gd name="connsiteX78" fmla="*/ 8194619 w 12240040"/>
                <a:gd name="connsiteY78" fmla="*/ 347675 h 347675"/>
                <a:gd name="connsiteX79" fmla="*/ 8089695 w 12240040"/>
                <a:gd name="connsiteY79" fmla="*/ 347675 h 347675"/>
                <a:gd name="connsiteX80" fmla="*/ 8048888 w 12240040"/>
                <a:gd name="connsiteY80" fmla="*/ 0 h 347675"/>
                <a:gd name="connsiteX81" fmla="*/ 8153812 w 12240040"/>
                <a:gd name="connsiteY81" fmla="*/ 0 h 347675"/>
                <a:gd name="connsiteX82" fmla="*/ 7989618 w 12240040"/>
                <a:gd name="connsiteY82" fmla="*/ 347675 h 347675"/>
                <a:gd name="connsiteX83" fmla="*/ 7884694 w 12240040"/>
                <a:gd name="connsiteY83" fmla="*/ 347675 h 347675"/>
                <a:gd name="connsiteX84" fmla="*/ 7843887 w 12240040"/>
                <a:gd name="connsiteY84" fmla="*/ 0 h 347675"/>
                <a:gd name="connsiteX85" fmla="*/ 7948811 w 12240040"/>
                <a:gd name="connsiteY85" fmla="*/ 0 h 347675"/>
                <a:gd name="connsiteX86" fmla="*/ 7784617 w 12240040"/>
                <a:gd name="connsiteY86" fmla="*/ 347675 h 347675"/>
                <a:gd name="connsiteX87" fmla="*/ 7679693 w 12240040"/>
                <a:gd name="connsiteY87" fmla="*/ 347675 h 347675"/>
                <a:gd name="connsiteX88" fmla="*/ 7652677 w 12240040"/>
                <a:gd name="connsiteY88" fmla="*/ 0 h 347675"/>
                <a:gd name="connsiteX89" fmla="*/ 7757601 w 12240040"/>
                <a:gd name="connsiteY89" fmla="*/ 0 h 347675"/>
                <a:gd name="connsiteX90" fmla="*/ 7593407 w 12240040"/>
                <a:gd name="connsiteY90" fmla="*/ 347675 h 347675"/>
                <a:gd name="connsiteX91" fmla="*/ 7488483 w 12240040"/>
                <a:gd name="connsiteY91" fmla="*/ 347675 h 347675"/>
                <a:gd name="connsiteX92" fmla="*/ 7447678 w 12240040"/>
                <a:gd name="connsiteY92" fmla="*/ 0 h 347675"/>
                <a:gd name="connsiteX93" fmla="*/ 7552602 w 12240040"/>
                <a:gd name="connsiteY93" fmla="*/ 0 h 347675"/>
                <a:gd name="connsiteX94" fmla="*/ 7388408 w 12240040"/>
                <a:gd name="connsiteY94" fmla="*/ 347675 h 347675"/>
                <a:gd name="connsiteX95" fmla="*/ 7283484 w 12240040"/>
                <a:gd name="connsiteY95" fmla="*/ 347675 h 347675"/>
                <a:gd name="connsiteX96" fmla="*/ 7242677 w 12240040"/>
                <a:gd name="connsiteY96" fmla="*/ 0 h 347675"/>
                <a:gd name="connsiteX97" fmla="*/ 7347601 w 12240040"/>
                <a:gd name="connsiteY97" fmla="*/ 0 h 347675"/>
                <a:gd name="connsiteX98" fmla="*/ 7183407 w 12240040"/>
                <a:gd name="connsiteY98" fmla="*/ 347675 h 347675"/>
                <a:gd name="connsiteX99" fmla="*/ 7078483 w 12240040"/>
                <a:gd name="connsiteY99" fmla="*/ 347675 h 347675"/>
                <a:gd name="connsiteX100" fmla="*/ 7037676 w 12240040"/>
                <a:gd name="connsiteY100" fmla="*/ 0 h 347675"/>
                <a:gd name="connsiteX101" fmla="*/ 7142600 w 12240040"/>
                <a:gd name="connsiteY101" fmla="*/ 0 h 347675"/>
                <a:gd name="connsiteX102" fmla="*/ 6978406 w 12240040"/>
                <a:gd name="connsiteY102" fmla="*/ 347675 h 347675"/>
                <a:gd name="connsiteX103" fmla="*/ 6873482 w 12240040"/>
                <a:gd name="connsiteY103" fmla="*/ 347675 h 347675"/>
                <a:gd name="connsiteX104" fmla="*/ 6832675 w 12240040"/>
                <a:gd name="connsiteY104" fmla="*/ 0 h 347675"/>
                <a:gd name="connsiteX105" fmla="*/ 6937599 w 12240040"/>
                <a:gd name="connsiteY105" fmla="*/ 0 h 347675"/>
                <a:gd name="connsiteX106" fmla="*/ 6773405 w 12240040"/>
                <a:gd name="connsiteY106" fmla="*/ 347675 h 347675"/>
                <a:gd name="connsiteX107" fmla="*/ 6668481 w 12240040"/>
                <a:gd name="connsiteY107" fmla="*/ 347675 h 347675"/>
                <a:gd name="connsiteX108" fmla="*/ 6627674 w 12240040"/>
                <a:gd name="connsiteY108" fmla="*/ 0 h 347675"/>
                <a:gd name="connsiteX109" fmla="*/ 6732598 w 12240040"/>
                <a:gd name="connsiteY109" fmla="*/ 0 h 347675"/>
                <a:gd name="connsiteX110" fmla="*/ 6568404 w 12240040"/>
                <a:gd name="connsiteY110" fmla="*/ 347675 h 347675"/>
                <a:gd name="connsiteX111" fmla="*/ 6463480 w 12240040"/>
                <a:gd name="connsiteY111" fmla="*/ 347675 h 347675"/>
                <a:gd name="connsiteX112" fmla="*/ 6422673 w 12240040"/>
                <a:gd name="connsiteY112" fmla="*/ 0 h 347675"/>
                <a:gd name="connsiteX113" fmla="*/ 6527597 w 12240040"/>
                <a:gd name="connsiteY113" fmla="*/ 0 h 347675"/>
                <a:gd name="connsiteX114" fmla="*/ 6363403 w 12240040"/>
                <a:gd name="connsiteY114" fmla="*/ 347675 h 347675"/>
                <a:gd name="connsiteX115" fmla="*/ 6258479 w 12240040"/>
                <a:gd name="connsiteY115" fmla="*/ 347675 h 347675"/>
                <a:gd name="connsiteX116" fmla="*/ 6217672 w 12240040"/>
                <a:gd name="connsiteY116" fmla="*/ 0 h 347675"/>
                <a:gd name="connsiteX117" fmla="*/ 6322596 w 12240040"/>
                <a:gd name="connsiteY117" fmla="*/ 0 h 347675"/>
                <a:gd name="connsiteX118" fmla="*/ 6158402 w 12240040"/>
                <a:gd name="connsiteY118" fmla="*/ 347675 h 347675"/>
                <a:gd name="connsiteX119" fmla="*/ 6053478 w 12240040"/>
                <a:gd name="connsiteY119" fmla="*/ 347675 h 347675"/>
                <a:gd name="connsiteX120" fmla="*/ 6012672 w 12240040"/>
                <a:gd name="connsiteY120" fmla="*/ 0 h 347675"/>
                <a:gd name="connsiteX121" fmla="*/ 6117596 w 12240040"/>
                <a:gd name="connsiteY121" fmla="*/ 0 h 347675"/>
                <a:gd name="connsiteX122" fmla="*/ 5953402 w 12240040"/>
                <a:gd name="connsiteY122" fmla="*/ 347675 h 347675"/>
                <a:gd name="connsiteX123" fmla="*/ 5848478 w 12240040"/>
                <a:gd name="connsiteY123" fmla="*/ 347675 h 347675"/>
                <a:gd name="connsiteX124" fmla="*/ 5807671 w 12240040"/>
                <a:gd name="connsiteY124" fmla="*/ 0 h 347675"/>
                <a:gd name="connsiteX125" fmla="*/ 5912595 w 12240040"/>
                <a:gd name="connsiteY125" fmla="*/ 0 h 347675"/>
                <a:gd name="connsiteX126" fmla="*/ 5748402 w 12240040"/>
                <a:gd name="connsiteY126" fmla="*/ 347675 h 347675"/>
                <a:gd name="connsiteX127" fmla="*/ 5643479 w 12240040"/>
                <a:gd name="connsiteY127" fmla="*/ 347675 h 347675"/>
                <a:gd name="connsiteX128" fmla="*/ 5602671 w 12240040"/>
                <a:gd name="connsiteY128" fmla="*/ 0 h 347675"/>
                <a:gd name="connsiteX129" fmla="*/ 5707595 w 12240040"/>
                <a:gd name="connsiteY129" fmla="*/ 0 h 347675"/>
                <a:gd name="connsiteX130" fmla="*/ 5543402 w 12240040"/>
                <a:gd name="connsiteY130" fmla="*/ 347675 h 347675"/>
                <a:gd name="connsiteX131" fmla="*/ 5438478 w 12240040"/>
                <a:gd name="connsiteY131" fmla="*/ 347675 h 347675"/>
                <a:gd name="connsiteX132" fmla="*/ 5411462 w 12240040"/>
                <a:gd name="connsiteY132" fmla="*/ 0 h 347675"/>
                <a:gd name="connsiteX133" fmla="*/ 5516385 w 12240040"/>
                <a:gd name="connsiteY133" fmla="*/ 0 h 347675"/>
                <a:gd name="connsiteX134" fmla="*/ 5352193 w 12240040"/>
                <a:gd name="connsiteY134" fmla="*/ 347675 h 347675"/>
                <a:gd name="connsiteX135" fmla="*/ 5247268 w 12240040"/>
                <a:gd name="connsiteY135" fmla="*/ 347675 h 347675"/>
                <a:gd name="connsiteX136" fmla="*/ 5206463 w 12240040"/>
                <a:gd name="connsiteY136" fmla="*/ 0 h 347675"/>
                <a:gd name="connsiteX137" fmla="*/ 5311388 w 12240040"/>
                <a:gd name="connsiteY137" fmla="*/ 0 h 347675"/>
                <a:gd name="connsiteX138" fmla="*/ 5147194 w 12240040"/>
                <a:gd name="connsiteY138" fmla="*/ 347675 h 347675"/>
                <a:gd name="connsiteX139" fmla="*/ 5042269 w 12240040"/>
                <a:gd name="connsiteY139" fmla="*/ 347675 h 347675"/>
                <a:gd name="connsiteX140" fmla="*/ 5001460 w 12240040"/>
                <a:gd name="connsiteY140" fmla="*/ 0 h 347675"/>
                <a:gd name="connsiteX141" fmla="*/ 5106386 w 12240040"/>
                <a:gd name="connsiteY141" fmla="*/ 0 h 347675"/>
                <a:gd name="connsiteX142" fmla="*/ 4942191 w 12240040"/>
                <a:gd name="connsiteY142" fmla="*/ 347675 h 347675"/>
                <a:gd name="connsiteX143" fmla="*/ 4837267 w 12240040"/>
                <a:gd name="connsiteY143" fmla="*/ 347675 h 347675"/>
                <a:gd name="connsiteX144" fmla="*/ 4796461 w 12240040"/>
                <a:gd name="connsiteY144" fmla="*/ 0 h 347675"/>
                <a:gd name="connsiteX145" fmla="*/ 4901383 w 12240040"/>
                <a:gd name="connsiteY145" fmla="*/ 0 h 347675"/>
                <a:gd name="connsiteX146" fmla="*/ 4737191 w 12240040"/>
                <a:gd name="connsiteY146" fmla="*/ 347675 h 347675"/>
                <a:gd name="connsiteX147" fmla="*/ 4632266 w 12240040"/>
                <a:gd name="connsiteY147" fmla="*/ 347675 h 347675"/>
                <a:gd name="connsiteX148" fmla="*/ 4591459 w 12240040"/>
                <a:gd name="connsiteY148" fmla="*/ 0 h 347675"/>
                <a:gd name="connsiteX149" fmla="*/ 4696383 w 12240040"/>
                <a:gd name="connsiteY149" fmla="*/ 0 h 347675"/>
                <a:gd name="connsiteX150" fmla="*/ 4532189 w 12240040"/>
                <a:gd name="connsiteY150" fmla="*/ 347675 h 347675"/>
                <a:gd name="connsiteX151" fmla="*/ 4427265 w 12240040"/>
                <a:gd name="connsiteY151" fmla="*/ 347675 h 347675"/>
                <a:gd name="connsiteX152" fmla="*/ 4386457 w 12240040"/>
                <a:gd name="connsiteY152" fmla="*/ 0 h 347675"/>
                <a:gd name="connsiteX153" fmla="*/ 4491381 w 12240040"/>
                <a:gd name="connsiteY153" fmla="*/ 0 h 347675"/>
                <a:gd name="connsiteX154" fmla="*/ 4327188 w 12240040"/>
                <a:gd name="connsiteY154" fmla="*/ 347675 h 347675"/>
                <a:gd name="connsiteX155" fmla="*/ 4222266 w 12240040"/>
                <a:gd name="connsiteY155" fmla="*/ 347675 h 347675"/>
                <a:gd name="connsiteX156" fmla="*/ 4181459 w 12240040"/>
                <a:gd name="connsiteY156" fmla="*/ 0 h 347675"/>
                <a:gd name="connsiteX157" fmla="*/ 4286380 w 12240040"/>
                <a:gd name="connsiteY157" fmla="*/ 0 h 347675"/>
                <a:gd name="connsiteX158" fmla="*/ 4122189 w 12240040"/>
                <a:gd name="connsiteY158" fmla="*/ 347675 h 347675"/>
                <a:gd name="connsiteX159" fmla="*/ 4017265 w 12240040"/>
                <a:gd name="connsiteY159" fmla="*/ 347675 h 347675"/>
                <a:gd name="connsiteX160" fmla="*/ 3976457 w 12240040"/>
                <a:gd name="connsiteY160" fmla="*/ 0 h 347675"/>
                <a:gd name="connsiteX161" fmla="*/ 4081381 w 12240040"/>
                <a:gd name="connsiteY161" fmla="*/ 0 h 347675"/>
                <a:gd name="connsiteX162" fmla="*/ 3917187 w 12240040"/>
                <a:gd name="connsiteY162" fmla="*/ 347675 h 347675"/>
                <a:gd name="connsiteX163" fmla="*/ 3812264 w 12240040"/>
                <a:gd name="connsiteY163" fmla="*/ 347675 h 347675"/>
                <a:gd name="connsiteX164" fmla="*/ 3771456 w 12240040"/>
                <a:gd name="connsiteY164" fmla="*/ 0 h 347675"/>
                <a:gd name="connsiteX165" fmla="*/ 3876380 w 12240040"/>
                <a:gd name="connsiteY165" fmla="*/ 0 h 347675"/>
                <a:gd name="connsiteX166" fmla="*/ 3712187 w 12240040"/>
                <a:gd name="connsiteY166" fmla="*/ 347675 h 347675"/>
                <a:gd name="connsiteX167" fmla="*/ 3607263 w 12240040"/>
                <a:gd name="connsiteY167" fmla="*/ 347675 h 347675"/>
                <a:gd name="connsiteX168" fmla="*/ 3566456 w 12240040"/>
                <a:gd name="connsiteY168" fmla="*/ 0 h 347675"/>
                <a:gd name="connsiteX169" fmla="*/ 3671379 w 12240040"/>
                <a:gd name="connsiteY169" fmla="*/ 0 h 347675"/>
                <a:gd name="connsiteX170" fmla="*/ 3507186 w 12240040"/>
                <a:gd name="connsiteY170" fmla="*/ 347675 h 347675"/>
                <a:gd name="connsiteX171" fmla="*/ 3402262 w 12240040"/>
                <a:gd name="connsiteY171" fmla="*/ 347675 h 347675"/>
                <a:gd name="connsiteX172" fmla="*/ 3361454 w 12240040"/>
                <a:gd name="connsiteY172" fmla="*/ 0 h 347675"/>
                <a:gd name="connsiteX173" fmla="*/ 3466379 w 12240040"/>
                <a:gd name="connsiteY173" fmla="*/ 0 h 347675"/>
                <a:gd name="connsiteX174" fmla="*/ 3302184 w 12240040"/>
                <a:gd name="connsiteY174" fmla="*/ 347675 h 347675"/>
                <a:gd name="connsiteX175" fmla="*/ 3197260 w 12240040"/>
                <a:gd name="connsiteY175" fmla="*/ 347675 h 347675"/>
                <a:gd name="connsiteX176" fmla="*/ 3170244 w 12240040"/>
                <a:gd name="connsiteY176" fmla="*/ 0 h 347675"/>
                <a:gd name="connsiteX177" fmla="*/ 3275168 w 12240040"/>
                <a:gd name="connsiteY177" fmla="*/ 0 h 347675"/>
                <a:gd name="connsiteX178" fmla="*/ 3110974 w 12240040"/>
                <a:gd name="connsiteY178" fmla="*/ 347675 h 347675"/>
                <a:gd name="connsiteX179" fmla="*/ 3006050 w 12240040"/>
                <a:gd name="connsiteY179" fmla="*/ 347675 h 347675"/>
                <a:gd name="connsiteX180" fmla="*/ 2965245 w 12240040"/>
                <a:gd name="connsiteY180" fmla="*/ 0 h 347675"/>
                <a:gd name="connsiteX181" fmla="*/ 3070169 w 12240040"/>
                <a:gd name="connsiteY181" fmla="*/ 0 h 347675"/>
                <a:gd name="connsiteX182" fmla="*/ 2905975 w 12240040"/>
                <a:gd name="connsiteY182" fmla="*/ 347675 h 347675"/>
                <a:gd name="connsiteX183" fmla="*/ 2801051 w 12240040"/>
                <a:gd name="connsiteY183" fmla="*/ 347675 h 347675"/>
                <a:gd name="connsiteX184" fmla="*/ 2760244 w 12240040"/>
                <a:gd name="connsiteY184" fmla="*/ 0 h 347675"/>
                <a:gd name="connsiteX185" fmla="*/ 2865168 w 12240040"/>
                <a:gd name="connsiteY185" fmla="*/ 0 h 347675"/>
                <a:gd name="connsiteX186" fmla="*/ 2700973 w 12240040"/>
                <a:gd name="connsiteY186" fmla="*/ 347675 h 347675"/>
                <a:gd name="connsiteX187" fmla="*/ 2596050 w 12240040"/>
                <a:gd name="connsiteY187" fmla="*/ 347675 h 347675"/>
                <a:gd name="connsiteX188" fmla="*/ 2555242 w 12240040"/>
                <a:gd name="connsiteY188" fmla="*/ 0 h 347675"/>
                <a:gd name="connsiteX189" fmla="*/ 2660166 w 12240040"/>
                <a:gd name="connsiteY189" fmla="*/ 0 h 347675"/>
                <a:gd name="connsiteX190" fmla="*/ 2495973 w 12240040"/>
                <a:gd name="connsiteY190" fmla="*/ 347675 h 347675"/>
                <a:gd name="connsiteX191" fmla="*/ 2391049 w 12240040"/>
                <a:gd name="connsiteY191" fmla="*/ 347675 h 347675"/>
                <a:gd name="connsiteX192" fmla="*/ 2350242 w 12240040"/>
                <a:gd name="connsiteY192" fmla="*/ 0 h 347675"/>
                <a:gd name="connsiteX193" fmla="*/ 2455165 w 12240040"/>
                <a:gd name="connsiteY193" fmla="*/ 0 h 347675"/>
                <a:gd name="connsiteX194" fmla="*/ 2290972 w 12240040"/>
                <a:gd name="connsiteY194" fmla="*/ 347675 h 347675"/>
                <a:gd name="connsiteX195" fmla="*/ 2186048 w 12240040"/>
                <a:gd name="connsiteY195" fmla="*/ 347675 h 347675"/>
                <a:gd name="connsiteX196" fmla="*/ 2145240 w 12240040"/>
                <a:gd name="connsiteY196" fmla="*/ 0 h 347675"/>
                <a:gd name="connsiteX197" fmla="*/ 2250164 w 12240040"/>
                <a:gd name="connsiteY197" fmla="*/ 0 h 347675"/>
                <a:gd name="connsiteX198" fmla="*/ 2085970 w 12240040"/>
                <a:gd name="connsiteY198" fmla="*/ 347675 h 347675"/>
                <a:gd name="connsiteX199" fmla="*/ 1981046 w 12240040"/>
                <a:gd name="connsiteY199" fmla="*/ 347675 h 347675"/>
                <a:gd name="connsiteX200" fmla="*/ 1940238 w 12240040"/>
                <a:gd name="connsiteY200" fmla="*/ 0 h 347675"/>
                <a:gd name="connsiteX201" fmla="*/ 2045162 w 12240040"/>
                <a:gd name="connsiteY201" fmla="*/ 0 h 347675"/>
                <a:gd name="connsiteX202" fmla="*/ 1880969 w 12240040"/>
                <a:gd name="connsiteY202" fmla="*/ 347675 h 347675"/>
                <a:gd name="connsiteX203" fmla="*/ 1776044 w 12240040"/>
                <a:gd name="connsiteY203" fmla="*/ 347675 h 347675"/>
                <a:gd name="connsiteX204" fmla="*/ 1735237 w 12240040"/>
                <a:gd name="connsiteY204" fmla="*/ 0 h 347675"/>
                <a:gd name="connsiteX205" fmla="*/ 1840161 w 12240040"/>
                <a:gd name="connsiteY205" fmla="*/ 0 h 347675"/>
                <a:gd name="connsiteX206" fmla="*/ 1675967 w 12240040"/>
                <a:gd name="connsiteY206" fmla="*/ 347675 h 347675"/>
                <a:gd name="connsiteX207" fmla="*/ 1571043 w 12240040"/>
                <a:gd name="connsiteY207" fmla="*/ 347675 h 347675"/>
                <a:gd name="connsiteX208" fmla="*/ 1530236 w 12240040"/>
                <a:gd name="connsiteY208" fmla="*/ 0 h 347675"/>
                <a:gd name="connsiteX209" fmla="*/ 1635160 w 12240040"/>
                <a:gd name="connsiteY209" fmla="*/ 0 h 347675"/>
                <a:gd name="connsiteX210" fmla="*/ 1470966 w 12240040"/>
                <a:gd name="connsiteY210" fmla="*/ 347675 h 347675"/>
                <a:gd name="connsiteX211" fmla="*/ 1366042 w 12240040"/>
                <a:gd name="connsiteY211" fmla="*/ 347675 h 347675"/>
                <a:gd name="connsiteX212" fmla="*/ 1325235 w 12240040"/>
                <a:gd name="connsiteY212" fmla="*/ 0 h 347675"/>
                <a:gd name="connsiteX213" fmla="*/ 1430159 w 12240040"/>
                <a:gd name="connsiteY213" fmla="*/ 0 h 347675"/>
                <a:gd name="connsiteX214" fmla="*/ 1265965 w 12240040"/>
                <a:gd name="connsiteY214" fmla="*/ 347675 h 347675"/>
                <a:gd name="connsiteX215" fmla="*/ 1161041 w 12240040"/>
                <a:gd name="connsiteY215" fmla="*/ 347675 h 347675"/>
                <a:gd name="connsiteX216" fmla="*/ 1120234 w 12240040"/>
                <a:gd name="connsiteY216" fmla="*/ 0 h 347675"/>
                <a:gd name="connsiteX217" fmla="*/ 1225158 w 12240040"/>
                <a:gd name="connsiteY217" fmla="*/ 0 h 347675"/>
                <a:gd name="connsiteX218" fmla="*/ 1060964 w 12240040"/>
                <a:gd name="connsiteY218" fmla="*/ 347675 h 347675"/>
                <a:gd name="connsiteX219" fmla="*/ 956040 w 12240040"/>
                <a:gd name="connsiteY219" fmla="*/ 347675 h 347675"/>
                <a:gd name="connsiteX220" fmla="*/ 929024 w 12240040"/>
                <a:gd name="connsiteY220" fmla="*/ 0 h 347675"/>
                <a:gd name="connsiteX221" fmla="*/ 1033948 w 12240040"/>
                <a:gd name="connsiteY221" fmla="*/ 0 h 347675"/>
                <a:gd name="connsiteX222" fmla="*/ 869754 w 12240040"/>
                <a:gd name="connsiteY222" fmla="*/ 347675 h 347675"/>
                <a:gd name="connsiteX223" fmla="*/ 764830 w 12240040"/>
                <a:gd name="connsiteY223" fmla="*/ 347675 h 347675"/>
                <a:gd name="connsiteX224" fmla="*/ 737813 w 12240040"/>
                <a:gd name="connsiteY224" fmla="*/ 0 h 347675"/>
                <a:gd name="connsiteX225" fmla="*/ 842738 w 12240040"/>
                <a:gd name="connsiteY225" fmla="*/ 0 h 347675"/>
                <a:gd name="connsiteX226" fmla="*/ 678544 w 12240040"/>
                <a:gd name="connsiteY226" fmla="*/ 347675 h 347675"/>
                <a:gd name="connsiteX227" fmla="*/ 573620 w 12240040"/>
                <a:gd name="connsiteY227" fmla="*/ 347675 h 347675"/>
                <a:gd name="connsiteX228" fmla="*/ 546603 w 12240040"/>
                <a:gd name="connsiteY228" fmla="*/ 0 h 347675"/>
                <a:gd name="connsiteX229" fmla="*/ 651527 w 12240040"/>
                <a:gd name="connsiteY229" fmla="*/ 0 h 347675"/>
                <a:gd name="connsiteX230" fmla="*/ 487333 w 12240040"/>
                <a:gd name="connsiteY230" fmla="*/ 347675 h 347675"/>
                <a:gd name="connsiteX231" fmla="*/ 382409 w 12240040"/>
                <a:gd name="connsiteY231" fmla="*/ 347675 h 347675"/>
                <a:gd name="connsiteX232" fmla="*/ 355393 w 12240040"/>
                <a:gd name="connsiteY232" fmla="*/ 0 h 347675"/>
                <a:gd name="connsiteX233" fmla="*/ 460317 w 12240040"/>
                <a:gd name="connsiteY233" fmla="*/ 0 h 347675"/>
                <a:gd name="connsiteX234" fmla="*/ 296123 w 12240040"/>
                <a:gd name="connsiteY234" fmla="*/ 347675 h 347675"/>
                <a:gd name="connsiteX235" fmla="*/ 191199 w 12240040"/>
                <a:gd name="connsiteY235" fmla="*/ 347675 h 347675"/>
                <a:gd name="connsiteX236" fmla="*/ 164194 w 12240040"/>
                <a:gd name="connsiteY236" fmla="*/ 0 h 347675"/>
                <a:gd name="connsiteX237" fmla="*/ 269118 w 12240040"/>
                <a:gd name="connsiteY237" fmla="*/ 0 h 347675"/>
                <a:gd name="connsiteX238" fmla="*/ 104924 w 12240040"/>
                <a:gd name="connsiteY238" fmla="*/ 347675 h 347675"/>
                <a:gd name="connsiteX239" fmla="*/ 0 w 12240040"/>
                <a:gd name="connsiteY239" fmla="*/ 347675 h 3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Lst>
              <a:rect l="l" t="t" r="r" b="b"/>
              <a:pathLst>
                <a:path w="12240040" h="347675">
                  <a:moveTo>
                    <a:pt x="12135116" y="0"/>
                  </a:moveTo>
                  <a:lnTo>
                    <a:pt x="12240040" y="0"/>
                  </a:lnTo>
                  <a:lnTo>
                    <a:pt x="12075846" y="347675"/>
                  </a:lnTo>
                  <a:lnTo>
                    <a:pt x="11970922" y="347675"/>
                  </a:lnTo>
                  <a:close/>
                  <a:moveTo>
                    <a:pt x="11930117" y="0"/>
                  </a:moveTo>
                  <a:lnTo>
                    <a:pt x="12035041" y="0"/>
                  </a:lnTo>
                  <a:lnTo>
                    <a:pt x="11870847" y="347675"/>
                  </a:lnTo>
                  <a:lnTo>
                    <a:pt x="11765923" y="347675"/>
                  </a:lnTo>
                  <a:close/>
                  <a:moveTo>
                    <a:pt x="11725116" y="0"/>
                  </a:moveTo>
                  <a:lnTo>
                    <a:pt x="11830040" y="0"/>
                  </a:lnTo>
                  <a:lnTo>
                    <a:pt x="11665846" y="347675"/>
                  </a:lnTo>
                  <a:lnTo>
                    <a:pt x="11560922" y="347675"/>
                  </a:lnTo>
                  <a:close/>
                  <a:moveTo>
                    <a:pt x="11520115" y="0"/>
                  </a:moveTo>
                  <a:lnTo>
                    <a:pt x="11625039" y="0"/>
                  </a:lnTo>
                  <a:lnTo>
                    <a:pt x="11460845" y="347675"/>
                  </a:lnTo>
                  <a:lnTo>
                    <a:pt x="11355921" y="347675"/>
                  </a:lnTo>
                  <a:close/>
                  <a:moveTo>
                    <a:pt x="11315114" y="0"/>
                  </a:moveTo>
                  <a:lnTo>
                    <a:pt x="11420038" y="0"/>
                  </a:lnTo>
                  <a:lnTo>
                    <a:pt x="11255844" y="347675"/>
                  </a:lnTo>
                  <a:lnTo>
                    <a:pt x="11150920" y="347675"/>
                  </a:lnTo>
                  <a:close/>
                  <a:moveTo>
                    <a:pt x="11110113" y="0"/>
                  </a:moveTo>
                  <a:lnTo>
                    <a:pt x="11215037" y="0"/>
                  </a:lnTo>
                  <a:lnTo>
                    <a:pt x="11050843" y="347675"/>
                  </a:lnTo>
                  <a:lnTo>
                    <a:pt x="10945919" y="347675"/>
                  </a:lnTo>
                  <a:close/>
                  <a:moveTo>
                    <a:pt x="10905112" y="0"/>
                  </a:moveTo>
                  <a:lnTo>
                    <a:pt x="11010036" y="0"/>
                  </a:lnTo>
                  <a:lnTo>
                    <a:pt x="10845842" y="347675"/>
                  </a:lnTo>
                  <a:lnTo>
                    <a:pt x="10740918" y="347675"/>
                  </a:lnTo>
                  <a:close/>
                  <a:moveTo>
                    <a:pt x="10700111" y="0"/>
                  </a:moveTo>
                  <a:lnTo>
                    <a:pt x="10805035" y="0"/>
                  </a:lnTo>
                  <a:lnTo>
                    <a:pt x="10640841" y="347675"/>
                  </a:lnTo>
                  <a:lnTo>
                    <a:pt x="10535917" y="347675"/>
                  </a:lnTo>
                  <a:close/>
                  <a:moveTo>
                    <a:pt x="10495110" y="0"/>
                  </a:moveTo>
                  <a:lnTo>
                    <a:pt x="10600034" y="0"/>
                  </a:lnTo>
                  <a:lnTo>
                    <a:pt x="10435840" y="347675"/>
                  </a:lnTo>
                  <a:lnTo>
                    <a:pt x="10330916" y="347675"/>
                  </a:lnTo>
                  <a:close/>
                  <a:moveTo>
                    <a:pt x="10290109" y="0"/>
                  </a:moveTo>
                  <a:lnTo>
                    <a:pt x="10395033" y="0"/>
                  </a:lnTo>
                  <a:lnTo>
                    <a:pt x="10230839" y="347675"/>
                  </a:lnTo>
                  <a:lnTo>
                    <a:pt x="10125915" y="347675"/>
                  </a:lnTo>
                  <a:close/>
                  <a:moveTo>
                    <a:pt x="10085108" y="0"/>
                  </a:moveTo>
                  <a:lnTo>
                    <a:pt x="10190032" y="0"/>
                  </a:lnTo>
                  <a:lnTo>
                    <a:pt x="10025838" y="347675"/>
                  </a:lnTo>
                  <a:lnTo>
                    <a:pt x="9920914" y="347675"/>
                  </a:lnTo>
                  <a:close/>
                  <a:moveTo>
                    <a:pt x="9893895" y="0"/>
                  </a:moveTo>
                  <a:lnTo>
                    <a:pt x="9998819" y="0"/>
                  </a:lnTo>
                  <a:lnTo>
                    <a:pt x="9834625" y="347675"/>
                  </a:lnTo>
                  <a:lnTo>
                    <a:pt x="9729701" y="347675"/>
                  </a:lnTo>
                  <a:close/>
                  <a:moveTo>
                    <a:pt x="9688896" y="0"/>
                  </a:moveTo>
                  <a:lnTo>
                    <a:pt x="9793820" y="0"/>
                  </a:lnTo>
                  <a:lnTo>
                    <a:pt x="9629626" y="347675"/>
                  </a:lnTo>
                  <a:lnTo>
                    <a:pt x="9524702" y="347675"/>
                  </a:lnTo>
                  <a:close/>
                  <a:moveTo>
                    <a:pt x="9483895" y="0"/>
                  </a:moveTo>
                  <a:lnTo>
                    <a:pt x="9588819" y="0"/>
                  </a:lnTo>
                  <a:lnTo>
                    <a:pt x="9424625" y="347675"/>
                  </a:lnTo>
                  <a:lnTo>
                    <a:pt x="9319701" y="347675"/>
                  </a:lnTo>
                  <a:close/>
                  <a:moveTo>
                    <a:pt x="9278894" y="0"/>
                  </a:moveTo>
                  <a:lnTo>
                    <a:pt x="9383818" y="0"/>
                  </a:lnTo>
                  <a:lnTo>
                    <a:pt x="9219624" y="347675"/>
                  </a:lnTo>
                  <a:lnTo>
                    <a:pt x="9114700" y="347675"/>
                  </a:lnTo>
                  <a:close/>
                  <a:moveTo>
                    <a:pt x="9073893" y="0"/>
                  </a:moveTo>
                  <a:lnTo>
                    <a:pt x="9178817" y="0"/>
                  </a:lnTo>
                  <a:lnTo>
                    <a:pt x="9014623" y="347675"/>
                  </a:lnTo>
                  <a:lnTo>
                    <a:pt x="8909699" y="347675"/>
                  </a:lnTo>
                  <a:close/>
                  <a:moveTo>
                    <a:pt x="8868892" y="0"/>
                  </a:moveTo>
                  <a:lnTo>
                    <a:pt x="8973816" y="0"/>
                  </a:lnTo>
                  <a:lnTo>
                    <a:pt x="8809622" y="347675"/>
                  </a:lnTo>
                  <a:lnTo>
                    <a:pt x="8704698" y="347675"/>
                  </a:lnTo>
                  <a:close/>
                  <a:moveTo>
                    <a:pt x="8663891" y="0"/>
                  </a:moveTo>
                  <a:lnTo>
                    <a:pt x="8768815" y="0"/>
                  </a:lnTo>
                  <a:lnTo>
                    <a:pt x="8604621" y="347675"/>
                  </a:lnTo>
                  <a:lnTo>
                    <a:pt x="8499697" y="347675"/>
                  </a:lnTo>
                  <a:close/>
                  <a:moveTo>
                    <a:pt x="8458890" y="0"/>
                  </a:moveTo>
                  <a:lnTo>
                    <a:pt x="8563814" y="0"/>
                  </a:lnTo>
                  <a:lnTo>
                    <a:pt x="8399620" y="347675"/>
                  </a:lnTo>
                  <a:lnTo>
                    <a:pt x="8294696" y="347675"/>
                  </a:lnTo>
                  <a:close/>
                  <a:moveTo>
                    <a:pt x="8253889" y="0"/>
                  </a:moveTo>
                  <a:lnTo>
                    <a:pt x="8358813" y="0"/>
                  </a:lnTo>
                  <a:lnTo>
                    <a:pt x="8194619" y="347675"/>
                  </a:lnTo>
                  <a:lnTo>
                    <a:pt x="8089695" y="347675"/>
                  </a:lnTo>
                  <a:close/>
                  <a:moveTo>
                    <a:pt x="8048888" y="0"/>
                  </a:moveTo>
                  <a:lnTo>
                    <a:pt x="8153812" y="0"/>
                  </a:lnTo>
                  <a:lnTo>
                    <a:pt x="7989618" y="347675"/>
                  </a:lnTo>
                  <a:lnTo>
                    <a:pt x="7884694" y="347675"/>
                  </a:lnTo>
                  <a:close/>
                  <a:moveTo>
                    <a:pt x="7843887" y="0"/>
                  </a:moveTo>
                  <a:lnTo>
                    <a:pt x="7948811" y="0"/>
                  </a:lnTo>
                  <a:lnTo>
                    <a:pt x="7784617" y="347675"/>
                  </a:lnTo>
                  <a:lnTo>
                    <a:pt x="7679693" y="347675"/>
                  </a:lnTo>
                  <a:close/>
                  <a:moveTo>
                    <a:pt x="7652677" y="0"/>
                  </a:moveTo>
                  <a:lnTo>
                    <a:pt x="7757601" y="0"/>
                  </a:lnTo>
                  <a:lnTo>
                    <a:pt x="7593407" y="347675"/>
                  </a:lnTo>
                  <a:lnTo>
                    <a:pt x="7488483" y="347675"/>
                  </a:lnTo>
                  <a:close/>
                  <a:moveTo>
                    <a:pt x="7447678" y="0"/>
                  </a:moveTo>
                  <a:lnTo>
                    <a:pt x="7552602" y="0"/>
                  </a:lnTo>
                  <a:lnTo>
                    <a:pt x="7388408" y="347675"/>
                  </a:lnTo>
                  <a:lnTo>
                    <a:pt x="7283484" y="347675"/>
                  </a:lnTo>
                  <a:close/>
                  <a:moveTo>
                    <a:pt x="7242677" y="0"/>
                  </a:moveTo>
                  <a:lnTo>
                    <a:pt x="7347601" y="0"/>
                  </a:lnTo>
                  <a:lnTo>
                    <a:pt x="7183407" y="347675"/>
                  </a:lnTo>
                  <a:lnTo>
                    <a:pt x="7078483" y="347675"/>
                  </a:lnTo>
                  <a:close/>
                  <a:moveTo>
                    <a:pt x="7037676" y="0"/>
                  </a:moveTo>
                  <a:lnTo>
                    <a:pt x="7142600" y="0"/>
                  </a:lnTo>
                  <a:lnTo>
                    <a:pt x="6978406" y="347675"/>
                  </a:lnTo>
                  <a:lnTo>
                    <a:pt x="6873482" y="347675"/>
                  </a:lnTo>
                  <a:close/>
                  <a:moveTo>
                    <a:pt x="6832675" y="0"/>
                  </a:moveTo>
                  <a:lnTo>
                    <a:pt x="6937599" y="0"/>
                  </a:lnTo>
                  <a:lnTo>
                    <a:pt x="6773405" y="347675"/>
                  </a:lnTo>
                  <a:lnTo>
                    <a:pt x="6668481" y="347675"/>
                  </a:lnTo>
                  <a:close/>
                  <a:moveTo>
                    <a:pt x="6627674" y="0"/>
                  </a:moveTo>
                  <a:lnTo>
                    <a:pt x="6732598" y="0"/>
                  </a:lnTo>
                  <a:lnTo>
                    <a:pt x="6568404" y="347675"/>
                  </a:lnTo>
                  <a:lnTo>
                    <a:pt x="6463480" y="347675"/>
                  </a:lnTo>
                  <a:close/>
                  <a:moveTo>
                    <a:pt x="6422673" y="0"/>
                  </a:moveTo>
                  <a:lnTo>
                    <a:pt x="6527597" y="0"/>
                  </a:lnTo>
                  <a:lnTo>
                    <a:pt x="6363403" y="347675"/>
                  </a:lnTo>
                  <a:lnTo>
                    <a:pt x="6258479" y="347675"/>
                  </a:lnTo>
                  <a:close/>
                  <a:moveTo>
                    <a:pt x="6217672" y="0"/>
                  </a:moveTo>
                  <a:lnTo>
                    <a:pt x="6322596" y="0"/>
                  </a:lnTo>
                  <a:lnTo>
                    <a:pt x="6158402" y="347675"/>
                  </a:lnTo>
                  <a:lnTo>
                    <a:pt x="6053478" y="347675"/>
                  </a:lnTo>
                  <a:close/>
                  <a:moveTo>
                    <a:pt x="6012672" y="0"/>
                  </a:moveTo>
                  <a:lnTo>
                    <a:pt x="6117596" y="0"/>
                  </a:lnTo>
                  <a:lnTo>
                    <a:pt x="5953402" y="347675"/>
                  </a:lnTo>
                  <a:lnTo>
                    <a:pt x="5848478" y="347675"/>
                  </a:lnTo>
                  <a:close/>
                  <a:moveTo>
                    <a:pt x="5807671" y="0"/>
                  </a:moveTo>
                  <a:lnTo>
                    <a:pt x="5912595" y="0"/>
                  </a:lnTo>
                  <a:lnTo>
                    <a:pt x="5748402" y="347675"/>
                  </a:lnTo>
                  <a:lnTo>
                    <a:pt x="5643479" y="347675"/>
                  </a:lnTo>
                  <a:close/>
                  <a:moveTo>
                    <a:pt x="5602671" y="0"/>
                  </a:moveTo>
                  <a:lnTo>
                    <a:pt x="5707595" y="0"/>
                  </a:lnTo>
                  <a:lnTo>
                    <a:pt x="5543402" y="347675"/>
                  </a:lnTo>
                  <a:lnTo>
                    <a:pt x="5438478" y="347675"/>
                  </a:lnTo>
                  <a:close/>
                  <a:moveTo>
                    <a:pt x="5411462" y="0"/>
                  </a:moveTo>
                  <a:lnTo>
                    <a:pt x="5516385" y="0"/>
                  </a:lnTo>
                  <a:lnTo>
                    <a:pt x="5352193" y="347675"/>
                  </a:lnTo>
                  <a:lnTo>
                    <a:pt x="5247268" y="347675"/>
                  </a:lnTo>
                  <a:close/>
                  <a:moveTo>
                    <a:pt x="5206463" y="0"/>
                  </a:moveTo>
                  <a:lnTo>
                    <a:pt x="5311388" y="0"/>
                  </a:lnTo>
                  <a:lnTo>
                    <a:pt x="5147194" y="347675"/>
                  </a:lnTo>
                  <a:lnTo>
                    <a:pt x="5042269" y="347675"/>
                  </a:lnTo>
                  <a:close/>
                  <a:moveTo>
                    <a:pt x="5001460" y="0"/>
                  </a:moveTo>
                  <a:lnTo>
                    <a:pt x="5106386" y="0"/>
                  </a:lnTo>
                  <a:lnTo>
                    <a:pt x="4942191" y="347675"/>
                  </a:lnTo>
                  <a:lnTo>
                    <a:pt x="4837267" y="347675"/>
                  </a:lnTo>
                  <a:close/>
                  <a:moveTo>
                    <a:pt x="4796461" y="0"/>
                  </a:moveTo>
                  <a:lnTo>
                    <a:pt x="4901383" y="0"/>
                  </a:lnTo>
                  <a:lnTo>
                    <a:pt x="4737191" y="347675"/>
                  </a:lnTo>
                  <a:lnTo>
                    <a:pt x="4632266" y="347675"/>
                  </a:lnTo>
                  <a:close/>
                  <a:moveTo>
                    <a:pt x="4591459" y="0"/>
                  </a:moveTo>
                  <a:lnTo>
                    <a:pt x="4696383" y="0"/>
                  </a:lnTo>
                  <a:lnTo>
                    <a:pt x="4532189" y="347675"/>
                  </a:lnTo>
                  <a:lnTo>
                    <a:pt x="4427265" y="347675"/>
                  </a:lnTo>
                  <a:close/>
                  <a:moveTo>
                    <a:pt x="4386457" y="0"/>
                  </a:moveTo>
                  <a:lnTo>
                    <a:pt x="4491381" y="0"/>
                  </a:lnTo>
                  <a:lnTo>
                    <a:pt x="4327188" y="347675"/>
                  </a:lnTo>
                  <a:lnTo>
                    <a:pt x="4222266" y="347675"/>
                  </a:lnTo>
                  <a:close/>
                  <a:moveTo>
                    <a:pt x="4181459" y="0"/>
                  </a:moveTo>
                  <a:lnTo>
                    <a:pt x="4286380" y="0"/>
                  </a:lnTo>
                  <a:lnTo>
                    <a:pt x="4122189" y="347675"/>
                  </a:lnTo>
                  <a:lnTo>
                    <a:pt x="4017265" y="347675"/>
                  </a:lnTo>
                  <a:close/>
                  <a:moveTo>
                    <a:pt x="3976457" y="0"/>
                  </a:moveTo>
                  <a:lnTo>
                    <a:pt x="4081381" y="0"/>
                  </a:lnTo>
                  <a:lnTo>
                    <a:pt x="3917187" y="347675"/>
                  </a:lnTo>
                  <a:lnTo>
                    <a:pt x="3812264" y="347675"/>
                  </a:lnTo>
                  <a:close/>
                  <a:moveTo>
                    <a:pt x="3771456" y="0"/>
                  </a:moveTo>
                  <a:lnTo>
                    <a:pt x="3876380" y="0"/>
                  </a:lnTo>
                  <a:lnTo>
                    <a:pt x="3712187" y="347675"/>
                  </a:lnTo>
                  <a:lnTo>
                    <a:pt x="3607263" y="347675"/>
                  </a:lnTo>
                  <a:close/>
                  <a:moveTo>
                    <a:pt x="3566456" y="0"/>
                  </a:moveTo>
                  <a:lnTo>
                    <a:pt x="3671379" y="0"/>
                  </a:lnTo>
                  <a:lnTo>
                    <a:pt x="3507186" y="347675"/>
                  </a:lnTo>
                  <a:lnTo>
                    <a:pt x="3402262" y="347675"/>
                  </a:lnTo>
                  <a:close/>
                  <a:moveTo>
                    <a:pt x="3361454" y="0"/>
                  </a:moveTo>
                  <a:lnTo>
                    <a:pt x="3466379" y="0"/>
                  </a:lnTo>
                  <a:lnTo>
                    <a:pt x="3302184" y="347675"/>
                  </a:lnTo>
                  <a:lnTo>
                    <a:pt x="3197260" y="347675"/>
                  </a:lnTo>
                  <a:close/>
                  <a:moveTo>
                    <a:pt x="3170244" y="0"/>
                  </a:moveTo>
                  <a:lnTo>
                    <a:pt x="3275168" y="0"/>
                  </a:lnTo>
                  <a:lnTo>
                    <a:pt x="3110974" y="347675"/>
                  </a:lnTo>
                  <a:lnTo>
                    <a:pt x="3006050" y="347675"/>
                  </a:lnTo>
                  <a:close/>
                  <a:moveTo>
                    <a:pt x="2965245" y="0"/>
                  </a:moveTo>
                  <a:lnTo>
                    <a:pt x="3070169" y="0"/>
                  </a:lnTo>
                  <a:lnTo>
                    <a:pt x="2905975" y="347675"/>
                  </a:lnTo>
                  <a:lnTo>
                    <a:pt x="2801051" y="347675"/>
                  </a:lnTo>
                  <a:close/>
                  <a:moveTo>
                    <a:pt x="2760244" y="0"/>
                  </a:moveTo>
                  <a:lnTo>
                    <a:pt x="2865168" y="0"/>
                  </a:lnTo>
                  <a:lnTo>
                    <a:pt x="2700973" y="347675"/>
                  </a:lnTo>
                  <a:lnTo>
                    <a:pt x="2596050" y="347675"/>
                  </a:lnTo>
                  <a:close/>
                  <a:moveTo>
                    <a:pt x="2555242" y="0"/>
                  </a:moveTo>
                  <a:lnTo>
                    <a:pt x="2660166" y="0"/>
                  </a:lnTo>
                  <a:lnTo>
                    <a:pt x="2495973" y="347675"/>
                  </a:lnTo>
                  <a:lnTo>
                    <a:pt x="2391049" y="347675"/>
                  </a:lnTo>
                  <a:close/>
                  <a:moveTo>
                    <a:pt x="2350242" y="0"/>
                  </a:moveTo>
                  <a:lnTo>
                    <a:pt x="2455165" y="0"/>
                  </a:lnTo>
                  <a:lnTo>
                    <a:pt x="2290972" y="347675"/>
                  </a:lnTo>
                  <a:lnTo>
                    <a:pt x="2186048" y="347675"/>
                  </a:lnTo>
                  <a:close/>
                  <a:moveTo>
                    <a:pt x="2145240" y="0"/>
                  </a:moveTo>
                  <a:lnTo>
                    <a:pt x="2250164" y="0"/>
                  </a:lnTo>
                  <a:lnTo>
                    <a:pt x="2085970" y="347675"/>
                  </a:lnTo>
                  <a:lnTo>
                    <a:pt x="1981046" y="347675"/>
                  </a:lnTo>
                  <a:close/>
                  <a:moveTo>
                    <a:pt x="1940238" y="0"/>
                  </a:moveTo>
                  <a:lnTo>
                    <a:pt x="2045162" y="0"/>
                  </a:lnTo>
                  <a:lnTo>
                    <a:pt x="1880969" y="347675"/>
                  </a:lnTo>
                  <a:lnTo>
                    <a:pt x="1776044" y="347675"/>
                  </a:lnTo>
                  <a:close/>
                  <a:moveTo>
                    <a:pt x="1735237" y="0"/>
                  </a:moveTo>
                  <a:lnTo>
                    <a:pt x="1840161" y="0"/>
                  </a:lnTo>
                  <a:lnTo>
                    <a:pt x="1675967" y="347675"/>
                  </a:lnTo>
                  <a:lnTo>
                    <a:pt x="1571043" y="347675"/>
                  </a:lnTo>
                  <a:close/>
                  <a:moveTo>
                    <a:pt x="1530236" y="0"/>
                  </a:moveTo>
                  <a:lnTo>
                    <a:pt x="1635160" y="0"/>
                  </a:lnTo>
                  <a:lnTo>
                    <a:pt x="1470966" y="347675"/>
                  </a:lnTo>
                  <a:lnTo>
                    <a:pt x="1366042" y="347675"/>
                  </a:lnTo>
                  <a:close/>
                  <a:moveTo>
                    <a:pt x="1325235" y="0"/>
                  </a:moveTo>
                  <a:lnTo>
                    <a:pt x="1430159" y="0"/>
                  </a:lnTo>
                  <a:lnTo>
                    <a:pt x="1265965" y="347675"/>
                  </a:lnTo>
                  <a:lnTo>
                    <a:pt x="1161041" y="347675"/>
                  </a:lnTo>
                  <a:close/>
                  <a:moveTo>
                    <a:pt x="1120234" y="0"/>
                  </a:moveTo>
                  <a:lnTo>
                    <a:pt x="1225158" y="0"/>
                  </a:lnTo>
                  <a:lnTo>
                    <a:pt x="1060964" y="347675"/>
                  </a:lnTo>
                  <a:lnTo>
                    <a:pt x="956040" y="347675"/>
                  </a:lnTo>
                  <a:close/>
                  <a:moveTo>
                    <a:pt x="929024" y="0"/>
                  </a:moveTo>
                  <a:lnTo>
                    <a:pt x="1033948" y="0"/>
                  </a:lnTo>
                  <a:lnTo>
                    <a:pt x="869754" y="347675"/>
                  </a:lnTo>
                  <a:lnTo>
                    <a:pt x="764830" y="347675"/>
                  </a:lnTo>
                  <a:close/>
                  <a:moveTo>
                    <a:pt x="737813" y="0"/>
                  </a:moveTo>
                  <a:lnTo>
                    <a:pt x="842738" y="0"/>
                  </a:lnTo>
                  <a:lnTo>
                    <a:pt x="678544" y="347675"/>
                  </a:lnTo>
                  <a:lnTo>
                    <a:pt x="573620" y="347675"/>
                  </a:lnTo>
                  <a:close/>
                  <a:moveTo>
                    <a:pt x="546603" y="0"/>
                  </a:moveTo>
                  <a:lnTo>
                    <a:pt x="651527" y="0"/>
                  </a:lnTo>
                  <a:lnTo>
                    <a:pt x="487333" y="347675"/>
                  </a:lnTo>
                  <a:lnTo>
                    <a:pt x="382409" y="347675"/>
                  </a:lnTo>
                  <a:close/>
                  <a:moveTo>
                    <a:pt x="355393" y="0"/>
                  </a:moveTo>
                  <a:lnTo>
                    <a:pt x="460317" y="0"/>
                  </a:lnTo>
                  <a:lnTo>
                    <a:pt x="296123" y="347675"/>
                  </a:lnTo>
                  <a:lnTo>
                    <a:pt x="191199" y="347675"/>
                  </a:lnTo>
                  <a:close/>
                  <a:moveTo>
                    <a:pt x="164194" y="0"/>
                  </a:moveTo>
                  <a:lnTo>
                    <a:pt x="269118" y="0"/>
                  </a:lnTo>
                  <a:lnTo>
                    <a:pt x="104924" y="347675"/>
                  </a:lnTo>
                  <a:lnTo>
                    <a:pt x="0" y="347675"/>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4" name="TextBox 193"/>
          <p:cNvSpPr txBox="1"/>
          <p:nvPr/>
        </p:nvSpPr>
        <p:spPr>
          <a:xfrm>
            <a:off x="270087" y="1421489"/>
            <a:ext cx="11165911" cy="4708981"/>
          </a:xfrm>
          <a:prstGeom prst="rect">
            <a:avLst/>
          </a:prstGeom>
          <a:noFill/>
        </p:spPr>
        <p:txBody>
          <a:bodyPr wrap="square" lIns="108000" rIns="108000" rtlCol="0">
            <a:spAutoFit/>
          </a:bodyPr>
          <a:lstStyle/>
          <a:p>
            <a:pPr marL="342900" indent="-342900" algn="just">
              <a:buFont typeface="Arial" panose="020B0604020202020204" pitchFamily="34" charset="0"/>
              <a:buChar char="•"/>
            </a:pPr>
            <a:r>
              <a:rPr lang="id-ID" altLang="ko-KR" sz="2000" b="1" dirty="0" smtClean="0">
                <a:solidFill>
                  <a:schemeClr val="tx1">
                    <a:lumMod val="85000"/>
                    <a:lumOff val="15000"/>
                  </a:schemeClr>
                </a:solidFill>
                <a:latin typeface="Segoe UI" panose="020B0502040204020203" pitchFamily="34" charset="0"/>
                <a:cs typeface="Segoe UI" panose="020B0502040204020203" pitchFamily="34" charset="0"/>
              </a:rPr>
              <a:t>Undang-Undang Nomor 39 Tahun 2008 </a:t>
            </a:r>
            <a:r>
              <a:rPr lang="id-ID" altLang="ko-KR" sz="2000" dirty="0" smtClean="0">
                <a:solidFill>
                  <a:schemeClr val="tx1">
                    <a:lumMod val="85000"/>
                    <a:lumOff val="15000"/>
                  </a:schemeClr>
                </a:solidFill>
                <a:latin typeface="Segoe UI" panose="020B0502040204020203" pitchFamily="34" charset="0"/>
                <a:cs typeface="Segoe UI" panose="020B0502040204020203" pitchFamily="34" charset="0"/>
              </a:rPr>
              <a:t>tentang Kementerian Negara</a:t>
            </a:r>
          </a:p>
          <a:p>
            <a:pPr marL="342900" indent="-342900" algn="just">
              <a:buFont typeface="Arial" panose="020B0604020202020204" pitchFamily="34" charset="0"/>
              <a:buChar char="•"/>
            </a:pPr>
            <a:r>
              <a:rPr lang="id-ID" altLang="ko-KR" sz="2000" b="1" dirty="0" smtClean="0">
                <a:solidFill>
                  <a:schemeClr val="tx1">
                    <a:lumMod val="85000"/>
                    <a:lumOff val="15000"/>
                  </a:schemeClr>
                </a:solidFill>
                <a:latin typeface="Segoe UI" panose="020B0502040204020203" pitchFamily="34" charset="0"/>
                <a:cs typeface="Segoe UI" panose="020B0502040204020203" pitchFamily="34" charset="0"/>
              </a:rPr>
              <a:t>Undang-Undang Nomor 43 Tahun 2008 </a:t>
            </a:r>
            <a:r>
              <a:rPr lang="id-ID" altLang="ko-KR" sz="2000" dirty="0" smtClean="0">
                <a:solidFill>
                  <a:schemeClr val="tx1">
                    <a:lumMod val="85000"/>
                    <a:lumOff val="15000"/>
                  </a:schemeClr>
                </a:solidFill>
                <a:latin typeface="Segoe UI" panose="020B0502040204020203" pitchFamily="34" charset="0"/>
                <a:cs typeface="Segoe UI" panose="020B0502040204020203" pitchFamily="34" charset="0"/>
              </a:rPr>
              <a:t>tentang Wilayah Negara</a:t>
            </a:r>
          </a:p>
          <a:p>
            <a:pPr marL="342900" indent="-342900" algn="just">
              <a:buFont typeface="Arial" panose="020B0604020202020204" pitchFamily="34" charset="0"/>
              <a:buChar char="•"/>
            </a:pPr>
            <a:r>
              <a:rPr lang="id-ID" altLang="ko-KR" sz="2000" b="1" dirty="0" smtClean="0">
                <a:solidFill>
                  <a:schemeClr val="tx1">
                    <a:lumMod val="85000"/>
                    <a:lumOff val="15000"/>
                  </a:schemeClr>
                </a:solidFill>
                <a:latin typeface="Segoe UI" panose="020B0502040204020203" pitchFamily="34" charset="0"/>
                <a:cs typeface="Segoe UI" panose="020B0502040204020203" pitchFamily="34" charset="0"/>
              </a:rPr>
              <a:t>Undang-Undang Nomor 23 Tahun 2014 </a:t>
            </a:r>
            <a:r>
              <a:rPr lang="id-ID" altLang="ko-KR" sz="2000" dirty="0" smtClean="0">
                <a:solidFill>
                  <a:schemeClr val="tx1">
                    <a:lumMod val="85000"/>
                    <a:lumOff val="15000"/>
                  </a:schemeClr>
                </a:solidFill>
                <a:latin typeface="Segoe UI" panose="020B0502040204020203" pitchFamily="34" charset="0"/>
                <a:cs typeface="Segoe UI" panose="020B0502040204020203" pitchFamily="34" charset="0"/>
              </a:rPr>
              <a:t>tentang Pemerintahan Daerah</a:t>
            </a:r>
          </a:p>
          <a:p>
            <a:pPr marL="800044" lvl="1" indent="-342900" algn="just">
              <a:buFont typeface="Arial" panose="020B0604020202020204" pitchFamily="34" charset="0"/>
              <a:buChar char="•"/>
            </a:pPr>
            <a:r>
              <a:rPr lang="id-ID" altLang="ko-KR" sz="2000" dirty="0" smtClean="0">
                <a:solidFill>
                  <a:schemeClr val="tx1">
                    <a:lumMod val="85000"/>
                    <a:lumOff val="15000"/>
                  </a:schemeClr>
                </a:solidFill>
                <a:latin typeface="Segoe UI" panose="020B0502040204020203" pitchFamily="34" charset="0"/>
                <a:cs typeface="Segoe UI" panose="020B0502040204020203" pitchFamily="34" charset="0"/>
              </a:rPr>
              <a:t>(Perubahan) Undang-Undang Republik Indonesia Nomor 9 Tahun 2015 tentang Perubahan Kedua Atas Undang-Undang Nomor 23 Tahun 2014.</a:t>
            </a:r>
          </a:p>
          <a:p>
            <a:pPr marL="342900" indent="-342900" algn="just">
              <a:buFont typeface="Arial" panose="020B0604020202020204" pitchFamily="34" charset="0"/>
              <a:buChar char="•"/>
            </a:pPr>
            <a:r>
              <a:rPr lang="id-ID" altLang="ko-KR" sz="2000" b="1" dirty="0" smtClean="0">
                <a:solidFill>
                  <a:schemeClr val="tx1">
                    <a:lumMod val="85000"/>
                    <a:lumOff val="15000"/>
                  </a:schemeClr>
                </a:solidFill>
                <a:latin typeface="Segoe UI" panose="020B0502040204020203" pitchFamily="34" charset="0"/>
                <a:cs typeface="Segoe UI" panose="020B0502040204020203" pitchFamily="34" charset="0"/>
              </a:rPr>
              <a:t>Undang-Undang Nomor 12 Tahun 2008 </a:t>
            </a:r>
            <a:r>
              <a:rPr lang="id-ID" altLang="ko-KR" sz="2000" dirty="0" smtClean="0">
                <a:solidFill>
                  <a:schemeClr val="tx1">
                    <a:lumMod val="85000"/>
                    <a:lumOff val="15000"/>
                  </a:schemeClr>
                </a:solidFill>
                <a:latin typeface="Segoe UI" panose="020B0502040204020203" pitchFamily="34" charset="0"/>
                <a:cs typeface="Segoe UI" panose="020B0502040204020203" pitchFamily="34" charset="0"/>
              </a:rPr>
              <a:t>tentang Anggaran Pendapatan dan Belanja Negara Republik Indonesia Tahun Anggaran 2019</a:t>
            </a:r>
          </a:p>
          <a:p>
            <a:pPr marL="342900" indent="-342900" algn="just">
              <a:buFont typeface="Arial" panose="020B0604020202020204" pitchFamily="34" charset="0"/>
              <a:buChar char="•"/>
            </a:pPr>
            <a:r>
              <a:rPr lang="id-ID" altLang="ko-KR" sz="2000" b="1" dirty="0" smtClean="0">
                <a:solidFill>
                  <a:schemeClr val="tx1">
                    <a:lumMod val="85000"/>
                    <a:lumOff val="15000"/>
                  </a:schemeClr>
                </a:solidFill>
                <a:latin typeface="Segoe UI" panose="020B0502040204020203" pitchFamily="34" charset="0"/>
                <a:cs typeface="Segoe UI" panose="020B0502040204020203" pitchFamily="34" charset="0"/>
              </a:rPr>
              <a:t>Peraturan Pemerintah Nomor 7 Tahun 2008 </a:t>
            </a:r>
            <a:r>
              <a:rPr lang="id-ID" altLang="ko-KR" sz="2000" dirty="0" smtClean="0">
                <a:solidFill>
                  <a:schemeClr val="tx1">
                    <a:lumMod val="85000"/>
                    <a:lumOff val="15000"/>
                  </a:schemeClr>
                </a:solidFill>
                <a:latin typeface="Segoe UI" panose="020B0502040204020203" pitchFamily="34" charset="0"/>
                <a:cs typeface="Segoe UI" panose="020B0502040204020203" pitchFamily="34" charset="0"/>
              </a:rPr>
              <a:t>tentang Dekosentrasi dan Tugas Pembantuan</a:t>
            </a:r>
          </a:p>
          <a:p>
            <a:pPr marL="342900" indent="-342900" algn="just">
              <a:buFont typeface="Arial" panose="020B0604020202020204" pitchFamily="34" charset="0"/>
              <a:buChar char="•"/>
            </a:pPr>
            <a:r>
              <a:rPr lang="id-ID" altLang="ko-KR" sz="2000" b="1" dirty="0" smtClean="0">
                <a:solidFill>
                  <a:schemeClr val="tx1">
                    <a:lumMod val="85000"/>
                    <a:lumOff val="15000"/>
                  </a:schemeClr>
                </a:solidFill>
                <a:latin typeface="Segoe UI" panose="020B0502040204020203" pitchFamily="34" charset="0"/>
                <a:cs typeface="Segoe UI" panose="020B0502040204020203" pitchFamily="34" charset="0"/>
              </a:rPr>
              <a:t>Peraturan Presiden Nomor 72 Tahun 2018</a:t>
            </a:r>
            <a:r>
              <a:rPr lang="id-ID" altLang="ko-KR" sz="2000" dirty="0" smtClean="0">
                <a:solidFill>
                  <a:schemeClr val="tx1">
                    <a:lumMod val="85000"/>
                    <a:lumOff val="15000"/>
                  </a:schemeClr>
                </a:solidFill>
                <a:latin typeface="Segoe UI" panose="020B0502040204020203" pitchFamily="34" charset="0"/>
                <a:cs typeface="Segoe UI" panose="020B0502040204020203" pitchFamily="34" charset="0"/>
              </a:rPr>
              <a:t> tantang Rencana Kerja Pemerintah Tahun 2019</a:t>
            </a:r>
          </a:p>
          <a:p>
            <a:pPr marL="342900" indent="-342900" algn="just">
              <a:buFont typeface="Arial" panose="020B0604020202020204" pitchFamily="34" charset="0"/>
              <a:buChar char="•"/>
            </a:pPr>
            <a:r>
              <a:rPr lang="id-ID" altLang="ko-KR" sz="2000" b="1" dirty="0" smtClean="0">
                <a:solidFill>
                  <a:schemeClr val="tx1">
                    <a:lumMod val="85000"/>
                    <a:lumOff val="15000"/>
                  </a:schemeClr>
                </a:solidFill>
                <a:latin typeface="Segoe UI" panose="020B0502040204020203" pitchFamily="34" charset="0"/>
                <a:cs typeface="Segoe UI" panose="020B0502040204020203" pitchFamily="34" charset="0"/>
              </a:rPr>
              <a:t>UU No. 23 Tahun 2014</a:t>
            </a:r>
          </a:p>
          <a:p>
            <a:pPr marL="800044" lvl="1" indent="-342900" algn="just">
              <a:buFont typeface="Arial" panose="020B0604020202020204" pitchFamily="34" charset="0"/>
              <a:buChar char="•"/>
            </a:pPr>
            <a:r>
              <a:rPr lang="id-ID" altLang="ko-KR" sz="2000" dirty="0" smtClean="0">
                <a:solidFill>
                  <a:schemeClr val="tx1">
                    <a:lumMod val="85000"/>
                    <a:lumOff val="15000"/>
                  </a:schemeClr>
                </a:solidFill>
                <a:latin typeface="Segoe UI" panose="020B0502040204020203" pitchFamily="34" charset="0"/>
                <a:cs typeface="Segoe UI" panose="020B0502040204020203" pitchFamily="34" charset="0"/>
              </a:rPr>
              <a:t>Pasal 10 Ayat (2) menguraikan terkait dengan, penyelenggaraan urusan pemerintahan absolut sebagaimana dimaksud pada ayat (1), Pemerintah Pusat:</a:t>
            </a:r>
          </a:p>
          <a:p>
            <a:pPr lvl="2" algn="just"/>
            <a:r>
              <a:rPr lang="id-ID" altLang="ko-KR" sz="2000" dirty="0" smtClean="0">
                <a:solidFill>
                  <a:schemeClr val="tx1">
                    <a:lumMod val="85000"/>
                    <a:lumOff val="15000"/>
                  </a:schemeClr>
                </a:solidFill>
                <a:latin typeface="Segoe UI" panose="020B0502040204020203" pitchFamily="34" charset="0"/>
                <a:cs typeface="Segoe UI" panose="020B0502040204020203" pitchFamily="34" charset="0"/>
              </a:rPr>
              <a:t>a) melaksanakan sendiri</a:t>
            </a:r>
          </a:p>
          <a:p>
            <a:pPr lvl="2" algn="just"/>
            <a:r>
              <a:rPr lang="id-ID" altLang="ko-KR" sz="2000" dirty="0" smtClean="0">
                <a:solidFill>
                  <a:schemeClr val="tx1">
                    <a:lumMod val="85000"/>
                    <a:lumOff val="15000"/>
                  </a:schemeClr>
                </a:solidFill>
                <a:latin typeface="Segoe UI" panose="020B0502040204020203" pitchFamily="34" charset="0"/>
                <a:cs typeface="Segoe UI" panose="020B0502040204020203" pitchFamily="34" charset="0"/>
              </a:rPr>
              <a:t>b) melimpahkan wewenang kepada instansi vertikal di daerah atau gubernur sebagai</a:t>
            </a:r>
            <a:br>
              <a:rPr lang="id-ID" altLang="ko-KR" sz="2000" dirty="0" smtClean="0">
                <a:solidFill>
                  <a:schemeClr val="tx1">
                    <a:lumMod val="85000"/>
                    <a:lumOff val="15000"/>
                  </a:schemeClr>
                </a:solidFill>
                <a:latin typeface="Segoe UI" panose="020B0502040204020203" pitchFamily="34" charset="0"/>
                <a:cs typeface="Segoe UI" panose="020B0502040204020203" pitchFamily="34" charset="0"/>
              </a:rPr>
            </a:br>
            <a:r>
              <a:rPr lang="id-ID" altLang="ko-KR" sz="2000" dirty="0" smtClean="0">
                <a:solidFill>
                  <a:schemeClr val="tx1">
                    <a:lumMod val="85000"/>
                    <a:lumOff val="15000"/>
                  </a:schemeClr>
                </a:solidFill>
                <a:latin typeface="Segoe UI" panose="020B0502040204020203" pitchFamily="34" charset="0"/>
                <a:cs typeface="Segoe UI" panose="020B0502040204020203" pitchFamily="34" charset="0"/>
              </a:rPr>
              <a:t>     wakil Pemerintah Pusat berdasarkan asas Dekonsentrasi.</a:t>
            </a:r>
          </a:p>
        </p:txBody>
      </p:sp>
      <p:pic>
        <p:nvPicPr>
          <p:cNvPr id="195" name="Picture 19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182" y="88360"/>
            <a:ext cx="684756" cy="8879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6" name="Dodecagon 195"/>
          <p:cNvSpPr/>
          <p:nvPr/>
        </p:nvSpPr>
        <p:spPr>
          <a:xfrm>
            <a:off x="11564471" y="6233987"/>
            <a:ext cx="540000" cy="540000"/>
          </a:xfrm>
          <a:prstGeom prst="dodecagon">
            <a:avLst/>
          </a:prstGeom>
          <a:ln w="34925">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6"/>
          </a:lnRef>
          <a:fillRef idx="1">
            <a:schemeClr val="lt1"/>
          </a:fillRef>
          <a:effectRef idx="0">
            <a:schemeClr val="accent6"/>
          </a:effectRef>
          <a:fontRef idx="minor">
            <a:schemeClr val="dk1"/>
          </a:fontRef>
        </p:style>
        <p:txBody>
          <a:bodyPr rtlCol="0" anchor="ctr"/>
          <a:lstStyle/>
          <a:p>
            <a:pPr algn="ctr"/>
            <a:r>
              <a:rPr lang="id-ID" b="1" dirty="0"/>
              <a:t>2</a:t>
            </a:r>
          </a:p>
        </p:txBody>
      </p:sp>
    </p:spTree>
    <p:extLst>
      <p:ext uri="{BB962C8B-B14F-4D97-AF65-F5344CB8AC3E}">
        <p14:creationId xmlns:p14="http://schemas.microsoft.com/office/powerpoint/2010/main" val="485632002"/>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6" name="Group 185">
            <a:extLst>
              <a:ext uri="{FF2B5EF4-FFF2-40B4-BE49-F238E27FC236}">
                <a16:creationId xmlns:a16="http://schemas.microsoft.com/office/drawing/2014/main" xmlns="" id="{2A1397D9-FBEF-4DE6-9411-C6BD71E503E0}"/>
              </a:ext>
            </a:extLst>
          </p:cNvPr>
          <p:cNvGrpSpPr/>
          <p:nvPr/>
        </p:nvGrpSpPr>
        <p:grpSpPr>
          <a:xfrm>
            <a:off x="-16042" y="873371"/>
            <a:ext cx="12210572" cy="379656"/>
            <a:chOff x="3638881" y="1932349"/>
            <a:chExt cx="12210572" cy="379656"/>
          </a:xfrm>
        </p:grpSpPr>
        <p:sp>
          <p:nvSpPr>
            <p:cNvPr id="187" name="Rectangle 186">
              <a:extLst>
                <a:ext uri="{FF2B5EF4-FFF2-40B4-BE49-F238E27FC236}">
                  <a16:creationId xmlns:a16="http://schemas.microsoft.com/office/drawing/2014/main" xmlns="" id="{8AC47050-8874-48BC-BD9A-606D16AC073B}"/>
                </a:ext>
              </a:extLst>
            </p:cNvPr>
            <p:cNvSpPr/>
            <p:nvPr/>
          </p:nvSpPr>
          <p:spPr>
            <a:xfrm>
              <a:off x="3657453" y="1932349"/>
              <a:ext cx="12192000" cy="3796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8" name="Freeform: Shape 187">
              <a:extLst>
                <a:ext uri="{FF2B5EF4-FFF2-40B4-BE49-F238E27FC236}">
                  <a16:creationId xmlns:a16="http://schemas.microsoft.com/office/drawing/2014/main" xmlns="" id="{8504AEF8-CC56-47B3-BFF2-3F3EADDFBCA6}"/>
                </a:ext>
              </a:extLst>
            </p:cNvPr>
            <p:cNvSpPr/>
            <p:nvPr/>
          </p:nvSpPr>
          <p:spPr>
            <a:xfrm>
              <a:off x="3638881" y="1933431"/>
              <a:ext cx="12192000" cy="378573"/>
            </a:xfrm>
            <a:custGeom>
              <a:avLst/>
              <a:gdLst>
                <a:gd name="connsiteX0" fmla="*/ 12087076 w 12192000"/>
                <a:gd name="connsiteY0" fmla="*/ 0 h 362454"/>
                <a:gd name="connsiteX1" fmla="*/ 12192000 w 12192000"/>
                <a:gd name="connsiteY1" fmla="*/ 0 h 362454"/>
                <a:gd name="connsiteX2" fmla="*/ 12027806 w 12192000"/>
                <a:gd name="connsiteY2" fmla="*/ 362454 h 362454"/>
                <a:gd name="connsiteX3" fmla="*/ 11922882 w 12192000"/>
                <a:gd name="connsiteY3" fmla="*/ 362454 h 362454"/>
                <a:gd name="connsiteX4" fmla="*/ 11882077 w 12192000"/>
                <a:gd name="connsiteY4" fmla="*/ 0 h 362454"/>
                <a:gd name="connsiteX5" fmla="*/ 11987001 w 12192000"/>
                <a:gd name="connsiteY5" fmla="*/ 0 h 362454"/>
                <a:gd name="connsiteX6" fmla="*/ 11822807 w 12192000"/>
                <a:gd name="connsiteY6" fmla="*/ 362454 h 362454"/>
                <a:gd name="connsiteX7" fmla="*/ 11717883 w 12192000"/>
                <a:gd name="connsiteY7" fmla="*/ 362454 h 362454"/>
                <a:gd name="connsiteX8" fmla="*/ 11677076 w 12192000"/>
                <a:gd name="connsiteY8" fmla="*/ 0 h 362454"/>
                <a:gd name="connsiteX9" fmla="*/ 11782000 w 12192000"/>
                <a:gd name="connsiteY9" fmla="*/ 0 h 362454"/>
                <a:gd name="connsiteX10" fmla="*/ 11617806 w 12192000"/>
                <a:gd name="connsiteY10" fmla="*/ 362454 h 362454"/>
                <a:gd name="connsiteX11" fmla="*/ 11512882 w 12192000"/>
                <a:gd name="connsiteY11" fmla="*/ 362454 h 362454"/>
                <a:gd name="connsiteX12" fmla="*/ 11472075 w 12192000"/>
                <a:gd name="connsiteY12" fmla="*/ 0 h 362454"/>
                <a:gd name="connsiteX13" fmla="*/ 11576999 w 12192000"/>
                <a:gd name="connsiteY13" fmla="*/ 0 h 362454"/>
                <a:gd name="connsiteX14" fmla="*/ 11412805 w 12192000"/>
                <a:gd name="connsiteY14" fmla="*/ 362454 h 362454"/>
                <a:gd name="connsiteX15" fmla="*/ 11307881 w 12192000"/>
                <a:gd name="connsiteY15" fmla="*/ 362454 h 362454"/>
                <a:gd name="connsiteX16" fmla="*/ 11267074 w 12192000"/>
                <a:gd name="connsiteY16" fmla="*/ 0 h 362454"/>
                <a:gd name="connsiteX17" fmla="*/ 11371998 w 12192000"/>
                <a:gd name="connsiteY17" fmla="*/ 0 h 362454"/>
                <a:gd name="connsiteX18" fmla="*/ 11207804 w 12192000"/>
                <a:gd name="connsiteY18" fmla="*/ 362454 h 362454"/>
                <a:gd name="connsiteX19" fmla="*/ 11102880 w 12192000"/>
                <a:gd name="connsiteY19" fmla="*/ 362454 h 362454"/>
                <a:gd name="connsiteX20" fmla="*/ 11062073 w 12192000"/>
                <a:gd name="connsiteY20" fmla="*/ 0 h 362454"/>
                <a:gd name="connsiteX21" fmla="*/ 11166997 w 12192000"/>
                <a:gd name="connsiteY21" fmla="*/ 0 h 362454"/>
                <a:gd name="connsiteX22" fmla="*/ 11002803 w 12192000"/>
                <a:gd name="connsiteY22" fmla="*/ 362454 h 362454"/>
                <a:gd name="connsiteX23" fmla="*/ 10897879 w 12192000"/>
                <a:gd name="connsiteY23" fmla="*/ 362454 h 362454"/>
                <a:gd name="connsiteX24" fmla="*/ 10857072 w 12192000"/>
                <a:gd name="connsiteY24" fmla="*/ 0 h 362454"/>
                <a:gd name="connsiteX25" fmla="*/ 10961996 w 12192000"/>
                <a:gd name="connsiteY25" fmla="*/ 0 h 362454"/>
                <a:gd name="connsiteX26" fmla="*/ 10797802 w 12192000"/>
                <a:gd name="connsiteY26" fmla="*/ 362454 h 362454"/>
                <a:gd name="connsiteX27" fmla="*/ 10692878 w 12192000"/>
                <a:gd name="connsiteY27" fmla="*/ 362454 h 362454"/>
                <a:gd name="connsiteX28" fmla="*/ 10652071 w 12192000"/>
                <a:gd name="connsiteY28" fmla="*/ 0 h 362454"/>
                <a:gd name="connsiteX29" fmla="*/ 10756995 w 12192000"/>
                <a:gd name="connsiteY29" fmla="*/ 0 h 362454"/>
                <a:gd name="connsiteX30" fmla="*/ 10592801 w 12192000"/>
                <a:gd name="connsiteY30" fmla="*/ 362454 h 362454"/>
                <a:gd name="connsiteX31" fmla="*/ 10487877 w 12192000"/>
                <a:gd name="connsiteY31" fmla="*/ 362454 h 362454"/>
                <a:gd name="connsiteX32" fmla="*/ 10447070 w 12192000"/>
                <a:gd name="connsiteY32" fmla="*/ 0 h 362454"/>
                <a:gd name="connsiteX33" fmla="*/ 10551994 w 12192000"/>
                <a:gd name="connsiteY33" fmla="*/ 0 h 362454"/>
                <a:gd name="connsiteX34" fmla="*/ 10387800 w 12192000"/>
                <a:gd name="connsiteY34" fmla="*/ 362454 h 362454"/>
                <a:gd name="connsiteX35" fmla="*/ 10282876 w 12192000"/>
                <a:gd name="connsiteY35" fmla="*/ 362454 h 362454"/>
                <a:gd name="connsiteX36" fmla="*/ 10242069 w 12192000"/>
                <a:gd name="connsiteY36" fmla="*/ 0 h 362454"/>
                <a:gd name="connsiteX37" fmla="*/ 10346993 w 12192000"/>
                <a:gd name="connsiteY37" fmla="*/ 0 h 362454"/>
                <a:gd name="connsiteX38" fmla="*/ 10182799 w 12192000"/>
                <a:gd name="connsiteY38" fmla="*/ 362454 h 362454"/>
                <a:gd name="connsiteX39" fmla="*/ 10077875 w 12192000"/>
                <a:gd name="connsiteY39" fmla="*/ 362454 h 362454"/>
                <a:gd name="connsiteX40" fmla="*/ 10037068 w 12192000"/>
                <a:gd name="connsiteY40" fmla="*/ 0 h 362454"/>
                <a:gd name="connsiteX41" fmla="*/ 10141992 w 12192000"/>
                <a:gd name="connsiteY41" fmla="*/ 0 h 362454"/>
                <a:gd name="connsiteX42" fmla="*/ 9977798 w 12192000"/>
                <a:gd name="connsiteY42" fmla="*/ 362454 h 362454"/>
                <a:gd name="connsiteX43" fmla="*/ 9872874 w 12192000"/>
                <a:gd name="connsiteY43" fmla="*/ 362454 h 362454"/>
                <a:gd name="connsiteX44" fmla="*/ 9845855 w 12192000"/>
                <a:gd name="connsiteY44" fmla="*/ 0 h 362454"/>
                <a:gd name="connsiteX45" fmla="*/ 9950779 w 12192000"/>
                <a:gd name="connsiteY45" fmla="*/ 0 h 362454"/>
                <a:gd name="connsiteX46" fmla="*/ 9786585 w 12192000"/>
                <a:gd name="connsiteY46" fmla="*/ 362454 h 362454"/>
                <a:gd name="connsiteX47" fmla="*/ 9681661 w 12192000"/>
                <a:gd name="connsiteY47" fmla="*/ 362454 h 362454"/>
                <a:gd name="connsiteX48" fmla="*/ 9640856 w 12192000"/>
                <a:gd name="connsiteY48" fmla="*/ 0 h 362454"/>
                <a:gd name="connsiteX49" fmla="*/ 9745780 w 12192000"/>
                <a:gd name="connsiteY49" fmla="*/ 0 h 362454"/>
                <a:gd name="connsiteX50" fmla="*/ 9581586 w 12192000"/>
                <a:gd name="connsiteY50" fmla="*/ 362454 h 362454"/>
                <a:gd name="connsiteX51" fmla="*/ 9476662 w 12192000"/>
                <a:gd name="connsiteY51" fmla="*/ 362454 h 362454"/>
                <a:gd name="connsiteX52" fmla="*/ 9435855 w 12192000"/>
                <a:gd name="connsiteY52" fmla="*/ 0 h 362454"/>
                <a:gd name="connsiteX53" fmla="*/ 9540779 w 12192000"/>
                <a:gd name="connsiteY53" fmla="*/ 0 h 362454"/>
                <a:gd name="connsiteX54" fmla="*/ 9376585 w 12192000"/>
                <a:gd name="connsiteY54" fmla="*/ 362454 h 362454"/>
                <a:gd name="connsiteX55" fmla="*/ 9271661 w 12192000"/>
                <a:gd name="connsiteY55" fmla="*/ 362454 h 362454"/>
                <a:gd name="connsiteX56" fmla="*/ 9230854 w 12192000"/>
                <a:gd name="connsiteY56" fmla="*/ 0 h 362454"/>
                <a:gd name="connsiteX57" fmla="*/ 9335778 w 12192000"/>
                <a:gd name="connsiteY57" fmla="*/ 0 h 362454"/>
                <a:gd name="connsiteX58" fmla="*/ 9171584 w 12192000"/>
                <a:gd name="connsiteY58" fmla="*/ 362454 h 362454"/>
                <a:gd name="connsiteX59" fmla="*/ 9066660 w 12192000"/>
                <a:gd name="connsiteY59" fmla="*/ 362454 h 362454"/>
                <a:gd name="connsiteX60" fmla="*/ 9025853 w 12192000"/>
                <a:gd name="connsiteY60" fmla="*/ 0 h 362454"/>
                <a:gd name="connsiteX61" fmla="*/ 9130777 w 12192000"/>
                <a:gd name="connsiteY61" fmla="*/ 0 h 362454"/>
                <a:gd name="connsiteX62" fmla="*/ 8966583 w 12192000"/>
                <a:gd name="connsiteY62" fmla="*/ 362454 h 362454"/>
                <a:gd name="connsiteX63" fmla="*/ 8861659 w 12192000"/>
                <a:gd name="connsiteY63" fmla="*/ 362454 h 362454"/>
                <a:gd name="connsiteX64" fmla="*/ 8820852 w 12192000"/>
                <a:gd name="connsiteY64" fmla="*/ 0 h 362454"/>
                <a:gd name="connsiteX65" fmla="*/ 8925776 w 12192000"/>
                <a:gd name="connsiteY65" fmla="*/ 0 h 362454"/>
                <a:gd name="connsiteX66" fmla="*/ 8761582 w 12192000"/>
                <a:gd name="connsiteY66" fmla="*/ 362454 h 362454"/>
                <a:gd name="connsiteX67" fmla="*/ 8656658 w 12192000"/>
                <a:gd name="connsiteY67" fmla="*/ 362454 h 362454"/>
                <a:gd name="connsiteX68" fmla="*/ 8615851 w 12192000"/>
                <a:gd name="connsiteY68" fmla="*/ 0 h 362454"/>
                <a:gd name="connsiteX69" fmla="*/ 8720775 w 12192000"/>
                <a:gd name="connsiteY69" fmla="*/ 0 h 362454"/>
                <a:gd name="connsiteX70" fmla="*/ 8556581 w 12192000"/>
                <a:gd name="connsiteY70" fmla="*/ 362454 h 362454"/>
                <a:gd name="connsiteX71" fmla="*/ 8451657 w 12192000"/>
                <a:gd name="connsiteY71" fmla="*/ 362454 h 362454"/>
                <a:gd name="connsiteX72" fmla="*/ 8410850 w 12192000"/>
                <a:gd name="connsiteY72" fmla="*/ 0 h 362454"/>
                <a:gd name="connsiteX73" fmla="*/ 8515774 w 12192000"/>
                <a:gd name="connsiteY73" fmla="*/ 0 h 362454"/>
                <a:gd name="connsiteX74" fmla="*/ 8351580 w 12192000"/>
                <a:gd name="connsiteY74" fmla="*/ 362454 h 362454"/>
                <a:gd name="connsiteX75" fmla="*/ 8246656 w 12192000"/>
                <a:gd name="connsiteY75" fmla="*/ 362454 h 362454"/>
                <a:gd name="connsiteX76" fmla="*/ 8205849 w 12192000"/>
                <a:gd name="connsiteY76" fmla="*/ 0 h 362454"/>
                <a:gd name="connsiteX77" fmla="*/ 8310773 w 12192000"/>
                <a:gd name="connsiteY77" fmla="*/ 0 h 362454"/>
                <a:gd name="connsiteX78" fmla="*/ 8146579 w 12192000"/>
                <a:gd name="connsiteY78" fmla="*/ 362454 h 362454"/>
                <a:gd name="connsiteX79" fmla="*/ 8041655 w 12192000"/>
                <a:gd name="connsiteY79" fmla="*/ 362454 h 362454"/>
                <a:gd name="connsiteX80" fmla="*/ 8000848 w 12192000"/>
                <a:gd name="connsiteY80" fmla="*/ 0 h 362454"/>
                <a:gd name="connsiteX81" fmla="*/ 8105772 w 12192000"/>
                <a:gd name="connsiteY81" fmla="*/ 0 h 362454"/>
                <a:gd name="connsiteX82" fmla="*/ 7941578 w 12192000"/>
                <a:gd name="connsiteY82" fmla="*/ 362454 h 362454"/>
                <a:gd name="connsiteX83" fmla="*/ 7836654 w 12192000"/>
                <a:gd name="connsiteY83" fmla="*/ 362454 h 362454"/>
                <a:gd name="connsiteX84" fmla="*/ 7795847 w 12192000"/>
                <a:gd name="connsiteY84" fmla="*/ 0 h 362454"/>
                <a:gd name="connsiteX85" fmla="*/ 7900771 w 12192000"/>
                <a:gd name="connsiteY85" fmla="*/ 0 h 362454"/>
                <a:gd name="connsiteX86" fmla="*/ 7736577 w 12192000"/>
                <a:gd name="connsiteY86" fmla="*/ 362454 h 362454"/>
                <a:gd name="connsiteX87" fmla="*/ 7631653 w 12192000"/>
                <a:gd name="connsiteY87" fmla="*/ 362454 h 362454"/>
                <a:gd name="connsiteX88" fmla="*/ 7604637 w 12192000"/>
                <a:gd name="connsiteY88" fmla="*/ 0 h 362454"/>
                <a:gd name="connsiteX89" fmla="*/ 7709561 w 12192000"/>
                <a:gd name="connsiteY89" fmla="*/ 0 h 362454"/>
                <a:gd name="connsiteX90" fmla="*/ 7545367 w 12192000"/>
                <a:gd name="connsiteY90" fmla="*/ 362454 h 362454"/>
                <a:gd name="connsiteX91" fmla="*/ 7440443 w 12192000"/>
                <a:gd name="connsiteY91" fmla="*/ 362454 h 362454"/>
                <a:gd name="connsiteX92" fmla="*/ 7399638 w 12192000"/>
                <a:gd name="connsiteY92" fmla="*/ 0 h 362454"/>
                <a:gd name="connsiteX93" fmla="*/ 7504562 w 12192000"/>
                <a:gd name="connsiteY93" fmla="*/ 0 h 362454"/>
                <a:gd name="connsiteX94" fmla="*/ 7340368 w 12192000"/>
                <a:gd name="connsiteY94" fmla="*/ 362454 h 362454"/>
                <a:gd name="connsiteX95" fmla="*/ 7235444 w 12192000"/>
                <a:gd name="connsiteY95" fmla="*/ 362454 h 362454"/>
                <a:gd name="connsiteX96" fmla="*/ 7194637 w 12192000"/>
                <a:gd name="connsiteY96" fmla="*/ 0 h 362454"/>
                <a:gd name="connsiteX97" fmla="*/ 7299561 w 12192000"/>
                <a:gd name="connsiteY97" fmla="*/ 0 h 362454"/>
                <a:gd name="connsiteX98" fmla="*/ 7135367 w 12192000"/>
                <a:gd name="connsiteY98" fmla="*/ 362454 h 362454"/>
                <a:gd name="connsiteX99" fmla="*/ 7030443 w 12192000"/>
                <a:gd name="connsiteY99" fmla="*/ 362454 h 362454"/>
                <a:gd name="connsiteX100" fmla="*/ 6989636 w 12192000"/>
                <a:gd name="connsiteY100" fmla="*/ 0 h 362454"/>
                <a:gd name="connsiteX101" fmla="*/ 7094560 w 12192000"/>
                <a:gd name="connsiteY101" fmla="*/ 0 h 362454"/>
                <a:gd name="connsiteX102" fmla="*/ 6930366 w 12192000"/>
                <a:gd name="connsiteY102" fmla="*/ 362454 h 362454"/>
                <a:gd name="connsiteX103" fmla="*/ 6825442 w 12192000"/>
                <a:gd name="connsiteY103" fmla="*/ 362454 h 362454"/>
                <a:gd name="connsiteX104" fmla="*/ 6784635 w 12192000"/>
                <a:gd name="connsiteY104" fmla="*/ 0 h 362454"/>
                <a:gd name="connsiteX105" fmla="*/ 6889559 w 12192000"/>
                <a:gd name="connsiteY105" fmla="*/ 0 h 362454"/>
                <a:gd name="connsiteX106" fmla="*/ 6725365 w 12192000"/>
                <a:gd name="connsiteY106" fmla="*/ 362454 h 362454"/>
                <a:gd name="connsiteX107" fmla="*/ 6620441 w 12192000"/>
                <a:gd name="connsiteY107" fmla="*/ 362454 h 362454"/>
                <a:gd name="connsiteX108" fmla="*/ 6579634 w 12192000"/>
                <a:gd name="connsiteY108" fmla="*/ 0 h 362454"/>
                <a:gd name="connsiteX109" fmla="*/ 6684558 w 12192000"/>
                <a:gd name="connsiteY109" fmla="*/ 0 h 362454"/>
                <a:gd name="connsiteX110" fmla="*/ 6520364 w 12192000"/>
                <a:gd name="connsiteY110" fmla="*/ 362454 h 362454"/>
                <a:gd name="connsiteX111" fmla="*/ 6415440 w 12192000"/>
                <a:gd name="connsiteY111" fmla="*/ 362454 h 362454"/>
                <a:gd name="connsiteX112" fmla="*/ 6374633 w 12192000"/>
                <a:gd name="connsiteY112" fmla="*/ 0 h 362454"/>
                <a:gd name="connsiteX113" fmla="*/ 6479557 w 12192000"/>
                <a:gd name="connsiteY113" fmla="*/ 0 h 362454"/>
                <a:gd name="connsiteX114" fmla="*/ 6315363 w 12192000"/>
                <a:gd name="connsiteY114" fmla="*/ 362454 h 362454"/>
                <a:gd name="connsiteX115" fmla="*/ 6210439 w 12192000"/>
                <a:gd name="connsiteY115" fmla="*/ 362454 h 362454"/>
                <a:gd name="connsiteX116" fmla="*/ 6169632 w 12192000"/>
                <a:gd name="connsiteY116" fmla="*/ 0 h 362454"/>
                <a:gd name="connsiteX117" fmla="*/ 6274556 w 12192000"/>
                <a:gd name="connsiteY117" fmla="*/ 0 h 362454"/>
                <a:gd name="connsiteX118" fmla="*/ 6110362 w 12192000"/>
                <a:gd name="connsiteY118" fmla="*/ 362454 h 362454"/>
                <a:gd name="connsiteX119" fmla="*/ 6005438 w 12192000"/>
                <a:gd name="connsiteY119" fmla="*/ 362454 h 362454"/>
                <a:gd name="connsiteX120" fmla="*/ 5964632 w 12192000"/>
                <a:gd name="connsiteY120" fmla="*/ 0 h 362454"/>
                <a:gd name="connsiteX121" fmla="*/ 6069556 w 12192000"/>
                <a:gd name="connsiteY121" fmla="*/ 0 h 362454"/>
                <a:gd name="connsiteX122" fmla="*/ 5905362 w 12192000"/>
                <a:gd name="connsiteY122" fmla="*/ 362454 h 362454"/>
                <a:gd name="connsiteX123" fmla="*/ 5800438 w 12192000"/>
                <a:gd name="connsiteY123" fmla="*/ 362454 h 362454"/>
                <a:gd name="connsiteX124" fmla="*/ 5759631 w 12192000"/>
                <a:gd name="connsiteY124" fmla="*/ 0 h 362454"/>
                <a:gd name="connsiteX125" fmla="*/ 5864555 w 12192000"/>
                <a:gd name="connsiteY125" fmla="*/ 0 h 362454"/>
                <a:gd name="connsiteX126" fmla="*/ 5700362 w 12192000"/>
                <a:gd name="connsiteY126" fmla="*/ 362454 h 362454"/>
                <a:gd name="connsiteX127" fmla="*/ 5595439 w 12192000"/>
                <a:gd name="connsiteY127" fmla="*/ 362454 h 362454"/>
                <a:gd name="connsiteX128" fmla="*/ 5554631 w 12192000"/>
                <a:gd name="connsiteY128" fmla="*/ 0 h 362454"/>
                <a:gd name="connsiteX129" fmla="*/ 5659555 w 12192000"/>
                <a:gd name="connsiteY129" fmla="*/ 0 h 362454"/>
                <a:gd name="connsiteX130" fmla="*/ 5495362 w 12192000"/>
                <a:gd name="connsiteY130" fmla="*/ 362454 h 362454"/>
                <a:gd name="connsiteX131" fmla="*/ 5390438 w 12192000"/>
                <a:gd name="connsiteY131" fmla="*/ 362454 h 362454"/>
                <a:gd name="connsiteX132" fmla="*/ 5363422 w 12192000"/>
                <a:gd name="connsiteY132" fmla="*/ 0 h 362454"/>
                <a:gd name="connsiteX133" fmla="*/ 5468345 w 12192000"/>
                <a:gd name="connsiteY133" fmla="*/ 0 h 362454"/>
                <a:gd name="connsiteX134" fmla="*/ 5304153 w 12192000"/>
                <a:gd name="connsiteY134" fmla="*/ 362454 h 362454"/>
                <a:gd name="connsiteX135" fmla="*/ 5199228 w 12192000"/>
                <a:gd name="connsiteY135" fmla="*/ 362454 h 362454"/>
                <a:gd name="connsiteX136" fmla="*/ 5158423 w 12192000"/>
                <a:gd name="connsiteY136" fmla="*/ 0 h 362454"/>
                <a:gd name="connsiteX137" fmla="*/ 5263348 w 12192000"/>
                <a:gd name="connsiteY137" fmla="*/ 0 h 362454"/>
                <a:gd name="connsiteX138" fmla="*/ 5099154 w 12192000"/>
                <a:gd name="connsiteY138" fmla="*/ 362454 h 362454"/>
                <a:gd name="connsiteX139" fmla="*/ 4994229 w 12192000"/>
                <a:gd name="connsiteY139" fmla="*/ 362454 h 362454"/>
                <a:gd name="connsiteX140" fmla="*/ 4953420 w 12192000"/>
                <a:gd name="connsiteY140" fmla="*/ 0 h 362454"/>
                <a:gd name="connsiteX141" fmla="*/ 5058346 w 12192000"/>
                <a:gd name="connsiteY141" fmla="*/ 0 h 362454"/>
                <a:gd name="connsiteX142" fmla="*/ 4894151 w 12192000"/>
                <a:gd name="connsiteY142" fmla="*/ 362454 h 362454"/>
                <a:gd name="connsiteX143" fmla="*/ 4789227 w 12192000"/>
                <a:gd name="connsiteY143" fmla="*/ 362454 h 362454"/>
                <a:gd name="connsiteX144" fmla="*/ 4748421 w 12192000"/>
                <a:gd name="connsiteY144" fmla="*/ 0 h 362454"/>
                <a:gd name="connsiteX145" fmla="*/ 4853343 w 12192000"/>
                <a:gd name="connsiteY145" fmla="*/ 0 h 362454"/>
                <a:gd name="connsiteX146" fmla="*/ 4689151 w 12192000"/>
                <a:gd name="connsiteY146" fmla="*/ 362454 h 362454"/>
                <a:gd name="connsiteX147" fmla="*/ 4584226 w 12192000"/>
                <a:gd name="connsiteY147" fmla="*/ 362454 h 362454"/>
                <a:gd name="connsiteX148" fmla="*/ 4543420 w 12192000"/>
                <a:gd name="connsiteY148" fmla="*/ 0 h 362454"/>
                <a:gd name="connsiteX149" fmla="*/ 4648343 w 12192000"/>
                <a:gd name="connsiteY149" fmla="*/ 0 h 362454"/>
                <a:gd name="connsiteX150" fmla="*/ 4484149 w 12192000"/>
                <a:gd name="connsiteY150" fmla="*/ 362454 h 362454"/>
                <a:gd name="connsiteX151" fmla="*/ 4379225 w 12192000"/>
                <a:gd name="connsiteY151" fmla="*/ 362454 h 362454"/>
                <a:gd name="connsiteX152" fmla="*/ 4338417 w 12192000"/>
                <a:gd name="connsiteY152" fmla="*/ 0 h 362454"/>
                <a:gd name="connsiteX153" fmla="*/ 4443341 w 12192000"/>
                <a:gd name="connsiteY153" fmla="*/ 0 h 362454"/>
                <a:gd name="connsiteX154" fmla="*/ 4279148 w 12192000"/>
                <a:gd name="connsiteY154" fmla="*/ 362454 h 362454"/>
                <a:gd name="connsiteX155" fmla="*/ 4174226 w 12192000"/>
                <a:gd name="connsiteY155" fmla="*/ 362454 h 362454"/>
                <a:gd name="connsiteX156" fmla="*/ 4133419 w 12192000"/>
                <a:gd name="connsiteY156" fmla="*/ 0 h 362454"/>
                <a:gd name="connsiteX157" fmla="*/ 4238340 w 12192000"/>
                <a:gd name="connsiteY157" fmla="*/ 0 h 362454"/>
                <a:gd name="connsiteX158" fmla="*/ 4074149 w 12192000"/>
                <a:gd name="connsiteY158" fmla="*/ 362454 h 362454"/>
                <a:gd name="connsiteX159" fmla="*/ 3969225 w 12192000"/>
                <a:gd name="connsiteY159" fmla="*/ 362454 h 362454"/>
                <a:gd name="connsiteX160" fmla="*/ 3928418 w 12192000"/>
                <a:gd name="connsiteY160" fmla="*/ 0 h 362454"/>
                <a:gd name="connsiteX161" fmla="*/ 4033341 w 12192000"/>
                <a:gd name="connsiteY161" fmla="*/ 0 h 362454"/>
                <a:gd name="connsiteX162" fmla="*/ 3869147 w 12192000"/>
                <a:gd name="connsiteY162" fmla="*/ 362454 h 362454"/>
                <a:gd name="connsiteX163" fmla="*/ 3764224 w 12192000"/>
                <a:gd name="connsiteY163" fmla="*/ 362454 h 362454"/>
                <a:gd name="connsiteX164" fmla="*/ 3723416 w 12192000"/>
                <a:gd name="connsiteY164" fmla="*/ 0 h 362454"/>
                <a:gd name="connsiteX165" fmla="*/ 3828340 w 12192000"/>
                <a:gd name="connsiteY165" fmla="*/ 0 h 362454"/>
                <a:gd name="connsiteX166" fmla="*/ 3664147 w 12192000"/>
                <a:gd name="connsiteY166" fmla="*/ 362454 h 362454"/>
                <a:gd name="connsiteX167" fmla="*/ 3559223 w 12192000"/>
                <a:gd name="connsiteY167" fmla="*/ 362454 h 362454"/>
                <a:gd name="connsiteX168" fmla="*/ 3518417 w 12192000"/>
                <a:gd name="connsiteY168" fmla="*/ 0 h 362454"/>
                <a:gd name="connsiteX169" fmla="*/ 3623339 w 12192000"/>
                <a:gd name="connsiteY169" fmla="*/ 0 h 362454"/>
                <a:gd name="connsiteX170" fmla="*/ 3459146 w 12192000"/>
                <a:gd name="connsiteY170" fmla="*/ 362454 h 362454"/>
                <a:gd name="connsiteX171" fmla="*/ 3354222 w 12192000"/>
                <a:gd name="connsiteY171" fmla="*/ 362454 h 362454"/>
                <a:gd name="connsiteX172" fmla="*/ 3313414 w 12192000"/>
                <a:gd name="connsiteY172" fmla="*/ 0 h 362454"/>
                <a:gd name="connsiteX173" fmla="*/ 3418339 w 12192000"/>
                <a:gd name="connsiteY173" fmla="*/ 0 h 362454"/>
                <a:gd name="connsiteX174" fmla="*/ 3254144 w 12192000"/>
                <a:gd name="connsiteY174" fmla="*/ 362454 h 362454"/>
                <a:gd name="connsiteX175" fmla="*/ 3149221 w 12192000"/>
                <a:gd name="connsiteY175" fmla="*/ 362454 h 362454"/>
                <a:gd name="connsiteX176" fmla="*/ 3122204 w 12192000"/>
                <a:gd name="connsiteY176" fmla="*/ 0 h 362454"/>
                <a:gd name="connsiteX177" fmla="*/ 3227129 w 12192000"/>
                <a:gd name="connsiteY177" fmla="*/ 0 h 362454"/>
                <a:gd name="connsiteX178" fmla="*/ 3062934 w 12192000"/>
                <a:gd name="connsiteY178" fmla="*/ 362454 h 362454"/>
                <a:gd name="connsiteX179" fmla="*/ 2958010 w 12192000"/>
                <a:gd name="connsiteY179" fmla="*/ 362454 h 362454"/>
                <a:gd name="connsiteX180" fmla="*/ 2917205 w 12192000"/>
                <a:gd name="connsiteY180" fmla="*/ 0 h 362454"/>
                <a:gd name="connsiteX181" fmla="*/ 3022129 w 12192000"/>
                <a:gd name="connsiteY181" fmla="*/ 0 h 362454"/>
                <a:gd name="connsiteX182" fmla="*/ 2857936 w 12192000"/>
                <a:gd name="connsiteY182" fmla="*/ 362454 h 362454"/>
                <a:gd name="connsiteX183" fmla="*/ 2753011 w 12192000"/>
                <a:gd name="connsiteY183" fmla="*/ 362454 h 362454"/>
                <a:gd name="connsiteX184" fmla="*/ 2712204 w 12192000"/>
                <a:gd name="connsiteY184" fmla="*/ 0 h 362454"/>
                <a:gd name="connsiteX185" fmla="*/ 2817128 w 12192000"/>
                <a:gd name="connsiteY185" fmla="*/ 0 h 362454"/>
                <a:gd name="connsiteX186" fmla="*/ 2652933 w 12192000"/>
                <a:gd name="connsiteY186" fmla="*/ 362454 h 362454"/>
                <a:gd name="connsiteX187" fmla="*/ 2548011 w 12192000"/>
                <a:gd name="connsiteY187" fmla="*/ 362454 h 362454"/>
                <a:gd name="connsiteX188" fmla="*/ 2507202 w 12192000"/>
                <a:gd name="connsiteY188" fmla="*/ 0 h 362454"/>
                <a:gd name="connsiteX189" fmla="*/ 2612127 w 12192000"/>
                <a:gd name="connsiteY189" fmla="*/ 0 h 362454"/>
                <a:gd name="connsiteX190" fmla="*/ 2447933 w 12192000"/>
                <a:gd name="connsiteY190" fmla="*/ 362454 h 362454"/>
                <a:gd name="connsiteX191" fmla="*/ 2343010 w 12192000"/>
                <a:gd name="connsiteY191" fmla="*/ 362454 h 362454"/>
                <a:gd name="connsiteX192" fmla="*/ 2302202 w 12192000"/>
                <a:gd name="connsiteY192" fmla="*/ 0 h 362454"/>
                <a:gd name="connsiteX193" fmla="*/ 2407125 w 12192000"/>
                <a:gd name="connsiteY193" fmla="*/ 0 h 362454"/>
                <a:gd name="connsiteX194" fmla="*/ 2242932 w 12192000"/>
                <a:gd name="connsiteY194" fmla="*/ 362454 h 362454"/>
                <a:gd name="connsiteX195" fmla="*/ 2138008 w 12192000"/>
                <a:gd name="connsiteY195" fmla="*/ 362454 h 362454"/>
                <a:gd name="connsiteX196" fmla="*/ 2097201 w 12192000"/>
                <a:gd name="connsiteY196" fmla="*/ 0 h 362454"/>
                <a:gd name="connsiteX197" fmla="*/ 2202124 w 12192000"/>
                <a:gd name="connsiteY197" fmla="*/ 0 h 362454"/>
                <a:gd name="connsiteX198" fmla="*/ 2037930 w 12192000"/>
                <a:gd name="connsiteY198" fmla="*/ 362454 h 362454"/>
                <a:gd name="connsiteX199" fmla="*/ 1933006 w 12192000"/>
                <a:gd name="connsiteY199" fmla="*/ 362454 h 362454"/>
                <a:gd name="connsiteX200" fmla="*/ 1892198 w 12192000"/>
                <a:gd name="connsiteY200" fmla="*/ 0 h 362454"/>
                <a:gd name="connsiteX201" fmla="*/ 1997122 w 12192000"/>
                <a:gd name="connsiteY201" fmla="*/ 0 h 362454"/>
                <a:gd name="connsiteX202" fmla="*/ 1832930 w 12192000"/>
                <a:gd name="connsiteY202" fmla="*/ 362454 h 362454"/>
                <a:gd name="connsiteX203" fmla="*/ 1728005 w 12192000"/>
                <a:gd name="connsiteY203" fmla="*/ 362454 h 362454"/>
                <a:gd name="connsiteX204" fmla="*/ 1687197 w 12192000"/>
                <a:gd name="connsiteY204" fmla="*/ 0 h 362454"/>
                <a:gd name="connsiteX205" fmla="*/ 1792121 w 12192000"/>
                <a:gd name="connsiteY205" fmla="*/ 0 h 362454"/>
                <a:gd name="connsiteX206" fmla="*/ 1627927 w 12192000"/>
                <a:gd name="connsiteY206" fmla="*/ 362454 h 362454"/>
                <a:gd name="connsiteX207" fmla="*/ 1523003 w 12192000"/>
                <a:gd name="connsiteY207" fmla="*/ 362454 h 362454"/>
                <a:gd name="connsiteX208" fmla="*/ 1482196 w 12192000"/>
                <a:gd name="connsiteY208" fmla="*/ 0 h 362454"/>
                <a:gd name="connsiteX209" fmla="*/ 1587120 w 12192000"/>
                <a:gd name="connsiteY209" fmla="*/ 0 h 362454"/>
                <a:gd name="connsiteX210" fmla="*/ 1422926 w 12192000"/>
                <a:gd name="connsiteY210" fmla="*/ 362454 h 362454"/>
                <a:gd name="connsiteX211" fmla="*/ 1318002 w 12192000"/>
                <a:gd name="connsiteY211" fmla="*/ 362454 h 362454"/>
                <a:gd name="connsiteX212" fmla="*/ 1277195 w 12192000"/>
                <a:gd name="connsiteY212" fmla="*/ 0 h 362454"/>
                <a:gd name="connsiteX213" fmla="*/ 1382120 w 12192000"/>
                <a:gd name="connsiteY213" fmla="*/ 0 h 362454"/>
                <a:gd name="connsiteX214" fmla="*/ 1217925 w 12192000"/>
                <a:gd name="connsiteY214" fmla="*/ 362454 h 362454"/>
                <a:gd name="connsiteX215" fmla="*/ 1113001 w 12192000"/>
                <a:gd name="connsiteY215" fmla="*/ 362454 h 362454"/>
                <a:gd name="connsiteX216" fmla="*/ 1072194 w 12192000"/>
                <a:gd name="connsiteY216" fmla="*/ 0 h 362454"/>
                <a:gd name="connsiteX217" fmla="*/ 1177118 w 12192000"/>
                <a:gd name="connsiteY217" fmla="*/ 0 h 362454"/>
                <a:gd name="connsiteX218" fmla="*/ 1012924 w 12192000"/>
                <a:gd name="connsiteY218" fmla="*/ 362454 h 362454"/>
                <a:gd name="connsiteX219" fmla="*/ 908000 w 12192000"/>
                <a:gd name="connsiteY219" fmla="*/ 362454 h 362454"/>
                <a:gd name="connsiteX220" fmla="*/ 880984 w 12192000"/>
                <a:gd name="connsiteY220" fmla="*/ 0 h 362454"/>
                <a:gd name="connsiteX221" fmla="*/ 985908 w 12192000"/>
                <a:gd name="connsiteY221" fmla="*/ 0 h 362454"/>
                <a:gd name="connsiteX222" fmla="*/ 821715 w 12192000"/>
                <a:gd name="connsiteY222" fmla="*/ 362454 h 362454"/>
                <a:gd name="connsiteX223" fmla="*/ 716790 w 12192000"/>
                <a:gd name="connsiteY223" fmla="*/ 362454 h 362454"/>
                <a:gd name="connsiteX224" fmla="*/ 689773 w 12192000"/>
                <a:gd name="connsiteY224" fmla="*/ 0 h 362454"/>
                <a:gd name="connsiteX225" fmla="*/ 794698 w 12192000"/>
                <a:gd name="connsiteY225" fmla="*/ 0 h 362454"/>
                <a:gd name="connsiteX226" fmla="*/ 630504 w 12192000"/>
                <a:gd name="connsiteY226" fmla="*/ 362454 h 362454"/>
                <a:gd name="connsiteX227" fmla="*/ 525580 w 12192000"/>
                <a:gd name="connsiteY227" fmla="*/ 362454 h 362454"/>
                <a:gd name="connsiteX228" fmla="*/ 498563 w 12192000"/>
                <a:gd name="connsiteY228" fmla="*/ 0 h 362454"/>
                <a:gd name="connsiteX229" fmla="*/ 603487 w 12192000"/>
                <a:gd name="connsiteY229" fmla="*/ 0 h 362454"/>
                <a:gd name="connsiteX230" fmla="*/ 439293 w 12192000"/>
                <a:gd name="connsiteY230" fmla="*/ 362454 h 362454"/>
                <a:gd name="connsiteX231" fmla="*/ 334369 w 12192000"/>
                <a:gd name="connsiteY231" fmla="*/ 362454 h 362454"/>
                <a:gd name="connsiteX232" fmla="*/ 307353 w 12192000"/>
                <a:gd name="connsiteY232" fmla="*/ 0 h 362454"/>
                <a:gd name="connsiteX233" fmla="*/ 412277 w 12192000"/>
                <a:gd name="connsiteY233" fmla="*/ 0 h 362454"/>
                <a:gd name="connsiteX234" fmla="*/ 248083 w 12192000"/>
                <a:gd name="connsiteY234" fmla="*/ 362454 h 362454"/>
                <a:gd name="connsiteX235" fmla="*/ 143159 w 12192000"/>
                <a:gd name="connsiteY235" fmla="*/ 362454 h 362454"/>
                <a:gd name="connsiteX236" fmla="*/ 116154 w 12192000"/>
                <a:gd name="connsiteY236" fmla="*/ 0 h 362454"/>
                <a:gd name="connsiteX237" fmla="*/ 221078 w 12192000"/>
                <a:gd name="connsiteY237" fmla="*/ 0 h 362454"/>
                <a:gd name="connsiteX238" fmla="*/ 56884 w 12192000"/>
                <a:gd name="connsiteY238" fmla="*/ 362454 h 362454"/>
                <a:gd name="connsiteX239" fmla="*/ 0 w 12192000"/>
                <a:gd name="connsiteY239" fmla="*/ 362454 h 362454"/>
                <a:gd name="connsiteX240" fmla="*/ 0 w 12192000"/>
                <a:gd name="connsiteY240" fmla="*/ 256407 h 362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Lst>
              <a:rect l="l" t="t" r="r" b="b"/>
              <a:pathLst>
                <a:path w="12192000" h="362454">
                  <a:moveTo>
                    <a:pt x="12087076" y="0"/>
                  </a:moveTo>
                  <a:lnTo>
                    <a:pt x="12192000" y="0"/>
                  </a:lnTo>
                  <a:lnTo>
                    <a:pt x="12027806" y="362454"/>
                  </a:lnTo>
                  <a:lnTo>
                    <a:pt x="11922882" y="362454"/>
                  </a:lnTo>
                  <a:close/>
                  <a:moveTo>
                    <a:pt x="11882077" y="0"/>
                  </a:moveTo>
                  <a:lnTo>
                    <a:pt x="11987001" y="0"/>
                  </a:lnTo>
                  <a:lnTo>
                    <a:pt x="11822807" y="362454"/>
                  </a:lnTo>
                  <a:lnTo>
                    <a:pt x="11717883" y="362454"/>
                  </a:lnTo>
                  <a:close/>
                  <a:moveTo>
                    <a:pt x="11677076" y="0"/>
                  </a:moveTo>
                  <a:lnTo>
                    <a:pt x="11782000" y="0"/>
                  </a:lnTo>
                  <a:lnTo>
                    <a:pt x="11617806" y="362454"/>
                  </a:lnTo>
                  <a:lnTo>
                    <a:pt x="11512882" y="362454"/>
                  </a:lnTo>
                  <a:close/>
                  <a:moveTo>
                    <a:pt x="11472075" y="0"/>
                  </a:moveTo>
                  <a:lnTo>
                    <a:pt x="11576999" y="0"/>
                  </a:lnTo>
                  <a:lnTo>
                    <a:pt x="11412805" y="362454"/>
                  </a:lnTo>
                  <a:lnTo>
                    <a:pt x="11307881" y="362454"/>
                  </a:lnTo>
                  <a:close/>
                  <a:moveTo>
                    <a:pt x="11267074" y="0"/>
                  </a:moveTo>
                  <a:lnTo>
                    <a:pt x="11371998" y="0"/>
                  </a:lnTo>
                  <a:lnTo>
                    <a:pt x="11207804" y="362454"/>
                  </a:lnTo>
                  <a:lnTo>
                    <a:pt x="11102880" y="362454"/>
                  </a:lnTo>
                  <a:close/>
                  <a:moveTo>
                    <a:pt x="11062073" y="0"/>
                  </a:moveTo>
                  <a:lnTo>
                    <a:pt x="11166997" y="0"/>
                  </a:lnTo>
                  <a:lnTo>
                    <a:pt x="11002803" y="362454"/>
                  </a:lnTo>
                  <a:lnTo>
                    <a:pt x="10897879" y="362454"/>
                  </a:lnTo>
                  <a:close/>
                  <a:moveTo>
                    <a:pt x="10857072" y="0"/>
                  </a:moveTo>
                  <a:lnTo>
                    <a:pt x="10961996" y="0"/>
                  </a:lnTo>
                  <a:lnTo>
                    <a:pt x="10797802" y="362454"/>
                  </a:lnTo>
                  <a:lnTo>
                    <a:pt x="10692878" y="362454"/>
                  </a:lnTo>
                  <a:close/>
                  <a:moveTo>
                    <a:pt x="10652071" y="0"/>
                  </a:moveTo>
                  <a:lnTo>
                    <a:pt x="10756995" y="0"/>
                  </a:lnTo>
                  <a:lnTo>
                    <a:pt x="10592801" y="362454"/>
                  </a:lnTo>
                  <a:lnTo>
                    <a:pt x="10487877" y="362454"/>
                  </a:lnTo>
                  <a:close/>
                  <a:moveTo>
                    <a:pt x="10447070" y="0"/>
                  </a:moveTo>
                  <a:lnTo>
                    <a:pt x="10551994" y="0"/>
                  </a:lnTo>
                  <a:lnTo>
                    <a:pt x="10387800" y="362454"/>
                  </a:lnTo>
                  <a:lnTo>
                    <a:pt x="10282876" y="362454"/>
                  </a:lnTo>
                  <a:close/>
                  <a:moveTo>
                    <a:pt x="10242069" y="0"/>
                  </a:moveTo>
                  <a:lnTo>
                    <a:pt x="10346993" y="0"/>
                  </a:lnTo>
                  <a:lnTo>
                    <a:pt x="10182799" y="362454"/>
                  </a:lnTo>
                  <a:lnTo>
                    <a:pt x="10077875" y="362454"/>
                  </a:lnTo>
                  <a:close/>
                  <a:moveTo>
                    <a:pt x="10037068" y="0"/>
                  </a:moveTo>
                  <a:lnTo>
                    <a:pt x="10141992" y="0"/>
                  </a:lnTo>
                  <a:lnTo>
                    <a:pt x="9977798" y="362454"/>
                  </a:lnTo>
                  <a:lnTo>
                    <a:pt x="9872874" y="362454"/>
                  </a:lnTo>
                  <a:close/>
                  <a:moveTo>
                    <a:pt x="9845855" y="0"/>
                  </a:moveTo>
                  <a:lnTo>
                    <a:pt x="9950779" y="0"/>
                  </a:lnTo>
                  <a:lnTo>
                    <a:pt x="9786585" y="362454"/>
                  </a:lnTo>
                  <a:lnTo>
                    <a:pt x="9681661" y="362454"/>
                  </a:lnTo>
                  <a:close/>
                  <a:moveTo>
                    <a:pt x="9640856" y="0"/>
                  </a:moveTo>
                  <a:lnTo>
                    <a:pt x="9745780" y="0"/>
                  </a:lnTo>
                  <a:lnTo>
                    <a:pt x="9581586" y="362454"/>
                  </a:lnTo>
                  <a:lnTo>
                    <a:pt x="9476662" y="362454"/>
                  </a:lnTo>
                  <a:close/>
                  <a:moveTo>
                    <a:pt x="9435855" y="0"/>
                  </a:moveTo>
                  <a:lnTo>
                    <a:pt x="9540779" y="0"/>
                  </a:lnTo>
                  <a:lnTo>
                    <a:pt x="9376585" y="362454"/>
                  </a:lnTo>
                  <a:lnTo>
                    <a:pt x="9271661" y="362454"/>
                  </a:lnTo>
                  <a:close/>
                  <a:moveTo>
                    <a:pt x="9230854" y="0"/>
                  </a:moveTo>
                  <a:lnTo>
                    <a:pt x="9335778" y="0"/>
                  </a:lnTo>
                  <a:lnTo>
                    <a:pt x="9171584" y="362454"/>
                  </a:lnTo>
                  <a:lnTo>
                    <a:pt x="9066660" y="362454"/>
                  </a:lnTo>
                  <a:close/>
                  <a:moveTo>
                    <a:pt x="9025853" y="0"/>
                  </a:moveTo>
                  <a:lnTo>
                    <a:pt x="9130777" y="0"/>
                  </a:lnTo>
                  <a:lnTo>
                    <a:pt x="8966583" y="362454"/>
                  </a:lnTo>
                  <a:lnTo>
                    <a:pt x="8861659" y="362454"/>
                  </a:lnTo>
                  <a:close/>
                  <a:moveTo>
                    <a:pt x="8820852" y="0"/>
                  </a:moveTo>
                  <a:lnTo>
                    <a:pt x="8925776" y="0"/>
                  </a:lnTo>
                  <a:lnTo>
                    <a:pt x="8761582" y="362454"/>
                  </a:lnTo>
                  <a:lnTo>
                    <a:pt x="8656658" y="362454"/>
                  </a:lnTo>
                  <a:close/>
                  <a:moveTo>
                    <a:pt x="8615851" y="0"/>
                  </a:moveTo>
                  <a:lnTo>
                    <a:pt x="8720775" y="0"/>
                  </a:lnTo>
                  <a:lnTo>
                    <a:pt x="8556581" y="362454"/>
                  </a:lnTo>
                  <a:lnTo>
                    <a:pt x="8451657" y="362454"/>
                  </a:lnTo>
                  <a:close/>
                  <a:moveTo>
                    <a:pt x="8410850" y="0"/>
                  </a:moveTo>
                  <a:lnTo>
                    <a:pt x="8515774" y="0"/>
                  </a:lnTo>
                  <a:lnTo>
                    <a:pt x="8351580" y="362454"/>
                  </a:lnTo>
                  <a:lnTo>
                    <a:pt x="8246656" y="362454"/>
                  </a:lnTo>
                  <a:close/>
                  <a:moveTo>
                    <a:pt x="8205849" y="0"/>
                  </a:moveTo>
                  <a:lnTo>
                    <a:pt x="8310773" y="0"/>
                  </a:lnTo>
                  <a:lnTo>
                    <a:pt x="8146579" y="362454"/>
                  </a:lnTo>
                  <a:lnTo>
                    <a:pt x="8041655" y="362454"/>
                  </a:lnTo>
                  <a:close/>
                  <a:moveTo>
                    <a:pt x="8000848" y="0"/>
                  </a:moveTo>
                  <a:lnTo>
                    <a:pt x="8105772" y="0"/>
                  </a:lnTo>
                  <a:lnTo>
                    <a:pt x="7941578" y="362454"/>
                  </a:lnTo>
                  <a:lnTo>
                    <a:pt x="7836654" y="362454"/>
                  </a:lnTo>
                  <a:close/>
                  <a:moveTo>
                    <a:pt x="7795847" y="0"/>
                  </a:moveTo>
                  <a:lnTo>
                    <a:pt x="7900771" y="0"/>
                  </a:lnTo>
                  <a:lnTo>
                    <a:pt x="7736577" y="362454"/>
                  </a:lnTo>
                  <a:lnTo>
                    <a:pt x="7631653" y="362454"/>
                  </a:lnTo>
                  <a:close/>
                  <a:moveTo>
                    <a:pt x="7604637" y="0"/>
                  </a:moveTo>
                  <a:lnTo>
                    <a:pt x="7709561" y="0"/>
                  </a:lnTo>
                  <a:lnTo>
                    <a:pt x="7545367" y="362454"/>
                  </a:lnTo>
                  <a:lnTo>
                    <a:pt x="7440443" y="362454"/>
                  </a:lnTo>
                  <a:close/>
                  <a:moveTo>
                    <a:pt x="7399638" y="0"/>
                  </a:moveTo>
                  <a:lnTo>
                    <a:pt x="7504562" y="0"/>
                  </a:lnTo>
                  <a:lnTo>
                    <a:pt x="7340368" y="362454"/>
                  </a:lnTo>
                  <a:lnTo>
                    <a:pt x="7235444" y="362454"/>
                  </a:lnTo>
                  <a:close/>
                  <a:moveTo>
                    <a:pt x="7194637" y="0"/>
                  </a:moveTo>
                  <a:lnTo>
                    <a:pt x="7299561" y="0"/>
                  </a:lnTo>
                  <a:lnTo>
                    <a:pt x="7135367" y="362454"/>
                  </a:lnTo>
                  <a:lnTo>
                    <a:pt x="7030443" y="362454"/>
                  </a:lnTo>
                  <a:close/>
                  <a:moveTo>
                    <a:pt x="6989636" y="0"/>
                  </a:moveTo>
                  <a:lnTo>
                    <a:pt x="7094560" y="0"/>
                  </a:lnTo>
                  <a:lnTo>
                    <a:pt x="6930366" y="362454"/>
                  </a:lnTo>
                  <a:lnTo>
                    <a:pt x="6825442" y="362454"/>
                  </a:lnTo>
                  <a:close/>
                  <a:moveTo>
                    <a:pt x="6784635" y="0"/>
                  </a:moveTo>
                  <a:lnTo>
                    <a:pt x="6889559" y="0"/>
                  </a:lnTo>
                  <a:lnTo>
                    <a:pt x="6725365" y="362454"/>
                  </a:lnTo>
                  <a:lnTo>
                    <a:pt x="6620441" y="362454"/>
                  </a:lnTo>
                  <a:close/>
                  <a:moveTo>
                    <a:pt x="6579634" y="0"/>
                  </a:moveTo>
                  <a:lnTo>
                    <a:pt x="6684558" y="0"/>
                  </a:lnTo>
                  <a:lnTo>
                    <a:pt x="6520364" y="362454"/>
                  </a:lnTo>
                  <a:lnTo>
                    <a:pt x="6415440" y="362454"/>
                  </a:lnTo>
                  <a:close/>
                  <a:moveTo>
                    <a:pt x="6374633" y="0"/>
                  </a:moveTo>
                  <a:lnTo>
                    <a:pt x="6479557" y="0"/>
                  </a:lnTo>
                  <a:lnTo>
                    <a:pt x="6315363" y="362454"/>
                  </a:lnTo>
                  <a:lnTo>
                    <a:pt x="6210439" y="362454"/>
                  </a:lnTo>
                  <a:close/>
                  <a:moveTo>
                    <a:pt x="6169632" y="0"/>
                  </a:moveTo>
                  <a:lnTo>
                    <a:pt x="6274556" y="0"/>
                  </a:lnTo>
                  <a:lnTo>
                    <a:pt x="6110362" y="362454"/>
                  </a:lnTo>
                  <a:lnTo>
                    <a:pt x="6005438" y="362454"/>
                  </a:lnTo>
                  <a:close/>
                  <a:moveTo>
                    <a:pt x="5964632" y="0"/>
                  </a:moveTo>
                  <a:lnTo>
                    <a:pt x="6069556" y="0"/>
                  </a:lnTo>
                  <a:lnTo>
                    <a:pt x="5905362" y="362454"/>
                  </a:lnTo>
                  <a:lnTo>
                    <a:pt x="5800438" y="362454"/>
                  </a:lnTo>
                  <a:close/>
                  <a:moveTo>
                    <a:pt x="5759631" y="0"/>
                  </a:moveTo>
                  <a:lnTo>
                    <a:pt x="5864555" y="0"/>
                  </a:lnTo>
                  <a:lnTo>
                    <a:pt x="5700362" y="362454"/>
                  </a:lnTo>
                  <a:lnTo>
                    <a:pt x="5595439" y="362454"/>
                  </a:lnTo>
                  <a:close/>
                  <a:moveTo>
                    <a:pt x="5554631" y="0"/>
                  </a:moveTo>
                  <a:lnTo>
                    <a:pt x="5659555" y="0"/>
                  </a:lnTo>
                  <a:lnTo>
                    <a:pt x="5495362" y="362454"/>
                  </a:lnTo>
                  <a:lnTo>
                    <a:pt x="5390438" y="362454"/>
                  </a:lnTo>
                  <a:close/>
                  <a:moveTo>
                    <a:pt x="5363422" y="0"/>
                  </a:moveTo>
                  <a:lnTo>
                    <a:pt x="5468345" y="0"/>
                  </a:lnTo>
                  <a:lnTo>
                    <a:pt x="5304153" y="362454"/>
                  </a:lnTo>
                  <a:lnTo>
                    <a:pt x="5199228" y="362454"/>
                  </a:lnTo>
                  <a:close/>
                  <a:moveTo>
                    <a:pt x="5158423" y="0"/>
                  </a:moveTo>
                  <a:lnTo>
                    <a:pt x="5263348" y="0"/>
                  </a:lnTo>
                  <a:lnTo>
                    <a:pt x="5099154" y="362454"/>
                  </a:lnTo>
                  <a:lnTo>
                    <a:pt x="4994229" y="362454"/>
                  </a:lnTo>
                  <a:close/>
                  <a:moveTo>
                    <a:pt x="4953420" y="0"/>
                  </a:moveTo>
                  <a:lnTo>
                    <a:pt x="5058346" y="0"/>
                  </a:lnTo>
                  <a:lnTo>
                    <a:pt x="4894151" y="362454"/>
                  </a:lnTo>
                  <a:lnTo>
                    <a:pt x="4789227" y="362454"/>
                  </a:lnTo>
                  <a:close/>
                  <a:moveTo>
                    <a:pt x="4748421" y="0"/>
                  </a:moveTo>
                  <a:lnTo>
                    <a:pt x="4853343" y="0"/>
                  </a:lnTo>
                  <a:lnTo>
                    <a:pt x="4689151" y="362454"/>
                  </a:lnTo>
                  <a:lnTo>
                    <a:pt x="4584226" y="362454"/>
                  </a:lnTo>
                  <a:close/>
                  <a:moveTo>
                    <a:pt x="4543420" y="0"/>
                  </a:moveTo>
                  <a:lnTo>
                    <a:pt x="4648343" y="0"/>
                  </a:lnTo>
                  <a:lnTo>
                    <a:pt x="4484149" y="362454"/>
                  </a:lnTo>
                  <a:lnTo>
                    <a:pt x="4379225" y="362454"/>
                  </a:lnTo>
                  <a:close/>
                  <a:moveTo>
                    <a:pt x="4338417" y="0"/>
                  </a:moveTo>
                  <a:lnTo>
                    <a:pt x="4443341" y="0"/>
                  </a:lnTo>
                  <a:lnTo>
                    <a:pt x="4279148" y="362454"/>
                  </a:lnTo>
                  <a:lnTo>
                    <a:pt x="4174226" y="362454"/>
                  </a:lnTo>
                  <a:close/>
                  <a:moveTo>
                    <a:pt x="4133419" y="0"/>
                  </a:moveTo>
                  <a:lnTo>
                    <a:pt x="4238340" y="0"/>
                  </a:lnTo>
                  <a:lnTo>
                    <a:pt x="4074149" y="362454"/>
                  </a:lnTo>
                  <a:lnTo>
                    <a:pt x="3969225" y="362454"/>
                  </a:lnTo>
                  <a:close/>
                  <a:moveTo>
                    <a:pt x="3928418" y="0"/>
                  </a:moveTo>
                  <a:lnTo>
                    <a:pt x="4033341" y="0"/>
                  </a:lnTo>
                  <a:lnTo>
                    <a:pt x="3869147" y="362454"/>
                  </a:lnTo>
                  <a:lnTo>
                    <a:pt x="3764224" y="362454"/>
                  </a:lnTo>
                  <a:close/>
                  <a:moveTo>
                    <a:pt x="3723416" y="0"/>
                  </a:moveTo>
                  <a:lnTo>
                    <a:pt x="3828340" y="0"/>
                  </a:lnTo>
                  <a:lnTo>
                    <a:pt x="3664147" y="362454"/>
                  </a:lnTo>
                  <a:lnTo>
                    <a:pt x="3559223" y="362454"/>
                  </a:lnTo>
                  <a:close/>
                  <a:moveTo>
                    <a:pt x="3518417" y="0"/>
                  </a:moveTo>
                  <a:lnTo>
                    <a:pt x="3623339" y="0"/>
                  </a:lnTo>
                  <a:lnTo>
                    <a:pt x="3459146" y="362454"/>
                  </a:lnTo>
                  <a:lnTo>
                    <a:pt x="3354222" y="362454"/>
                  </a:lnTo>
                  <a:close/>
                  <a:moveTo>
                    <a:pt x="3313414" y="0"/>
                  </a:moveTo>
                  <a:lnTo>
                    <a:pt x="3418339" y="0"/>
                  </a:lnTo>
                  <a:lnTo>
                    <a:pt x="3254144" y="362454"/>
                  </a:lnTo>
                  <a:lnTo>
                    <a:pt x="3149221" y="362454"/>
                  </a:lnTo>
                  <a:close/>
                  <a:moveTo>
                    <a:pt x="3122204" y="0"/>
                  </a:moveTo>
                  <a:lnTo>
                    <a:pt x="3227129" y="0"/>
                  </a:lnTo>
                  <a:lnTo>
                    <a:pt x="3062934" y="362454"/>
                  </a:lnTo>
                  <a:lnTo>
                    <a:pt x="2958010" y="362454"/>
                  </a:lnTo>
                  <a:close/>
                  <a:moveTo>
                    <a:pt x="2917205" y="0"/>
                  </a:moveTo>
                  <a:lnTo>
                    <a:pt x="3022129" y="0"/>
                  </a:lnTo>
                  <a:lnTo>
                    <a:pt x="2857936" y="362454"/>
                  </a:lnTo>
                  <a:lnTo>
                    <a:pt x="2753011" y="362454"/>
                  </a:lnTo>
                  <a:close/>
                  <a:moveTo>
                    <a:pt x="2712204" y="0"/>
                  </a:moveTo>
                  <a:lnTo>
                    <a:pt x="2817128" y="0"/>
                  </a:lnTo>
                  <a:lnTo>
                    <a:pt x="2652933" y="362454"/>
                  </a:lnTo>
                  <a:lnTo>
                    <a:pt x="2548011" y="362454"/>
                  </a:lnTo>
                  <a:close/>
                  <a:moveTo>
                    <a:pt x="2507202" y="0"/>
                  </a:moveTo>
                  <a:lnTo>
                    <a:pt x="2612127" y="0"/>
                  </a:lnTo>
                  <a:lnTo>
                    <a:pt x="2447933" y="362454"/>
                  </a:lnTo>
                  <a:lnTo>
                    <a:pt x="2343010" y="362454"/>
                  </a:lnTo>
                  <a:close/>
                  <a:moveTo>
                    <a:pt x="2302202" y="0"/>
                  </a:moveTo>
                  <a:lnTo>
                    <a:pt x="2407125" y="0"/>
                  </a:lnTo>
                  <a:lnTo>
                    <a:pt x="2242932" y="362454"/>
                  </a:lnTo>
                  <a:lnTo>
                    <a:pt x="2138008" y="362454"/>
                  </a:lnTo>
                  <a:close/>
                  <a:moveTo>
                    <a:pt x="2097201" y="0"/>
                  </a:moveTo>
                  <a:lnTo>
                    <a:pt x="2202124" y="0"/>
                  </a:lnTo>
                  <a:lnTo>
                    <a:pt x="2037930" y="362454"/>
                  </a:lnTo>
                  <a:lnTo>
                    <a:pt x="1933006" y="362454"/>
                  </a:lnTo>
                  <a:close/>
                  <a:moveTo>
                    <a:pt x="1892198" y="0"/>
                  </a:moveTo>
                  <a:lnTo>
                    <a:pt x="1997122" y="0"/>
                  </a:lnTo>
                  <a:lnTo>
                    <a:pt x="1832930" y="362454"/>
                  </a:lnTo>
                  <a:lnTo>
                    <a:pt x="1728005" y="362454"/>
                  </a:lnTo>
                  <a:close/>
                  <a:moveTo>
                    <a:pt x="1687197" y="0"/>
                  </a:moveTo>
                  <a:lnTo>
                    <a:pt x="1792121" y="0"/>
                  </a:lnTo>
                  <a:lnTo>
                    <a:pt x="1627927" y="362454"/>
                  </a:lnTo>
                  <a:lnTo>
                    <a:pt x="1523003" y="362454"/>
                  </a:lnTo>
                  <a:close/>
                  <a:moveTo>
                    <a:pt x="1482196" y="0"/>
                  </a:moveTo>
                  <a:lnTo>
                    <a:pt x="1587120" y="0"/>
                  </a:lnTo>
                  <a:lnTo>
                    <a:pt x="1422926" y="362454"/>
                  </a:lnTo>
                  <a:lnTo>
                    <a:pt x="1318002" y="362454"/>
                  </a:lnTo>
                  <a:close/>
                  <a:moveTo>
                    <a:pt x="1277195" y="0"/>
                  </a:moveTo>
                  <a:lnTo>
                    <a:pt x="1382120" y="0"/>
                  </a:lnTo>
                  <a:lnTo>
                    <a:pt x="1217925" y="362454"/>
                  </a:lnTo>
                  <a:lnTo>
                    <a:pt x="1113001" y="362454"/>
                  </a:lnTo>
                  <a:close/>
                  <a:moveTo>
                    <a:pt x="1072194" y="0"/>
                  </a:moveTo>
                  <a:lnTo>
                    <a:pt x="1177118" y="0"/>
                  </a:lnTo>
                  <a:lnTo>
                    <a:pt x="1012924" y="362454"/>
                  </a:lnTo>
                  <a:lnTo>
                    <a:pt x="908000" y="362454"/>
                  </a:lnTo>
                  <a:close/>
                  <a:moveTo>
                    <a:pt x="880984" y="0"/>
                  </a:moveTo>
                  <a:lnTo>
                    <a:pt x="985908" y="0"/>
                  </a:lnTo>
                  <a:lnTo>
                    <a:pt x="821715" y="362454"/>
                  </a:lnTo>
                  <a:lnTo>
                    <a:pt x="716790" y="362454"/>
                  </a:lnTo>
                  <a:close/>
                  <a:moveTo>
                    <a:pt x="689773" y="0"/>
                  </a:moveTo>
                  <a:lnTo>
                    <a:pt x="794698" y="0"/>
                  </a:lnTo>
                  <a:lnTo>
                    <a:pt x="630504" y="362454"/>
                  </a:lnTo>
                  <a:lnTo>
                    <a:pt x="525580" y="362454"/>
                  </a:lnTo>
                  <a:close/>
                  <a:moveTo>
                    <a:pt x="498563" y="0"/>
                  </a:moveTo>
                  <a:lnTo>
                    <a:pt x="603487" y="0"/>
                  </a:lnTo>
                  <a:lnTo>
                    <a:pt x="439293" y="362454"/>
                  </a:lnTo>
                  <a:lnTo>
                    <a:pt x="334369" y="362454"/>
                  </a:lnTo>
                  <a:close/>
                  <a:moveTo>
                    <a:pt x="307353" y="0"/>
                  </a:moveTo>
                  <a:lnTo>
                    <a:pt x="412277" y="0"/>
                  </a:lnTo>
                  <a:lnTo>
                    <a:pt x="248083" y="362454"/>
                  </a:lnTo>
                  <a:lnTo>
                    <a:pt x="143159" y="362454"/>
                  </a:lnTo>
                  <a:close/>
                  <a:moveTo>
                    <a:pt x="116154" y="0"/>
                  </a:moveTo>
                  <a:lnTo>
                    <a:pt x="221078" y="0"/>
                  </a:lnTo>
                  <a:lnTo>
                    <a:pt x="56884" y="362454"/>
                  </a:lnTo>
                  <a:lnTo>
                    <a:pt x="0" y="362454"/>
                  </a:lnTo>
                  <a:lnTo>
                    <a:pt x="0" y="256407"/>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extBox 3">
            <a:extLst>
              <a:ext uri="{FF2B5EF4-FFF2-40B4-BE49-F238E27FC236}">
                <a16:creationId xmlns:a16="http://schemas.microsoft.com/office/drawing/2014/main" xmlns="" id="{948A2979-A456-4286-B8FC-8FF4C0C58EFD}"/>
              </a:ext>
            </a:extLst>
          </p:cNvPr>
          <p:cNvSpPr txBox="1"/>
          <p:nvPr/>
        </p:nvSpPr>
        <p:spPr>
          <a:xfrm>
            <a:off x="0" y="2738014"/>
            <a:ext cx="12192000" cy="1323439"/>
          </a:xfrm>
          <a:prstGeom prst="rect">
            <a:avLst/>
          </a:prstGeom>
          <a:noFill/>
        </p:spPr>
        <p:txBody>
          <a:bodyPr wrap="square" rtlCol="0" anchor="ctr">
            <a:spAutoFit/>
          </a:bodyPr>
          <a:lstStyle/>
          <a:p>
            <a:pPr algn="ctr"/>
            <a:r>
              <a:rPr lang="id-ID" altLang="ko-KR" sz="4000" b="1" dirty="0" smtClean="0">
                <a:latin typeface="Segoe UI" panose="020B0502040204020203" pitchFamily="34" charset="0"/>
                <a:cs typeface="Segoe UI" panose="020B0502040204020203" pitchFamily="34" charset="0"/>
              </a:rPr>
              <a:t>KEBIJAKAN DEKONSENTRASI </a:t>
            </a:r>
          </a:p>
          <a:p>
            <a:pPr algn="ctr"/>
            <a:r>
              <a:rPr lang="id-ID" altLang="ko-KR" sz="4000" b="1" dirty="0" smtClean="0">
                <a:latin typeface="Segoe UI" panose="020B0502040204020203" pitchFamily="34" charset="0"/>
                <a:cs typeface="Segoe UI" panose="020B0502040204020203" pitchFamily="34" charset="0"/>
              </a:rPr>
              <a:t>KERJASAMA PERBATASAN NEGARA</a:t>
            </a:r>
            <a:endParaRPr lang="ko-KR" altLang="en-US" sz="4000" b="1" dirty="0">
              <a:latin typeface="Segoe UI" panose="020B0502040204020203" pitchFamily="34" charset="0"/>
              <a:cs typeface="Segoe UI" panose="020B0502040204020203" pitchFamily="34" charset="0"/>
            </a:endParaRPr>
          </a:p>
        </p:txBody>
      </p:sp>
      <p:grpSp>
        <p:nvGrpSpPr>
          <p:cNvPr id="180" name="Group 179">
            <a:extLst>
              <a:ext uri="{FF2B5EF4-FFF2-40B4-BE49-F238E27FC236}">
                <a16:creationId xmlns:a16="http://schemas.microsoft.com/office/drawing/2014/main" xmlns="" id="{8429DDA0-B1B8-47BC-8D60-2A9CC3C68E75}"/>
              </a:ext>
            </a:extLst>
          </p:cNvPr>
          <p:cNvGrpSpPr/>
          <p:nvPr/>
        </p:nvGrpSpPr>
        <p:grpSpPr>
          <a:xfrm>
            <a:off x="-18720" y="5663823"/>
            <a:ext cx="12210572" cy="379656"/>
            <a:chOff x="3638881" y="1932349"/>
            <a:chExt cx="12210572" cy="379656"/>
          </a:xfrm>
        </p:grpSpPr>
        <p:sp>
          <p:nvSpPr>
            <p:cNvPr id="146" name="Rectangle 145">
              <a:extLst>
                <a:ext uri="{FF2B5EF4-FFF2-40B4-BE49-F238E27FC236}">
                  <a16:creationId xmlns:a16="http://schemas.microsoft.com/office/drawing/2014/main" xmlns="" id="{B505BD3C-27E0-4BB6-B46D-4C6B10CEBFA3}"/>
                </a:ext>
              </a:extLst>
            </p:cNvPr>
            <p:cNvSpPr/>
            <p:nvPr/>
          </p:nvSpPr>
          <p:spPr>
            <a:xfrm>
              <a:off x="3657453" y="1932349"/>
              <a:ext cx="12192000" cy="3796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9" name="Freeform: Shape 178">
              <a:extLst>
                <a:ext uri="{FF2B5EF4-FFF2-40B4-BE49-F238E27FC236}">
                  <a16:creationId xmlns:a16="http://schemas.microsoft.com/office/drawing/2014/main" xmlns="" id="{4323F488-2DE7-4137-97A5-27646E2B41FE}"/>
                </a:ext>
              </a:extLst>
            </p:cNvPr>
            <p:cNvSpPr/>
            <p:nvPr/>
          </p:nvSpPr>
          <p:spPr>
            <a:xfrm>
              <a:off x="3638881" y="1933431"/>
              <a:ext cx="12192000" cy="378573"/>
            </a:xfrm>
            <a:custGeom>
              <a:avLst/>
              <a:gdLst>
                <a:gd name="connsiteX0" fmla="*/ 12087076 w 12192000"/>
                <a:gd name="connsiteY0" fmla="*/ 0 h 362454"/>
                <a:gd name="connsiteX1" fmla="*/ 12192000 w 12192000"/>
                <a:gd name="connsiteY1" fmla="*/ 0 h 362454"/>
                <a:gd name="connsiteX2" fmla="*/ 12027806 w 12192000"/>
                <a:gd name="connsiteY2" fmla="*/ 362454 h 362454"/>
                <a:gd name="connsiteX3" fmla="*/ 11922882 w 12192000"/>
                <a:gd name="connsiteY3" fmla="*/ 362454 h 362454"/>
                <a:gd name="connsiteX4" fmla="*/ 11882077 w 12192000"/>
                <a:gd name="connsiteY4" fmla="*/ 0 h 362454"/>
                <a:gd name="connsiteX5" fmla="*/ 11987001 w 12192000"/>
                <a:gd name="connsiteY5" fmla="*/ 0 h 362454"/>
                <a:gd name="connsiteX6" fmla="*/ 11822807 w 12192000"/>
                <a:gd name="connsiteY6" fmla="*/ 362454 h 362454"/>
                <a:gd name="connsiteX7" fmla="*/ 11717883 w 12192000"/>
                <a:gd name="connsiteY7" fmla="*/ 362454 h 362454"/>
                <a:gd name="connsiteX8" fmla="*/ 11677076 w 12192000"/>
                <a:gd name="connsiteY8" fmla="*/ 0 h 362454"/>
                <a:gd name="connsiteX9" fmla="*/ 11782000 w 12192000"/>
                <a:gd name="connsiteY9" fmla="*/ 0 h 362454"/>
                <a:gd name="connsiteX10" fmla="*/ 11617806 w 12192000"/>
                <a:gd name="connsiteY10" fmla="*/ 362454 h 362454"/>
                <a:gd name="connsiteX11" fmla="*/ 11512882 w 12192000"/>
                <a:gd name="connsiteY11" fmla="*/ 362454 h 362454"/>
                <a:gd name="connsiteX12" fmla="*/ 11472075 w 12192000"/>
                <a:gd name="connsiteY12" fmla="*/ 0 h 362454"/>
                <a:gd name="connsiteX13" fmla="*/ 11576999 w 12192000"/>
                <a:gd name="connsiteY13" fmla="*/ 0 h 362454"/>
                <a:gd name="connsiteX14" fmla="*/ 11412805 w 12192000"/>
                <a:gd name="connsiteY14" fmla="*/ 362454 h 362454"/>
                <a:gd name="connsiteX15" fmla="*/ 11307881 w 12192000"/>
                <a:gd name="connsiteY15" fmla="*/ 362454 h 362454"/>
                <a:gd name="connsiteX16" fmla="*/ 11267074 w 12192000"/>
                <a:gd name="connsiteY16" fmla="*/ 0 h 362454"/>
                <a:gd name="connsiteX17" fmla="*/ 11371998 w 12192000"/>
                <a:gd name="connsiteY17" fmla="*/ 0 h 362454"/>
                <a:gd name="connsiteX18" fmla="*/ 11207804 w 12192000"/>
                <a:gd name="connsiteY18" fmla="*/ 362454 h 362454"/>
                <a:gd name="connsiteX19" fmla="*/ 11102880 w 12192000"/>
                <a:gd name="connsiteY19" fmla="*/ 362454 h 362454"/>
                <a:gd name="connsiteX20" fmla="*/ 11062073 w 12192000"/>
                <a:gd name="connsiteY20" fmla="*/ 0 h 362454"/>
                <a:gd name="connsiteX21" fmla="*/ 11166997 w 12192000"/>
                <a:gd name="connsiteY21" fmla="*/ 0 h 362454"/>
                <a:gd name="connsiteX22" fmla="*/ 11002803 w 12192000"/>
                <a:gd name="connsiteY22" fmla="*/ 362454 h 362454"/>
                <a:gd name="connsiteX23" fmla="*/ 10897879 w 12192000"/>
                <a:gd name="connsiteY23" fmla="*/ 362454 h 362454"/>
                <a:gd name="connsiteX24" fmla="*/ 10857072 w 12192000"/>
                <a:gd name="connsiteY24" fmla="*/ 0 h 362454"/>
                <a:gd name="connsiteX25" fmla="*/ 10961996 w 12192000"/>
                <a:gd name="connsiteY25" fmla="*/ 0 h 362454"/>
                <a:gd name="connsiteX26" fmla="*/ 10797802 w 12192000"/>
                <a:gd name="connsiteY26" fmla="*/ 362454 h 362454"/>
                <a:gd name="connsiteX27" fmla="*/ 10692878 w 12192000"/>
                <a:gd name="connsiteY27" fmla="*/ 362454 h 362454"/>
                <a:gd name="connsiteX28" fmla="*/ 10652071 w 12192000"/>
                <a:gd name="connsiteY28" fmla="*/ 0 h 362454"/>
                <a:gd name="connsiteX29" fmla="*/ 10756995 w 12192000"/>
                <a:gd name="connsiteY29" fmla="*/ 0 h 362454"/>
                <a:gd name="connsiteX30" fmla="*/ 10592801 w 12192000"/>
                <a:gd name="connsiteY30" fmla="*/ 362454 h 362454"/>
                <a:gd name="connsiteX31" fmla="*/ 10487877 w 12192000"/>
                <a:gd name="connsiteY31" fmla="*/ 362454 h 362454"/>
                <a:gd name="connsiteX32" fmla="*/ 10447070 w 12192000"/>
                <a:gd name="connsiteY32" fmla="*/ 0 h 362454"/>
                <a:gd name="connsiteX33" fmla="*/ 10551994 w 12192000"/>
                <a:gd name="connsiteY33" fmla="*/ 0 h 362454"/>
                <a:gd name="connsiteX34" fmla="*/ 10387800 w 12192000"/>
                <a:gd name="connsiteY34" fmla="*/ 362454 h 362454"/>
                <a:gd name="connsiteX35" fmla="*/ 10282876 w 12192000"/>
                <a:gd name="connsiteY35" fmla="*/ 362454 h 362454"/>
                <a:gd name="connsiteX36" fmla="*/ 10242069 w 12192000"/>
                <a:gd name="connsiteY36" fmla="*/ 0 h 362454"/>
                <a:gd name="connsiteX37" fmla="*/ 10346993 w 12192000"/>
                <a:gd name="connsiteY37" fmla="*/ 0 h 362454"/>
                <a:gd name="connsiteX38" fmla="*/ 10182799 w 12192000"/>
                <a:gd name="connsiteY38" fmla="*/ 362454 h 362454"/>
                <a:gd name="connsiteX39" fmla="*/ 10077875 w 12192000"/>
                <a:gd name="connsiteY39" fmla="*/ 362454 h 362454"/>
                <a:gd name="connsiteX40" fmla="*/ 10037068 w 12192000"/>
                <a:gd name="connsiteY40" fmla="*/ 0 h 362454"/>
                <a:gd name="connsiteX41" fmla="*/ 10141992 w 12192000"/>
                <a:gd name="connsiteY41" fmla="*/ 0 h 362454"/>
                <a:gd name="connsiteX42" fmla="*/ 9977798 w 12192000"/>
                <a:gd name="connsiteY42" fmla="*/ 362454 h 362454"/>
                <a:gd name="connsiteX43" fmla="*/ 9872874 w 12192000"/>
                <a:gd name="connsiteY43" fmla="*/ 362454 h 362454"/>
                <a:gd name="connsiteX44" fmla="*/ 9845855 w 12192000"/>
                <a:gd name="connsiteY44" fmla="*/ 0 h 362454"/>
                <a:gd name="connsiteX45" fmla="*/ 9950779 w 12192000"/>
                <a:gd name="connsiteY45" fmla="*/ 0 h 362454"/>
                <a:gd name="connsiteX46" fmla="*/ 9786585 w 12192000"/>
                <a:gd name="connsiteY46" fmla="*/ 362454 h 362454"/>
                <a:gd name="connsiteX47" fmla="*/ 9681661 w 12192000"/>
                <a:gd name="connsiteY47" fmla="*/ 362454 h 362454"/>
                <a:gd name="connsiteX48" fmla="*/ 9640856 w 12192000"/>
                <a:gd name="connsiteY48" fmla="*/ 0 h 362454"/>
                <a:gd name="connsiteX49" fmla="*/ 9745780 w 12192000"/>
                <a:gd name="connsiteY49" fmla="*/ 0 h 362454"/>
                <a:gd name="connsiteX50" fmla="*/ 9581586 w 12192000"/>
                <a:gd name="connsiteY50" fmla="*/ 362454 h 362454"/>
                <a:gd name="connsiteX51" fmla="*/ 9476662 w 12192000"/>
                <a:gd name="connsiteY51" fmla="*/ 362454 h 362454"/>
                <a:gd name="connsiteX52" fmla="*/ 9435855 w 12192000"/>
                <a:gd name="connsiteY52" fmla="*/ 0 h 362454"/>
                <a:gd name="connsiteX53" fmla="*/ 9540779 w 12192000"/>
                <a:gd name="connsiteY53" fmla="*/ 0 h 362454"/>
                <a:gd name="connsiteX54" fmla="*/ 9376585 w 12192000"/>
                <a:gd name="connsiteY54" fmla="*/ 362454 h 362454"/>
                <a:gd name="connsiteX55" fmla="*/ 9271661 w 12192000"/>
                <a:gd name="connsiteY55" fmla="*/ 362454 h 362454"/>
                <a:gd name="connsiteX56" fmla="*/ 9230854 w 12192000"/>
                <a:gd name="connsiteY56" fmla="*/ 0 h 362454"/>
                <a:gd name="connsiteX57" fmla="*/ 9335778 w 12192000"/>
                <a:gd name="connsiteY57" fmla="*/ 0 h 362454"/>
                <a:gd name="connsiteX58" fmla="*/ 9171584 w 12192000"/>
                <a:gd name="connsiteY58" fmla="*/ 362454 h 362454"/>
                <a:gd name="connsiteX59" fmla="*/ 9066660 w 12192000"/>
                <a:gd name="connsiteY59" fmla="*/ 362454 h 362454"/>
                <a:gd name="connsiteX60" fmla="*/ 9025853 w 12192000"/>
                <a:gd name="connsiteY60" fmla="*/ 0 h 362454"/>
                <a:gd name="connsiteX61" fmla="*/ 9130777 w 12192000"/>
                <a:gd name="connsiteY61" fmla="*/ 0 h 362454"/>
                <a:gd name="connsiteX62" fmla="*/ 8966583 w 12192000"/>
                <a:gd name="connsiteY62" fmla="*/ 362454 h 362454"/>
                <a:gd name="connsiteX63" fmla="*/ 8861659 w 12192000"/>
                <a:gd name="connsiteY63" fmla="*/ 362454 h 362454"/>
                <a:gd name="connsiteX64" fmla="*/ 8820852 w 12192000"/>
                <a:gd name="connsiteY64" fmla="*/ 0 h 362454"/>
                <a:gd name="connsiteX65" fmla="*/ 8925776 w 12192000"/>
                <a:gd name="connsiteY65" fmla="*/ 0 h 362454"/>
                <a:gd name="connsiteX66" fmla="*/ 8761582 w 12192000"/>
                <a:gd name="connsiteY66" fmla="*/ 362454 h 362454"/>
                <a:gd name="connsiteX67" fmla="*/ 8656658 w 12192000"/>
                <a:gd name="connsiteY67" fmla="*/ 362454 h 362454"/>
                <a:gd name="connsiteX68" fmla="*/ 8615851 w 12192000"/>
                <a:gd name="connsiteY68" fmla="*/ 0 h 362454"/>
                <a:gd name="connsiteX69" fmla="*/ 8720775 w 12192000"/>
                <a:gd name="connsiteY69" fmla="*/ 0 h 362454"/>
                <a:gd name="connsiteX70" fmla="*/ 8556581 w 12192000"/>
                <a:gd name="connsiteY70" fmla="*/ 362454 h 362454"/>
                <a:gd name="connsiteX71" fmla="*/ 8451657 w 12192000"/>
                <a:gd name="connsiteY71" fmla="*/ 362454 h 362454"/>
                <a:gd name="connsiteX72" fmla="*/ 8410850 w 12192000"/>
                <a:gd name="connsiteY72" fmla="*/ 0 h 362454"/>
                <a:gd name="connsiteX73" fmla="*/ 8515774 w 12192000"/>
                <a:gd name="connsiteY73" fmla="*/ 0 h 362454"/>
                <a:gd name="connsiteX74" fmla="*/ 8351580 w 12192000"/>
                <a:gd name="connsiteY74" fmla="*/ 362454 h 362454"/>
                <a:gd name="connsiteX75" fmla="*/ 8246656 w 12192000"/>
                <a:gd name="connsiteY75" fmla="*/ 362454 h 362454"/>
                <a:gd name="connsiteX76" fmla="*/ 8205849 w 12192000"/>
                <a:gd name="connsiteY76" fmla="*/ 0 h 362454"/>
                <a:gd name="connsiteX77" fmla="*/ 8310773 w 12192000"/>
                <a:gd name="connsiteY77" fmla="*/ 0 h 362454"/>
                <a:gd name="connsiteX78" fmla="*/ 8146579 w 12192000"/>
                <a:gd name="connsiteY78" fmla="*/ 362454 h 362454"/>
                <a:gd name="connsiteX79" fmla="*/ 8041655 w 12192000"/>
                <a:gd name="connsiteY79" fmla="*/ 362454 h 362454"/>
                <a:gd name="connsiteX80" fmla="*/ 8000848 w 12192000"/>
                <a:gd name="connsiteY80" fmla="*/ 0 h 362454"/>
                <a:gd name="connsiteX81" fmla="*/ 8105772 w 12192000"/>
                <a:gd name="connsiteY81" fmla="*/ 0 h 362454"/>
                <a:gd name="connsiteX82" fmla="*/ 7941578 w 12192000"/>
                <a:gd name="connsiteY82" fmla="*/ 362454 h 362454"/>
                <a:gd name="connsiteX83" fmla="*/ 7836654 w 12192000"/>
                <a:gd name="connsiteY83" fmla="*/ 362454 h 362454"/>
                <a:gd name="connsiteX84" fmla="*/ 7795847 w 12192000"/>
                <a:gd name="connsiteY84" fmla="*/ 0 h 362454"/>
                <a:gd name="connsiteX85" fmla="*/ 7900771 w 12192000"/>
                <a:gd name="connsiteY85" fmla="*/ 0 h 362454"/>
                <a:gd name="connsiteX86" fmla="*/ 7736577 w 12192000"/>
                <a:gd name="connsiteY86" fmla="*/ 362454 h 362454"/>
                <a:gd name="connsiteX87" fmla="*/ 7631653 w 12192000"/>
                <a:gd name="connsiteY87" fmla="*/ 362454 h 362454"/>
                <a:gd name="connsiteX88" fmla="*/ 7604637 w 12192000"/>
                <a:gd name="connsiteY88" fmla="*/ 0 h 362454"/>
                <a:gd name="connsiteX89" fmla="*/ 7709561 w 12192000"/>
                <a:gd name="connsiteY89" fmla="*/ 0 h 362454"/>
                <a:gd name="connsiteX90" fmla="*/ 7545367 w 12192000"/>
                <a:gd name="connsiteY90" fmla="*/ 362454 h 362454"/>
                <a:gd name="connsiteX91" fmla="*/ 7440443 w 12192000"/>
                <a:gd name="connsiteY91" fmla="*/ 362454 h 362454"/>
                <a:gd name="connsiteX92" fmla="*/ 7399638 w 12192000"/>
                <a:gd name="connsiteY92" fmla="*/ 0 h 362454"/>
                <a:gd name="connsiteX93" fmla="*/ 7504562 w 12192000"/>
                <a:gd name="connsiteY93" fmla="*/ 0 h 362454"/>
                <a:gd name="connsiteX94" fmla="*/ 7340368 w 12192000"/>
                <a:gd name="connsiteY94" fmla="*/ 362454 h 362454"/>
                <a:gd name="connsiteX95" fmla="*/ 7235444 w 12192000"/>
                <a:gd name="connsiteY95" fmla="*/ 362454 h 362454"/>
                <a:gd name="connsiteX96" fmla="*/ 7194637 w 12192000"/>
                <a:gd name="connsiteY96" fmla="*/ 0 h 362454"/>
                <a:gd name="connsiteX97" fmla="*/ 7299561 w 12192000"/>
                <a:gd name="connsiteY97" fmla="*/ 0 h 362454"/>
                <a:gd name="connsiteX98" fmla="*/ 7135367 w 12192000"/>
                <a:gd name="connsiteY98" fmla="*/ 362454 h 362454"/>
                <a:gd name="connsiteX99" fmla="*/ 7030443 w 12192000"/>
                <a:gd name="connsiteY99" fmla="*/ 362454 h 362454"/>
                <a:gd name="connsiteX100" fmla="*/ 6989636 w 12192000"/>
                <a:gd name="connsiteY100" fmla="*/ 0 h 362454"/>
                <a:gd name="connsiteX101" fmla="*/ 7094560 w 12192000"/>
                <a:gd name="connsiteY101" fmla="*/ 0 h 362454"/>
                <a:gd name="connsiteX102" fmla="*/ 6930366 w 12192000"/>
                <a:gd name="connsiteY102" fmla="*/ 362454 h 362454"/>
                <a:gd name="connsiteX103" fmla="*/ 6825442 w 12192000"/>
                <a:gd name="connsiteY103" fmla="*/ 362454 h 362454"/>
                <a:gd name="connsiteX104" fmla="*/ 6784635 w 12192000"/>
                <a:gd name="connsiteY104" fmla="*/ 0 h 362454"/>
                <a:gd name="connsiteX105" fmla="*/ 6889559 w 12192000"/>
                <a:gd name="connsiteY105" fmla="*/ 0 h 362454"/>
                <a:gd name="connsiteX106" fmla="*/ 6725365 w 12192000"/>
                <a:gd name="connsiteY106" fmla="*/ 362454 h 362454"/>
                <a:gd name="connsiteX107" fmla="*/ 6620441 w 12192000"/>
                <a:gd name="connsiteY107" fmla="*/ 362454 h 362454"/>
                <a:gd name="connsiteX108" fmla="*/ 6579634 w 12192000"/>
                <a:gd name="connsiteY108" fmla="*/ 0 h 362454"/>
                <a:gd name="connsiteX109" fmla="*/ 6684558 w 12192000"/>
                <a:gd name="connsiteY109" fmla="*/ 0 h 362454"/>
                <a:gd name="connsiteX110" fmla="*/ 6520364 w 12192000"/>
                <a:gd name="connsiteY110" fmla="*/ 362454 h 362454"/>
                <a:gd name="connsiteX111" fmla="*/ 6415440 w 12192000"/>
                <a:gd name="connsiteY111" fmla="*/ 362454 h 362454"/>
                <a:gd name="connsiteX112" fmla="*/ 6374633 w 12192000"/>
                <a:gd name="connsiteY112" fmla="*/ 0 h 362454"/>
                <a:gd name="connsiteX113" fmla="*/ 6479557 w 12192000"/>
                <a:gd name="connsiteY113" fmla="*/ 0 h 362454"/>
                <a:gd name="connsiteX114" fmla="*/ 6315363 w 12192000"/>
                <a:gd name="connsiteY114" fmla="*/ 362454 h 362454"/>
                <a:gd name="connsiteX115" fmla="*/ 6210439 w 12192000"/>
                <a:gd name="connsiteY115" fmla="*/ 362454 h 362454"/>
                <a:gd name="connsiteX116" fmla="*/ 6169632 w 12192000"/>
                <a:gd name="connsiteY116" fmla="*/ 0 h 362454"/>
                <a:gd name="connsiteX117" fmla="*/ 6274556 w 12192000"/>
                <a:gd name="connsiteY117" fmla="*/ 0 h 362454"/>
                <a:gd name="connsiteX118" fmla="*/ 6110362 w 12192000"/>
                <a:gd name="connsiteY118" fmla="*/ 362454 h 362454"/>
                <a:gd name="connsiteX119" fmla="*/ 6005438 w 12192000"/>
                <a:gd name="connsiteY119" fmla="*/ 362454 h 362454"/>
                <a:gd name="connsiteX120" fmla="*/ 5964632 w 12192000"/>
                <a:gd name="connsiteY120" fmla="*/ 0 h 362454"/>
                <a:gd name="connsiteX121" fmla="*/ 6069556 w 12192000"/>
                <a:gd name="connsiteY121" fmla="*/ 0 h 362454"/>
                <a:gd name="connsiteX122" fmla="*/ 5905362 w 12192000"/>
                <a:gd name="connsiteY122" fmla="*/ 362454 h 362454"/>
                <a:gd name="connsiteX123" fmla="*/ 5800438 w 12192000"/>
                <a:gd name="connsiteY123" fmla="*/ 362454 h 362454"/>
                <a:gd name="connsiteX124" fmla="*/ 5759631 w 12192000"/>
                <a:gd name="connsiteY124" fmla="*/ 0 h 362454"/>
                <a:gd name="connsiteX125" fmla="*/ 5864555 w 12192000"/>
                <a:gd name="connsiteY125" fmla="*/ 0 h 362454"/>
                <a:gd name="connsiteX126" fmla="*/ 5700362 w 12192000"/>
                <a:gd name="connsiteY126" fmla="*/ 362454 h 362454"/>
                <a:gd name="connsiteX127" fmla="*/ 5595439 w 12192000"/>
                <a:gd name="connsiteY127" fmla="*/ 362454 h 362454"/>
                <a:gd name="connsiteX128" fmla="*/ 5554631 w 12192000"/>
                <a:gd name="connsiteY128" fmla="*/ 0 h 362454"/>
                <a:gd name="connsiteX129" fmla="*/ 5659555 w 12192000"/>
                <a:gd name="connsiteY129" fmla="*/ 0 h 362454"/>
                <a:gd name="connsiteX130" fmla="*/ 5495362 w 12192000"/>
                <a:gd name="connsiteY130" fmla="*/ 362454 h 362454"/>
                <a:gd name="connsiteX131" fmla="*/ 5390438 w 12192000"/>
                <a:gd name="connsiteY131" fmla="*/ 362454 h 362454"/>
                <a:gd name="connsiteX132" fmla="*/ 5363422 w 12192000"/>
                <a:gd name="connsiteY132" fmla="*/ 0 h 362454"/>
                <a:gd name="connsiteX133" fmla="*/ 5468345 w 12192000"/>
                <a:gd name="connsiteY133" fmla="*/ 0 h 362454"/>
                <a:gd name="connsiteX134" fmla="*/ 5304153 w 12192000"/>
                <a:gd name="connsiteY134" fmla="*/ 362454 h 362454"/>
                <a:gd name="connsiteX135" fmla="*/ 5199228 w 12192000"/>
                <a:gd name="connsiteY135" fmla="*/ 362454 h 362454"/>
                <a:gd name="connsiteX136" fmla="*/ 5158423 w 12192000"/>
                <a:gd name="connsiteY136" fmla="*/ 0 h 362454"/>
                <a:gd name="connsiteX137" fmla="*/ 5263348 w 12192000"/>
                <a:gd name="connsiteY137" fmla="*/ 0 h 362454"/>
                <a:gd name="connsiteX138" fmla="*/ 5099154 w 12192000"/>
                <a:gd name="connsiteY138" fmla="*/ 362454 h 362454"/>
                <a:gd name="connsiteX139" fmla="*/ 4994229 w 12192000"/>
                <a:gd name="connsiteY139" fmla="*/ 362454 h 362454"/>
                <a:gd name="connsiteX140" fmla="*/ 4953420 w 12192000"/>
                <a:gd name="connsiteY140" fmla="*/ 0 h 362454"/>
                <a:gd name="connsiteX141" fmla="*/ 5058346 w 12192000"/>
                <a:gd name="connsiteY141" fmla="*/ 0 h 362454"/>
                <a:gd name="connsiteX142" fmla="*/ 4894151 w 12192000"/>
                <a:gd name="connsiteY142" fmla="*/ 362454 h 362454"/>
                <a:gd name="connsiteX143" fmla="*/ 4789227 w 12192000"/>
                <a:gd name="connsiteY143" fmla="*/ 362454 h 362454"/>
                <a:gd name="connsiteX144" fmla="*/ 4748421 w 12192000"/>
                <a:gd name="connsiteY144" fmla="*/ 0 h 362454"/>
                <a:gd name="connsiteX145" fmla="*/ 4853343 w 12192000"/>
                <a:gd name="connsiteY145" fmla="*/ 0 h 362454"/>
                <a:gd name="connsiteX146" fmla="*/ 4689151 w 12192000"/>
                <a:gd name="connsiteY146" fmla="*/ 362454 h 362454"/>
                <a:gd name="connsiteX147" fmla="*/ 4584226 w 12192000"/>
                <a:gd name="connsiteY147" fmla="*/ 362454 h 362454"/>
                <a:gd name="connsiteX148" fmla="*/ 4543420 w 12192000"/>
                <a:gd name="connsiteY148" fmla="*/ 0 h 362454"/>
                <a:gd name="connsiteX149" fmla="*/ 4648343 w 12192000"/>
                <a:gd name="connsiteY149" fmla="*/ 0 h 362454"/>
                <a:gd name="connsiteX150" fmla="*/ 4484149 w 12192000"/>
                <a:gd name="connsiteY150" fmla="*/ 362454 h 362454"/>
                <a:gd name="connsiteX151" fmla="*/ 4379225 w 12192000"/>
                <a:gd name="connsiteY151" fmla="*/ 362454 h 362454"/>
                <a:gd name="connsiteX152" fmla="*/ 4338417 w 12192000"/>
                <a:gd name="connsiteY152" fmla="*/ 0 h 362454"/>
                <a:gd name="connsiteX153" fmla="*/ 4443341 w 12192000"/>
                <a:gd name="connsiteY153" fmla="*/ 0 h 362454"/>
                <a:gd name="connsiteX154" fmla="*/ 4279148 w 12192000"/>
                <a:gd name="connsiteY154" fmla="*/ 362454 h 362454"/>
                <a:gd name="connsiteX155" fmla="*/ 4174226 w 12192000"/>
                <a:gd name="connsiteY155" fmla="*/ 362454 h 362454"/>
                <a:gd name="connsiteX156" fmla="*/ 4133419 w 12192000"/>
                <a:gd name="connsiteY156" fmla="*/ 0 h 362454"/>
                <a:gd name="connsiteX157" fmla="*/ 4238340 w 12192000"/>
                <a:gd name="connsiteY157" fmla="*/ 0 h 362454"/>
                <a:gd name="connsiteX158" fmla="*/ 4074149 w 12192000"/>
                <a:gd name="connsiteY158" fmla="*/ 362454 h 362454"/>
                <a:gd name="connsiteX159" fmla="*/ 3969225 w 12192000"/>
                <a:gd name="connsiteY159" fmla="*/ 362454 h 362454"/>
                <a:gd name="connsiteX160" fmla="*/ 3928418 w 12192000"/>
                <a:gd name="connsiteY160" fmla="*/ 0 h 362454"/>
                <a:gd name="connsiteX161" fmla="*/ 4033341 w 12192000"/>
                <a:gd name="connsiteY161" fmla="*/ 0 h 362454"/>
                <a:gd name="connsiteX162" fmla="*/ 3869147 w 12192000"/>
                <a:gd name="connsiteY162" fmla="*/ 362454 h 362454"/>
                <a:gd name="connsiteX163" fmla="*/ 3764224 w 12192000"/>
                <a:gd name="connsiteY163" fmla="*/ 362454 h 362454"/>
                <a:gd name="connsiteX164" fmla="*/ 3723416 w 12192000"/>
                <a:gd name="connsiteY164" fmla="*/ 0 h 362454"/>
                <a:gd name="connsiteX165" fmla="*/ 3828340 w 12192000"/>
                <a:gd name="connsiteY165" fmla="*/ 0 h 362454"/>
                <a:gd name="connsiteX166" fmla="*/ 3664147 w 12192000"/>
                <a:gd name="connsiteY166" fmla="*/ 362454 h 362454"/>
                <a:gd name="connsiteX167" fmla="*/ 3559223 w 12192000"/>
                <a:gd name="connsiteY167" fmla="*/ 362454 h 362454"/>
                <a:gd name="connsiteX168" fmla="*/ 3518417 w 12192000"/>
                <a:gd name="connsiteY168" fmla="*/ 0 h 362454"/>
                <a:gd name="connsiteX169" fmla="*/ 3623339 w 12192000"/>
                <a:gd name="connsiteY169" fmla="*/ 0 h 362454"/>
                <a:gd name="connsiteX170" fmla="*/ 3459146 w 12192000"/>
                <a:gd name="connsiteY170" fmla="*/ 362454 h 362454"/>
                <a:gd name="connsiteX171" fmla="*/ 3354222 w 12192000"/>
                <a:gd name="connsiteY171" fmla="*/ 362454 h 362454"/>
                <a:gd name="connsiteX172" fmla="*/ 3313414 w 12192000"/>
                <a:gd name="connsiteY172" fmla="*/ 0 h 362454"/>
                <a:gd name="connsiteX173" fmla="*/ 3418339 w 12192000"/>
                <a:gd name="connsiteY173" fmla="*/ 0 h 362454"/>
                <a:gd name="connsiteX174" fmla="*/ 3254144 w 12192000"/>
                <a:gd name="connsiteY174" fmla="*/ 362454 h 362454"/>
                <a:gd name="connsiteX175" fmla="*/ 3149221 w 12192000"/>
                <a:gd name="connsiteY175" fmla="*/ 362454 h 362454"/>
                <a:gd name="connsiteX176" fmla="*/ 3122204 w 12192000"/>
                <a:gd name="connsiteY176" fmla="*/ 0 h 362454"/>
                <a:gd name="connsiteX177" fmla="*/ 3227129 w 12192000"/>
                <a:gd name="connsiteY177" fmla="*/ 0 h 362454"/>
                <a:gd name="connsiteX178" fmla="*/ 3062934 w 12192000"/>
                <a:gd name="connsiteY178" fmla="*/ 362454 h 362454"/>
                <a:gd name="connsiteX179" fmla="*/ 2958010 w 12192000"/>
                <a:gd name="connsiteY179" fmla="*/ 362454 h 362454"/>
                <a:gd name="connsiteX180" fmla="*/ 2917205 w 12192000"/>
                <a:gd name="connsiteY180" fmla="*/ 0 h 362454"/>
                <a:gd name="connsiteX181" fmla="*/ 3022129 w 12192000"/>
                <a:gd name="connsiteY181" fmla="*/ 0 h 362454"/>
                <a:gd name="connsiteX182" fmla="*/ 2857936 w 12192000"/>
                <a:gd name="connsiteY182" fmla="*/ 362454 h 362454"/>
                <a:gd name="connsiteX183" fmla="*/ 2753011 w 12192000"/>
                <a:gd name="connsiteY183" fmla="*/ 362454 h 362454"/>
                <a:gd name="connsiteX184" fmla="*/ 2712204 w 12192000"/>
                <a:gd name="connsiteY184" fmla="*/ 0 h 362454"/>
                <a:gd name="connsiteX185" fmla="*/ 2817128 w 12192000"/>
                <a:gd name="connsiteY185" fmla="*/ 0 h 362454"/>
                <a:gd name="connsiteX186" fmla="*/ 2652933 w 12192000"/>
                <a:gd name="connsiteY186" fmla="*/ 362454 h 362454"/>
                <a:gd name="connsiteX187" fmla="*/ 2548011 w 12192000"/>
                <a:gd name="connsiteY187" fmla="*/ 362454 h 362454"/>
                <a:gd name="connsiteX188" fmla="*/ 2507202 w 12192000"/>
                <a:gd name="connsiteY188" fmla="*/ 0 h 362454"/>
                <a:gd name="connsiteX189" fmla="*/ 2612127 w 12192000"/>
                <a:gd name="connsiteY189" fmla="*/ 0 h 362454"/>
                <a:gd name="connsiteX190" fmla="*/ 2447933 w 12192000"/>
                <a:gd name="connsiteY190" fmla="*/ 362454 h 362454"/>
                <a:gd name="connsiteX191" fmla="*/ 2343010 w 12192000"/>
                <a:gd name="connsiteY191" fmla="*/ 362454 h 362454"/>
                <a:gd name="connsiteX192" fmla="*/ 2302202 w 12192000"/>
                <a:gd name="connsiteY192" fmla="*/ 0 h 362454"/>
                <a:gd name="connsiteX193" fmla="*/ 2407125 w 12192000"/>
                <a:gd name="connsiteY193" fmla="*/ 0 h 362454"/>
                <a:gd name="connsiteX194" fmla="*/ 2242932 w 12192000"/>
                <a:gd name="connsiteY194" fmla="*/ 362454 h 362454"/>
                <a:gd name="connsiteX195" fmla="*/ 2138008 w 12192000"/>
                <a:gd name="connsiteY195" fmla="*/ 362454 h 362454"/>
                <a:gd name="connsiteX196" fmla="*/ 2097201 w 12192000"/>
                <a:gd name="connsiteY196" fmla="*/ 0 h 362454"/>
                <a:gd name="connsiteX197" fmla="*/ 2202124 w 12192000"/>
                <a:gd name="connsiteY197" fmla="*/ 0 h 362454"/>
                <a:gd name="connsiteX198" fmla="*/ 2037930 w 12192000"/>
                <a:gd name="connsiteY198" fmla="*/ 362454 h 362454"/>
                <a:gd name="connsiteX199" fmla="*/ 1933006 w 12192000"/>
                <a:gd name="connsiteY199" fmla="*/ 362454 h 362454"/>
                <a:gd name="connsiteX200" fmla="*/ 1892198 w 12192000"/>
                <a:gd name="connsiteY200" fmla="*/ 0 h 362454"/>
                <a:gd name="connsiteX201" fmla="*/ 1997122 w 12192000"/>
                <a:gd name="connsiteY201" fmla="*/ 0 h 362454"/>
                <a:gd name="connsiteX202" fmla="*/ 1832930 w 12192000"/>
                <a:gd name="connsiteY202" fmla="*/ 362454 h 362454"/>
                <a:gd name="connsiteX203" fmla="*/ 1728005 w 12192000"/>
                <a:gd name="connsiteY203" fmla="*/ 362454 h 362454"/>
                <a:gd name="connsiteX204" fmla="*/ 1687197 w 12192000"/>
                <a:gd name="connsiteY204" fmla="*/ 0 h 362454"/>
                <a:gd name="connsiteX205" fmla="*/ 1792121 w 12192000"/>
                <a:gd name="connsiteY205" fmla="*/ 0 h 362454"/>
                <a:gd name="connsiteX206" fmla="*/ 1627927 w 12192000"/>
                <a:gd name="connsiteY206" fmla="*/ 362454 h 362454"/>
                <a:gd name="connsiteX207" fmla="*/ 1523003 w 12192000"/>
                <a:gd name="connsiteY207" fmla="*/ 362454 h 362454"/>
                <a:gd name="connsiteX208" fmla="*/ 1482196 w 12192000"/>
                <a:gd name="connsiteY208" fmla="*/ 0 h 362454"/>
                <a:gd name="connsiteX209" fmla="*/ 1587120 w 12192000"/>
                <a:gd name="connsiteY209" fmla="*/ 0 h 362454"/>
                <a:gd name="connsiteX210" fmla="*/ 1422926 w 12192000"/>
                <a:gd name="connsiteY210" fmla="*/ 362454 h 362454"/>
                <a:gd name="connsiteX211" fmla="*/ 1318002 w 12192000"/>
                <a:gd name="connsiteY211" fmla="*/ 362454 h 362454"/>
                <a:gd name="connsiteX212" fmla="*/ 1277195 w 12192000"/>
                <a:gd name="connsiteY212" fmla="*/ 0 h 362454"/>
                <a:gd name="connsiteX213" fmla="*/ 1382120 w 12192000"/>
                <a:gd name="connsiteY213" fmla="*/ 0 h 362454"/>
                <a:gd name="connsiteX214" fmla="*/ 1217925 w 12192000"/>
                <a:gd name="connsiteY214" fmla="*/ 362454 h 362454"/>
                <a:gd name="connsiteX215" fmla="*/ 1113001 w 12192000"/>
                <a:gd name="connsiteY215" fmla="*/ 362454 h 362454"/>
                <a:gd name="connsiteX216" fmla="*/ 1072194 w 12192000"/>
                <a:gd name="connsiteY216" fmla="*/ 0 h 362454"/>
                <a:gd name="connsiteX217" fmla="*/ 1177118 w 12192000"/>
                <a:gd name="connsiteY217" fmla="*/ 0 h 362454"/>
                <a:gd name="connsiteX218" fmla="*/ 1012924 w 12192000"/>
                <a:gd name="connsiteY218" fmla="*/ 362454 h 362454"/>
                <a:gd name="connsiteX219" fmla="*/ 908000 w 12192000"/>
                <a:gd name="connsiteY219" fmla="*/ 362454 h 362454"/>
                <a:gd name="connsiteX220" fmla="*/ 880984 w 12192000"/>
                <a:gd name="connsiteY220" fmla="*/ 0 h 362454"/>
                <a:gd name="connsiteX221" fmla="*/ 985908 w 12192000"/>
                <a:gd name="connsiteY221" fmla="*/ 0 h 362454"/>
                <a:gd name="connsiteX222" fmla="*/ 821715 w 12192000"/>
                <a:gd name="connsiteY222" fmla="*/ 362454 h 362454"/>
                <a:gd name="connsiteX223" fmla="*/ 716790 w 12192000"/>
                <a:gd name="connsiteY223" fmla="*/ 362454 h 362454"/>
                <a:gd name="connsiteX224" fmla="*/ 689773 w 12192000"/>
                <a:gd name="connsiteY224" fmla="*/ 0 h 362454"/>
                <a:gd name="connsiteX225" fmla="*/ 794698 w 12192000"/>
                <a:gd name="connsiteY225" fmla="*/ 0 h 362454"/>
                <a:gd name="connsiteX226" fmla="*/ 630504 w 12192000"/>
                <a:gd name="connsiteY226" fmla="*/ 362454 h 362454"/>
                <a:gd name="connsiteX227" fmla="*/ 525580 w 12192000"/>
                <a:gd name="connsiteY227" fmla="*/ 362454 h 362454"/>
                <a:gd name="connsiteX228" fmla="*/ 498563 w 12192000"/>
                <a:gd name="connsiteY228" fmla="*/ 0 h 362454"/>
                <a:gd name="connsiteX229" fmla="*/ 603487 w 12192000"/>
                <a:gd name="connsiteY229" fmla="*/ 0 h 362454"/>
                <a:gd name="connsiteX230" fmla="*/ 439293 w 12192000"/>
                <a:gd name="connsiteY230" fmla="*/ 362454 h 362454"/>
                <a:gd name="connsiteX231" fmla="*/ 334369 w 12192000"/>
                <a:gd name="connsiteY231" fmla="*/ 362454 h 362454"/>
                <a:gd name="connsiteX232" fmla="*/ 307353 w 12192000"/>
                <a:gd name="connsiteY232" fmla="*/ 0 h 362454"/>
                <a:gd name="connsiteX233" fmla="*/ 412277 w 12192000"/>
                <a:gd name="connsiteY233" fmla="*/ 0 h 362454"/>
                <a:gd name="connsiteX234" fmla="*/ 248083 w 12192000"/>
                <a:gd name="connsiteY234" fmla="*/ 362454 h 362454"/>
                <a:gd name="connsiteX235" fmla="*/ 143159 w 12192000"/>
                <a:gd name="connsiteY235" fmla="*/ 362454 h 362454"/>
                <a:gd name="connsiteX236" fmla="*/ 116154 w 12192000"/>
                <a:gd name="connsiteY236" fmla="*/ 0 h 362454"/>
                <a:gd name="connsiteX237" fmla="*/ 221078 w 12192000"/>
                <a:gd name="connsiteY237" fmla="*/ 0 h 362454"/>
                <a:gd name="connsiteX238" fmla="*/ 56884 w 12192000"/>
                <a:gd name="connsiteY238" fmla="*/ 362454 h 362454"/>
                <a:gd name="connsiteX239" fmla="*/ 0 w 12192000"/>
                <a:gd name="connsiteY239" fmla="*/ 362454 h 362454"/>
                <a:gd name="connsiteX240" fmla="*/ 0 w 12192000"/>
                <a:gd name="connsiteY240" fmla="*/ 256407 h 362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Lst>
              <a:rect l="l" t="t" r="r" b="b"/>
              <a:pathLst>
                <a:path w="12192000" h="362454">
                  <a:moveTo>
                    <a:pt x="12087076" y="0"/>
                  </a:moveTo>
                  <a:lnTo>
                    <a:pt x="12192000" y="0"/>
                  </a:lnTo>
                  <a:lnTo>
                    <a:pt x="12027806" y="362454"/>
                  </a:lnTo>
                  <a:lnTo>
                    <a:pt x="11922882" y="362454"/>
                  </a:lnTo>
                  <a:close/>
                  <a:moveTo>
                    <a:pt x="11882077" y="0"/>
                  </a:moveTo>
                  <a:lnTo>
                    <a:pt x="11987001" y="0"/>
                  </a:lnTo>
                  <a:lnTo>
                    <a:pt x="11822807" y="362454"/>
                  </a:lnTo>
                  <a:lnTo>
                    <a:pt x="11717883" y="362454"/>
                  </a:lnTo>
                  <a:close/>
                  <a:moveTo>
                    <a:pt x="11677076" y="0"/>
                  </a:moveTo>
                  <a:lnTo>
                    <a:pt x="11782000" y="0"/>
                  </a:lnTo>
                  <a:lnTo>
                    <a:pt x="11617806" y="362454"/>
                  </a:lnTo>
                  <a:lnTo>
                    <a:pt x="11512882" y="362454"/>
                  </a:lnTo>
                  <a:close/>
                  <a:moveTo>
                    <a:pt x="11472075" y="0"/>
                  </a:moveTo>
                  <a:lnTo>
                    <a:pt x="11576999" y="0"/>
                  </a:lnTo>
                  <a:lnTo>
                    <a:pt x="11412805" y="362454"/>
                  </a:lnTo>
                  <a:lnTo>
                    <a:pt x="11307881" y="362454"/>
                  </a:lnTo>
                  <a:close/>
                  <a:moveTo>
                    <a:pt x="11267074" y="0"/>
                  </a:moveTo>
                  <a:lnTo>
                    <a:pt x="11371998" y="0"/>
                  </a:lnTo>
                  <a:lnTo>
                    <a:pt x="11207804" y="362454"/>
                  </a:lnTo>
                  <a:lnTo>
                    <a:pt x="11102880" y="362454"/>
                  </a:lnTo>
                  <a:close/>
                  <a:moveTo>
                    <a:pt x="11062073" y="0"/>
                  </a:moveTo>
                  <a:lnTo>
                    <a:pt x="11166997" y="0"/>
                  </a:lnTo>
                  <a:lnTo>
                    <a:pt x="11002803" y="362454"/>
                  </a:lnTo>
                  <a:lnTo>
                    <a:pt x="10897879" y="362454"/>
                  </a:lnTo>
                  <a:close/>
                  <a:moveTo>
                    <a:pt x="10857072" y="0"/>
                  </a:moveTo>
                  <a:lnTo>
                    <a:pt x="10961996" y="0"/>
                  </a:lnTo>
                  <a:lnTo>
                    <a:pt x="10797802" y="362454"/>
                  </a:lnTo>
                  <a:lnTo>
                    <a:pt x="10692878" y="362454"/>
                  </a:lnTo>
                  <a:close/>
                  <a:moveTo>
                    <a:pt x="10652071" y="0"/>
                  </a:moveTo>
                  <a:lnTo>
                    <a:pt x="10756995" y="0"/>
                  </a:lnTo>
                  <a:lnTo>
                    <a:pt x="10592801" y="362454"/>
                  </a:lnTo>
                  <a:lnTo>
                    <a:pt x="10487877" y="362454"/>
                  </a:lnTo>
                  <a:close/>
                  <a:moveTo>
                    <a:pt x="10447070" y="0"/>
                  </a:moveTo>
                  <a:lnTo>
                    <a:pt x="10551994" y="0"/>
                  </a:lnTo>
                  <a:lnTo>
                    <a:pt x="10387800" y="362454"/>
                  </a:lnTo>
                  <a:lnTo>
                    <a:pt x="10282876" y="362454"/>
                  </a:lnTo>
                  <a:close/>
                  <a:moveTo>
                    <a:pt x="10242069" y="0"/>
                  </a:moveTo>
                  <a:lnTo>
                    <a:pt x="10346993" y="0"/>
                  </a:lnTo>
                  <a:lnTo>
                    <a:pt x="10182799" y="362454"/>
                  </a:lnTo>
                  <a:lnTo>
                    <a:pt x="10077875" y="362454"/>
                  </a:lnTo>
                  <a:close/>
                  <a:moveTo>
                    <a:pt x="10037068" y="0"/>
                  </a:moveTo>
                  <a:lnTo>
                    <a:pt x="10141992" y="0"/>
                  </a:lnTo>
                  <a:lnTo>
                    <a:pt x="9977798" y="362454"/>
                  </a:lnTo>
                  <a:lnTo>
                    <a:pt x="9872874" y="362454"/>
                  </a:lnTo>
                  <a:close/>
                  <a:moveTo>
                    <a:pt x="9845855" y="0"/>
                  </a:moveTo>
                  <a:lnTo>
                    <a:pt x="9950779" y="0"/>
                  </a:lnTo>
                  <a:lnTo>
                    <a:pt x="9786585" y="362454"/>
                  </a:lnTo>
                  <a:lnTo>
                    <a:pt x="9681661" y="362454"/>
                  </a:lnTo>
                  <a:close/>
                  <a:moveTo>
                    <a:pt x="9640856" y="0"/>
                  </a:moveTo>
                  <a:lnTo>
                    <a:pt x="9745780" y="0"/>
                  </a:lnTo>
                  <a:lnTo>
                    <a:pt x="9581586" y="362454"/>
                  </a:lnTo>
                  <a:lnTo>
                    <a:pt x="9476662" y="362454"/>
                  </a:lnTo>
                  <a:close/>
                  <a:moveTo>
                    <a:pt x="9435855" y="0"/>
                  </a:moveTo>
                  <a:lnTo>
                    <a:pt x="9540779" y="0"/>
                  </a:lnTo>
                  <a:lnTo>
                    <a:pt x="9376585" y="362454"/>
                  </a:lnTo>
                  <a:lnTo>
                    <a:pt x="9271661" y="362454"/>
                  </a:lnTo>
                  <a:close/>
                  <a:moveTo>
                    <a:pt x="9230854" y="0"/>
                  </a:moveTo>
                  <a:lnTo>
                    <a:pt x="9335778" y="0"/>
                  </a:lnTo>
                  <a:lnTo>
                    <a:pt x="9171584" y="362454"/>
                  </a:lnTo>
                  <a:lnTo>
                    <a:pt x="9066660" y="362454"/>
                  </a:lnTo>
                  <a:close/>
                  <a:moveTo>
                    <a:pt x="9025853" y="0"/>
                  </a:moveTo>
                  <a:lnTo>
                    <a:pt x="9130777" y="0"/>
                  </a:lnTo>
                  <a:lnTo>
                    <a:pt x="8966583" y="362454"/>
                  </a:lnTo>
                  <a:lnTo>
                    <a:pt x="8861659" y="362454"/>
                  </a:lnTo>
                  <a:close/>
                  <a:moveTo>
                    <a:pt x="8820852" y="0"/>
                  </a:moveTo>
                  <a:lnTo>
                    <a:pt x="8925776" y="0"/>
                  </a:lnTo>
                  <a:lnTo>
                    <a:pt x="8761582" y="362454"/>
                  </a:lnTo>
                  <a:lnTo>
                    <a:pt x="8656658" y="362454"/>
                  </a:lnTo>
                  <a:close/>
                  <a:moveTo>
                    <a:pt x="8615851" y="0"/>
                  </a:moveTo>
                  <a:lnTo>
                    <a:pt x="8720775" y="0"/>
                  </a:lnTo>
                  <a:lnTo>
                    <a:pt x="8556581" y="362454"/>
                  </a:lnTo>
                  <a:lnTo>
                    <a:pt x="8451657" y="362454"/>
                  </a:lnTo>
                  <a:close/>
                  <a:moveTo>
                    <a:pt x="8410850" y="0"/>
                  </a:moveTo>
                  <a:lnTo>
                    <a:pt x="8515774" y="0"/>
                  </a:lnTo>
                  <a:lnTo>
                    <a:pt x="8351580" y="362454"/>
                  </a:lnTo>
                  <a:lnTo>
                    <a:pt x="8246656" y="362454"/>
                  </a:lnTo>
                  <a:close/>
                  <a:moveTo>
                    <a:pt x="8205849" y="0"/>
                  </a:moveTo>
                  <a:lnTo>
                    <a:pt x="8310773" y="0"/>
                  </a:lnTo>
                  <a:lnTo>
                    <a:pt x="8146579" y="362454"/>
                  </a:lnTo>
                  <a:lnTo>
                    <a:pt x="8041655" y="362454"/>
                  </a:lnTo>
                  <a:close/>
                  <a:moveTo>
                    <a:pt x="8000848" y="0"/>
                  </a:moveTo>
                  <a:lnTo>
                    <a:pt x="8105772" y="0"/>
                  </a:lnTo>
                  <a:lnTo>
                    <a:pt x="7941578" y="362454"/>
                  </a:lnTo>
                  <a:lnTo>
                    <a:pt x="7836654" y="362454"/>
                  </a:lnTo>
                  <a:close/>
                  <a:moveTo>
                    <a:pt x="7795847" y="0"/>
                  </a:moveTo>
                  <a:lnTo>
                    <a:pt x="7900771" y="0"/>
                  </a:lnTo>
                  <a:lnTo>
                    <a:pt x="7736577" y="362454"/>
                  </a:lnTo>
                  <a:lnTo>
                    <a:pt x="7631653" y="362454"/>
                  </a:lnTo>
                  <a:close/>
                  <a:moveTo>
                    <a:pt x="7604637" y="0"/>
                  </a:moveTo>
                  <a:lnTo>
                    <a:pt x="7709561" y="0"/>
                  </a:lnTo>
                  <a:lnTo>
                    <a:pt x="7545367" y="362454"/>
                  </a:lnTo>
                  <a:lnTo>
                    <a:pt x="7440443" y="362454"/>
                  </a:lnTo>
                  <a:close/>
                  <a:moveTo>
                    <a:pt x="7399638" y="0"/>
                  </a:moveTo>
                  <a:lnTo>
                    <a:pt x="7504562" y="0"/>
                  </a:lnTo>
                  <a:lnTo>
                    <a:pt x="7340368" y="362454"/>
                  </a:lnTo>
                  <a:lnTo>
                    <a:pt x="7235444" y="362454"/>
                  </a:lnTo>
                  <a:close/>
                  <a:moveTo>
                    <a:pt x="7194637" y="0"/>
                  </a:moveTo>
                  <a:lnTo>
                    <a:pt x="7299561" y="0"/>
                  </a:lnTo>
                  <a:lnTo>
                    <a:pt x="7135367" y="362454"/>
                  </a:lnTo>
                  <a:lnTo>
                    <a:pt x="7030443" y="362454"/>
                  </a:lnTo>
                  <a:close/>
                  <a:moveTo>
                    <a:pt x="6989636" y="0"/>
                  </a:moveTo>
                  <a:lnTo>
                    <a:pt x="7094560" y="0"/>
                  </a:lnTo>
                  <a:lnTo>
                    <a:pt x="6930366" y="362454"/>
                  </a:lnTo>
                  <a:lnTo>
                    <a:pt x="6825442" y="362454"/>
                  </a:lnTo>
                  <a:close/>
                  <a:moveTo>
                    <a:pt x="6784635" y="0"/>
                  </a:moveTo>
                  <a:lnTo>
                    <a:pt x="6889559" y="0"/>
                  </a:lnTo>
                  <a:lnTo>
                    <a:pt x="6725365" y="362454"/>
                  </a:lnTo>
                  <a:lnTo>
                    <a:pt x="6620441" y="362454"/>
                  </a:lnTo>
                  <a:close/>
                  <a:moveTo>
                    <a:pt x="6579634" y="0"/>
                  </a:moveTo>
                  <a:lnTo>
                    <a:pt x="6684558" y="0"/>
                  </a:lnTo>
                  <a:lnTo>
                    <a:pt x="6520364" y="362454"/>
                  </a:lnTo>
                  <a:lnTo>
                    <a:pt x="6415440" y="362454"/>
                  </a:lnTo>
                  <a:close/>
                  <a:moveTo>
                    <a:pt x="6374633" y="0"/>
                  </a:moveTo>
                  <a:lnTo>
                    <a:pt x="6479557" y="0"/>
                  </a:lnTo>
                  <a:lnTo>
                    <a:pt x="6315363" y="362454"/>
                  </a:lnTo>
                  <a:lnTo>
                    <a:pt x="6210439" y="362454"/>
                  </a:lnTo>
                  <a:close/>
                  <a:moveTo>
                    <a:pt x="6169632" y="0"/>
                  </a:moveTo>
                  <a:lnTo>
                    <a:pt x="6274556" y="0"/>
                  </a:lnTo>
                  <a:lnTo>
                    <a:pt x="6110362" y="362454"/>
                  </a:lnTo>
                  <a:lnTo>
                    <a:pt x="6005438" y="362454"/>
                  </a:lnTo>
                  <a:close/>
                  <a:moveTo>
                    <a:pt x="5964632" y="0"/>
                  </a:moveTo>
                  <a:lnTo>
                    <a:pt x="6069556" y="0"/>
                  </a:lnTo>
                  <a:lnTo>
                    <a:pt x="5905362" y="362454"/>
                  </a:lnTo>
                  <a:lnTo>
                    <a:pt x="5800438" y="362454"/>
                  </a:lnTo>
                  <a:close/>
                  <a:moveTo>
                    <a:pt x="5759631" y="0"/>
                  </a:moveTo>
                  <a:lnTo>
                    <a:pt x="5864555" y="0"/>
                  </a:lnTo>
                  <a:lnTo>
                    <a:pt x="5700362" y="362454"/>
                  </a:lnTo>
                  <a:lnTo>
                    <a:pt x="5595439" y="362454"/>
                  </a:lnTo>
                  <a:close/>
                  <a:moveTo>
                    <a:pt x="5554631" y="0"/>
                  </a:moveTo>
                  <a:lnTo>
                    <a:pt x="5659555" y="0"/>
                  </a:lnTo>
                  <a:lnTo>
                    <a:pt x="5495362" y="362454"/>
                  </a:lnTo>
                  <a:lnTo>
                    <a:pt x="5390438" y="362454"/>
                  </a:lnTo>
                  <a:close/>
                  <a:moveTo>
                    <a:pt x="5363422" y="0"/>
                  </a:moveTo>
                  <a:lnTo>
                    <a:pt x="5468345" y="0"/>
                  </a:lnTo>
                  <a:lnTo>
                    <a:pt x="5304153" y="362454"/>
                  </a:lnTo>
                  <a:lnTo>
                    <a:pt x="5199228" y="362454"/>
                  </a:lnTo>
                  <a:close/>
                  <a:moveTo>
                    <a:pt x="5158423" y="0"/>
                  </a:moveTo>
                  <a:lnTo>
                    <a:pt x="5263348" y="0"/>
                  </a:lnTo>
                  <a:lnTo>
                    <a:pt x="5099154" y="362454"/>
                  </a:lnTo>
                  <a:lnTo>
                    <a:pt x="4994229" y="362454"/>
                  </a:lnTo>
                  <a:close/>
                  <a:moveTo>
                    <a:pt x="4953420" y="0"/>
                  </a:moveTo>
                  <a:lnTo>
                    <a:pt x="5058346" y="0"/>
                  </a:lnTo>
                  <a:lnTo>
                    <a:pt x="4894151" y="362454"/>
                  </a:lnTo>
                  <a:lnTo>
                    <a:pt x="4789227" y="362454"/>
                  </a:lnTo>
                  <a:close/>
                  <a:moveTo>
                    <a:pt x="4748421" y="0"/>
                  </a:moveTo>
                  <a:lnTo>
                    <a:pt x="4853343" y="0"/>
                  </a:lnTo>
                  <a:lnTo>
                    <a:pt x="4689151" y="362454"/>
                  </a:lnTo>
                  <a:lnTo>
                    <a:pt x="4584226" y="362454"/>
                  </a:lnTo>
                  <a:close/>
                  <a:moveTo>
                    <a:pt x="4543420" y="0"/>
                  </a:moveTo>
                  <a:lnTo>
                    <a:pt x="4648343" y="0"/>
                  </a:lnTo>
                  <a:lnTo>
                    <a:pt x="4484149" y="362454"/>
                  </a:lnTo>
                  <a:lnTo>
                    <a:pt x="4379225" y="362454"/>
                  </a:lnTo>
                  <a:close/>
                  <a:moveTo>
                    <a:pt x="4338417" y="0"/>
                  </a:moveTo>
                  <a:lnTo>
                    <a:pt x="4443341" y="0"/>
                  </a:lnTo>
                  <a:lnTo>
                    <a:pt x="4279148" y="362454"/>
                  </a:lnTo>
                  <a:lnTo>
                    <a:pt x="4174226" y="362454"/>
                  </a:lnTo>
                  <a:close/>
                  <a:moveTo>
                    <a:pt x="4133419" y="0"/>
                  </a:moveTo>
                  <a:lnTo>
                    <a:pt x="4238340" y="0"/>
                  </a:lnTo>
                  <a:lnTo>
                    <a:pt x="4074149" y="362454"/>
                  </a:lnTo>
                  <a:lnTo>
                    <a:pt x="3969225" y="362454"/>
                  </a:lnTo>
                  <a:close/>
                  <a:moveTo>
                    <a:pt x="3928418" y="0"/>
                  </a:moveTo>
                  <a:lnTo>
                    <a:pt x="4033341" y="0"/>
                  </a:lnTo>
                  <a:lnTo>
                    <a:pt x="3869147" y="362454"/>
                  </a:lnTo>
                  <a:lnTo>
                    <a:pt x="3764224" y="362454"/>
                  </a:lnTo>
                  <a:close/>
                  <a:moveTo>
                    <a:pt x="3723416" y="0"/>
                  </a:moveTo>
                  <a:lnTo>
                    <a:pt x="3828340" y="0"/>
                  </a:lnTo>
                  <a:lnTo>
                    <a:pt x="3664147" y="362454"/>
                  </a:lnTo>
                  <a:lnTo>
                    <a:pt x="3559223" y="362454"/>
                  </a:lnTo>
                  <a:close/>
                  <a:moveTo>
                    <a:pt x="3518417" y="0"/>
                  </a:moveTo>
                  <a:lnTo>
                    <a:pt x="3623339" y="0"/>
                  </a:lnTo>
                  <a:lnTo>
                    <a:pt x="3459146" y="362454"/>
                  </a:lnTo>
                  <a:lnTo>
                    <a:pt x="3354222" y="362454"/>
                  </a:lnTo>
                  <a:close/>
                  <a:moveTo>
                    <a:pt x="3313414" y="0"/>
                  </a:moveTo>
                  <a:lnTo>
                    <a:pt x="3418339" y="0"/>
                  </a:lnTo>
                  <a:lnTo>
                    <a:pt x="3254144" y="362454"/>
                  </a:lnTo>
                  <a:lnTo>
                    <a:pt x="3149221" y="362454"/>
                  </a:lnTo>
                  <a:close/>
                  <a:moveTo>
                    <a:pt x="3122204" y="0"/>
                  </a:moveTo>
                  <a:lnTo>
                    <a:pt x="3227129" y="0"/>
                  </a:lnTo>
                  <a:lnTo>
                    <a:pt x="3062934" y="362454"/>
                  </a:lnTo>
                  <a:lnTo>
                    <a:pt x="2958010" y="362454"/>
                  </a:lnTo>
                  <a:close/>
                  <a:moveTo>
                    <a:pt x="2917205" y="0"/>
                  </a:moveTo>
                  <a:lnTo>
                    <a:pt x="3022129" y="0"/>
                  </a:lnTo>
                  <a:lnTo>
                    <a:pt x="2857936" y="362454"/>
                  </a:lnTo>
                  <a:lnTo>
                    <a:pt x="2753011" y="362454"/>
                  </a:lnTo>
                  <a:close/>
                  <a:moveTo>
                    <a:pt x="2712204" y="0"/>
                  </a:moveTo>
                  <a:lnTo>
                    <a:pt x="2817128" y="0"/>
                  </a:lnTo>
                  <a:lnTo>
                    <a:pt x="2652933" y="362454"/>
                  </a:lnTo>
                  <a:lnTo>
                    <a:pt x="2548011" y="362454"/>
                  </a:lnTo>
                  <a:close/>
                  <a:moveTo>
                    <a:pt x="2507202" y="0"/>
                  </a:moveTo>
                  <a:lnTo>
                    <a:pt x="2612127" y="0"/>
                  </a:lnTo>
                  <a:lnTo>
                    <a:pt x="2447933" y="362454"/>
                  </a:lnTo>
                  <a:lnTo>
                    <a:pt x="2343010" y="362454"/>
                  </a:lnTo>
                  <a:close/>
                  <a:moveTo>
                    <a:pt x="2302202" y="0"/>
                  </a:moveTo>
                  <a:lnTo>
                    <a:pt x="2407125" y="0"/>
                  </a:lnTo>
                  <a:lnTo>
                    <a:pt x="2242932" y="362454"/>
                  </a:lnTo>
                  <a:lnTo>
                    <a:pt x="2138008" y="362454"/>
                  </a:lnTo>
                  <a:close/>
                  <a:moveTo>
                    <a:pt x="2097201" y="0"/>
                  </a:moveTo>
                  <a:lnTo>
                    <a:pt x="2202124" y="0"/>
                  </a:lnTo>
                  <a:lnTo>
                    <a:pt x="2037930" y="362454"/>
                  </a:lnTo>
                  <a:lnTo>
                    <a:pt x="1933006" y="362454"/>
                  </a:lnTo>
                  <a:close/>
                  <a:moveTo>
                    <a:pt x="1892198" y="0"/>
                  </a:moveTo>
                  <a:lnTo>
                    <a:pt x="1997122" y="0"/>
                  </a:lnTo>
                  <a:lnTo>
                    <a:pt x="1832930" y="362454"/>
                  </a:lnTo>
                  <a:lnTo>
                    <a:pt x="1728005" y="362454"/>
                  </a:lnTo>
                  <a:close/>
                  <a:moveTo>
                    <a:pt x="1687197" y="0"/>
                  </a:moveTo>
                  <a:lnTo>
                    <a:pt x="1792121" y="0"/>
                  </a:lnTo>
                  <a:lnTo>
                    <a:pt x="1627927" y="362454"/>
                  </a:lnTo>
                  <a:lnTo>
                    <a:pt x="1523003" y="362454"/>
                  </a:lnTo>
                  <a:close/>
                  <a:moveTo>
                    <a:pt x="1482196" y="0"/>
                  </a:moveTo>
                  <a:lnTo>
                    <a:pt x="1587120" y="0"/>
                  </a:lnTo>
                  <a:lnTo>
                    <a:pt x="1422926" y="362454"/>
                  </a:lnTo>
                  <a:lnTo>
                    <a:pt x="1318002" y="362454"/>
                  </a:lnTo>
                  <a:close/>
                  <a:moveTo>
                    <a:pt x="1277195" y="0"/>
                  </a:moveTo>
                  <a:lnTo>
                    <a:pt x="1382120" y="0"/>
                  </a:lnTo>
                  <a:lnTo>
                    <a:pt x="1217925" y="362454"/>
                  </a:lnTo>
                  <a:lnTo>
                    <a:pt x="1113001" y="362454"/>
                  </a:lnTo>
                  <a:close/>
                  <a:moveTo>
                    <a:pt x="1072194" y="0"/>
                  </a:moveTo>
                  <a:lnTo>
                    <a:pt x="1177118" y="0"/>
                  </a:lnTo>
                  <a:lnTo>
                    <a:pt x="1012924" y="362454"/>
                  </a:lnTo>
                  <a:lnTo>
                    <a:pt x="908000" y="362454"/>
                  </a:lnTo>
                  <a:close/>
                  <a:moveTo>
                    <a:pt x="880984" y="0"/>
                  </a:moveTo>
                  <a:lnTo>
                    <a:pt x="985908" y="0"/>
                  </a:lnTo>
                  <a:lnTo>
                    <a:pt x="821715" y="362454"/>
                  </a:lnTo>
                  <a:lnTo>
                    <a:pt x="716790" y="362454"/>
                  </a:lnTo>
                  <a:close/>
                  <a:moveTo>
                    <a:pt x="689773" y="0"/>
                  </a:moveTo>
                  <a:lnTo>
                    <a:pt x="794698" y="0"/>
                  </a:lnTo>
                  <a:lnTo>
                    <a:pt x="630504" y="362454"/>
                  </a:lnTo>
                  <a:lnTo>
                    <a:pt x="525580" y="362454"/>
                  </a:lnTo>
                  <a:close/>
                  <a:moveTo>
                    <a:pt x="498563" y="0"/>
                  </a:moveTo>
                  <a:lnTo>
                    <a:pt x="603487" y="0"/>
                  </a:lnTo>
                  <a:lnTo>
                    <a:pt x="439293" y="362454"/>
                  </a:lnTo>
                  <a:lnTo>
                    <a:pt x="334369" y="362454"/>
                  </a:lnTo>
                  <a:close/>
                  <a:moveTo>
                    <a:pt x="307353" y="0"/>
                  </a:moveTo>
                  <a:lnTo>
                    <a:pt x="412277" y="0"/>
                  </a:lnTo>
                  <a:lnTo>
                    <a:pt x="248083" y="362454"/>
                  </a:lnTo>
                  <a:lnTo>
                    <a:pt x="143159" y="362454"/>
                  </a:lnTo>
                  <a:close/>
                  <a:moveTo>
                    <a:pt x="116154" y="0"/>
                  </a:moveTo>
                  <a:lnTo>
                    <a:pt x="221078" y="0"/>
                  </a:lnTo>
                  <a:lnTo>
                    <a:pt x="56884" y="362454"/>
                  </a:lnTo>
                  <a:lnTo>
                    <a:pt x="0" y="362454"/>
                  </a:lnTo>
                  <a:lnTo>
                    <a:pt x="0" y="256407"/>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07195358"/>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4D1AE3FB-4EB9-4FE6-8E65-B5FAA422F121}"/>
              </a:ext>
            </a:extLst>
          </p:cNvPr>
          <p:cNvSpPr>
            <a:spLocks noGrp="1"/>
          </p:cNvSpPr>
          <p:nvPr>
            <p:ph type="body" sz="quarter" idx="10"/>
          </p:nvPr>
        </p:nvSpPr>
        <p:spPr/>
        <p:txBody>
          <a:bodyPr/>
          <a:lstStyle/>
          <a:p>
            <a:r>
              <a:rPr lang="id-ID" sz="4000" b="1" dirty="0" smtClean="0">
                <a:solidFill>
                  <a:schemeClr val="tx1"/>
                </a:solidFill>
                <a:latin typeface="Segoe UI" panose="020B0502040204020203" pitchFamily="34" charset="0"/>
                <a:cs typeface="Segoe UI" panose="020B0502040204020203" pitchFamily="34" charset="0"/>
              </a:rPr>
              <a:t>TUJUAN</a:t>
            </a:r>
            <a:endParaRPr lang="en-US" sz="4000" b="1" dirty="0">
              <a:solidFill>
                <a:schemeClr val="tx1"/>
              </a:solidFill>
              <a:latin typeface="Segoe UI" panose="020B0502040204020203" pitchFamily="34" charset="0"/>
              <a:cs typeface="Segoe UI" panose="020B0502040204020203" pitchFamily="34" charset="0"/>
            </a:endParaRPr>
          </a:p>
        </p:txBody>
      </p:sp>
      <p:sp>
        <p:nvSpPr>
          <p:cNvPr id="12" name="TextBox 11">
            <a:extLst>
              <a:ext uri="{FF2B5EF4-FFF2-40B4-BE49-F238E27FC236}">
                <a16:creationId xmlns:a16="http://schemas.microsoft.com/office/drawing/2014/main" xmlns="" id="{9B266A78-832C-4658-BF01-A8F47167DE75}"/>
              </a:ext>
            </a:extLst>
          </p:cNvPr>
          <p:cNvSpPr txBox="1"/>
          <p:nvPr/>
        </p:nvSpPr>
        <p:spPr>
          <a:xfrm>
            <a:off x="3509496" y="1864401"/>
            <a:ext cx="6492878" cy="584775"/>
          </a:xfrm>
          <a:prstGeom prst="rect">
            <a:avLst/>
          </a:prstGeom>
          <a:noFill/>
        </p:spPr>
        <p:txBody>
          <a:bodyPr wrap="square" rtlCol="0">
            <a:spAutoFit/>
          </a:bodyPr>
          <a:lstStyle/>
          <a:p>
            <a:r>
              <a:rPr lang="id-ID" altLang="ko-KR" sz="1600" dirty="0" smtClean="0">
                <a:latin typeface="Segoe UI" panose="020B0502040204020203" pitchFamily="34" charset="0"/>
                <a:cs typeface="Segoe UI" panose="020B0502040204020203" pitchFamily="34" charset="0"/>
              </a:rPr>
              <a:t>Terlaksananya peran Gubernur sebagai wakil pemerintah di daerah dalam mengelola wilayah Perbatasan</a:t>
            </a:r>
            <a:endParaRPr lang="en-US" altLang="ko-KR" sz="1600" dirty="0">
              <a:latin typeface="Segoe UI" panose="020B0502040204020203" pitchFamily="34" charset="0"/>
              <a:cs typeface="Segoe UI" panose="020B0502040204020203" pitchFamily="34" charset="0"/>
            </a:endParaRPr>
          </a:p>
        </p:txBody>
      </p:sp>
      <p:sp>
        <p:nvSpPr>
          <p:cNvPr id="9" name="Freeform 59">
            <a:extLst>
              <a:ext uri="{FF2B5EF4-FFF2-40B4-BE49-F238E27FC236}">
                <a16:creationId xmlns:a16="http://schemas.microsoft.com/office/drawing/2014/main" xmlns="" id="{E09BDB2D-64E8-4472-BB35-8DE1B483A2AF}"/>
              </a:ext>
            </a:extLst>
          </p:cNvPr>
          <p:cNvSpPr/>
          <p:nvPr/>
        </p:nvSpPr>
        <p:spPr>
          <a:xfrm flipV="1">
            <a:off x="243038" y="3817221"/>
            <a:ext cx="2047004" cy="1029679"/>
          </a:xfrm>
          <a:custGeom>
            <a:avLst/>
            <a:gdLst>
              <a:gd name="connsiteX0" fmla="*/ 1621972 w 1621972"/>
              <a:gd name="connsiteY0" fmla="*/ 0 h 925286"/>
              <a:gd name="connsiteX1" fmla="*/ 0 w 1621972"/>
              <a:gd name="connsiteY1" fmla="*/ 925286 h 925286"/>
              <a:gd name="connsiteX2" fmla="*/ 1621972 w 1621972"/>
              <a:gd name="connsiteY2" fmla="*/ 849086 h 925286"/>
              <a:gd name="connsiteX3" fmla="*/ 1621972 w 1621972"/>
              <a:gd name="connsiteY3" fmla="*/ 0 h 925286"/>
              <a:gd name="connsiteX0" fmla="*/ 1632858 w 1632858"/>
              <a:gd name="connsiteY0" fmla="*/ 0 h 957943"/>
              <a:gd name="connsiteX1" fmla="*/ 0 w 1632858"/>
              <a:gd name="connsiteY1" fmla="*/ 957943 h 957943"/>
              <a:gd name="connsiteX2" fmla="*/ 1621972 w 1632858"/>
              <a:gd name="connsiteY2" fmla="*/ 881743 h 957943"/>
              <a:gd name="connsiteX3" fmla="*/ 1632858 w 1632858"/>
              <a:gd name="connsiteY3" fmla="*/ 0 h 957943"/>
              <a:gd name="connsiteX0" fmla="*/ 1632858 w 1654629"/>
              <a:gd name="connsiteY0" fmla="*/ 0 h 957943"/>
              <a:gd name="connsiteX1" fmla="*/ 0 w 1654629"/>
              <a:gd name="connsiteY1" fmla="*/ 957943 h 957943"/>
              <a:gd name="connsiteX2" fmla="*/ 1654629 w 1654629"/>
              <a:gd name="connsiteY2" fmla="*/ 903515 h 957943"/>
              <a:gd name="connsiteX3" fmla="*/ 1632858 w 1654629"/>
              <a:gd name="connsiteY3" fmla="*/ 0 h 957943"/>
              <a:gd name="connsiteX0" fmla="*/ 1643743 w 1654629"/>
              <a:gd name="connsiteY0" fmla="*/ 0 h 979714"/>
              <a:gd name="connsiteX1" fmla="*/ 0 w 1654629"/>
              <a:gd name="connsiteY1" fmla="*/ 979714 h 979714"/>
              <a:gd name="connsiteX2" fmla="*/ 1654629 w 1654629"/>
              <a:gd name="connsiteY2" fmla="*/ 925286 h 979714"/>
              <a:gd name="connsiteX3" fmla="*/ 1643743 w 1654629"/>
              <a:gd name="connsiteY3" fmla="*/ 0 h 979714"/>
              <a:gd name="connsiteX0" fmla="*/ 1630212 w 1654629"/>
              <a:gd name="connsiteY0" fmla="*/ 0 h 947057"/>
              <a:gd name="connsiteX1" fmla="*/ 0 w 1654629"/>
              <a:gd name="connsiteY1" fmla="*/ 947057 h 947057"/>
              <a:gd name="connsiteX2" fmla="*/ 1654629 w 1654629"/>
              <a:gd name="connsiteY2" fmla="*/ 892629 h 947057"/>
              <a:gd name="connsiteX3" fmla="*/ 1630212 w 1654629"/>
              <a:gd name="connsiteY3" fmla="*/ 0 h 947057"/>
              <a:gd name="connsiteX0" fmla="*/ 1657273 w 1657273"/>
              <a:gd name="connsiteY0" fmla="*/ 0 h 968828"/>
              <a:gd name="connsiteX1" fmla="*/ 0 w 1657273"/>
              <a:gd name="connsiteY1" fmla="*/ 968828 h 968828"/>
              <a:gd name="connsiteX2" fmla="*/ 1654629 w 1657273"/>
              <a:gd name="connsiteY2" fmla="*/ 914400 h 968828"/>
              <a:gd name="connsiteX3" fmla="*/ 1657273 w 1657273"/>
              <a:gd name="connsiteY3" fmla="*/ 0 h 968828"/>
              <a:gd name="connsiteX0" fmla="*/ 1684334 w 1684334"/>
              <a:gd name="connsiteY0" fmla="*/ 0 h 990599"/>
              <a:gd name="connsiteX1" fmla="*/ 0 w 1684334"/>
              <a:gd name="connsiteY1" fmla="*/ 990599 h 990599"/>
              <a:gd name="connsiteX2" fmla="*/ 1654629 w 1684334"/>
              <a:gd name="connsiteY2" fmla="*/ 936171 h 990599"/>
              <a:gd name="connsiteX3" fmla="*/ 1684334 w 1684334"/>
              <a:gd name="connsiteY3" fmla="*/ 0 h 990599"/>
              <a:gd name="connsiteX0" fmla="*/ 1589618 w 1654636"/>
              <a:gd name="connsiteY0" fmla="*/ 0 h 947056"/>
              <a:gd name="connsiteX1" fmla="*/ 0 w 1654636"/>
              <a:gd name="connsiteY1" fmla="*/ 947056 h 947056"/>
              <a:gd name="connsiteX2" fmla="*/ 1654629 w 1654636"/>
              <a:gd name="connsiteY2" fmla="*/ 892628 h 947056"/>
              <a:gd name="connsiteX3" fmla="*/ 1589618 w 1654636"/>
              <a:gd name="connsiteY3" fmla="*/ 0 h 947056"/>
              <a:gd name="connsiteX0" fmla="*/ 1603149 w 1654638"/>
              <a:gd name="connsiteY0" fmla="*/ 0 h 979713"/>
              <a:gd name="connsiteX1" fmla="*/ 0 w 1654638"/>
              <a:gd name="connsiteY1" fmla="*/ 979713 h 979713"/>
              <a:gd name="connsiteX2" fmla="*/ 1654629 w 1654638"/>
              <a:gd name="connsiteY2" fmla="*/ 925285 h 979713"/>
              <a:gd name="connsiteX3" fmla="*/ 1603149 w 1654638"/>
              <a:gd name="connsiteY3" fmla="*/ 0 h 979713"/>
              <a:gd name="connsiteX0" fmla="*/ 1603149 w 1627589"/>
              <a:gd name="connsiteY0" fmla="*/ 0 h 979713"/>
              <a:gd name="connsiteX1" fmla="*/ 0 w 1627589"/>
              <a:gd name="connsiteY1" fmla="*/ 979713 h 979713"/>
              <a:gd name="connsiteX2" fmla="*/ 1627568 w 1627589"/>
              <a:gd name="connsiteY2" fmla="*/ 914399 h 979713"/>
              <a:gd name="connsiteX3" fmla="*/ 1603149 w 1627589"/>
              <a:gd name="connsiteY3" fmla="*/ 0 h 979713"/>
              <a:gd name="connsiteX0" fmla="*/ 1603149 w 1606525"/>
              <a:gd name="connsiteY0" fmla="*/ 0 h 979713"/>
              <a:gd name="connsiteX1" fmla="*/ 0 w 1606525"/>
              <a:gd name="connsiteY1" fmla="*/ 979713 h 979713"/>
              <a:gd name="connsiteX2" fmla="*/ 1606422 w 1606525"/>
              <a:gd name="connsiteY2" fmla="*/ 910146 h 979713"/>
              <a:gd name="connsiteX3" fmla="*/ 1603149 w 1606525"/>
              <a:gd name="connsiteY3" fmla="*/ 0 h 979713"/>
              <a:gd name="connsiteX0" fmla="*/ 1603149 w 1603149"/>
              <a:gd name="connsiteY0" fmla="*/ 0 h 979713"/>
              <a:gd name="connsiteX1" fmla="*/ 0 w 1603149"/>
              <a:gd name="connsiteY1" fmla="*/ 979713 h 979713"/>
              <a:gd name="connsiteX2" fmla="*/ 1601135 w 1603149"/>
              <a:gd name="connsiteY2" fmla="*/ 914399 h 979713"/>
              <a:gd name="connsiteX3" fmla="*/ 1603149 w 1603149"/>
              <a:gd name="connsiteY3" fmla="*/ 0 h 979713"/>
              <a:gd name="connsiteX0" fmla="*/ 1608435 w 1608435"/>
              <a:gd name="connsiteY0" fmla="*/ 0 h 988219"/>
              <a:gd name="connsiteX1" fmla="*/ 0 w 1608435"/>
              <a:gd name="connsiteY1" fmla="*/ 988219 h 988219"/>
              <a:gd name="connsiteX2" fmla="*/ 1601135 w 1608435"/>
              <a:gd name="connsiteY2" fmla="*/ 922905 h 988219"/>
              <a:gd name="connsiteX3" fmla="*/ 1608435 w 1608435"/>
              <a:gd name="connsiteY3" fmla="*/ 0 h 988219"/>
              <a:gd name="connsiteX0" fmla="*/ 1591471 w 1601183"/>
              <a:gd name="connsiteY0" fmla="*/ 0 h 991631"/>
              <a:gd name="connsiteX1" fmla="*/ 0 w 1601183"/>
              <a:gd name="connsiteY1" fmla="*/ 991631 h 991631"/>
              <a:gd name="connsiteX2" fmla="*/ 1601135 w 1601183"/>
              <a:gd name="connsiteY2" fmla="*/ 926317 h 991631"/>
              <a:gd name="connsiteX3" fmla="*/ 1591471 w 1601183"/>
              <a:gd name="connsiteY3" fmla="*/ 0 h 991631"/>
              <a:gd name="connsiteX0" fmla="*/ 1587230 w 1601171"/>
              <a:gd name="connsiteY0" fmla="*/ 0 h 991631"/>
              <a:gd name="connsiteX1" fmla="*/ 0 w 1601171"/>
              <a:gd name="connsiteY1" fmla="*/ 991631 h 991631"/>
              <a:gd name="connsiteX2" fmla="*/ 1601135 w 1601171"/>
              <a:gd name="connsiteY2" fmla="*/ 926317 h 991631"/>
              <a:gd name="connsiteX3" fmla="*/ 1587230 w 1601171"/>
              <a:gd name="connsiteY3" fmla="*/ 0 h 991631"/>
              <a:gd name="connsiteX0" fmla="*/ 1587230 w 1601170"/>
              <a:gd name="connsiteY0" fmla="*/ 0 h 988219"/>
              <a:gd name="connsiteX1" fmla="*/ 0 w 1601170"/>
              <a:gd name="connsiteY1" fmla="*/ 988219 h 988219"/>
              <a:gd name="connsiteX2" fmla="*/ 1601135 w 1601170"/>
              <a:gd name="connsiteY2" fmla="*/ 922905 h 988219"/>
              <a:gd name="connsiteX3" fmla="*/ 1587230 w 1601170"/>
              <a:gd name="connsiteY3" fmla="*/ 0 h 988219"/>
              <a:gd name="connsiteX0" fmla="*/ 1587230 w 1601170"/>
              <a:gd name="connsiteY0" fmla="*/ 0 h 991631"/>
              <a:gd name="connsiteX1" fmla="*/ 0 w 1601170"/>
              <a:gd name="connsiteY1" fmla="*/ 991631 h 991631"/>
              <a:gd name="connsiteX2" fmla="*/ 1601135 w 1601170"/>
              <a:gd name="connsiteY2" fmla="*/ 926317 h 991631"/>
              <a:gd name="connsiteX3" fmla="*/ 1587230 w 1601170"/>
              <a:gd name="connsiteY3" fmla="*/ 0 h 991631"/>
              <a:gd name="connsiteX0" fmla="*/ 1589240 w 1603180"/>
              <a:gd name="connsiteY0" fmla="*/ 0 h 949187"/>
              <a:gd name="connsiteX1" fmla="*/ 0 w 1603180"/>
              <a:gd name="connsiteY1" fmla="*/ 949187 h 949187"/>
              <a:gd name="connsiteX2" fmla="*/ 1603145 w 1603180"/>
              <a:gd name="connsiteY2" fmla="*/ 926317 h 949187"/>
              <a:gd name="connsiteX3" fmla="*/ 1589240 w 1603180"/>
              <a:gd name="connsiteY3" fmla="*/ 0 h 949187"/>
              <a:gd name="connsiteX0" fmla="*/ 1589240 w 1603180"/>
              <a:gd name="connsiteY0" fmla="*/ 0 h 954181"/>
              <a:gd name="connsiteX1" fmla="*/ 0 w 1603180"/>
              <a:gd name="connsiteY1" fmla="*/ 954181 h 954181"/>
              <a:gd name="connsiteX2" fmla="*/ 1603145 w 1603180"/>
              <a:gd name="connsiteY2" fmla="*/ 926317 h 954181"/>
              <a:gd name="connsiteX3" fmla="*/ 1589240 w 1603180"/>
              <a:gd name="connsiteY3" fmla="*/ 0 h 954181"/>
              <a:gd name="connsiteX0" fmla="*/ 1591249 w 1605189"/>
              <a:gd name="connsiteY0" fmla="*/ 0 h 956677"/>
              <a:gd name="connsiteX1" fmla="*/ 0 w 1605189"/>
              <a:gd name="connsiteY1" fmla="*/ 956677 h 956677"/>
              <a:gd name="connsiteX2" fmla="*/ 1605154 w 1605189"/>
              <a:gd name="connsiteY2" fmla="*/ 926317 h 956677"/>
              <a:gd name="connsiteX3" fmla="*/ 1591249 w 1605189"/>
              <a:gd name="connsiteY3" fmla="*/ 0 h 956677"/>
              <a:gd name="connsiteX0" fmla="*/ 1591249 w 1601181"/>
              <a:gd name="connsiteY0" fmla="*/ 0 h 956677"/>
              <a:gd name="connsiteX1" fmla="*/ 0 w 1601181"/>
              <a:gd name="connsiteY1" fmla="*/ 956677 h 956677"/>
              <a:gd name="connsiteX2" fmla="*/ 1601134 w 1601181"/>
              <a:gd name="connsiteY2" fmla="*/ 892812 h 956677"/>
              <a:gd name="connsiteX3" fmla="*/ 1591249 w 1601181"/>
              <a:gd name="connsiteY3" fmla="*/ 0 h 956677"/>
              <a:gd name="connsiteX0" fmla="*/ 1591249 w 1607194"/>
              <a:gd name="connsiteY0" fmla="*/ 0 h 956677"/>
              <a:gd name="connsiteX1" fmla="*/ 0 w 1607194"/>
              <a:gd name="connsiteY1" fmla="*/ 956677 h 956677"/>
              <a:gd name="connsiteX2" fmla="*/ 1607163 w 1607194"/>
              <a:gd name="connsiteY2" fmla="*/ 892812 h 956677"/>
              <a:gd name="connsiteX3" fmla="*/ 1591249 w 1607194"/>
              <a:gd name="connsiteY3" fmla="*/ 0 h 956677"/>
              <a:gd name="connsiteX0" fmla="*/ 1591249 w 1603184"/>
              <a:gd name="connsiteY0" fmla="*/ 0 h 956677"/>
              <a:gd name="connsiteX1" fmla="*/ 0 w 1603184"/>
              <a:gd name="connsiteY1" fmla="*/ 956677 h 956677"/>
              <a:gd name="connsiteX2" fmla="*/ 1603144 w 1603184"/>
              <a:gd name="connsiteY2" fmla="*/ 890420 h 956677"/>
              <a:gd name="connsiteX3" fmla="*/ 1591249 w 1603184"/>
              <a:gd name="connsiteY3" fmla="*/ 0 h 956677"/>
              <a:gd name="connsiteX0" fmla="*/ 1591249 w 1601181"/>
              <a:gd name="connsiteY0" fmla="*/ 0 h 956677"/>
              <a:gd name="connsiteX1" fmla="*/ 0 w 1601181"/>
              <a:gd name="connsiteY1" fmla="*/ 956677 h 956677"/>
              <a:gd name="connsiteX2" fmla="*/ 1601134 w 1601181"/>
              <a:gd name="connsiteY2" fmla="*/ 890420 h 956677"/>
              <a:gd name="connsiteX3" fmla="*/ 1591249 w 1601181"/>
              <a:gd name="connsiteY3" fmla="*/ 0 h 956677"/>
              <a:gd name="connsiteX0" fmla="*/ 1591249 w 1597184"/>
              <a:gd name="connsiteY0" fmla="*/ 0 h 956677"/>
              <a:gd name="connsiteX1" fmla="*/ 0 w 1597184"/>
              <a:gd name="connsiteY1" fmla="*/ 956677 h 956677"/>
              <a:gd name="connsiteX2" fmla="*/ 1597114 w 1597184"/>
              <a:gd name="connsiteY2" fmla="*/ 890420 h 956677"/>
              <a:gd name="connsiteX3" fmla="*/ 1591249 w 1597184"/>
              <a:gd name="connsiteY3" fmla="*/ 0 h 956677"/>
              <a:gd name="connsiteX0" fmla="*/ 1593652 w 1597214"/>
              <a:gd name="connsiteY0" fmla="*/ 0 h 956677"/>
              <a:gd name="connsiteX1" fmla="*/ 0 w 1597214"/>
              <a:gd name="connsiteY1" fmla="*/ 956677 h 956677"/>
              <a:gd name="connsiteX2" fmla="*/ 1597114 w 1597214"/>
              <a:gd name="connsiteY2" fmla="*/ 890420 h 956677"/>
              <a:gd name="connsiteX3" fmla="*/ 1593652 w 1597214"/>
              <a:gd name="connsiteY3" fmla="*/ 0 h 956677"/>
            </a:gdLst>
            <a:ahLst/>
            <a:cxnLst>
              <a:cxn ang="0">
                <a:pos x="connsiteX0" y="connsiteY0"/>
              </a:cxn>
              <a:cxn ang="0">
                <a:pos x="connsiteX1" y="connsiteY1"/>
              </a:cxn>
              <a:cxn ang="0">
                <a:pos x="connsiteX2" y="connsiteY2"/>
              </a:cxn>
              <a:cxn ang="0">
                <a:pos x="connsiteX3" y="connsiteY3"/>
              </a:cxn>
            </a:cxnLst>
            <a:rect l="l" t="t" r="r" b="b"/>
            <a:pathLst>
              <a:path w="1597214" h="956677">
                <a:moveTo>
                  <a:pt x="1593652" y="0"/>
                </a:moveTo>
                <a:lnTo>
                  <a:pt x="0" y="956677"/>
                </a:lnTo>
                <a:lnTo>
                  <a:pt x="1597114" y="890420"/>
                </a:lnTo>
                <a:cubicBezTo>
                  <a:pt x="1597995" y="585620"/>
                  <a:pt x="1592771" y="304800"/>
                  <a:pt x="1593652" y="0"/>
                </a:cubicBezTo>
                <a:close/>
              </a:path>
            </a:pathLst>
          </a:custGeom>
          <a:gradFill>
            <a:gsLst>
              <a:gs pos="0">
                <a:schemeClr val="accent2">
                  <a:lumMod val="85000"/>
                </a:schemeClr>
              </a:gs>
              <a:gs pos="100000">
                <a:schemeClr val="accent2"/>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 name="Rectangle 2">
            <a:extLst>
              <a:ext uri="{FF2B5EF4-FFF2-40B4-BE49-F238E27FC236}">
                <a16:creationId xmlns:a16="http://schemas.microsoft.com/office/drawing/2014/main" xmlns="" id="{E3C49E06-6DDA-4DFC-BC01-6DB9AAFD49E7}"/>
              </a:ext>
            </a:extLst>
          </p:cNvPr>
          <p:cNvSpPr/>
          <p:nvPr/>
        </p:nvSpPr>
        <p:spPr>
          <a:xfrm>
            <a:off x="2295828" y="1711060"/>
            <a:ext cx="928500" cy="864000"/>
          </a:xfrm>
          <a:prstGeom prst="rect">
            <a:avLst/>
          </a:prstGeom>
          <a:solidFill>
            <a:schemeClr val="bg1"/>
          </a:solidFill>
          <a:ln w="63500">
            <a:solidFill>
              <a:schemeClr val="accent4"/>
            </a:solidFill>
          </a:ln>
          <a:effectLst>
            <a:innerShdw blurRad="127000" dist="127000" dir="13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cs typeface="Arial" pitchFamily="34" charset="0"/>
            </a:endParaRPr>
          </a:p>
        </p:txBody>
      </p:sp>
      <p:sp>
        <p:nvSpPr>
          <p:cNvPr id="4" name="Rectangle 3">
            <a:extLst>
              <a:ext uri="{FF2B5EF4-FFF2-40B4-BE49-F238E27FC236}">
                <a16:creationId xmlns:a16="http://schemas.microsoft.com/office/drawing/2014/main" xmlns="" id="{BBD7B7FC-A5EA-4320-B467-3174151D8267}"/>
              </a:ext>
            </a:extLst>
          </p:cNvPr>
          <p:cNvSpPr/>
          <p:nvPr/>
        </p:nvSpPr>
        <p:spPr>
          <a:xfrm>
            <a:off x="2295828" y="2812344"/>
            <a:ext cx="928500" cy="891459"/>
          </a:xfrm>
          <a:prstGeom prst="rect">
            <a:avLst/>
          </a:prstGeom>
          <a:solidFill>
            <a:schemeClr val="bg1"/>
          </a:solidFill>
          <a:ln w="63500">
            <a:solidFill>
              <a:schemeClr val="accent3"/>
            </a:solidFill>
          </a:ln>
          <a:effectLst>
            <a:innerShdw blurRad="127000" dist="127000" dir="13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cs typeface="Arial" pitchFamily="34" charset="0"/>
            </a:endParaRPr>
          </a:p>
        </p:txBody>
      </p:sp>
      <p:sp>
        <p:nvSpPr>
          <p:cNvPr id="5" name="Rectangle 4">
            <a:extLst>
              <a:ext uri="{FF2B5EF4-FFF2-40B4-BE49-F238E27FC236}">
                <a16:creationId xmlns:a16="http://schemas.microsoft.com/office/drawing/2014/main" xmlns="" id="{F108BA24-EE90-4C59-A301-91FEB93FE227}"/>
              </a:ext>
            </a:extLst>
          </p:cNvPr>
          <p:cNvSpPr/>
          <p:nvPr/>
        </p:nvSpPr>
        <p:spPr>
          <a:xfrm>
            <a:off x="2295828" y="3913628"/>
            <a:ext cx="928500" cy="891459"/>
          </a:xfrm>
          <a:prstGeom prst="rect">
            <a:avLst/>
          </a:prstGeom>
          <a:solidFill>
            <a:schemeClr val="bg1"/>
          </a:solidFill>
          <a:ln w="63500">
            <a:solidFill>
              <a:schemeClr val="accent2"/>
            </a:solidFill>
          </a:ln>
          <a:effectLst>
            <a:innerShdw blurRad="127000" dist="127000" dir="13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cs typeface="Arial" pitchFamily="34" charset="0"/>
            </a:endParaRPr>
          </a:p>
        </p:txBody>
      </p:sp>
      <p:sp>
        <p:nvSpPr>
          <p:cNvPr id="6" name="Rectangle 5">
            <a:extLst>
              <a:ext uri="{FF2B5EF4-FFF2-40B4-BE49-F238E27FC236}">
                <a16:creationId xmlns:a16="http://schemas.microsoft.com/office/drawing/2014/main" xmlns="" id="{B29CD879-83C2-40E2-A1C5-B453D783B79B}"/>
              </a:ext>
            </a:extLst>
          </p:cNvPr>
          <p:cNvSpPr/>
          <p:nvPr/>
        </p:nvSpPr>
        <p:spPr>
          <a:xfrm>
            <a:off x="2295828" y="5014912"/>
            <a:ext cx="928500" cy="891459"/>
          </a:xfrm>
          <a:prstGeom prst="rect">
            <a:avLst/>
          </a:prstGeom>
          <a:solidFill>
            <a:schemeClr val="bg1"/>
          </a:solidFill>
          <a:ln w="63500">
            <a:solidFill>
              <a:schemeClr val="accent1"/>
            </a:solidFill>
          </a:ln>
          <a:effectLst>
            <a:innerShdw blurRad="127000" dist="127000" dir="13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cs typeface="Arial" pitchFamily="34" charset="0"/>
            </a:endParaRPr>
          </a:p>
        </p:txBody>
      </p:sp>
      <p:sp>
        <p:nvSpPr>
          <p:cNvPr id="7" name="Freeform 4">
            <a:extLst>
              <a:ext uri="{FF2B5EF4-FFF2-40B4-BE49-F238E27FC236}">
                <a16:creationId xmlns:a16="http://schemas.microsoft.com/office/drawing/2014/main" xmlns="" id="{6EB65119-388F-48C3-ACD1-B11F43AF4E6F}"/>
              </a:ext>
            </a:extLst>
          </p:cNvPr>
          <p:cNvSpPr/>
          <p:nvPr/>
        </p:nvSpPr>
        <p:spPr>
          <a:xfrm>
            <a:off x="218802" y="2781773"/>
            <a:ext cx="2056195" cy="1032243"/>
          </a:xfrm>
          <a:custGeom>
            <a:avLst/>
            <a:gdLst>
              <a:gd name="connsiteX0" fmla="*/ 1621972 w 1621972"/>
              <a:gd name="connsiteY0" fmla="*/ 0 h 925286"/>
              <a:gd name="connsiteX1" fmla="*/ 0 w 1621972"/>
              <a:gd name="connsiteY1" fmla="*/ 925286 h 925286"/>
              <a:gd name="connsiteX2" fmla="*/ 1621972 w 1621972"/>
              <a:gd name="connsiteY2" fmla="*/ 849086 h 925286"/>
              <a:gd name="connsiteX3" fmla="*/ 1621972 w 1621972"/>
              <a:gd name="connsiteY3" fmla="*/ 0 h 925286"/>
              <a:gd name="connsiteX0" fmla="*/ 1632858 w 1632858"/>
              <a:gd name="connsiteY0" fmla="*/ 0 h 957943"/>
              <a:gd name="connsiteX1" fmla="*/ 0 w 1632858"/>
              <a:gd name="connsiteY1" fmla="*/ 957943 h 957943"/>
              <a:gd name="connsiteX2" fmla="*/ 1621972 w 1632858"/>
              <a:gd name="connsiteY2" fmla="*/ 881743 h 957943"/>
              <a:gd name="connsiteX3" fmla="*/ 1632858 w 1632858"/>
              <a:gd name="connsiteY3" fmla="*/ 0 h 957943"/>
              <a:gd name="connsiteX0" fmla="*/ 1632858 w 1654629"/>
              <a:gd name="connsiteY0" fmla="*/ 0 h 957943"/>
              <a:gd name="connsiteX1" fmla="*/ 0 w 1654629"/>
              <a:gd name="connsiteY1" fmla="*/ 957943 h 957943"/>
              <a:gd name="connsiteX2" fmla="*/ 1654629 w 1654629"/>
              <a:gd name="connsiteY2" fmla="*/ 903515 h 957943"/>
              <a:gd name="connsiteX3" fmla="*/ 1632858 w 1654629"/>
              <a:gd name="connsiteY3" fmla="*/ 0 h 957943"/>
              <a:gd name="connsiteX0" fmla="*/ 1643743 w 1654629"/>
              <a:gd name="connsiteY0" fmla="*/ 0 h 979714"/>
              <a:gd name="connsiteX1" fmla="*/ 0 w 1654629"/>
              <a:gd name="connsiteY1" fmla="*/ 979714 h 979714"/>
              <a:gd name="connsiteX2" fmla="*/ 1654629 w 1654629"/>
              <a:gd name="connsiteY2" fmla="*/ 925286 h 979714"/>
              <a:gd name="connsiteX3" fmla="*/ 1643743 w 1654629"/>
              <a:gd name="connsiteY3" fmla="*/ 0 h 979714"/>
              <a:gd name="connsiteX0" fmla="*/ 1630212 w 1654629"/>
              <a:gd name="connsiteY0" fmla="*/ 0 h 947057"/>
              <a:gd name="connsiteX1" fmla="*/ 0 w 1654629"/>
              <a:gd name="connsiteY1" fmla="*/ 947057 h 947057"/>
              <a:gd name="connsiteX2" fmla="*/ 1654629 w 1654629"/>
              <a:gd name="connsiteY2" fmla="*/ 892629 h 947057"/>
              <a:gd name="connsiteX3" fmla="*/ 1630212 w 1654629"/>
              <a:gd name="connsiteY3" fmla="*/ 0 h 947057"/>
              <a:gd name="connsiteX0" fmla="*/ 1657273 w 1657273"/>
              <a:gd name="connsiteY0" fmla="*/ 0 h 968828"/>
              <a:gd name="connsiteX1" fmla="*/ 0 w 1657273"/>
              <a:gd name="connsiteY1" fmla="*/ 968828 h 968828"/>
              <a:gd name="connsiteX2" fmla="*/ 1654629 w 1657273"/>
              <a:gd name="connsiteY2" fmla="*/ 914400 h 968828"/>
              <a:gd name="connsiteX3" fmla="*/ 1657273 w 1657273"/>
              <a:gd name="connsiteY3" fmla="*/ 0 h 968828"/>
              <a:gd name="connsiteX0" fmla="*/ 1684334 w 1684334"/>
              <a:gd name="connsiteY0" fmla="*/ 0 h 990599"/>
              <a:gd name="connsiteX1" fmla="*/ 0 w 1684334"/>
              <a:gd name="connsiteY1" fmla="*/ 990599 h 990599"/>
              <a:gd name="connsiteX2" fmla="*/ 1654629 w 1684334"/>
              <a:gd name="connsiteY2" fmla="*/ 936171 h 990599"/>
              <a:gd name="connsiteX3" fmla="*/ 1684334 w 1684334"/>
              <a:gd name="connsiteY3" fmla="*/ 0 h 990599"/>
              <a:gd name="connsiteX0" fmla="*/ 1589618 w 1654636"/>
              <a:gd name="connsiteY0" fmla="*/ 0 h 947056"/>
              <a:gd name="connsiteX1" fmla="*/ 0 w 1654636"/>
              <a:gd name="connsiteY1" fmla="*/ 947056 h 947056"/>
              <a:gd name="connsiteX2" fmla="*/ 1654629 w 1654636"/>
              <a:gd name="connsiteY2" fmla="*/ 892628 h 947056"/>
              <a:gd name="connsiteX3" fmla="*/ 1589618 w 1654636"/>
              <a:gd name="connsiteY3" fmla="*/ 0 h 947056"/>
              <a:gd name="connsiteX0" fmla="*/ 1603149 w 1654638"/>
              <a:gd name="connsiteY0" fmla="*/ 0 h 979713"/>
              <a:gd name="connsiteX1" fmla="*/ 0 w 1654638"/>
              <a:gd name="connsiteY1" fmla="*/ 979713 h 979713"/>
              <a:gd name="connsiteX2" fmla="*/ 1654629 w 1654638"/>
              <a:gd name="connsiteY2" fmla="*/ 925285 h 979713"/>
              <a:gd name="connsiteX3" fmla="*/ 1603149 w 1654638"/>
              <a:gd name="connsiteY3" fmla="*/ 0 h 979713"/>
              <a:gd name="connsiteX0" fmla="*/ 1603149 w 1627589"/>
              <a:gd name="connsiteY0" fmla="*/ 0 h 979713"/>
              <a:gd name="connsiteX1" fmla="*/ 0 w 1627589"/>
              <a:gd name="connsiteY1" fmla="*/ 979713 h 979713"/>
              <a:gd name="connsiteX2" fmla="*/ 1627568 w 1627589"/>
              <a:gd name="connsiteY2" fmla="*/ 914399 h 979713"/>
              <a:gd name="connsiteX3" fmla="*/ 1603149 w 1627589"/>
              <a:gd name="connsiteY3" fmla="*/ 0 h 979713"/>
              <a:gd name="connsiteX0" fmla="*/ 1603149 w 1611762"/>
              <a:gd name="connsiteY0" fmla="*/ 0 h 979713"/>
              <a:gd name="connsiteX1" fmla="*/ 0 w 1611762"/>
              <a:gd name="connsiteY1" fmla="*/ 979713 h 979713"/>
              <a:gd name="connsiteX2" fmla="*/ 1611709 w 1611762"/>
              <a:gd name="connsiteY2" fmla="*/ 910146 h 979713"/>
              <a:gd name="connsiteX3" fmla="*/ 1603149 w 1611762"/>
              <a:gd name="connsiteY3" fmla="*/ 0 h 979713"/>
              <a:gd name="connsiteX0" fmla="*/ 1581944 w 1611727"/>
              <a:gd name="connsiteY0" fmla="*/ 0 h 979713"/>
              <a:gd name="connsiteX1" fmla="*/ 0 w 1611727"/>
              <a:gd name="connsiteY1" fmla="*/ 979713 h 979713"/>
              <a:gd name="connsiteX2" fmla="*/ 1611709 w 1611727"/>
              <a:gd name="connsiteY2" fmla="*/ 910146 h 979713"/>
              <a:gd name="connsiteX3" fmla="*/ 1581944 w 1611727"/>
              <a:gd name="connsiteY3" fmla="*/ 0 h 979713"/>
              <a:gd name="connsiteX0" fmla="*/ 1581944 w 1586350"/>
              <a:gd name="connsiteY0" fmla="*/ 0 h 979713"/>
              <a:gd name="connsiteX1" fmla="*/ 0 w 1586350"/>
              <a:gd name="connsiteY1" fmla="*/ 979713 h 979713"/>
              <a:gd name="connsiteX2" fmla="*/ 1586263 w 1586350"/>
              <a:gd name="connsiteY2" fmla="*/ 920382 h 979713"/>
              <a:gd name="connsiteX3" fmla="*/ 1581944 w 1586350"/>
              <a:gd name="connsiteY3" fmla="*/ 0 h 979713"/>
              <a:gd name="connsiteX0" fmla="*/ 1581944 w 1586350"/>
              <a:gd name="connsiteY0" fmla="*/ 0 h 979713"/>
              <a:gd name="connsiteX1" fmla="*/ 0 w 1586350"/>
              <a:gd name="connsiteY1" fmla="*/ 979713 h 979713"/>
              <a:gd name="connsiteX2" fmla="*/ 1586263 w 1586350"/>
              <a:gd name="connsiteY2" fmla="*/ 920382 h 979713"/>
              <a:gd name="connsiteX3" fmla="*/ 1581944 w 1586350"/>
              <a:gd name="connsiteY3" fmla="*/ 0 h 979713"/>
              <a:gd name="connsiteX0" fmla="*/ 1581944 w 1582267"/>
              <a:gd name="connsiteY0" fmla="*/ 0 h 979713"/>
              <a:gd name="connsiteX1" fmla="*/ 0 w 1582267"/>
              <a:gd name="connsiteY1" fmla="*/ 979713 h 979713"/>
              <a:gd name="connsiteX2" fmla="*/ 1582022 w 1582267"/>
              <a:gd name="connsiteY2" fmla="*/ 920382 h 979713"/>
              <a:gd name="connsiteX3" fmla="*/ 1581944 w 1582267"/>
              <a:gd name="connsiteY3" fmla="*/ 0 h 979713"/>
              <a:gd name="connsiteX0" fmla="*/ 1581944 w 1582267"/>
              <a:gd name="connsiteY0" fmla="*/ 0 h 972229"/>
              <a:gd name="connsiteX1" fmla="*/ 0 w 1582267"/>
              <a:gd name="connsiteY1" fmla="*/ 972229 h 972229"/>
              <a:gd name="connsiteX2" fmla="*/ 1582022 w 1582267"/>
              <a:gd name="connsiteY2" fmla="*/ 912898 h 972229"/>
              <a:gd name="connsiteX3" fmla="*/ 1581944 w 1582267"/>
              <a:gd name="connsiteY3" fmla="*/ 0 h 972229"/>
              <a:gd name="connsiteX0" fmla="*/ 1577945 w 1582112"/>
              <a:gd name="connsiteY0" fmla="*/ 0 h 974723"/>
              <a:gd name="connsiteX1" fmla="*/ 0 w 1582112"/>
              <a:gd name="connsiteY1" fmla="*/ 974723 h 974723"/>
              <a:gd name="connsiteX2" fmla="*/ 1582022 w 1582112"/>
              <a:gd name="connsiteY2" fmla="*/ 915392 h 974723"/>
              <a:gd name="connsiteX3" fmla="*/ 1577945 w 1582112"/>
              <a:gd name="connsiteY3" fmla="*/ 0 h 974723"/>
              <a:gd name="connsiteX0" fmla="*/ 1575945 w 1582091"/>
              <a:gd name="connsiteY0" fmla="*/ 0 h 969734"/>
              <a:gd name="connsiteX1" fmla="*/ 0 w 1582091"/>
              <a:gd name="connsiteY1" fmla="*/ 969734 h 969734"/>
              <a:gd name="connsiteX2" fmla="*/ 1582022 w 1582091"/>
              <a:gd name="connsiteY2" fmla="*/ 910403 h 969734"/>
              <a:gd name="connsiteX3" fmla="*/ 1575945 w 1582091"/>
              <a:gd name="connsiteY3" fmla="*/ 0 h 969734"/>
              <a:gd name="connsiteX0" fmla="*/ 1575945 w 1582091"/>
              <a:gd name="connsiteY0" fmla="*/ 0 h 972229"/>
              <a:gd name="connsiteX1" fmla="*/ 0 w 1582091"/>
              <a:gd name="connsiteY1" fmla="*/ 972229 h 972229"/>
              <a:gd name="connsiteX2" fmla="*/ 1582022 w 1582091"/>
              <a:gd name="connsiteY2" fmla="*/ 912898 h 972229"/>
              <a:gd name="connsiteX3" fmla="*/ 1575945 w 1582091"/>
              <a:gd name="connsiteY3" fmla="*/ 0 h 972229"/>
              <a:gd name="connsiteX0" fmla="*/ 1575945 w 1582091"/>
              <a:gd name="connsiteY0" fmla="*/ 0 h 974724"/>
              <a:gd name="connsiteX1" fmla="*/ 0 w 1582091"/>
              <a:gd name="connsiteY1" fmla="*/ 974724 h 974724"/>
              <a:gd name="connsiteX2" fmla="*/ 1582022 w 1582091"/>
              <a:gd name="connsiteY2" fmla="*/ 915393 h 974724"/>
              <a:gd name="connsiteX3" fmla="*/ 1575945 w 1582091"/>
              <a:gd name="connsiteY3" fmla="*/ 0 h 974724"/>
              <a:gd name="connsiteX0" fmla="*/ 1575945 w 1578155"/>
              <a:gd name="connsiteY0" fmla="*/ 0 h 974724"/>
              <a:gd name="connsiteX1" fmla="*/ 0 w 1578155"/>
              <a:gd name="connsiteY1" fmla="*/ 974724 h 974724"/>
              <a:gd name="connsiteX2" fmla="*/ 1578023 w 1578155"/>
              <a:gd name="connsiteY2" fmla="*/ 920382 h 974724"/>
              <a:gd name="connsiteX3" fmla="*/ 1575945 w 1578155"/>
              <a:gd name="connsiteY3" fmla="*/ 0 h 974724"/>
              <a:gd name="connsiteX0" fmla="*/ 1575945 w 1578155"/>
              <a:gd name="connsiteY0" fmla="*/ 0 h 974724"/>
              <a:gd name="connsiteX1" fmla="*/ 0 w 1578155"/>
              <a:gd name="connsiteY1" fmla="*/ 974724 h 974724"/>
              <a:gd name="connsiteX2" fmla="*/ 1578023 w 1578155"/>
              <a:gd name="connsiteY2" fmla="*/ 922875 h 974724"/>
              <a:gd name="connsiteX3" fmla="*/ 1575945 w 1578155"/>
              <a:gd name="connsiteY3" fmla="*/ 0 h 974724"/>
              <a:gd name="connsiteX0" fmla="*/ 1585943 w 1588153"/>
              <a:gd name="connsiteY0" fmla="*/ 0 h 972229"/>
              <a:gd name="connsiteX1" fmla="*/ 0 w 1588153"/>
              <a:gd name="connsiteY1" fmla="*/ 972229 h 972229"/>
              <a:gd name="connsiteX2" fmla="*/ 1588021 w 1588153"/>
              <a:gd name="connsiteY2" fmla="*/ 922875 h 972229"/>
              <a:gd name="connsiteX3" fmla="*/ 1585943 w 1588153"/>
              <a:gd name="connsiteY3" fmla="*/ 0 h 972229"/>
              <a:gd name="connsiteX0" fmla="*/ 1593941 w 1596151"/>
              <a:gd name="connsiteY0" fmla="*/ 0 h 999669"/>
              <a:gd name="connsiteX1" fmla="*/ 0 w 1596151"/>
              <a:gd name="connsiteY1" fmla="*/ 999669 h 999669"/>
              <a:gd name="connsiteX2" fmla="*/ 1596019 w 1596151"/>
              <a:gd name="connsiteY2" fmla="*/ 922875 h 999669"/>
              <a:gd name="connsiteX3" fmla="*/ 1593941 w 1596151"/>
              <a:gd name="connsiteY3" fmla="*/ 0 h 999669"/>
            </a:gdLst>
            <a:ahLst/>
            <a:cxnLst>
              <a:cxn ang="0">
                <a:pos x="connsiteX0" y="connsiteY0"/>
              </a:cxn>
              <a:cxn ang="0">
                <a:pos x="connsiteX1" y="connsiteY1"/>
              </a:cxn>
              <a:cxn ang="0">
                <a:pos x="connsiteX2" y="connsiteY2"/>
              </a:cxn>
              <a:cxn ang="0">
                <a:pos x="connsiteX3" y="connsiteY3"/>
              </a:cxn>
            </a:cxnLst>
            <a:rect l="l" t="t" r="r" b="b"/>
            <a:pathLst>
              <a:path w="1596151" h="999669">
                <a:moveTo>
                  <a:pt x="1593941" y="0"/>
                </a:moveTo>
                <a:lnTo>
                  <a:pt x="0" y="999669"/>
                </a:lnTo>
                <a:lnTo>
                  <a:pt x="1596019" y="922875"/>
                </a:lnTo>
                <a:cubicBezTo>
                  <a:pt x="1596900" y="618075"/>
                  <a:pt x="1593060" y="304800"/>
                  <a:pt x="1593941" y="0"/>
                </a:cubicBezTo>
                <a:close/>
              </a:path>
            </a:pathLst>
          </a:custGeom>
          <a:gradFill>
            <a:gsLst>
              <a:gs pos="0">
                <a:schemeClr val="accent3">
                  <a:lumMod val="85000"/>
                </a:schemeClr>
              </a:gs>
              <a:gs pos="100000">
                <a:schemeClr val="accent3"/>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8" name="Freeform 3">
            <a:extLst>
              <a:ext uri="{FF2B5EF4-FFF2-40B4-BE49-F238E27FC236}">
                <a16:creationId xmlns:a16="http://schemas.microsoft.com/office/drawing/2014/main" xmlns="" id="{544CD5A6-4035-47EB-B023-A2D370C4AE1C}"/>
              </a:ext>
            </a:extLst>
          </p:cNvPr>
          <p:cNvSpPr/>
          <p:nvPr/>
        </p:nvSpPr>
        <p:spPr>
          <a:xfrm>
            <a:off x="216484" y="1680148"/>
            <a:ext cx="2063810" cy="2133869"/>
          </a:xfrm>
          <a:custGeom>
            <a:avLst/>
            <a:gdLst>
              <a:gd name="connsiteX0" fmla="*/ 1621972 w 1621972"/>
              <a:gd name="connsiteY0" fmla="*/ 0 h 2035628"/>
              <a:gd name="connsiteX1" fmla="*/ 0 w 1621972"/>
              <a:gd name="connsiteY1" fmla="*/ 2035628 h 2035628"/>
              <a:gd name="connsiteX2" fmla="*/ 1621972 w 1621972"/>
              <a:gd name="connsiteY2" fmla="*/ 892628 h 2035628"/>
              <a:gd name="connsiteX3" fmla="*/ 1621972 w 1621972"/>
              <a:gd name="connsiteY3" fmla="*/ 0 h 2035628"/>
              <a:gd name="connsiteX0" fmla="*/ 1621972 w 1654629"/>
              <a:gd name="connsiteY0" fmla="*/ 0 h 2035628"/>
              <a:gd name="connsiteX1" fmla="*/ 0 w 1654629"/>
              <a:gd name="connsiteY1" fmla="*/ 2035628 h 2035628"/>
              <a:gd name="connsiteX2" fmla="*/ 1654629 w 1654629"/>
              <a:gd name="connsiteY2" fmla="*/ 881742 h 2035628"/>
              <a:gd name="connsiteX3" fmla="*/ 1621972 w 1654629"/>
              <a:gd name="connsiteY3" fmla="*/ 0 h 2035628"/>
              <a:gd name="connsiteX0" fmla="*/ 1635503 w 1654629"/>
              <a:gd name="connsiteY0" fmla="*/ 0 h 2013857"/>
              <a:gd name="connsiteX1" fmla="*/ 0 w 1654629"/>
              <a:gd name="connsiteY1" fmla="*/ 2013857 h 2013857"/>
              <a:gd name="connsiteX2" fmla="*/ 1654629 w 1654629"/>
              <a:gd name="connsiteY2" fmla="*/ 859971 h 2013857"/>
              <a:gd name="connsiteX3" fmla="*/ 1635503 w 1654629"/>
              <a:gd name="connsiteY3" fmla="*/ 0 h 2013857"/>
              <a:gd name="connsiteX0" fmla="*/ 1594911 w 1654629"/>
              <a:gd name="connsiteY0" fmla="*/ 0 h 2002971"/>
              <a:gd name="connsiteX1" fmla="*/ 0 w 1654629"/>
              <a:gd name="connsiteY1" fmla="*/ 2002971 h 2002971"/>
              <a:gd name="connsiteX2" fmla="*/ 1654629 w 1654629"/>
              <a:gd name="connsiteY2" fmla="*/ 849085 h 2002971"/>
              <a:gd name="connsiteX3" fmla="*/ 1594911 w 1654629"/>
              <a:gd name="connsiteY3" fmla="*/ 0 h 2002971"/>
              <a:gd name="connsiteX0" fmla="*/ 1600197 w 1654629"/>
              <a:gd name="connsiteY0" fmla="*/ 0 h 2002971"/>
              <a:gd name="connsiteX1" fmla="*/ 0 w 1654629"/>
              <a:gd name="connsiteY1" fmla="*/ 2002971 h 2002971"/>
              <a:gd name="connsiteX2" fmla="*/ 1654629 w 1654629"/>
              <a:gd name="connsiteY2" fmla="*/ 849085 h 2002971"/>
              <a:gd name="connsiteX3" fmla="*/ 1600197 w 1654629"/>
              <a:gd name="connsiteY3" fmla="*/ 0 h 2002971"/>
              <a:gd name="connsiteX0" fmla="*/ 1605484 w 1654629"/>
              <a:gd name="connsiteY0" fmla="*/ 0 h 2007224"/>
              <a:gd name="connsiteX1" fmla="*/ 0 w 1654629"/>
              <a:gd name="connsiteY1" fmla="*/ 2007224 h 2007224"/>
              <a:gd name="connsiteX2" fmla="*/ 1654629 w 1654629"/>
              <a:gd name="connsiteY2" fmla="*/ 853338 h 2007224"/>
              <a:gd name="connsiteX3" fmla="*/ 1605484 w 1654629"/>
              <a:gd name="connsiteY3" fmla="*/ 0 h 2007224"/>
              <a:gd name="connsiteX0" fmla="*/ 1605484 w 1612337"/>
              <a:gd name="connsiteY0" fmla="*/ 0 h 2007224"/>
              <a:gd name="connsiteX1" fmla="*/ 0 w 1612337"/>
              <a:gd name="connsiteY1" fmla="*/ 2007224 h 2007224"/>
              <a:gd name="connsiteX2" fmla="*/ 1612337 w 1612337"/>
              <a:gd name="connsiteY2" fmla="*/ 870350 h 2007224"/>
              <a:gd name="connsiteX3" fmla="*/ 1605484 w 1612337"/>
              <a:gd name="connsiteY3" fmla="*/ 0 h 2007224"/>
              <a:gd name="connsiteX0" fmla="*/ 1605484 w 1612337"/>
              <a:gd name="connsiteY0" fmla="*/ 0 h 2041344"/>
              <a:gd name="connsiteX1" fmla="*/ 0 w 1612337"/>
              <a:gd name="connsiteY1" fmla="*/ 2041344 h 2041344"/>
              <a:gd name="connsiteX2" fmla="*/ 1612337 w 1612337"/>
              <a:gd name="connsiteY2" fmla="*/ 904470 h 2041344"/>
              <a:gd name="connsiteX3" fmla="*/ 1605484 w 1612337"/>
              <a:gd name="connsiteY3" fmla="*/ 0 h 2041344"/>
              <a:gd name="connsiteX0" fmla="*/ 1605484 w 1612337"/>
              <a:gd name="connsiteY0" fmla="*/ 0 h 2041344"/>
              <a:gd name="connsiteX1" fmla="*/ 0 w 1612337"/>
              <a:gd name="connsiteY1" fmla="*/ 2041344 h 2041344"/>
              <a:gd name="connsiteX2" fmla="*/ 1612337 w 1612337"/>
              <a:gd name="connsiteY2" fmla="*/ 911293 h 2041344"/>
              <a:gd name="connsiteX3" fmla="*/ 1605484 w 1612337"/>
              <a:gd name="connsiteY3" fmla="*/ 0 h 2041344"/>
              <a:gd name="connsiteX0" fmla="*/ 1613967 w 1614481"/>
              <a:gd name="connsiteY0" fmla="*/ 0 h 2051579"/>
              <a:gd name="connsiteX1" fmla="*/ 0 w 1614481"/>
              <a:gd name="connsiteY1" fmla="*/ 2051579 h 2051579"/>
              <a:gd name="connsiteX2" fmla="*/ 1612337 w 1614481"/>
              <a:gd name="connsiteY2" fmla="*/ 921528 h 2051579"/>
              <a:gd name="connsiteX3" fmla="*/ 1613967 w 1614481"/>
              <a:gd name="connsiteY3" fmla="*/ 0 h 2051579"/>
              <a:gd name="connsiteX0" fmla="*/ 1597003 w 1612337"/>
              <a:gd name="connsiteY0" fmla="*/ 0 h 2048168"/>
              <a:gd name="connsiteX1" fmla="*/ 0 w 1612337"/>
              <a:gd name="connsiteY1" fmla="*/ 2048168 h 2048168"/>
              <a:gd name="connsiteX2" fmla="*/ 1612337 w 1612337"/>
              <a:gd name="connsiteY2" fmla="*/ 918117 h 2048168"/>
              <a:gd name="connsiteX3" fmla="*/ 1597003 w 1612337"/>
              <a:gd name="connsiteY3" fmla="*/ 0 h 2048168"/>
              <a:gd name="connsiteX0" fmla="*/ 1600839 w 1612337"/>
              <a:gd name="connsiteY0" fmla="*/ 0 h 2043403"/>
              <a:gd name="connsiteX1" fmla="*/ 0 w 1612337"/>
              <a:gd name="connsiteY1" fmla="*/ 2043403 h 2043403"/>
              <a:gd name="connsiteX2" fmla="*/ 1612337 w 1612337"/>
              <a:gd name="connsiteY2" fmla="*/ 913352 h 2043403"/>
              <a:gd name="connsiteX3" fmla="*/ 1600839 w 1612337"/>
              <a:gd name="connsiteY3" fmla="*/ 0 h 2043403"/>
              <a:gd name="connsiteX0" fmla="*/ 1600839 w 1612337"/>
              <a:gd name="connsiteY0" fmla="*/ 0 h 2043403"/>
              <a:gd name="connsiteX1" fmla="*/ 0 w 1612337"/>
              <a:gd name="connsiteY1" fmla="*/ 2043403 h 2043403"/>
              <a:gd name="connsiteX2" fmla="*/ 1612337 w 1612337"/>
              <a:gd name="connsiteY2" fmla="*/ 915735 h 2043403"/>
              <a:gd name="connsiteX3" fmla="*/ 1600839 w 1612337"/>
              <a:gd name="connsiteY3" fmla="*/ 0 h 2043403"/>
              <a:gd name="connsiteX0" fmla="*/ 1598829 w 1610327"/>
              <a:gd name="connsiteY0" fmla="*/ 0 h 2068370"/>
              <a:gd name="connsiteX1" fmla="*/ 0 w 1610327"/>
              <a:gd name="connsiteY1" fmla="*/ 2068370 h 2068370"/>
              <a:gd name="connsiteX2" fmla="*/ 1610327 w 1610327"/>
              <a:gd name="connsiteY2" fmla="*/ 915735 h 2068370"/>
              <a:gd name="connsiteX3" fmla="*/ 1598829 w 1610327"/>
              <a:gd name="connsiteY3" fmla="*/ 0 h 2068370"/>
              <a:gd name="connsiteX0" fmla="*/ 1606584 w 1610327"/>
              <a:gd name="connsiteY0" fmla="*/ 0 h 2068370"/>
              <a:gd name="connsiteX1" fmla="*/ 0 w 1610327"/>
              <a:gd name="connsiteY1" fmla="*/ 2068370 h 2068370"/>
              <a:gd name="connsiteX2" fmla="*/ 1610327 w 1610327"/>
              <a:gd name="connsiteY2" fmla="*/ 915735 h 2068370"/>
              <a:gd name="connsiteX3" fmla="*/ 1606584 w 1610327"/>
              <a:gd name="connsiteY3" fmla="*/ 0 h 2068370"/>
            </a:gdLst>
            <a:ahLst/>
            <a:cxnLst>
              <a:cxn ang="0">
                <a:pos x="connsiteX0" y="connsiteY0"/>
              </a:cxn>
              <a:cxn ang="0">
                <a:pos x="connsiteX1" y="connsiteY1"/>
              </a:cxn>
              <a:cxn ang="0">
                <a:pos x="connsiteX2" y="connsiteY2"/>
              </a:cxn>
              <a:cxn ang="0">
                <a:pos x="connsiteX3" y="connsiteY3"/>
              </a:cxn>
            </a:cxnLst>
            <a:rect l="l" t="t" r="r" b="b"/>
            <a:pathLst>
              <a:path w="1610327" h="2068370">
                <a:moveTo>
                  <a:pt x="1606584" y="0"/>
                </a:moveTo>
                <a:lnTo>
                  <a:pt x="0" y="2068370"/>
                </a:lnTo>
                <a:lnTo>
                  <a:pt x="1610327" y="915735"/>
                </a:lnTo>
                <a:cubicBezTo>
                  <a:pt x="1608043" y="625618"/>
                  <a:pt x="1608868" y="290117"/>
                  <a:pt x="1606584" y="0"/>
                </a:cubicBezTo>
                <a:close/>
              </a:path>
            </a:pathLst>
          </a:custGeom>
          <a:gradFill>
            <a:gsLst>
              <a:gs pos="0">
                <a:schemeClr val="accent4">
                  <a:lumMod val="85000"/>
                </a:schemeClr>
              </a:gs>
              <a:gs pos="100000">
                <a:schemeClr val="accent4"/>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10" name="Freeform 60">
            <a:extLst>
              <a:ext uri="{FF2B5EF4-FFF2-40B4-BE49-F238E27FC236}">
                <a16:creationId xmlns:a16="http://schemas.microsoft.com/office/drawing/2014/main" xmlns="" id="{12DE7268-35ED-4888-B14E-8BF43C13487C}"/>
              </a:ext>
            </a:extLst>
          </p:cNvPr>
          <p:cNvSpPr/>
          <p:nvPr/>
        </p:nvSpPr>
        <p:spPr>
          <a:xfrm flipV="1">
            <a:off x="224212" y="3810377"/>
            <a:ext cx="2058102" cy="2132109"/>
          </a:xfrm>
          <a:custGeom>
            <a:avLst/>
            <a:gdLst>
              <a:gd name="connsiteX0" fmla="*/ 1621972 w 1621972"/>
              <a:gd name="connsiteY0" fmla="*/ 0 h 2035628"/>
              <a:gd name="connsiteX1" fmla="*/ 0 w 1621972"/>
              <a:gd name="connsiteY1" fmla="*/ 2035628 h 2035628"/>
              <a:gd name="connsiteX2" fmla="*/ 1621972 w 1621972"/>
              <a:gd name="connsiteY2" fmla="*/ 892628 h 2035628"/>
              <a:gd name="connsiteX3" fmla="*/ 1621972 w 1621972"/>
              <a:gd name="connsiteY3" fmla="*/ 0 h 2035628"/>
              <a:gd name="connsiteX0" fmla="*/ 1621972 w 1654629"/>
              <a:gd name="connsiteY0" fmla="*/ 0 h 2035628"/>
              <a:gd name="connsiteX1" fmla="*/ 0 w 1654629"/>
              <a:gd name="connsiteY1" fmla="*/ 2035628 h 2035628"/>
              <a:gd name="connsiteX2" fmla="*/ 1654629 w 1654629"/>
              <a:gd name="connsiteY2" fmla="*/ 881742 h 2035628"/>
              <a:gd name="connsiteX3" fmla="*/ 1621972 w 1654629"/>
              <a:gd name="connsiteY3" fmla="*/ 0 h 2035628"/>
              <a:gd name="connsiteX0" fmla="*/ 1635503 w 1654629"/>
              <a:gd name="connsiteY0" fmla="*/ 0 h 2013857"/>
              <a:gd name="connsiteX1" fmla="*/ 0 w 1654629"/>
              <a:gd name="connsiteY1" fmla="*/ 2013857 h 2013857"/>
              <a:gd name="connsiteX2" fmla="*/ 1654629 w 1654629"/>
              <a:gd name="connsiteY2" fmla="*/ 859971 h 2013857"/>
              <a:gd name="connsiteX3" fmla="*/ 1635503 w 1654629"/>
              <a:gd name="connsiteY3" fmla="*/ 0 h 2013857"/>
              <a:gd name="connsiteX0" fmla="*/ 1594911 w 1654629"/>
              <a:gd name="connsiteY0" fmla="*/ 0 h 2002971"/>
              <a:gd name="connsiteX1" fmla="*/ 0 w 1654629"/>
              <a:gd name="connsiteY1" fmla="*/ 2002971 h 2002971"/>
              <a:gd name="connsiteX2" fmla="*/ 1654629 w 1654629"/>
              <a:gd name="connsiteY2" fmla="*/ 849085 h 2002971"/>
              <a:gd name="connsiteX3" fmla="*/ 1594911 w 1654629"/>
              <a:gd name="connsiteY3" fmla="*/ 0 h 2002971"/>
              <a:gd name="connsiteX0" fmla="*/ 1594911 w 1617624"/>
              <a:gd name="connsiteY0" fmla="*/ 0 h 2002971"/>
              <a:gd name="connsiteX1" fmla="*/ 0 w 1617624"/>
              <a:gd name="connsiteY1" fmla="*/ 2002971 h 2002971"/>
              <a:gd name="connsiteX2" fmla="*/ 1617624 w 1617624"/>
              <a:gd name="connsiteY2" fmla="*/ 870350 h 2002971"/>
              <a:gd name="connsiteX3" fmla="*/ 1594911 w 1617624"/>
              <a:gd name="connsiteY3" fmla="*/ 0 h 2002971"/>
              <a:gd name="connsiteX0" fmla="*/ 1594911 w 1596478"/>
              <a:gd name="connsiteY0" fmla="*/ 0 h 2002971"/>
              <a:gd name="connsiteX1" fmla="*/ 0 w 1596478"/>
              <a:gd name="connsiteY1" fmla="*/ 2002971 h 2002971"/>
              <a:gd name="connsiteX2" fmla="*/ 1596478 w 1596478"/>
              <a:gd name="connsiteY2" fmla="*/ 883110 h 2002971"/>
              <a:gd name="connsiteX3" fmla="*/ 1594911 w 1596478"/>
              <a:gd name="connsiteY3" fmla="*/ 0 h 2002971"/>
              <a:gd name="connsiteX0" fmla="*/ 1605483 w 1605502"/>
              <a:gd name="connsiteY0" fmla="*/ 0 h 2015730"/>
              <a:gd name="connsiteX1" fmla="*/ 0 w 1605502"/>
              <a:gd name="connsiteY1" fmla="*/ 2015730 h 2015730"/>
              <a:gd name="connsiteX2" fmla="*/ 1596478 w 1605502"/>
              <a:gd name="connsiteY2" fmla="*/ 895869 h 2015730"/>
              <a:gd name="connsiteX3" fmla="*/ 1605483 w 1605502"/>
              <a:gd name="connsiteY3" fmla="*/ 0 h 2015730"/>
              <a:gd name="connsiteX0" fmla="*/ 1605483 w 1605502"/>
              <a:gd name="connsiteY0" fmla="*/ 0 h 2032742"/>
              <a:gd name="connsiteX1" fmla="*/ 0 w 1605502"/>
              <a:gd name="connsiteY1" fmla="*/ 2032742 h 2032742"/>
              <a:gd name="connsiteX2" fmla="*/ 1596478 w 1605502"/>
              <a:gd name="connsiteY2" fmla="*/ 912881 h 2032742"/>
              <a:gd name="connsiteX3" fmla="*/ 1605483 w 1605502"/>
              <a:gd name="connsiteY3" fmla="*/ 0 h 2032742"/>
              <a:gd name="connsiteX0" fmla="*/ 1592760 w 1596478"/>
              <a:gd name="connsiteY0" fmla="*/ 0 h 2060037"/>
              <a:gd name="connsiteX1" fmla="*/ 0 w 1596478"/>
              <a:gd name="connsiteY1" fmla="*/ 2060037 h 2060037"/>
              <a:gd name="connsiteX2" fmla="*/ 1596478 w 1596478"/>
              <a:gd name="connsiteY2" fmla="*/ 940176 h 2060037"/>
              <a:gd name="connsiteX3" fmla="*/ 1592760 w 1596478"/>
              <a:gd name="connsiteY3" fmla="*/ 0 h 2060037"/>
              <a:gd name="connsiteX0" fmla="*/ 1592760 w 1596478"/>
              <a:gd name="connsiteY0" fmla="*/ 0 h 2042978"/>
              <a:gd name="connsiteX1" fmla="*/ 0 w 1596478"/>
              <a:gd name="connsiteY1" fmla="*/ 2042978 h 2042978"/>
              <a:gd name="connsiteX2" fmla="*/ 1596478 w 1596478"/>
              <a:gd name="connsiteY2" fmla="*/ 923117 h 2042978"/>
              <a:gd name="connsiteX3" fmla="*/ 1592760 w 1596478"/>
              <a:gd name="connsiteY3" fmla="*/ 0 h 2042978"/>
              <a:gd name="connsiteX0" fmla="*/ 1592760 w 1596478"/>
              <a:gd name="connsiteY0" fmla="*/ 0 h 2053214"/>
              <a:gd name="connsiteX1" fmla="*/ 0 w 1596478"/>
              <a:gd name="connsiteY1" fmla="*/ 2053214 h 2053214"/>
              <a:gd name="connsiteX2" fmla="*/ 1596478 w 1596478"/>
              <a:gd name="connsiteY2" fmla="*/ 933353 h 2053214"/>
              <a:gd name="connsiteX3" fmla="*/ 1592760 w 1596478"/>
              <a:gd name="connsiteY3" fmla="*/ 0 h 2053214"/>
              <a:gd name="connsiteX0" fmla="*/ 1614004 w 1614014"/>
              <a:gd name="connsiteY0" fmla="*/ 0 h 2053214"/>
              <a:gd name="connsiteX1" fmla="*/ 0 w 1614014"/>
              <a:gd name="connsiteY1" fmla="*/ 2053214 h 2053214"/>
              <a:gd name="connsiteX2" fmla="*/ 1596478 w 1614014"/>
              <a:gd name="connsiteY2" fmla="*/ 933353 h 2053214"/>
              <a:gd name="connsiteX3" fmla="*/ 1614004 w 1614014"/>
              <a:gd name="connsiteY3" fmla="*/ 0 h 2053214"/>
              <a:gd name="connsiteX0" fmla="*/ 1599936 w 1599946"/>
              <a:gd name="connsiteY0" fmla="*/ 0 h 2015763"/>
              <a:gd name="connsiteX1" fmla="*/ 0 w 1599946"/>
              <a:gd name="connsiteY1" fmla="*/ 2015763 h 2015763"/>
              <a:gd name="connsiteX2" fmla="*/ 1582410 w 1599946"/>
              <a:gd name="connsiteY2" fmla="*/ 933353 h 2015763"/>
              <a:gd name="connsiteX3" fmla="*/ 1599936 w 1599946"/>
              <a:gd name="connsiteY3" fmla="*/ 0 h 2015763"/>
              <a:gd name="connsiteX0" fmla="*/ 1605965 w 1605975"/>
              <a:gd name="connsiteY0" fmla="*/ 0 h 2025750"/>
              <a:gd name="connsiteX1" fmla="*/ 0 w 1605975"/>
              <a:gd name="connsiteY1" fmla="*/ 2025750 h 2025750"/>
              <a:gd name="connsiteX2" fmla="*/ 1588439 w 1605975"/>
              <a:gd name="connsiteY2" fmla="*/ 933353 h 2025750"/>
              <a:gd name="connsiteX3" fmla="*/ 1605965 w 1605975"/>
              <a:gd name="connsiteY3" fmla="*/ 0 h 2025750"/>
              <a:gd name="connsiteX0" fmla="*/ 1605965 w 1605975"/>
              <a:gd name="connsiteY0" fmla="*/ 0 h 2018259"/>
              <a:gd name="connsiteX1" fmla="*/ 0 w 1605975"/>
              <a:gd name="connsiteY1" fmla="*/ 2018259 h 2018259"/>
              <a:gd name="connsiteX2" fmla="*/ 1588439 w 1605975"/>
              <a:gd name="connsiteY2" fmla="*/ 933353 h 2018259"/>
              <a:gd name="connsiteX3" fmla="*/ 1605965 w 1605975"/>
              <a:gd name="connsiteY3" fmla="*/ 0 h 2018259"/>
              <a:gd name="connsiteX0" fmla="*/ 1605965 w 1608648"/>
              <a:gd name="connsiteY0" fmla="*/ 0 h 2018259"/>
              <a:gd name="connsiteX1" fmla="*/ 0 w 1608648"/>
              <a:gd name="connsiteY1" fmla="*/ 2018259 h 2018259"/>
              <a:gd name="connsiteX2" fmla="*/ 1608648 w 1608648"/>
              <a:gd name="connsiteY2" fmla="*/ 896780 h 2018259"/>
              <a:gd name="connsiteX3" fmla="*/ 1605965 w 1608648"/>
              <a:gd name="connsiteY3" fmla="*/ 0 h 2018259"/>
              <a:gd name="connsiteX0" fmla="*/ 1605965 w 1614711"/>
              <a:gd name="connsiteY0" fmla="*/ 0 h 2018259"/>
              <a:gd name="connsiteX1" fmla="*/ 0 w 1614711"/>
              <a:gd name="connsiteY1" fmla="*/ 2018259 h 2018259"/>
              <a:gd name="connsiteX2" fmla="*/ 1614711 w 1614711"/>
              <a:gd name="connsiteY2" fmla="*/ 908971 h 2018259"/>
              <a:gd name="connsiteX3" fmla="*/ 1605965 w 1614711"/>
              <a:gd name="connsiteY3" fmla="*/ 0 h 2018259"/>
            </a:gdLst>
            <a:ahLst/>
            <a:cxnLst>
              <a:cxn ang="0">
                <a:pos x="connsiteX0" y="connsiteY0"/>
              </a:cxn>
              <a:cxn ang="0">
                <a:pos x="connsiteX1" y="connsiteY1"/>
              </a:cxn>
              <a:cxn ang="0">
                <a:pos x="connsiteX2" y="connsiteY2"/>
              </a:cxn>
              <a:cxn ang="0">
                <a:pos x="connsiteX3" y="connsiteY3"/>
              </a:cxn>
            </a:cxnLst>
            <a:rect l="l" t="t" r="r" b="b"/>
            <a:pathLst>
              <a:path w="1614711" h="2018259">
                <a:moveTo>
                  <a:pt x="1605965" y="0"/>
                </a:moveTo>
                <a:lnTo>
                  <a:pt x="0" y="2018259"/>
                </a:lnTo>
                <a:lnTo>
                  <a:pt x="1614711" y="908971"/>
                </a:lnTo>
                <a:cubicBezTo>
                  <a:pt x="1614189" y="614601"/>
                  <a:pt x="1606487" y="294370"/>
                  <a:pt x="1605965" y="0"/>
                </a:cubicBezTo>
                <a:close/>
              </a:path>
            </a:pathLst>
          </a:custGeom>
          <a:gradFill>
            <a:gsLst>
              <a:gs pos="0">
                <a:schemeClr val="accent1">
                  <a:lumMod val="85000"/>
                </a:schemeClr>
              </a:gs>
              <a:gs pos="100000">
                <a:schemeClr val="accent1"/>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7" name="Rounded Rectangle 5">
            <a:extLst>
              <a:ext uri="{FF2B5EF4-FFF2-40B4-BE49-F238E27FC236}">
                <a16:creationId xmlns:a16="http://schemas.microsoft.com/office/drawing/2014/main" xmlns="" id="{F0F5749E-1C4C-4C3F-B44F-C9C6481EE14F}"/>
              </a:ext>
            </a:extLst>
          </p:cNvPr>
          <p:cNvSpPr/>
          <p:nvPr/>
        </p:nvSpPr>
        <p:spPr>
          <a:xfrm flipH="1">
            <a:off x="2580996" y="3136337"/>
            <a:ext cx="391682" cy="323114"/>
          </a:xfrm>
          <a:custGeom>
            <a:avLst/>
            <a:gdLst>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17557" h="2654282">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2" name="TextBox 31">
            <a:extLst>
              <a:ext uri="{FF2B5EF4-FFF2-40B4-BE49-F238E27FC236}">
                <a16:creationId xmlns:a16="http://schemas.microsoft.com/office/drawing/2014/main" xmlns="" id="{9B266A78-832C-4658-BF01-A8F47167DE75}"/>
              </a:ext>
            </a:extLst>
          </p:cNvPr>
          <p:cNvSpPr txBox="1"/>
          <p:nvPr/>
        </p:nvSpPr>
        <p:spPr>
          <a:xfrm>
            <a:off x="3509496" y="2781773"/>
            <a:ext cx="6492878" cy="1077218"/>
          </a:xfrm>
          <a:prstGeom prst="rect">
            <a:avLst/>
          </a:prstGeom>
          <a:noFill/>
        </p:spPr>
        <p:txBody>
          <a:bodyPr wrap="square" rtlCol="0">
            <a:spAutoFit/>
          </a:bodyPr>
          <a:lstStyle/>
          <a:p>
            <a:r>
              <a:rPr lang="id-ID" altLang="ko-KR" sz="1600" dirty="0" smtClean="0">
                <a:latin typeface="Segoe UI" panose="020B0502040204020203" pitchFamily="34" charset="0"/>
                <a:cs typeface="Segoe UI" panose="020B0502040204020203" pitchFamily="34" charset="0"/>
              </a:rPr>
              <a:t>Terdukungnya pelaksanaan forum perundingan penegasan dan status hukum batas antar negara, serta forum kerjasama antar negara untuk pembangunan dan pengembangan potensi kawasan perbatasan negara.</a:t>
            </a:r>
            <a:endParaRPr lang="en-US" altLang="ko-KR" sz="1600" dirty="0">
              <a:latin typeface="Segoe UI" panose="020B0502040204020203" pitchFamily="34" charset="0"/>
              <a:cs typeface="Segoe UI" panose="020B0502040204020203" pitchFamily="34" charset="0"/>
            </a:endParaRPr>
          </a:p>
        </p:txBody>
      </p:sp>
      <p:sp>
        <p:nvSpPr>
          <p:cNvPr id="33" name="TextBox 32">
            <a:extLst>
              <a:ext uri="{FF2B5EF4-FFF2-40B4-BE49-F238E27FC236}">
                <a16:creationId xmlns:a16="http://schemas.microsoft.com/office/drawing/2014/main" xmlns="" id="{9B266A78-832C-4658-BF01-A8F47167DE75}"/>
              </a:ext>
            </a:extLst>
          </p:cNvPr>
          <p:cNvSpPr txBox="1"/>
          <p:nvPr/>
        </p:nvSpPr>
        <p:spPr>
          <a:xfrm>
            <a:off x="3509496" y="3943858"/>
            <a:ext cx="6492878" cy="830997"/>
          </a:xfrm>
          <a:prstGeom prst="rect">
            <a:avLst/>
          </a:prstGeom>
          <a:noFill/>
        </p:spPr>
        <p:txBody>
          <a:bodyPr wrap="square" rtlCol="0">
            <a:spAutoFit/>
          </a:bodyPr>
          <a:lstStyle/>
          <a:p>
            <a:r>
              <a:rPr lang="id-ID" altLang="ko-KR" sz="1600" dirty="0" smtClean="0">
                <a:latin typeface="Segoe UI" panose="020B0502040204020203" pitchFamily="34" charset="0"/>
                <a:cs typeface="Segoe UI" panose="020B0502040204020203" pitchFamily="34" charset="0"/>
              </a:rPr>
              <a:t>Terwujudnya pembangunan dan pengembangan sosial ekonomi dan kebudayaan guna terciptanya kesejahteraan masyarakat di perbatasan antar negara dan pulau-pulau terluar.</a:t>
            </a:r>
            <a:endParaRPr lang="en-US" altLang="ko-KR" sz="1600" dirty="0">
              <a:latin typeface="Segoe UI" panose="020B0502040204020203" pitchFamily="34" charset="0"/>
              <a:cs typeface="Segoe UI" panose="020B0502040204020203" pitchFamily="34" charset="0"/>
            </a:endParaRPr>
          </a:p>
        </p:txBody>
      </p:sp>
      <p:sp>
        <p:nvSpPr>
          <p:cNvPr id="34" name="TextBox 33">
            <a:extLst>
              <a:ext uri="{FF2B5EF4-FFF2-40B4-BE49-F238E27FC236}">
                <a16:creationId xmlns:a16="http://schemas.microsoft.com/office/drawing/2014/main" xmlns="" id="{9B266A78-832C-4658-BF01-A8F47167DE75}"/>
              </a:ext>
            </a:extLst>
          </p:cNvPr>
          <p:cNvSpPr txBox="1"/>
          <p:nvPr/>
        </p:nvSpPr>
        <p:spPr>
          <a:xfrm>
            <a:off x="3509496" y="5075374"/>
            <a:ext cx="6492878" cy="830997"/>
          </a:xfrm>
          <a:prstGeom prst="rect">
            <a:avLst/>
          </a:prstGeom>
          <a:noFill/>
        </p:spPr>
        <p:txBody>
          <a:bodyPr wrap="square" rtlCol="0">
            <a:spAutoFit/>
          </a:bodyPr>
          <a:lstStyle/>
          <a:p>
            <a:r>
              <a:rPr lang="id-ID" altLang="ko-KR" sz="1600" dirty="0" smtClean="0">
                <a:latin typeface="Segoe UI" panose="020B0502040204020203" pitchFamily="34" charset="0"/>
                <a:cs typeface="Segoe UI" panose="020B0502040204020203" pitchFamily="34" charset="0"/>
              </a:rPr>
              <a:t>Terdukungnya peningkatan wawasan kebangsaan (rasa nasionalisme) masyarakat Indonesia yang tinggal di daerah perbatasan dan pulau-pulau terluar. </a:t>
            </a:r>
            <a:endParaRPr lang="en-US" altLang="ko-KR" sz="1600" dirty="0">
              <a:latin typeface="Segoe UI" panose="020B0502040204020203" pitchFamily="34" charset="0"/>
              <a:cs typeface="Segoe UI" panose="020B0502040204020203" pitchFamily="34" charset="0"/>
            </a:endParaRPr>
          </a:p>
        </p:txBody>
      </p:sp>
      <p:sp>
        <p:nvSpPr>
          <p:cNvPr id="35" name="Dodecagon 34"/>
          <p:cNvSpPr/>
          <p:nvPr/>
        </p:nvSpPr>
        <p:spPr>
          <a:xfrm>
            <a:off x="11564471" y="6233987"/>
            <a:ext cx="540000" cy="540000"/>
          </a:xfrm>
          <a:prstGeom prst="dodecagon">
            <a:avLst/>
          </a:prstGeom>
          <a:ln w="34925">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6"/>
          </a:lnRef>
          <a:fillRef idx="1">
            <a:schemeClr val="lt1"/>
          </a:fillRef>
          <a:effectRef idx="0">
            <a:schemeClr val="accent6"/>
          </a:effectRef>
          <a:fontRef idx="minor">
            <a:schemeClr val="dk1"/>
          </a:fontRef>
        </p:style>
        <p:txBody>
          <a:bodyPr rtlCol="0" anchor="ctr"/>
          <a:lstStyle/>
          <a:p>
            <a:pPr algn="ctr"/>
            <a:r>
              <a:rPr lang="id-ID" b="1" dirty="0"/>
              <a:t>3</a:t>
            </a:r>
          </a:p>
        </p:txBody>
      </p:sp>
      <p:pic>
        <p:nvPicPr>
          <p:cNvPr id="36" name="Picture 3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19715" y="106016"/>
            <a:ext cx="684756" cy="8879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8" name="Isosceles Triangle 68">
            <a:extLst>
              <a:ext uri="{FF2B5EF4-FFF2-40B4-BE49-F238E27FC236}">
                <a16:creationId xmlns:a16="http://schemas.microsoft.com/office/drawing/2014/main" xmlns="" id="{870C564B-4826-4504-AD55-BCA183FFA29B}"/>
              </a:ext>
            </a:extLst>
          </p:cNvPr>
          <p:cNvSpPr/>
          <p:nvPr/>
        </p:nvSpPr>
        <p:spPr>
          <a:xfrm rot="10800000">
            <a:off x="2694217" y="1820324"/>
            <a:ext cx="220703" cy="687310"/>
          </a:xfrm>
          <a:custGeom>
            <a:avLst/>
            <a:gdLst/>
            <a:ahLst/>
            <a:cxnLst/>
            <a:rect l="l" t="t" r="r" b="b"/>
            <a:pathLst>
              <a:path w="1040400" h="3240000">
                <a:moveTo>
                  <a:pt x="41345" y="940666"/>
                </a:moveTo>
                <a:lnTo>
                  <a:pt x="1242" y="653403"/>
                </a:lnTo>
                <a:lnTo>
                  <a:pt x="0" y="653403"/>
                </a:lnTo>
                <a:lnTo>
                  <a:pt x="1057" y="652077"/>
                </a:lnTo>
                <a:lnTo>
                  <a:pt x="447" y="647712"/>
                </a:lnTo>
                <a:lnTo>
                  <a:pt x="4531" y="647712"/>
                </a:lnTo>
                <a:lnTo>
                  <a:pt x="520200" y="0"/>
                </a:lnTo>
                <a:lnTo>
                  <a:pt x="659109" y="174478"/>
                </a:lnTo>
                <a:close/>
                <a:moveTo>
                  <a:pt x="101622" y="1372451"/>
                </a:moveTo>
                <a:lnTo>
                  <a:pt x="61820" y="1087335"/>
                </a:lnTo>
                <a:lnTo>
                  <a:pt x="728036" y="261055"/>
                </a:lnTo>
                <a:lnTo>
                  <a:pt x="870500" y="439998"/>
                </a:lnTo>
                <a:lnTo>
                  <a:pt x="860164" y="431664"/>
                </a:lnTo>
                <a:close/>
                <a:moveTo>
                  <a:pt x="161365" y="1800403"/>
                </a:moveTo>
                <a:lnTo>
                  <a:pt x="122098" y="1519120"/>
                </a:lnTo>
                <a:lnTo>
                  <a:pt x="930953" y="515931"/>
                </a:lnTo>
                <a:lnTo>
                  <a:pt x="1035869" y="647712"/>
                </a:lnTo>
                <a:lnTo>
                  <a:pt x="1039954" y="647712"/>
                </a:lnTo>
                <a:lnTo>
                  <a:pt x="1039345" y="652078"/>
                </a:lnTo>
                <a:lnTo>
                  <a:pt x="1040400" y="653403"/>
                </a:lnTo>
                <a:lnTo>
                  <a:pt x="1039160" y="653403"/>
                </a:lnTo>
                <a:lnTo>
                  <a:pt x="1029316" y="723920"/>
                </a:lnTo>
                <a:close/>
                <a:moveTo>
                  <a:pt x="217894" y="2205330"/>
                </a:moveTo>
                <a:lnTo>
                  <a:pt x="181840" y="1947070"/>
                </a:lnTo>
                <a:lnTo>
                  <a:pt x="1000266" y="932012"/>
                </a:lnTo>
                <a:lnTo>
                  <a:pt x="949113" y="1298429"/>
                </a:lnTo>
                <a:close/>
                <a:moveTo>
                  <a:pt x="330192" y="2564220"/>
                </a:moveTo>
                <a:lnTo>
                  <a:pt x="267995" y="2564220"/>
                </a:lnTo>
                <a:lnTo>
                  <a:pt x="237100" y="2342912"/>
                </a:lnTo>
                <a:lnTo>
                  <a:pt x="242309" y="2347112"/>
                </a:lnTo>
                <a:lnTo>
                  <a:pt x="920063" y="1506522"/>
                </a:lnTo>
                <a:lnTo>
                  <a:pt x="865005" y="1900914"/>
                </a:lnTo>
                <a:close/>
                <a:moveTo>
                  <a:pt x="772406" y="2564220"/>
                </a:moveTo>
                <a:lnTo>
                  <a:pt x="468924" y="2564220"/>
                </a:lnTo>
                <a:lnTo>
                  <a:pt x="835955" y="2109008"/>
                </a:lnTo>
                <a:close/>
                <a:moveTo>
                  <a:pt x="892044" y="3240000"/>
                </a:moveTo>
                <a:lnTo>
                  <a:pt x="148356" y="3240000"/>
                </a:lnTo>
                <a:lnTo>
                  <a:pt x="276144" y="2663936"/>
                </a:lnTo>
                <a:lnTo>
                  <a:pt x="764256" y="2663936"/>
                </a:ln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nvGrpSpPr>
          <p:cNvPr id="39" name="Group 38">
            <a:extLst>
              <a:ext uri="{FF2B5EF4-FFF2-40B4-BE49-F238E27FC236}">
                <a16:creationId xmlns:a16="http://schemas.microsoft.com/office/drawing/2014/main" xmlns="" id="{82ED0347-9416-4989-921E-8C98DF575E8C}"/>
              </a:ext>
            </a:extLst>
          </p:cNvPr>
          <p:cNvGrpSpPr/>
          <p:nvPr/>
        </p:nvGrpSpPr>
        <p:grpSpPr>
          <a:xfrm>
            <a:off x="2480044" y="4027796"/>
            <a:ext cx="627463" cy="737473"/>
            <a:chOff x="3172436" y="1508641"/>
            <a:chExt cx="6382903" cy="3876105"/>
          </a:xfrm>
        </p:grpSpPr>
        <p:sp>
          <p:nvSpPr>
            <p:cNvPr id="40" name="Freeform: Shape 208">
              <a:extLst>
                <a:ext uri="{FF2B5EF4-FFF2-40B4-BE49-F238E27FC236}">
                  <a16:creationId xmlns:a16="http://schemas.microsoft.com/office/drawing/2014/main" xmlns="" id="{ED3F7852-2AB8-4579-BAF1-0D5E162999B3}"/>
                </a:ext>
              </a:extLst>
            </p:cNvPr>
            <p:cNvSpPr/>
            <p:nvPr/>
          </p:nvSpPr>
          <p:spPr>
            <a:xfrm>
              <a:off x="3776568" y="1677320"/>
              <a:ext cx="1038032" cy="330283"/>
            </a:xfrm>
            <a:custGeom>
              <a:avLst/>
              <a:gdLst>
                <a:gd name="connsiteX0" fmla="*/ 418624 w 419100"/>
                <a:gd name="connsiteY0" fmla="*/ 112871 h 133350"/>
                <a:gd name="connsiteX1" fmla="*/ 412909 w 419100"/>
                <a:gd name="connsiteY1" fmla="*/ 132874 h 133350"/>
                <a:gd name="connsiteX2" fmla="*/ 7144 w 419100"/>
                <a:gd name="connsiteY2" fmla="*/ 26194 h 133350"/>
                <a:gd name="connsiteX3" fmla="*/ 11906 w 419100"/>
                <a:gd name="connsiteY3" fmla="*/ 7144 h 133350"/>
              </a:gdLst>
              <a:ahLst/>
              <a:cxnLst>
                <a:cxn ang="0">
                  <a:pos x="connsiteX0" y="connsiteY0"/>
                </a:cxn>
                <a:cxn ang="0">
                  <a:pos x="connsiteX1" y="connsiteY1"/>
                </a:cxn>
                <a:cxn ang="0">
                  <a:pos x="connsiteX2" y="connsiteY2"/>
                </a:cxn>
                <a:cxn ang="0">
                  <a:pos x="connsiteX3" y="connsiteY3"/>
                </a:cxn>
              </a:cxnLst>
              <a:rect l="l" t="t" r="r" b="b"/>
              <a:pathLst>
                <a:path w="419100" h="133350">
                  <a:moveTo>
                    <a:pt x="418624" y="112871"/>
                  </a:moveTo>
                  <a:lnTo>
                    <a:pt x="412909" y="132874"/>
                  </a:lnTo>
                  <a:lnTo>
                    <a:pt x="7144" y="26194"/>
                  </a:lnTo>
                  <a:lnTo>
                    <a:pt x="11906" y="7144"/>
                  </a:lnTo>
                  <a:close/>
                </a:path>
              </a:pathLst>
            </a:custGeom>
            <a:solidFill>
              <a:schemeClr val="accent1"/>
            </a:solidFill>
            <a:ln w="9525" cap="flat">
              <a:noFill/>
              <a:prstDash val="solid"/>
              <a:miter/>
            </a:ln>
          </p:spPr>
          <p:txBody>
            <a:bodyPr rtlCol="0" anchor="ctr"/>
            <a:lstStyle/>
            <a:p>
              <a:endParaRPr lang="en-US"/>
            </a:p>
          </p:txBody>
        </p:sp>
        <p:sp>
          <p:nvSpPr>
            <p:cNvPr id="41" name="Freeform: Shape 209">
              <a:extLst>
                <a:ext uri="{FF2B5EF4-FFF2-40B4-BE49-F238E27FC236}">
                  <a16:creationId xmlns:a16="http://schemas.microsoft.com/office/drawing/2014/main" xmlns="" id="{1945A6D3-BB37-4501-B521-A8891D208617}"/>
                </a:ext>
              </a:extLst>
            </p:cNvPr>
            <p:cNvSpPr/>
            <p:nvPr/>
          </p:nvSpPr>
          <p:spPr>
            <a:xfrm>
              <a:off x="4702640" y="1879641"/>
              <a:ext cx="589791" cy="283100"/>
            </a:xfrm>
            <a:custGeom>
              <a:avLst/>
              <a:gdLst>
                <a:gd name="connsiteX0" fmla="*/ 8735 w 238125"/>
                <a:gd name="connsiteY0" fmla="*/ 58457 h 114300"/>
                <a:gd name="connsiteX1" fmla="*/ 21902 w 238125"/>
                <a:gd name="connsiteY1" fmla="*/ 8735 h 114300"/>
                <a:gd name="connsiteX2" fmla="*/ 233682 w 238125"/>
                <a:gd name="connsiteY2" fmla="*/ 64818 h 114300"/>
                <a:gd name="connsiteX3" fmla="*/ 220514 w 238125"/>
                <a:gd name="connsiteY3" fmla="*/ 114540 h 114300"/>
              </a:gdLst>
              <a:ahLst/>
              <a:cxnLst>
                <a:cxn ang="0">
                  <a:pos x="connsiteX0" y="connsiteY0"/>
                </a:cxn>
                <a:cxn ang="0">
                  <a:pos x="connsiteX1" y="connsiteY1"/>
                </a:cxn>
                <a:cxn ang="0">
                  <a:pos x="connsiteX2" y="connsiteY2"/>
                </a:cxn>
                <a:cxn ang="0">
                  <a:pos x="connsiteX3" y="connsiteY3"/>
                </a:cxn>
              </a:cxnLst>
              <a:rect l="l" t="t" r="r" b="b"/>
              <a:pathLst>
                <a:path w="238125" h="114300">
                  <a:moveTo>
                    <a:pt x="8735" y="58457"/>
                  </a:moveTo>
                  <a:lnTo>
                    <a:pt x="21902" y="8735"/>
                  </a:lnTo>
                  <a:lnTo>
                    <a:pt x="233682" y="64818"/>
                  </a:lnTo>
                  <a:lnTo>
                    <a:pt x="220514" y="114540"/>
                  </a:lnTo>
                  <a:close/>
                </a:path>
              </a:pathLst>
            </a:custGeom>
            <a:solidFill>
              <a:schemeClr val="accent6"/>
            </a:solidFill>
            <a:ln w="9525" cap="flat">
              <a:noFill/>
              <a:prstDash val="solid"/>
              <a:miter/>
            </a:ln>
          </p:spPr>
          <p:txBody>
            <a:bodyPr rtlCol="0" anchor="ctr"/>
            <a:lstStyle/>
            <a:p>
              <a:endParaRPr lang="en-US"/>
            </a:p>
          </p:txBody>
        </p:sp>
        <p:sp>
          <p:nvSpPr>
            <p:cNvPr id="42" name="Freeform: Shape 210">
              <a:extLst>
                <a:ext uri="{FF2B5EF4-FFF2-40B4-BE49-F238E27FC236}">
                  <a16:creationId xmlns:a16="http://schemas.microsoft.com/office/drawing/2014/main" xmlns="" id="{C1CF219A-6C60-4FE3-995D-87EA169FE32F}"/>
                </a:ext>
              </a:extLst>
            </p:cNvPr>
            <p:cNvSpPr/>
            <p:nvPr/>
          </p:nvSpPr>
          <p:spPr>
            <a:xfrm>
              <a:off x="3557164" y="3463208"/>
              <a:ext cx="212325" cy="1061624"/>
            </a:xfrm>
            <a:custGeom>
              <a:avLst/>
              <a:gdLst>
                <a:gd name="connsiteX0" fmla="*/ 7144 w 85725"/>
                <a:gd name="connsiteY0" fmla="*/ 9049 h 428625"/>
                <a:gd name="connsiteX1" fmla="*/ 27146 w 85725"/>
                <a:gd name="connsiteY1" fmla="*/ 7144 h 428625"/>
                <a:gd name="connsiteX2" fmla="*/ 79534 w 85725"/>
                <a:gd name="connsiteY2" fmla="*/ 423386 h 428625"/>
                <a:gd name="connsiteX3" fmla="*/ 59531 w 85725"/>
                <a:gd name="connsiteY3" fmla="*/ 426244 h 428625"/>
              </a:gdLst>
              <a:ahLst/>
              <a:cxnLst>
                <a:cxn ang="0">
                  <a:pos x="connsiteX0" y="connsiteY0"/>
                </a:cxn>
                <a:cxn ang="0">
                  <a:pos x="connsiteX1" y="connsiteY1"/>
                </a:cxn>
                <a:cxn ang="0">
                  <a:pos x="connsiteX2" y="connsiteY2"/>
                </a:cxn>
                <a:cxn ang="0">
                  <a:pos x="connsiteX3" y="connsiteY3"/>
                </a:cxn>
              </a:cxnLst>
              <a:rect l="l" t="t" r="r" b="b"/>
              <a:pathLst>
                <a:path w="85725" h="428625">
                  <a:moveTo>
                    <a:pt x="7144" y="9049"/>
                  </a:moveTo>
                  <a:lnTo>
                    <a:pt x="27146" y="7144"/>
                  </a:lnTo>
                  <a:lnTo>
                    <a:pt x="79534" y="423386"/>
                  </a:lnTo>
                  <a:lnTo>
                    <a:pt x="59531" y="426244"/>
                  </a:lnTo>
                  <a:close/>
                </a:path>
              </a:pathLst>
            </a:custGeom>
            <a:solidFill>
              <a:schemeClr val="accent1"/>
            </a:solidFill>
            <a:ln w="9525" cap="flat">
              <a:noFill/>
              <a:prstDash val="solid"/>
              <a:miter/>
            </a:ln>
          </p:spPr>
          <p:txBody>
            <a:bodyPr rtlCol="0" anchor="ctr"/>
            <a:lstStyle/>
            <a:p>
              <a:endParaRPr lang="en-US"/>
            </a:p>
          </p:txBody>
        </p:sp>
        <p:sp>
          <p:nvSpPr>
            <p:cNvPr id="43" name="Freeform: Shape 211">
              <a:extLst>
                <a:ext uri="{FF2B5EF4-FFF2-40B4-BE49-F238E27FC236}">
                  <a16:creationId xmlns:a16="http://schemas.microsoft.com/office/drawing/2014/main" xmlns="" id="{D3F2B139-9F8D-4D93-BDA3-51D4BF439172}"/>
                </a:ext>
              </a:extLst>
            </p:cNvPr>
            <p:cNvSpPr/>
            <p:nvPr/>
          </p:nvSpPr>
          <p:spPr>
            <a:xfrm>
              <a:off x="3459365" y="2983799"/>
              <a:ext cx="212325" cy="589791"/>
            </a:xfrm>
            <a:custGeom>
              <a:avLst/>
              <a:gdLst>
                <a:gd name="connsiteX0" fmla="*/ 7950 w 85725"/>
                <a:gd name="connsiteY0" fmla="*/ 14122 h 238125"/>
                <a:gd name="connsiteX1" fmla="*/ 59014 w 85725"/>
                <a:gd name="connsiteY1" fmla="*/ 7950 h 238125"/>
                <a:gd name="connsiteX2" fmla="*/ 85303 w 85725"/>
                <a:gd name="connsiteY2" fmla="*/ 225447 h 238125"/>
                <a:gd name="connsiteX3" fmla="*/ 34239 w 85725"/>
                <a:gd name="connsiteY3" fmla="*/ 231619 h 238125"/>
              </a:gdLst>
              <a:ahLst/>
              <a:cxnLst>
                <a:cxn ang="0">
                  <a:pos x="connsiteX0" y="connsiteY0"/>
                </a:cxn>
                <a:cxn ang="0">
                  <a:pos x="connsiteX1" y="connsiteY1"/>
                </a:cxn>
                <a:cxn ang="0">
                  <a:pos x="connsiteX2" y="connsiteY2"/>
                </a:cxn>
                <a:cxn ang="0">
                  <a:pos x="connsiteX3" y="connsiteY3"/>
                </a:cxn>
              </a:cxnLst>
              <a:rect l="l" t="t" r="r" b="b"/>
              <a:pathLst>
                <a:path w="85725" h="238125">
                  <a:moveTo>
                    <a:pt x="7950" y="14122"/>
                  </a:moveTo>
                  <a:lnTo>
                    <a:pt x="59014" y="7950"/>
                  </a:lnTo>
                  <a:lnTo>
                    <a:pt x="85303" y="225447"/>
                  </a:lnTo>
                  <a:lnTo>
                    <a:pt x="34239" y="231619"/>
                  </a:lnTo>
                  <a:close/>
                </a:path>
              </a:pathLst>
            </a:custGeom>
            <a:solidFill>
              <a:schemeClr val="accent6"/>
            </a:solidFill>
            <a:ln w="9525" cap="flat">
              <a:noFill/>
              <a:prstDash val="solid"/>
              <a:miter/>
            </a:ln>
          </p:spPr>
          <p:txBody>
            <a:bodyPr rtlCol="0" anchor="ctr"/>
            <a:lstStyle/>
            <a:p>
              <a:endParaRPr lang="en-US"/>
            </a:p>
          </p:txBody>
        </p:sp>
        <p:sp>
          <p:nvSpPr>
            <p:cNvPr id="44" name="Freeform: Shape 212">
              <a:extLst>
                <a:ext uri="{FF2B5EF4-FFF2-40B4-BE49-F238E27FC236}">
                  <a16:creationId xmlns:a16="http://schemas.microsoft.com/office/drawing/2014/main" xmlns="" id="{7580210E-39FA-402D-82CF-42112C780A27}"/>
                </a:ext>
              </a:extLst>
            </p:cNvPr>
            <p:cNvSpPr/>
            <p:nvPr/>
          </p:nvSpPr>
          <p:spPr>
            <a:xfrm>
              <a:off x="3817854" y="1947446"/>
              <a:ext cx="2838073" cy="1903844"/>
            </a:xfrm>
            <a:custGeom>
              <a:avLst/>
              <a:gdLst>
                <a:gd name="connsiteX0" fmla="*/ 2098335 w 2838073"/>
                <a:gd name="connsiteY0" fmla="*/ 397944 h 1903844"/>
                <a:gd name="connsiteX1" fmla="*/ 1982738 w 2838073"/>
                <a:gd name="connsiteY1" fmla="*/ 513542 h 1903844"/>
                <a:gd name="connsiteX2" fmla="*/ 2098335 w 2838073"/>
                <a:gd name="connsiteY2" fmla="*/ 629143 h 1903844"/>
                <a:gd name="connsiteX3" fmla="*/ 2213936 w 2838073"/>
                <a:gd name="connsiteY3" fmla="*/ 513542 h 1903844"/>
                <a:gd name="connsiteX4" fmla="*/ 2098335 w 2838073"/>
                <a:gd name="connsiteY4" fmla="*/ 397944 h 1903844"/>
                <a:gd name="connsiteX5" fmla="*/ 0 w 2838073"/>
                <a:gd name="connsiteY5" fmla="*/ 0 h 1903844"/>
                <a:gd name="connsiteX6" fmla="*/ 2087859 w 2838073"/>
                <a:gd name="connsiteY6" fmla="*/ 143908 h 1903844"/>
                <a:gd name="connsiteX7" fmla="*/ 2448812 w 2838073"/>
                <a:gd name="connsiteY7" fmla="*/ 398698 h 1903844"/>
                <a:gd name="connsiteX8" fmla="*/ 2838073 w 2838073"/>
                <a:gd name="connsiteY8" fmla="*/ 1285743 h 1903844"/>
                <a:gd name="connsiteX9" fmla="*/ 2566771 w 2838073"/>
                <a:gd name="connsiteY9" fmla="*/ 1903844 h 1903844"/>
                <a:gd name="connsiteX10" fmla="*/ 2005290 w 2838073"/>
                <a:gd name="connsiteY10" fmla="*/ 884686 h 1903844"/>
                <a:gd name="connsiteX11" fmla="*/ 1745782 w 2838073"/>
                <a:gd name="connsiteY11" fmla="*/ 677079 h 1903844"/>
                <a:gd name="connsiteX12" fmla="*/ 0 w 2838073"/>
                <a:gd name="connsiteY12" fmla="*/ 174579 h 190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838073" h="1903844">
                  <a:moveTo>
                    <a:pt x="2098335" y="397944"/>
                  </a:moveTo>
                  <a:cubicBezTo>
                    <a:pt x="2034639" y="397944"/>
                    <a:pt x="1982738" y="449846"/>
                    <a:pt x="1982738" y="513542"/>
                  </a:cubicBezTo>
                  <a:cubicBezTo>
                    <a:pt x="1982738" y="577241"/>
                    <a:pt x="2034639" y="629143"/>
                    <a:pt x="2098335" y="629143"/>
                  </a:cubicBezTo>
                  <a:cubicBezTo>
                    <a:pt x="2162034" y="629143"/>
                    <a:pt x="2213936" y="577241"/>
                    <a:pt x="2213936" y="513542"/>
                  </a:cubicBezTo>
                  <a:cubicBezTo>
                    <a:pt x="2213936" y="449846"/>
                    <a:pt x="2162034" y="400302"/>
                    <a:pt x="2098335" y="397944"/>
                  </a:cubicBezTo>
                  <a:close/>
                  <a:moveTo>
                    <a:pt x="0" y="0"/>
                  </a:moveTo>
                  <a:lnTo>
                    <a:pt x="2087859" y="143908"/>
                  </a:lnTo>
                  <a:cubicBezTo>
                    <a:pt x="2229409" y="153345"/>
                    <a:pt x="2392192" y="268945"/>
                    <a:pt x="2448812" y="398698"/>
                  </a:cubicBezTo>
                  <a:lnTo>
                    <a:pt x="2838073" y="1285743"/>
                  </a:lnTo>
                  <a:lnTo>
                    <a:pt x="2566771" y="1903844"/>
                  </a:lnTo>
                  <a:lnTo>
                    <a:pt x="2005290" y="884686"/>
                  </a:lnTo>
                  <a:cubicBezTo>
                    <a:pt x="1958106" y="797398"/>
                    <a:pt x="1840148" y="705389"/>
                    <a:pt x="1745782" y="677079"/>
                  </a:cubicBezTo>
                  <a:lnTo>
                    <a:pt x="0" y="174579"/>
                  </a:lnTo>
                  <a:close/>
                </a:path>
              </a:pathLst>
            </a:custGeom>
            <a:solidFill>
              <a:schemeClr val="accent2">
                <a:lumMod val="50000"/>
              </a:schemeClr>
            </a:solidFill>
            <a:ln w="9525" cap="flat">
              <a:noFill/>
              <a:prstDash val="solid"/>
              <a:miter/>
            </a:ln>
          </p:spPr>
          <p:txBody>
            <a:bodyPr rtlCol="0" anchor="ctr"/>
            <a:lstStyle/>
            <a:p>
              <a:endParaRPr lang="en-US"/>
            </a:p>
          </p:txBody>
        </p:sp>
        <p:sp>
          <p:nvSpPr>
            <p:cNvPr id="45" name="Freeform: Shape 213">
              <a:extLst>
                <a:ext uri="{FF2B5EF4-FFF2-40B4-BE49-F238E27FC236}">
                  <a16:creationId xmlns:a16="http://schemas.microsoft.com/office/drawing/2014/main" xmlns="" id="{AE135B8F-1A7C-49CB-9E2B-76AA0B89858E}"/>
                </a:ext>
              </a:extLst>
            </p:cNvPr>
            <p:cNvSpPr/>
            <p:nvPr/>
          </p:nvSpPr>
          <p:spPr>
            <a:xfrm>
              <a:off x="6324465" y="2859263"/>
              <a:ext cx="3066913" cy="1439090"/>
            </a:xfrm>
            <a:custGeom>
              <a:avLst/>
              <a:gdLst>
                <a:gd name="connsiteX0" fmla="*/ 134779 w 1238250"/>
                <a:gd name="connsiteY0" fmla="*/ 7144 h 581025"/>
                <a:gd name="connsiteX1" fmla="*/ 89059 w 1238250"/>
                <a:gd name="connsiteY1" fmla="*/ 41434 h 581025"/>
                <a:gd name="connsiteX2" fmla="*/ 7144 w 1238250"/>
                <a:gd name="connsiteY2" fmla="*/ 305276 h 581025"/>
                <a:gd name="connsiteX3" fmla="*/ 7144 w 1238250"/>
                <a:gd name="connsiteY3" fmla="*/ 568166 h 581025"/>
                <a:gd name="connsiteX4" fmla="*/ 7144 w 1238250"/>
                <a:gd name="connsiteY4" fmla="*/ 571976 h 581025"/>
                <a:gd name="connsiteX5" fmla="*/ 42386 w 1238250"/>
                <a:gd name="connsiteY5" fmla="*/ 575786 h 581025"/>
                <a:gd name="connsiteX6" fmla="*/ 1202531 w 1238250"/>
                <a:gd name="connsiteY6" fmla="*/ 575786 h 581025"/>
                <a:gd name="connsiteX7" fmla="*/ 1237774 w 1238250"/>
                <a:gd name="connsiteY7" fmla="*/ 540544 h 581025"/>
                <a:gd name="connsiteX8" fmla="*/ 1237774 w 1238250"/>
                <a:gd name="connsiteY8" fmla="*/ 340519 h 581025"/>
                <a:gd name="connsiteX9" fmla="*/ 1202531 w 1238250"/>
                <a:gd name="connsiteY9" fmla="*/ 305276 h 581025"/>
                <a:gd name="connsiteX10" fmla="*/ 585311 w 1238250"/>
                <a:gd name="connsiteY10" fmla="*/ 305276 h 581025"/>
                <a:gd name="connsiteX11" fmla="*/ 464344 w 1238250"/>
                <a:gd name="connsiteY11" fmla="*/ 39529 h 581025"/>
                <a:gd name="connsiteX12" fmla="*/ 413861 w 1238250"/>
                <a:gd name="connsiteY12" fmla="*/ 7144 h 581025"/>
                <a:gd name="connsiteX13" fmla="*/ 134779 w 1238250"/>
                <a:gd name="connsiteY13" fmla="*/ 7144 h 581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38250" h="581025">
                  <a:moveTo>
                    <a:pt x="134779" y="7144"/>
                  </a:moveTo>
                  <a:cubicBezTo>
                    <a:pt x="114776" y="7144"/>
                    <a:pt x="94774" y="22384"/>
                    <a:pt x="89059" y="41434"/>
                  </a:cubicBezTo>
                  <a:lnTo>
                    <a:pt x="7144" y="305276"/>
                  </a:lnTo>
                  <a:lnTo>
                    <a:pt x="7144" y="568166"/>
                  </a:lnTo>
                  <a:cubicBezTo>
                    <a:pt x="7144" y="568166"/>
                    <a:pt x="7144" y="570071"/>
                    <a:pt x="7144" y="571976"/>
                  </a:cubicBezTo>
                  <a:cubicBezTo>
                    <a:pt x="7144" y="573881"/>
                    <a:pt x="23336" y="575786"/>
                    <a:pt x="42386" y="575786"/>
                  </a:cubicBezTo>
                  <a:lnTo>
                    <a:pt x="1202531" y="575786"/>
                  </a:lnTo>
                  <a:cubicBezTo>
                    <a:pt x="1222534" y="575786"/>
                    <a:pt x="1237774" y="559594"/>
                    <a:pt x="1237774" y="540544"/>
                  </a:cubicBezTo>
                  <a:lnTo>
                    <a:pt x="1237774" y="340519"/>
                  </a:lnTo>
                  <a:cubicBezTo>
                    <a:pt x="1237774" y="320516"/>
                    <a:pt x="1221581" y="305276"/>
                    <a:pt x="1202531" y="305276"/>
                  </a:cubicBezTo>
                  <a:lnTo>
                    <a:pt x="585311" y="305276"/>
                  </a:lnTo>
                  <a:lnTo>
                    <a:pt x="464344" y="39529"/>
                  </a:lnTo>
                  <a:cubicBezTo>
                    <a:pt x="455771" y="21431"/>
                    <a:pt x="433864" y="7144"/>
                    <a:pt x="413861" y="7144"/>
                  </a:cubicBezTo>
                  <a:lnTo>
                    <a:pt x="134779" y="7144"/>
                  </a:lnTo>
                  <a:close/>
                </a:path>
              </a:pathLst>
            </a:custGeom>
            <a:solidFill>
              <a:schemeClr val="accent2">
                <a:lumMod val="50000"/>
              </a:schemeClr>
            </a:solidFill>
            <a:ln w="9525" cap="flat">
              <a:noFill/>
              <a:prstDash val="solid"/>
              <a:miter/>
            </a:ln>
          </p:spPr>
          <p:txBody>
            <a:bodyPr rtlCol="0" anchor="ctr"/>
            <a:lstStyle/>
            <a:p>
              <a:endParaRPr lang="en-US"/>
            </a:p>
          </p:txBody>
        </p:sp>
        <p:sp>
          <p:nvSpPr>
            <p:cNvPr id="46" name="Freeform: Shape 214">
              <a:extLst>
                <a:ext uri="{FF2B5EF4-FFF2-40B4-BE49-F238E27FC236}">
                  <a16:creationId xmlns:a16="http://schemas.microsoft.com/office/drawing/2014/main" xmlns="" id="{D0459640-6D4B-4229-8903-A80CCA13336E}"/>
                </a:ext>
              </a:extLst>
            </p:cNvPr>
            <p:cNvSpPr/>
            <p:nvPr/>
          </p:nvSpPr>
          <p:spPr>
            <a:xfrm>
              <a:off x="3172436" y="1508641"/>
              <a:ext cx="803481" cy="3258005"/>
            </a:xfrm>
            <a:custGeom>
              <a:avLst/>
              <a:gdLst>
                <a:gd name="connsiteX0" fmla="*/ 470301 w 803481"/>
                <a:gd name="connsiteY0" fmla="*/ 472174 h 3258005"/>
                <a:gd name="connsiteX1" fmla="*/ 392449 w 803481"/>
                <a:gd name="connsiteY1" fmla="*/ 550026 h 3258005"/>
                <a:gd name="connsiteX2" fmla="*/ 470301 w 803481"/>
                <a:gd name="connsiteY2" fmla="*/ 627879 h 3258005"/>
                <a:gd name="connsiteX3" fmla="*/ 548154 w 803481"/>
                <a:gd name="connsiteY3" fmla="*/ 550026 h 3258005"/>
                <a:gd name="connsiteX4" fmla="*/ 470301 w 803481"/>
                <a:gd name="connsiteY4" fmla="*/ 472174 h 3258005"/>
                <a:gd name="connsiteX5" fmla="*/ 628902 w 803481"/>
                <a:gd name="connsiteY5" fmla="*/ 0 h 3258005"/>
                <a:gd name="connsiteX6" fmla="*/ 716192 w 803481"/>
                <a:gd name="connsiteY6" fmla="*/ 894123 h 3258005"/>
                <a:gd name="connsiteX7" fmla="*/ 230204 w 803481"/>
                <a:gd name="connsiteY7" fmla="*/ 2507791 h 3258005"/>
                <a:gd name="connsiteX8" fmla="*/ 211186 w 803481"/>
                <a:gd name="connsiteY8" fmla="*/ 2523639 h 3258005"/>
                <a:gd name="connsiteX9" fmla="*/ 619466 w 803481"/>
                <a:gd name="connsiteY9" fmla="*/ 2446452 h 3258005"/>
                <a:gd name="connsiteX10" fmla="*/ 803481 w 803481"/>
                <a:gd name="connsiteY10" fmla="*/ 3258005 h 3258005"/>
                <a:gd name="connsiteX11" fmla="*/ 225484 w 803481"/>
                <a:gd name="connsiteY11" fmla="*/ 3203743 h 3258005"/>
                <a:gd name="connsiteX12" fmla="*/ 36751 w 803481"/>
                <a:gd name="connsiteY12" fmla="*/ 3019728 h 3258005"/>
                <a:gd name="connsiteX13" fmla="*/ 1365 w 803481"/>
                <a:gd name="connsiteY13" fmla="*/ 2734270 h 3258005"/>
                <a:gd name="connsiteX14" fmla="*/ 145273 w 803481"/>
                <a:gd name="connsiteY14" fmla="*/ 2536101 h 3258005"/>
                <a:gd name="connsiteX15" fmla="*/ 173584 w 803481"/>
                <a:gd name="connsiteY15" fmla="*/ 2530748 h 3258005"/>
                <a:gd name="connsiteX16" fmla="*/ 173584 w 803481"/>
                <a:gd name="connsiteY16" fmla="*/ 587431 h 3258005"/>
                <a:gd name="connsiteX17" fmla="*/ 308055 w 803481"/>
                <a:gd name="connsiteY17" fmla="*/ 502501 h 3258005"/>
                <a:gd name="connsiteX18" fmla="*/ 284464 w 803481"/>
                <a:gd name="connsiteY18" fmla="*/ 240635 h 3258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03481" h="3258005">
                  <a:moveTo>
                    <a:pt x="470301" y="472174"/>
                  </a:moveTo>
                  <a:cubicBezTo>
                    <a:pt x="427836" y="472174"/>
                    <a:pt x="392449" y="505203"/>
                    <a:pt x="392449" y="550026"/>
                  </a:cubicBezTo>
                  <a:cubicBezTo>
                    <a:pt x="392449" y="592491"/>
                    <a:pt x="427836" y="627879"/>
                    <a:pt x="470301" y="627879"/>
                  </a:cubicBezTo>
                  <a:cubicBezTo>
                    <a:pt x="512766" y="627879"/>
                    <a:pt x="548154" y="592491"/>
                    <a:pt x="548154" y="550026"/>
                  </a:cubicBezTo>
                  <a:cubicBezTo>
                    <a:pt x="548154" y="507561"/>
                    <a:pt x="512766" y="472174"/>
                    <a:pt x="470301" y="472174"/>
                  </a:cubicBezTo>
                  <a:close/>
                  <a:moveTo>
                    <a:pt x="628902" y="0"/>
                  </a:moveTo>
                  <a:lnTo>
                    <a:pt x="716192" y="894123"/>
                  </a:lnTo>
                  <a:lnTo>
                    <a:pt x="230204" y="2507791"/>
                  </a:lnTo>
                  <a:lnTo>
                    <a:pt x="211186" y="2523639"/>
                  </a:lnTo>
                  <a:lnTo>
                    <a:pt x="619466" y="2446452"/>
                  </a:lnTo>
                  <a:lnTo>
                    <a:pt x="803481" y="3258005"/>
                  </a:lnTo>
                  <a:lnTo>
                    <a:pt x="225484" y="3203743"/>
                  </a:lnTo>
                  <a:cubicBezTo>
                    <a:pt x="133478" y="3194306"/>
                    <a:pt x="48548" y="3111736"/>
                    <a:pt x="36751" y="3019728"/>
                  </a:cubicBezTo>
                  <a:lnTo>
                    <a:pt x="1365" y="2734270"/>
                  </a:lnTo>
                  <a:cubicBezTo>
                    <a:pt x="-10432" y="2642262"/>
                    <a:pt x="55624" y="2554974"/>
                    <a:pt x="145273" y="2536101"/>
                  </a:cubicBezTo>
                  <a:lnTo>
                    <a:pt x="173584" y="2530748"/>
                  </a:lnTo>
                  <a:lnTo>
                    <a:pt x="173584" y="587431"/>
                  </a:lnTo>
                  <a:lnTo>
                    <a:pt x="308055" y="502501"/>
                  </a:lnTo>
                  <a:lnTo>
                    <a:pt x="284464" y="240635"/>
                  </a:lnTo>
                  <a:close/>
                </a:path>
              </a:pathLst>
            </a:custGeom>
            <a:solidFill>
              <a:schemeClr val="accent2">
                <a:lumMod val="50000"/>
              </a:schemeClr>
            </a:solidFill>
            <a:ln w="9525" cap="flat">
              <a:noFill/>
              <a:prstDash val="solid"/>
              <a:miter/>
            </a:ln>
          </p:spPr>
          <p:txBody>
            <a:bodyPr rtlCol="0" anchor="ctr"/>
            <a:lstStyle/>
            <a:p>
              <a:endParaRPr lang="en-US"/>
            </a:p>
          </p:txBody>
        </p:sp>
        <p:sp>
          <p:nvSpPr>
            <p:cNvPr id="47" name="Freeform: Shape 215">
              <a:extLst>
                <a:ext uri="{FF2B5EF4-FFF2-40B4-BE49-F238E27FC236}">
                  <a16:creationId xmlns:a16="http://schemas.microsoft.com/office/drawing/2014/main" xmlns="" id="{6E061FF1-0678-41CC-B31D-90D63117193F}"/>
                </a:ext>
              </a:extLst>
            </p:cNvPr>
            <p:cNvSpPr/>
            <p:nvPr/>
          </p:nvSpPr>
          <p:spPr>
            <a:xfrm>
              <a:off x="3288219" y="3904259"/>
              <a:ext cx="188733" cy="188733"/>
            </a:xfrm>
            <a:custGeom>
              <a:avLst/>
              <a:gdLst>
                <a:gd name="connsiteX0" fmla="*/ 70009 w 76200"/>
                <a:gd name="connsiteY0" fmla="*/ 38621 h 76200"/>
                <a:gd name="connsiteX1" fmla="*/ 38576 w 76200"/>
                <a:gd name="connsiteY1" fmla="*/ 70054 h 76200"/>
                <a:gd name="connsiteX2" fmla="*/ 7144 w 76200"/>
                <a:gd name="connsiteY2" fmla="*/ 38621 h 76200"/>
                <a:gd name="connsiteX3" fmla="*/ 38576 w 76200"/>
                <a:gd name="connsiteY3" fmla="*/ 7189 h 76200"/>
                <a:gd name="connsiteX4" fmla="*/ 70009 w 76200"/>
                <a:gd name="connsiteY4" fmla="*/ 38621 h 76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76200">
                  <a:moveTo>
                    <a:pt x="70009" y="38621"/>
                  </a:moveTo>
                  <a:cubicBezTo>
                    <a:pt x="70009" y="55766"/>
                    <a:pt x="55721" y="70054"/>
                    <a:pt x="38576" y="70054"/>
                  </a:cubicBezTo>
                  <a:cubicBezTo>
                    <a:pt x="21431" y="70054"/>
                    <a:pt x="7144" y="55766"/>
                    <a:pt x="7144" y="38621"/>
                  </a:cubicBezTo>
                  <a:cubicBezTo>
                    <a:pt x="7144" y="21476"/>
                    <a:pt x="21431" y="7189"/>
                    <a:pt x="38576" y="7189"/>
                  </a:cubicBezTo>
                  <a:cubicBezTo>
                    <a:pt x="55721" y="6236"/>
                    <a:pt x="70009" y="20524"/>
                    <a:pt x="70009" y="38621"/>
                  </a:cubicBezTo>
                  <a:close/>
                </a:path>
              </a:pathLst>
            </a:custGeom>
            <a:solidFill>
              <a:schemeClr val="accent6"/>
            </a:solidFill>
            <a:ln w="9525" cap="flat">
              <a:noFill/>
              <a:prstDash val="solid"/>
              <a:miter/>
            </a:ln>
          </p:spPr>
          <p:txBody>
            <a:bodyPr rtlCol="0" anchor="ctr"/>
            <a:lstStyle/>
            <a:p>
              <a:endParaRPr lang="en-US"/>
            </a:p>
          </p:txBody>
        </p:sp>
        <p:sp>
          <p:nvSpPr>
            <p:cNvPr id="48" name="Freeform: Shape 216">
              <a:extLst>
                <a:ext uri="{FF2B5EF4-FFF2-40B4-BE49-F238E27FC236}">
                  <a16:creationId xmlns:a16="http://schemas.microsoft.com/office/drawing/2014/main" xmlns="" id="{89734FA2-66BD-46F3-A8D0-B5E211CC6C62}"/>
                </a:ext>
              </a:extLst>
            </p:cNvPr>
            <p:cNvSpPr/>
            <p:nvPr/>
          </p:nvSpPr>
          <p:spPr>
            <a:xfrm>
              <a:off x="5842015" y="4386820"/>
              <a:ext cx="3713324" cy="997926"/>
            </a:xfrm>
            <a:custGeom>
              <a:avLst/>
              <a:gdLst>
                <a:gd name="connsiteX0" fmla="*/ 1856661 w 3713324"/>
                <a:gd name="connsiteY0" fmla="*/ 0 h 997926"/>
                <a:gd name="connsiteX1" fmla="*/ 3253286 w 3713324"/>
                <a:gd name="connsiteY1" fmla="*/ 73133 h 997926"/>
                <a:gd name="connsiteX2" fmla="*/ 3713324 w 3713324"/>
                <a:gd name="connsiteY2" fmla="*/ 535530 h 997926"/>
                <a:gd name="connsiteX3" fmla="*/ 3250928 w 3713324"/>
                <a:gd name="connsiteY3" fmla="*/ 997926 h 997926"/>
                <a:gd name="connsiteX4" fmla="*/ 462397 w 3713324"/>
                <a:gd name="connsiteY4" fmla="*/ 997926 h 997926"/>
                <a:gd name="connsiteX5" fmla="*/ 0 w 3713324"/>
                <a:gd name="connsiteY5" fmla="*/ 535530 h 997926"/>
                <a:gd name="connsiteX6" fmla="*/ 462397 w 3713324"/>
                <a:gd name="connsiteY6" fmla="*/ 73133 h 997926"/>
                <a:gd name="connsiteX7" fmla="*/ 1856661 w 3713324"/>
                <a:gd name="connsiteY7" fmla="*/ 0 h 997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13324" h="997926">
                  <a:moveTo>
                    <a:pt x="1856661" y="0"/>
                  </a:moveTo>
                  <a:cubicBezTo>
                    <a:pt x="2203460" y="0"/>
                    <a:pt x="3243850" y="73133"/>
                    <a:pt x="3253286" y="73133"/>
                  </a:cubicBezTo>
                  <a:cubicBezTo>
                    <a:pt x="3505718" y="73133"/>
                    <a:pt x="3713324" y="280740"/>
                    <a:pt x="3713324" y="535530"/>
                  </a:cubicBezTo>
                  <a:cubicBezTo>
                    <a:pt x="3713324" y="790320"/>
                    <a:pt x="3505718" y="997926"/>
                    <a:pt x="3250928" y="997926"/>
                  </a:cubicBezTo>
                  <a:lnTo>
                    <a:pt x="462397" y="997926"/>
                  </a:lnTo>
                  <a:cubicBezTo>
                    <a:pt x="207607" y="997926"/>
                    <a:pt x="0" y="790320"/>
                    <a:pt x="0" y="535530"/>
                  </a:cubicBezTo>
                  <a:cubicBezTo>
                    <a:pt x="0" y="280740"/>
                    <a:pt x="207607" y="73133"/>
                    <a:pt x="462397" y="73133"/>
                  </a:cubicBezTo>
                  <a:cubicBezTo>
                    <a:pt x="469473" y="73133"/>
                    <a:pt x="1509865" y="0"/>
                    <a:pt x="1856661" y="0"/>
                  </a:cubicBezTo>
                  <a:close/>
                </a:path>
              </a:pathLst>
            </a:custGeom>
            <a:solidFill>
              <a:schemeClr val="accent2">
                <a:lumMod val="50000"/>
              </a:schemeClr>
            </a:solidFill>
            <a:ln w="9525" cap="flat">
              <a:noFill/>
              <a:prstDash val="solid"/>
              <a:miter/>
            </a:ln>
          </p:spPr>
          <p:txBody>
            <a:bodyPr rtlCol="0" anchor="ctr"/>
            <a:lstStyle/>
            <a:p>
              <a:endParaRPr lang="en-US"/>
            </a:p>
          </p:txBody>
        </p:sp>
        <p:sp>
          <p:nvSpPr>
            <p:cNvPr id="49" name="Freeform: Shape 217">
              <a:extLst>
                <a:ext uri="{FF2B5EF4-FFF2-40B4-BE49-F238E27FC236}">
                  <a16:creationId xmlns:a16="http://schemas.microsoft.com/office/drawing/2014/main" xmlns="" id="{F1461A72-43C8-42AA-BB83-4C2D2F6EE973}"/>
                </a:ext>
              </a:extLst>
            </p:cNvPr>
            <p:cNvSpPr/>
            <p:nvPr/>
          </p:nvSpPr>
          <p:spPr>
            <a:xfrm>
              <a:off x="6060238" y="4680537"/>
              <a:ext cx="471833" cy="471833"/>
            </a:xfrm>
            <a:custGeom>
              <a:avLst/>
              <a:gdLst>
                <a:gd name="connsiteX0" fmla="*/ 98584 w 190500"/>
                <a:gd name="connsiteY0" fmla="*/ 190024 h 190500"/>
                <a:gd name="connsiteX1" fmla="*/ 7144 w 190500"/>
                <a:gd name="connsiteY1" fmla="*/ 98584 h 190500"/>
                <a:gd name="connsiteX2" fmla="*/ 98584 w 190500"/>
                <a:gd name="connsiteY2" fmla="*/ 7144 h 190500"/>
                <a:gd name="connsiteX3" fmla="*/ 190024 w 190500"/>
                <a:gd name="connsiteY3" fmla="*/ 98584 h 190500"/>
                <a:gd name="connsiteX4" fmla="*/ 98584 w 190500"/>
                <a:gd name="connsiteY4" fmla="*/ 190024 h 190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0" h="190500">
                  <a:moveTo>
                    <a:pt x="98584" y="190024"/>
                  </a:moveTo>
                  <a:cubicBezTo>
                    <a:pt x="48101" y="190024"/>
                    <a:pt x="7144" y="149066"/>
                    <a:pt x="7144" y="98584"/>
                  </a:cubicBezTo>
                  <a:cubicBezTo>
                    <a:pt x="7144" y="48101"/>
                    <a:pt x="48101" y="7144"/>
                    <a:pt x="98584" y="7144"/>
                  </a:cubicBezTo>
                  <a:cubicBezTo>
                    <a:pt x="149066" y="7144"/>
                    <a:pt x="190024" y="48101"/>
                    <a:pt x="190024" y="98584"/>
                  </a:cubicBezTo>
                  <a:cubicBezTo>
                    <a:pt x="190024" y="148114"/>
                    <a:pt x="149066" y="190024"/>
                    <a:pt x="98584" y="190024"/>
                  </a:cubicBezTo>
                  <a:close/>
                </a:path>
              </a:pathLst>
            </a:custGeom>
            <a:solidFill>
              <a:schemeClr val="bg1"/>
            </a:solidFill>
            <a:ln w="9525" cap="flat">
              <a:noFill/>
              <a:prstDash val="solid"/>
              <a:miter/>
            </a:ln>
          </p:spPr>
          <p:txBody>
            <a:bodyPr rtlCol="0" anchor="ctr"/>
            <a:lstStyle/>
            <a:p>
              <a:endParaRPr lang="en-US"/>
            </a:p>
          </p:txBody>
        </p:sp>
        <p:sp>
          <p:nvSpPr>
            <p:cNvPr id="50" name="Freeform: Shape 218">
              <a:extLst>
                <a:ext uri="{FF2B5EF4-FFF2-40B4-BE49-F238E27FC236}">
                  <a16:creationId xmlns:a16="http://schemas.microsoft.com/office/drawing/2014/main" xmlns="" id="{73128452-E8A3-49B6-98D9-C6209961E114}"/>
                </a:ext>
              </a:extLst>
            </p:cNvPr>
            <p:cNvSpPr/>
            <p:nvPr/>
          </p:nvSpPr>
          <p:spPr>
            <a:xfrm>
              <a:off x="8812770" y="4643063"/>
              <a:ext cx="542608" cy="542608"/>
            </a:xfrm>
            <a:custGeom>
              <a:avLst/>
              <a:gdLst>
                <a:gd name="connsiteX0" fmla="*/ 127593 w 219075"/>
                <a:gd name="connsiteY0" fmla="*/ 22757 h 219075"/>
                <a:gd name="connsiteX1" fmla="*/ 203296 w 219075"/>
                <a:gd name="connsiteY1" fmla="*/ 127593 h 219075"/>
                <a:gd name="connsiteX2" fmla="*/ 98460 w 219075"/>
                <a:gd name="connsiteY2" fmla="*/ 203296 h 219075"/>
                <a:gd name="connsiteX3" fmla="*/ 22757 w 219075"/>
                <a:gd name="connsiteY3" fmla="*/ 98460 h 219075"/>
                <a:gd name="connsiteX4" fmla="*/ 127593 w 219075"/>
                <a:gd name="connsiteY4" fmla="*/ 22757 h 219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075" h="219075">
                  <a:moveTo>
                    <a:pt x="127593" y="22757"/>
                  </a:moveTo>
                  <a:cubicBezTo>
                    <a:pt x="177447" y="30802"/>
                    <a:pt x="211341" y="77738"/>
                    <a:pt x="203296" y="127593"/>
                  </a:cubicBezTo>
                  <a:cubicBezTo>
                    <a:pt x="195251" y="177447"/>
                    <a:pt x="148314" y="211341"/>
                    <a:pt x="98460" y="203296"/>
                  </a:cubicBezTo>
                  <a:cubicBezTo>
                    <a:pt x="48605" y="195251"/>
                    <a:pt x="14712" y="148315"/>
                    <a:pt x="22757" y="98460"/>
                  </a:cubicBezTo>
                  <a:cubicBezTo>
                    <a:pt x="30801" y="48605"/>
                    <a:pt x="77738" y="14712"/>
                    <a:pt x="127593" y="22757"/>
                  </a:cubicBezTo>
                  <a:close/>
                </a:path>
              </a:pathLst>
            </a:custGeom>
            <a:solidFill>
              <a:schemeClr val="bg1"/>
            </a:solidFill>
            <a:ln w="9525" cap="flat">
              <a:noFill/>
              <a:prstDash val="solid"/>
              <a:miter/>
            </a:ln>
          </p:spPr>
          <p:txBody>
            <a:bodyPr rtlCol="0" anchor="ctr"/>
            <a:lstStyle/>
            <a:p>
              <a:endParaRPr lang="en-US"/>
            </a:p>
          </p:txBody>
        </p:sp>
        <p:sp>
          <p:nvSpPr>
            <p:cNvPr id="51" name="Freeform: Shape 219">
              <a:extLst>
                <a:ext uri="{FF2B5EF4-FFF2-40B4-BE49-F238E27FC236}">
                  <a16:creationId xmlns:a16="http://schemas.microsoft.com/office/drawing/2014/main" xmlns="" id="{A6C427CD-57D6-418F-A037-29E44FF78737}"/>
                </a:ext>
              </a:extLst>
            </p:cNvPr>
            <p:cNvSpPr/>
            <p:nvPr/>
          </p:nvSpPr>
          <p:spPr>
            <a:xfrm>
              <a:off x="6465106" y="3021096"/>
              <a:ext cx="1171361" cy="607456"/>
            </a:xfrm>
            <a:custGeom>
              <a:avLst/>
              <a:gdLst>
                <a:gd name="connsiteX0" fmla="*/ 180233 w 1171361"/>
                <a:gd name="connsiteY0" fmla="*/ 0 h 607456"/>
                <a:gd name="connsiteX1" fmla="*/ 903051 w 1171361"/>
                <a:gd name="connsiteY1" fmla="*/ 0 h 607456"/>
                <a:gd name="connsiteX2" fmla="*/ 1171361 w 1171361"/>
                <a:gd name="connsiteY2" fmla="*/ 607456 h 607456"/>
                <a:gd name="connsiteX3" fmla="*/ 0 w 1171361"/>
                <a:gd name="connsiteY3" fmla="*/ 607456 h 607456"/>
              </a:gdLst>
              <a:ahLst/>
              <a:cxnLst>
                <a:cxn ang="0">
                  <a:pos x="connsiteX0" y="connsiteY0"/>
                </a:cxn>
                <a:cxn ang="0">
                  <a:pos x="connsiteX1" y="connsiteY1"/>
                </a:cxn>
                <a:cxn ang="0">
                  <a:pos x="connsiteX2" y="connsiteY2"/>
                </a:cxn>
                <a:cxn ang="0">
                  <a:pos x="connsiteX3" y="connsiteY3"/>
                </a:cxn>
              </a:cxnLst>
              <a:rect l="l" t="t" r="r" b="b"/>
              <a:pathLst>
                <a:path w="1171361" h="607456">
                  <a:moveTo>
                    <a:pt x="180233" y="0"/>
                  </a:moveTo>
                  <a:lnTo>
                    <a:pt x="903051" y="0"/>
                  </a:lnTo>
                  <a:lnTo>
                    <a:pt x="1171361" y="607456"/>
                  </a:lnTo>
                  <a:lnTo>
                    <a:pt x="0" y="607456"/>
                  </a:lnTo>
                  <a:close/>
                </a:path>
              </a:pathLst>
            </a:custGeom>
            <a:solidFill>
              <a:schemeClr val="bg1"/>
            </a:solidFill>
            <a:ln w="9525" cap="flat">
              <a:noFill/>
              <a:prstDash val="solid"/>
              <a:miter/>
            </a:ln>
          </p:spPr>
          <p:txBody>
            <a:bodyPr rtlCol="0" anchor="ctr"/>
            <a:lstStyle/>
            <a:p>
              <a:endParaRPr lang="en-US"/>
            </a:p>
          </p:txBody>
        </p:sp>
        <p:sp>
          <p:nvSpPr>
            <p:cNvPr id="52" name="Rectangle: Rounded Corners 220">
              <a:extLst>
                <a:ext uri="{FF2B5EF4-FFF2-40B4-BE49-F238E27FC236}">
                  <a16:creationId xmlns:a16="http://schemas.microsoft.com/office/drawing/2014/main" xmlns="" id="{76E37BD2-B6F8-4067-87AF-D9B5A92546D0}"/>
                </a:ext>
              </a:extLst>
            </p:cNvPr>
            <p:cNvSpPr/>
            <p:nvPr/>
          </p:nvSpPr>
          <p:spPr>
            <a:xfrm>
              <a:off x="8103056" y="3422743"/>
              <a:ext cx="1103442" cy="411617"/>
            </a:xfrm>
            <a:prstGeom prst="roundRect">
              <a:avLst>
                <a:gd name="adj" fmla="val 50000"/>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xmlns="" id="{5A6A2939-3974-4C2F-8025-3456120C859E}"/>
                </a:ext>
              </a:extLst>
            </p:cNvPr>
            <p:cNvSpPr/>
            <p:nvPr/>
          </p:nvSpPr>
          <p:spPr>
            <a:xfrm>
              <a:off x="7050786" y="4254347"/>
              <a:ext cx="1544908" cy="2310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5" name="Oval 35">
            <a:extLst>
              <a:ext uri="{FF2B5EF4-FFF2-40B4-BE49-F238E27FC236}">
                <a16:creationId xmlns:a16="http://schemas.microsoft.com/office/drawing/2014/main" xmlns="" id="{BCF76AF1-1ADE-45FB-9D44-99BC7FEECFA3}"/>
              </a:ext>
            </a:extLst>
          </p:cNvPr>
          <p:cNvSpPr/>
          <p:nvPr/>
        </p:nvSpPr>
        <p:spPr>
          <a:xfrm>
            <a:off x="2591461" y="5222172"/>
            <a:ext cx="426213" cy="537400"/>
          </a:xfrm>
          <a:custGeom>
            <a:avLst/>
            <a:gdLst/>
            <a:ahLst/>
            <a:cxnLst/>
            <a:rect l="l" t="t" r="r" b="b"/>
            <a:pathLst>
              <a:path w="2548531" h="3213371">
                <a:moveTo>
                  <a:pt x="792000" y="2498954"/>
                </a:moveTo>
                <a:lnTo>
                  <a:pt x="792000" y="2641726"/>
                </a:lnTo>
                <a:cubicBezTo>
                  <a:pt x="463357" y="2661706"/>
                  <a:pt x="216000" y="2748872"/>
                  <a:pt x="216000" y="2853371"/>
                </a:cubicBezTo>
                <a:cubicBezTo>
                  <a:pt x="216000" y="2972665"/>
                  <a:pt x="538355" y="3069371"/>
                  <a:pt x="936000" y="3069371"/>
                </a:cubicBezTo>
                <a:cubicBezTo>
                  <a:pt x="1333645" y="3069371"/>
                  <a:pt x="1656000" y="2972665"/>
                  <a:pt x="1656000" y="2853371"/>
                </a:cubicBezTo>
                <a:cubicBezTo>
                  <a:pt x="1656000" y="2748872"/>
                  <a:pt x="1408644" y="2661706"/>
                  <a:pt x="1080000" y="2641726"/>
                </a:cubicBezTo>
                <a:lnTo>
                  <a:pt x="1080000" y="2498954"/>
                </a:lnTo>
                <a:cubicBezTo>
                  <a:pt x="1528614" y="2524263"/>
                  <a:pt x="1872000" y="2673393"/>
                  <a:pt x="1872000" y="2853371"/>
                </a:cubicBezTo>
                <a:cubicBezTo>
                  <a:pt x="1872000" y="3052194"/>
                  <a:pt x="1452939" y="3213371"/>
                  <a:pt x="936000" y="3213371"/>
                </a:cubicBezTo>
                <a:cubicBezTo>
                  <a:pt x="419061" y="3213371"/>
                  <a:pt x="0" y="3052194"/>
                  <a:pt x="0" y="2853371"/>
                </a:cubicBezTo>
                <a:cubicBezTo>
                  <a:pt x="0" y="2673393"/>
                  <a:pt x="343386" y="2524263"/>
                  <a:pt x="792000" y="2498954"/>
                </a:cubicBezTo>
                <a:close/>
                <a:moveTo>
                  <a:pt x="2190403" y="180020"/>
                </a:moveTo>
                <a:cubicBezTo>
                  <a:pt x="2388233" y="180020"/>
                  <a:pt x="2548531" y="236495"/>
                  <a:pt x="2548531" y="306081"/>
                </a:cubicBezTo>
                <a:lnTo>
                  <a:pt x="2548531" y="1314569"/>
                </a:lnTo>
                <a:cubicBezTo>
                  <a:pt x="2548531" y="1244983"/>
                  <a:pt x="2388233" y="1188508"/>
                  <a:pt x="2190403" y="1188508"/>
                </a:cubicBezTo>
                <a:cubicBezTo>
                  <a:pt x="1992574" y="1188508"/>
                  <a:pt x="1832276" y="1244983"/>
                  <a:pt x="1832276" y="1314569"/>
                </a:cubicBezTo>
                <a:cubicBezTo>
                  <a:pt x="1832276" y="1384155"/>
                  <a:pt x="1671978" y="1440630"/>
                  <a:pt x="1474148" y="1440630"/>
                </a:cubicBezTo>
                <a:cubicBezTo>
                  <a:pt x="1276318" y="1440630"/>
                  <a:pt x="1116020" y="1384155"/>
                  <a:pt x="1116020" y="1314569"/>
                </a:cubicBezTo>
                <a:lnTo>
                  <a:pt x="1116020" y="306081"/>
                </a:lnTo>
                <a:cubicBezTo>
                  <a:pt x="1116020" y="375667"/>
                  <a:pt x="1276318" y="432142"/>
                  <a:pt x="1474148" y="432142"/>
                </a:cubicBezTo>
                <a:cubicBezTo>
                  <a:pt x="1671978" y="432142"/>
                  <a:pt x="1832276" y="375667"/>
                  <a:pt x="1832276" y="306081"/>
                </a:cubicBezTo>
                <a:cubicBezTo>
                  <a:pt x="1832276" y="236495"/>
                  <a:pt x="1992574" y="180020"/>
                  <a:pt x="2190403" y="180020"/>
                </a:cubicBezTo>
                <a:close/>
                <a:moveTo>
                  <a:pt x="936000" y="0"/>
                </a:moveTo>
                <a:cubicBezTo>
                  <a:pt x="1035422" y="0"/>
                  <a:pt x="1116020" y="80598"/>
                  <a:pt x="1116020" y="180020"/>
                </a:cubicBezTo>
                <a:cubicBezTo>
                  <a:pt x="1116020" y="246019"/>
                  <a:pt x="1080504" y="303723"/>
                  <a:pt x="1026000" y="332457"/>
                </a:cubicBezTo>
                <a:lnTo>
                  <a:pt x="1026000" y="2887874"/>
                </a:lnTo>
                <a:lnTo>
                  <a:pt x="846000" y="2887874"/>
                </a:lnTo>
                <a:lnTo>
                  <a:pt x="846000" y="332457"/>
                </a:lnTo>
                <a:cubicBezTo>
                  <a:pt x="791497" y="303723"/>
                  <a:pt x="755980" y="246019"/>
                  <a:pt x="755980" y="180020"/>
                </a:cubicBezTo>
                <a:cubicBezTo>
                  <a:pt x="755980" y="80598"/>
                  <a:pt x="836578" y="0"/>
                  <a:pt x="936000" y="0"/>
                </a:cubicBezTo>
                <a:close/>
              </a:path>
            </a:pathLst>
          </a:custGeom>
          <a:solidFill>
            <a:srgbClr val="FF7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Tree>
    <p:extLst>
      <p:ext uri="{BB962C8B-B14F-4D97-AF65-F5344CB8AC3E}">
        <p14:creationId xmlns:p14="http://schemas.microsoft.com/office/powerpoint/2010/main" val="2459172723"/>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4D1AE3FB-4EB9-4FE6-8E65-B5FAA422F121}"/>
              </a:ext>
            </a:extLst>
          </p:cNvPr>
          <p:cNvSpPr>
            <a:spLocks noGrp="1"/>
          </p:cNvSpPr>
          <p:nvPr>
            <p:ph type="body" sz="quarter" idx="10"/>
          </p:nvPr>
        </p:nvSpPr>
        <p:spPr>
          <a:xfrm>
            <a:off x="614913" y="300346"/>
            <a:ext cx="11219558" cy="724247"/>
          </a:xfrm>
        </p:spPr>
        <p:txBody>
          <a:bodyPr/>
          <a:lstStyle/>
          <a:p>
            <a:r>
              <a:rPr lang="id-ID" sz="4000" b="1" dirty="0" smtClean="0">
                <a:solidFill>
                  <a:schemeClr val="tx1"/>
                </a:solidFill>
                <a:latin typeface="Segoe UI" panose="020B0502040204020203" pitchFamily="34" charset="0"/>
                <a:cs typeface="Segoe UI" panose="020B0502040204020203" pitchFamily="34" charset="0"/>
              </a:rPr>
              <a:t>SASARAN</a:t>
            </a:r>
            <a:endParaRPr lang="en-US" sz="4000" b="1" dirty="0">
              <a:solidFill>
                <a:schemeClr val="tx1"/>
              </a:solidFill>
              <a:latin typeface="Segoe UI" panose="020B0502040204020203" pitchFamily="34" charset="0"/>
              <a:cs typeface="Segoe UI" panose="020B0502040204020203" pitchFamily="34" charset="0"/>
            </a:endParaRPr>
          </a:p>
        </p:txBody>
      </p:sp>
      <p:sp>
        <p:nvSpPr>
          <p:cNvPr id="12" name="TextBox 11">
            <a:extLst>
              <a:ext uri="{FF2B5EF4-FFF2-40B4-BE49-F238E27FC236}">
                <a16:creationId xmlns:a16="http://schemas.microsoft.com/office/drawing/2014/main" xmlns="" id="{9B266A78-832C-4658-BF01-A8F47167DE75}"/>
              </a:ext>
            </a:extLst>
          </p:cNvPr>
          <p:cNvSpPr txBox="1"/>
          <p:nvPr/>
        </p:nvSpPr>
        <p:spPr>
          <a:xfrm>
            <a:off x="3509496" y="2017673"/>
            <a:ext cx="6492878" cy="369332"/>
          </a:xfrm>
          <a:prstGeom prst="rect">
            <a:avLst/>
          </a:prstGeom>
          <a:noFill/>
        </p:spPr>
        <p:txBody>
          <a:bodyPr wrap="square" rtlCol="0">
            <a:spAutoFit/>
          </a:bodyPr>
          <a:lstStyle/>
          <a:p>
            <a:r>
              <a:rPr lang="id-ID" altLang="ko-KR" dirty="0" smtClean="0">
                <a:solidFill>
                  <a:schemeClr val="tx1">
                    <a:lumMod val="95000"/>
                    <a:lumOff val="5000"/>
                  </a:schemeClr>
                </a:solidFill>
                <a:latin typeface="Segoe UI" panose="020B0502040204020203" pitchFamily="34" charset="0"/>
                <a:cs typeface="Segoe UI" panose="020B0502040204020203" pitchFamily="34" charset="0"/>
              </a:rPr>
              <a:t>Kerjasama </a:t>
            </a:r>
            <a:r>
              <a:rPr lang="id-ID" altLang="ko-KR" i="1" dirty="0" smtClean="0">
                <a:solidFill>
                  <a:schemeClr val="tx1">
                    <a:lumMod val="95000"/>
                    <a:lumOff val="5000"/>
                  </a:schemeClr>
                </a:solidFill>
                <a:latin typeface="Segoe UI" panose="020B0502040204020203" pitchFamily="34" charset="0"/>
                <a:cs typeface="Segoe UI" panose="020B0502040204020203" pitchFamily="34" charset="0"/>
              </a:rPr>
              <a:t>Joint Border Committee </a:t>
            </a:r>
            <a:r>
              <a:rPr lang="id-ID" altLang="ko-KR" dirty="0" smtClean="0">
                <a:solidFill>
                  <a:schemeClr val="tx1">
                    <a:lumMod val="95000"/>
                    <a:lumOff val="5000"/>
                  </a:schemeClr>
                </a:solidFill>
                <a:latin typeface="Segoe UI" panose="020B0502040204020203" pitchFamily="34" charset="0"/>
                <a:cs typeface="Segoe UI" panose="020B0502040204020203" pitchFamily="34" charset="0"/>
              </a:rPr>
              <a:t>(JBC) RI - PNG</a:t>
            </a:r>
            <a:endParaRPr lang="en-US" altLang="ko-KR" dirty="0">
              <a:solidFill>
                <a:schemeClr val="tx1">
                  <a:lumMod val="95000"/>
                  <a:lumOff val="5000"/>
                </a:schemeClr>
              </a:solidFill>
              <a:latin typeface="Segoe UI" panose="020B0502040204020203" pitchFamily="34" charset="0"/>
              <a:cs typeface="Segoe UI" panose="020B0502040204020203" pitchFamily="34" charset="0"/>
            </a:endParaRPr>
          </a:p>
        </p:txBody>
      </p:sp>
      <p:sp>
        <p:nvSpPr>
          <p:cNvPr id="9" name="Freeform 59">
            <a:extLst>
              <a:ext uri="{FF2B5EF4-FFF2-40B4-BE49-F238E27FC236}">
                <a16:creationId xmlns:a16="http://schemas.microsoft.com/office/drawing/2014/main" xmlns="" id="{E09BDB2D-64E8-4472-BB35-8DE1B483A2AF}"/>
              </a:ext>
            </a:extLst>
          </p:cNvPr>
          <p:cNvSpPr/>
          <p:nvPr/>
        </p:nvSpPr>
        <p:spPr>
          <a:xfrm flipV="1">
            <a:off x="243038" y="3817221"/>
            <a:ext cx="2047004" cy="1029679"/>
          </a:xfrm>
          <a:custGeom>
            <a:avLst/>
            <a:gdLst>
              <a:gd name="connsiteX0" fmla="*/ 1621972 w 1621972"/>
              <a:gd name="connsiteY0" fmla="*/ 0 h 925286"/>
              <a:gd name="connsiteX1" fmla="*/ 0 w 1621972"/>
              <a:gd name="connsiteY1" fmla="*/ 925286 h 925286"/>
              <a:gd name="connsiteX2" fmla="*/ 1621972 w 1621972"/>
              <a:gd name="connsiteY2" fmla="*/ 849086 h 925286"/>
              <a:gd name="connsiteX3" fmla="*/ 1621972 w 1621972"/>
              <a:gd name="connsiteY3" fmla="*/ 0 h 925286"/>
              <a:gd name="connsiteX0" fmla="*/ 1632858 w 1632858"/>
              <a:gd name="connsiteY0" fmla="*/ 0 h 957943"/>
              <a:gd name="connsiteX1" fmla="*/ 0 w 1632858"/>
              <a:gd name="connsiteY1" fmla="*/ 957943 h 957943"/>
              <a:gd name="connsiteX2" fmla="*/ 1621972 w 1632858"/>
              <a:gd name="connsiteY2" fmla="*/ 881743 h 957943"/>
              <a:gd name="connsiteX3" fmla="*/ 1632858 w 1632858"/>
              <a:gd name="connsiteY3" fmla="*/ 0 h 957943"/>
              <a:gd name="connsiteX0" fmla="*/ 1632858 w 1654629"/>
              <a:gd name="connsiteY0" fmla="*/ 0 h 957943"/>
              <a:gd name="connsiteX1" fmla="*/ 0 w 1654629"/>
              <a:gd name="connsiteY1" fmla="*/ 957943 h 957943"/>
              <a:gd name="connsiteX2" fmla="*/ 1654629 w 1654629"/>
              <a:gd name="connsiteY2" fmla="*/ 903515 h 957943"/>
              <a:gd name="connsiteX3" fmla="*/ 1632858 w 1654629"/>
              <a:gd name="connsiteY3" fmla="*/ 0 h 957943"/>
              <a:gd name="connsiteX0" fmla="*/ 1643743 w 1654629"/>
              <a:gd name="connsiteY0" fmla="*/ 0 h 979714"/>
              <a:gd name="connsiteX1" fmla="*/ 0 w 1654629"/>
              <a:gd name="connsiteY1" fmla="*/ 979714 h 979714"/>
              <a:gd name="connsiteX2" fmla="*/ 1654629 w 1654629"/>
              <a:gd name="connsiteY2" fmla="*/ 925286 h 979714"/>
              <a:gd name="connsiteX3" fmla="*/ 1643743 w 1654629"/>
              <a:gd name="connsiteY3" fmla="*/ 0 h 979714"/>
              <a:gd name="connsiteX0" fmla="*/ 1630212 w 1654629"/>
              <a:gd name="connsiteY0" fmla="*/ 0 h 947057"/>
              <a:gd name="connsiteX1" fmla="*/ 0 w 1654629"/>
              <a:gd name="connsiteY1" fmla="*/ 947057 h 947057"/>
              <a:gd name="connsiteX2" fmla="*/ 1654629 w 1654629"/>
              <a:gd name="connsiteY2" fmla="*/ 892629 h 947057"/>
              <a:gd name="connsiteX3" fmla="*/ 1630212 w 1654629"/>
              <a:gd name="connsiteY3" fmla="*/ 0 h 947057"/>
              <a:gd name="connsiteX0" fmla="*/ 1657273 w 1657273"/>
              <a:gd name="connsiteY0" fmla="*/ 0 h 968828"/>
              <a:gd name="connsiteX1" fmla="*/ 0 w 1657273"/>
              <a:gd name="connsiteY1" fmla="*/ 968828 h 968828"/>
              <a:gd name="connsiteX2" fmla="*/ 1654629 w 1657273"/>
              <a:gd name="connsiteY2" fmla="*/ 914400 h 968828"/>
              <a:gd name="connsiteX3" fmla="*/ 1657273 w 1657273"/>
              <a:gd name="connsiteY3" fmla="*/ 0 h 968828"/>
              <a:gd name="connsiteX0" fmla="*/ 1684334 w 1684334"/>
              <a:gd name="connsiteY0" fmla="*/ 0 h 990599"/>
              <a:gd name="connsiteX1" fmla="*/ 0 w 1684334"/>
              <a:gd name="connsiteY1" fmla="*/ 990599 h 990599"/>
              <a:gd name="connsiteX2" fmla="*/ 1654629 w 1684334"/>
              <a:gd name="connsiteY2" fmla="*/ 936171 h 990599"/>
              <a:gd name="connsiteX3" fmla="*/ 1684334 w 1684334"/>
              <a:gd name="connsiteY3" fmla="*/ 0 h 990599"/>
              <a:gd name="connsiteX0" fmla="*/ 1589618 w 1654636"/>
              <a:gd name="connsiteY0" fmla="*/ 0 h 947056"/>
              <a:gd name="connsiteX1" fmla="*/ 0 w 1654636"/>
              <a:gd name="connsiteY1" fmla="*/ 947056 h 947056"/>
              <a:gd name="connsiteX2" fmla="*/ 1654629 w 1654636"/>
              <a:gd name="connsiteY2" fmla="*/ 892628 h 947056"/>
              <a:gd name="connsiteX3" fmla="*/ 1589618 w 1654636"/>
              <a:gd name="connsiteY3" fmla="*/ 0 h 947056"/>
              <a:gd name="connsiteX0" fmla="*/ 1603149 w 1654638"/>
              <a:gd name="connsiteY0" fmla="*/ 0 h 979713"/>
              <a:gd name="connsiteX1" fmla="*/ 0 w 1654638"/>
              <a:gd name="connsiteY1" fmla="*/ 979713 h 979713"/>
              <a:gd name="connsiteX2" fmla="*/ 1654629 w 1654638"/>
              <a:gd name="connsiteY2" fmla="*/ 925285 h 979713"/>
              <a:gd name="connsiteX3" fmla="*/ 1603149 w 1654638"/>
              <a:gd name="connsiteY3" fmla="*/ 0 h 979713"/>
              <a:gd name="connsiteX0" fmla="*/ 1603149 w 1627589"/>
              <a:gd name="connsiteY0" fmla="*/ 0 h 979713"/>
              <a:gd name="connsiteX1" fmla="*/ 0 w 1627589"/>
              <a:gd name="connsiteY1" fmla="*/ 979713 h 979713"/>
              <a:gd name="connsiteX2" fmla="*/ 1627568 w 1627589"/>
              <a:gd name="connsiteY2" fmla="*/ 914399 h 979713"/>
              <a:gd name="connsiteX3" fmla="*/ 1603149 w 1627589"/>
              <a:gd name="connsiteY3" fmla="*/ 0 h 979713"/>
              <a:gd name="connsiteX0" fmla="*/ 1603149 w 1606525"/>
              <a:gd name="connsiteY0" fmla="*/ 0 h 979713"/>
              <a:gd name="connsiteX1" fmla="*/ 0 w 1606525"/>
              <a:gd name="connsiteY1" fmla="*/ 979713 h 979713"/>
              <a:gd name="connsiteX2" fmla="*/ 1606422 w 1606525"/>
              <a:gd name="connsiteY2" fmla="*/ 910146 h 979713"/>
              <a:gd name="connsiteX3" fmla="*/ 1603149 w 1606525"/>
              <a:gd name="connsiteY3" fmla="*/ 0 h 979713"/>
              <a:gd name="connsiteX0" fmla="*/ 1603149 w 1603149"/>
              <a:gd name="connsiteY0" fmla="*/ 0 h 979713"/>
              <a:gd name="connsiteX1" fmla="*/ 0 w 1603149"/>
              <a:gd name="connsiteY1" fmla="*/ 979713 h 979713"/>
              <a:gd name="connsiteX2" fmla="*/ 1601135 w 1603149"/>
              <a:gd name="connsiteY2" fmla="*/ 914399 h 979713"/>
              <a:gd name="connsiteX3" fmla="*/ 1603149 w 1603149"/>
              <a:gd name="connsiteY3" fmla="*/ 0 h 979713"/>
              <a:gd name="connsiteX0" fmla="*/ 1608435 w 1608435"/>
              <a:gd name="connsiteY0" fmla="*/ 0 h 988219"/>
              <a:gd name="connsiteX1" fmla="*/ 0 w 1608435"/>
              <a:gd name="connsiteY1" fmla="*/ 988219 h 988219"/>
              <a:gd name="connsiteX2" fmla="*/ 1601135 w 1608435"/>
              <a:gd name="connsiteY2" fmla="*/ 922905 h 988219"/>
              <a:gd name="connsiteX3" fmla="*/ 1608435 w 1608435"/>
              <a:gd name="connsiteY3" fmla="*/ 0 h 988219"/>
              <a:gd name="connsiteX0" fmla="*/ 1591471 w 1601183"/>
              <a:gd name="connsiteY0" fmla="*/ 0 h 991631"/>
              <a:gd name="connsiteX1" fmla="*/ 0 w 1601183"/>
              <a:gd name="connsiteY1" fmla="*/ 991631 h 991631"/>
              <a:gd name="connsiteX2" fmla="*/ 1601135 w 1601183"/>
              <a:gd name="connsiteY2" fmla="*/ 926317 h 991631"/>
              <a:gd name="connsiteX3" fmla="*/ 1591471 w 1601183"/>
              <a:gd name="connsiteY3" fmla="*/ 0 h 991631"/>
              <a:gd name="connsiteX0" fmla="*/ 1587230 w 1601171"/>
              <a:gd name="connsiteY0" fmla="*/ 0 h 991631"/>
              <a:gd name="connsiteX1" fmla="*/ 0 w 1601171"/>
              <a:gd name="connsiteY1" fmla="*/ 991631 h 991631"/>
              <a:gd name="connsiteX2" fmla="*/ 1601135 w 1601171"/>
              <a:gd name="connsiteY2" fmla="*/ 926317 h 991631"/>
              <a:gd name="connsiteX3" fmla="*/ 1587230 w 1601171"/>
              <a:gd name="connsiteY3" fmla="*/ 0 h 991631"/>
              <a:gd name="connsiteX0" fmla="*/ 1587230 w 1601170"/>
              <a:gd name="connsiteY0" fmla="*/ 0 h 988219"/>
              <a:gd name="connsiteX1" fmla="*/ 0 w 1601170"/>
              <a:gd name="connsiteY1" fmla="*/ 988219 h 988219"/>
              <a:gd name="connsiteX2" fmla="*/ 1601135 w 1601170"/>
              <a:gd name="connsiteY2" fmla="*/ 922905 h 988219"/>
              <a:gd name="connsiteX3" fmla="*/ 1587230 w 1601170"/>
              <a:gd name="connsiteY3" fmla="*/ 0 h 988219"/>
              <a:gd name="connsiteX0" fmla="*/ 1587230 w 1601170"/>
              <a:gd name="connsiteY0" fmla="*/ 0 h 991631"/>
              <a:gd name="connsiteX1" fmla="*/ 0 w 1601170"/>
              <a:gd name="connsiteY1" fmla="*/ 991631 h 991631"/>
              <a:gd name="connsiteX2" fmla="*/ 1601135 w 1601170"/>
              <a:gd name="connsiteY2" fmla="*/ 926317 h 991631"/>
              <a:gd name="connsiteX3" fmla="*/ 1587230 w 1601170"/>
              <a:gd name="connsiteY3" fmla="*/ 0 h 991631"/>
              <a:gd name="connsiteX0" fmla="*/ 1589240 w 1603180"/>
              <a:gd name="connsiteY0" fmla="*/ 0 h 949187"/>
              <a:gd name="connsiteX1" fmla="*/ 0 w 1603180"/>
              <a:gd name="connsiteY1" fmla="*/ 949187 h 949187"/>
              <a:gd name="connsiteX2" fmla="*/ 1603145 w 1603180"/>
              <a:gd name="connsiteY2" fmla="*/ 926317 h 949187"/>
              <a:gd name="connsiteX3" fmla="*/ 1589240 w 1603180"/>
              <a:gd name="connsiteY3" fmla="*/ 0 h 949187"/>
              <a:gd name="connsiteX0" fmla="*/ 1589240 w 1603180"/>
              <a:gd name="connsiteY0" fmla="*/ 0 h 954181"/>
              <a:gd name="connsiteX1" fmla="*/ 0 w 1603180"/>
              <a:gd name="connsiteY1" fmla="*/ 954181 h 954181"/>
              <a:gd name="connsiteX2" fmla="*/ 1603145 w 1603180"/>
              <a:gd name="connsiteY2" fmla="*/ 926317 h 954181"/>
              <a:gd name="connsiteX3" fmla="*/ 1589240 w 1603180"/>
              <a:gd name="connsiteY3" fmla="*/ 0 h 954181"/>
              <a:gd name="connsiteX0" fmla="*/ 1591249 w 1605189"/>
              <a:gd name="connsiteY0" fmla="*/ 0 h 956677"/>
              <a:gd name="connsiteX1" fmla="*/ 0 w 1605189"/>
              <a:gd name="connsiteY1" fmla="*/ 956677 h 956677"/>
              <a:gd name="connsiteX2" fmla="*/ 1605154 w 1605189"/>
              <a:gd name="connsiteY2" fmla="*/ 926317 h 956677"/>
              <a:gd name="connsiteX3" fmla="*/ 1591249 w 1605189"/>
              <a:gd name="connsiteY3" fmla="*/ 0 h 956677"/>
              <a:gd name="connsiteX0" fmla="*/ 1591249 w 1601181"/>
              <a:gd name="connsiteY0" fmla="*/ 0 h 956677"/>
              <a:gd name="connsiteX1" fmla="*/ 0 w 1601181"/>
              <a:gd name="connsiteY1" fmla="*/ 956677 h 956677"/>
              <a:gd name="connsiteX2" fmla="*/ 1601134 w 1601181"/>
              <a:gd name="connsiteY2" fmla="*/ 892812 h 956677"/>
              <a:gd name="connsiteX3" fmla="*/ 1591249 w 1601181"/>
              <a:gd name="connsiteY3" fmla="*/ 0 h 956677"/>
              <a:gd name="connsiteX0" fmla="*/ 1591249 w 1607194"/>
              <a:gd name="connsiteY0" fmla="*/ 0 h 956677"/>
              <a:gd name="connsiteX1" fmla="*/ 0 w 1607194"/>
              <a:gd name="connsiteY1" fmla="*/ 956677 h 956677"/>
              <a:gd name="connsiteX2" fmla="*/ 1607163 w 1607194"/>
              <a:gd name="connsiteY2" fmla="*/ 892812 h 956677"/>
              <a:gd name="connsiteX3" fmla="*/ 1591249 w 1607194"/>
              <a:gd name="connsiteY3" fmla="*/ 0 h 956677"/>
              <a:gd name="connsiteX0" fmla="*/ 1591249 w 1603184"/>
              <a:gd name="connsiteY0" fmla="*/ 0 h 956677"/>
              <a:gd name="connsiteX1" fmla="*/ 0 w 1603184"/>
              <a:gd name="connsiteY1" fmla="*/ 956677 h 956677"/>
              <a:gd name="connsiteX2" fmla="*/ 1603144 w 1603184"/>
              <a:gd name="connsiteY2" fmla="*/ 890420 h 956677"/>
              <a:gd name="connsiteX3" fmla="*/ 1591249 w 1603184"/>
              <a:gd name="connsiteY3" fmla="*/ 0 h 956677"/>
              <a:gd name="connsiteX0" fmla="*/ 1591249 w 1601181"/>
              <a:gd name="connsiteY0" fmla="*/ 0 h 956677"/>
              <a:gd name="connsiteX1" fmla="*/ 0 w 1601181"/>
              <a:gd name="connsiteY1" fmla="*/ 956677 h 956677"/>
              <a:gd name="connsiteX2" fmla="*/ 1601134 w 1601181"/>
              <a:gd name="connsiteY2" fmla="*/ 890420 h 956677"/>
              <a:gd name="connsiteX3" fmla="*/ 1591249 w 1601181"/>
              <a:gd name="connsiteY3" fmla="*/ 0 h 956677"/>
              <a:gd name="connsiteX0" fmla="*/ 1591249 w 1597184"/>
              <a:gd name="connsiteY0" fmla="*/ 0 h 956677"/>
              <a:gd name="connsiteX1" fmla="*/ 0 w 1597184"/>
              <a:gd name="connsiteY1" fmla="*/ 956677 h 956677"/>
              <a:gd name="connsiteX2" fmla="*/ 1597114 w 1597184"/>
              <a:gd name="connsiteY2" fmla="*/ 890420 h 956677"/>
              <a:gd name="connsiteX3" fmla="*/ 1591249 w 1597184"/>
              <a:gd name="connsiteY3" fmla="*/ 0 h 956677"/>
              <a:gd name="connsiteX0" fmla="*/ 1593652 w 1597214"/>
              <a:gd name="connsiteY0" fmla="*/ 0 h 956677"/>
              <a:gd name="connsiteX1" fmla="*/ 0 w 1597214"/>
              <a:gd name="connsiteY1" fmla="*/ 956677 h 956677"/>
              <a:gd name="connsiteX2" fmla="*/ 1597114 w 1597214"/>
              <a:gd name="connsiteY2" fmla="*/ 890420 h 956677"/>
              <a:gd name="connsiteX3" fmla="*/ 1593652 w 1597214"/>
              <a:gd name="connsiteY3" fmla="*/ 0 h 956677"/>
            </a:gdLst>
            <a:ahLst/>
            <a:cxnLst>
              <a:cxn ang="0">
                <a:pos x="connsiteX0" y="connsiteY0"/>
              </a:cxn>
              <a:cxn ang="0">
                <a:pos x="connsiteX1" y="connsiteY1"/>
              </a:cxn>
              <a:cxn ang="0">
                <a:pos x="connsiteX2" y="connsiteY2"/>
              </a:cxn>
              <a:cxn ang="0">
                <a:pos x="connsiteX3" y="connsiteY3"/>
              </a:cxn>
            </a:cxnLst>
            <a:rect l="l" t="t" r="r" b="b"/>
            <a:pathLst>
              <a:path w="1597214" h="956677">
                <a:moveTo>
                  <a:pt x="1593652" y="0"/>
                </a:moveTo>
                <a:lnTo>
                  <a:pt x="0" y="956677"/>
                </a:lnTo>
                <a:lnTo>
                  <a:pt x="1597114" y="890420"/>
                </a:lnTo>
                <a:cubicBezTo>
                  <a:pt x="1597995" y="585620"/>
                  <a:pt x="1592771" y="304800"/>
                  <a:pt x="1593652" y="0"/>
                </a:cubicBezTo>
                <a:close/>
              </a:path>
            </a:pathLst>
          </a:custGeom>
          <a:gradFill>
            <a:gsLst>
              <a:gs pos="0">
                <a:schemeClr val="accent2">
                  <a:lumMod val="85000"/>
                </a:schemeClr>
              </a:gs>
              <a:gs pos="100000">
                <a:schemeClr val="accent2"/>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 name="Rectangle 2">
            <a:extLst>
              <a:ext uri="{FF2B5EF4-FFF2-40B4-BE49-F238E27FC236}">
                <a16:creationId xmlns:a16="http://schemas.microsoft.com/office/drawing/2014/main" xmlns="" id="{E3C49E06-6DDA-4DFC-BC01-6DB9AAFD49E7}"/>
              </a:ext>
            </a:extLst>
          </p:cNvPr>
          <p:cNvSpPr/>
          <p:nvPr/>
        </p:nvSpPr>
        <p:spPr>
          <a:xfrm>
            <a:off x="2295828" y="1711060"/>
            <a:ext cx="928500" cy="891459"/>
          </a:xfrm>
          <a:prstGeom prst="rect">
            <a:avLst/>
          </a:prstGeom>
          <a:solidFill>
            <a:schemeClr val="bg1"/>
          </a:solidFill>
          <a:ln w="63500">
            <a:solidFill>
              <a:schemeClr val="accent4"/>
            </a:solidFill>
          </a:ln>
          <a:effectLst>
            <a:innerShdw blurRad="127000" dist="127000" dir="13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cs typeface="Arial" pitchFamily="34" charset="0"/>
            </a:endParaRPr>
          </a:p>
        </p:txBody>
      </p:sp>
      <p:sp>
        <p:nvSpPr>
          <p:cNvPr id="4" name="Rectangle 3">
            <a:extLst>
              <a:ext uri="{FF2B5EF4-FFF2-40B4-BE49-F238E27FC236}">
                <a16:creationId xmlns:a16="http://schemas.microsoft.com/office/drawing/2014/main" xmlns="" id="{BBD7B7FC-A5EA-4320-B467-3174151D8267}"/>
              </a:ext>
            </a:extLst>
          </p:cNvPr>
          <p:cNvSpPr/>
          <p:nvPr/>
        </p:nvSpPr>
        <p:spPr>
          <a:xfrm>
            <a:off x="2295828" y="2812344"/>
            <a:ext cx="928500" cy="891459"/>
          </a:xfrm>
          <a:prstGeom prst="rect">
            <a:avLst/>
          </a:prstGeom>
          <a:solidFill>
            <a:schemeClr val="bg1"/>
          </a:solidFill>
          <a:ln w="63500">
            <a:solidFill>
              <a:schemeClr val="accent3"/>
            </a:solidFill>
          </a:ln>
          <a:effectLst>
            <a:innerShdw blurRad="127000" dist="127000" dir="13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cs typeface="Arial" pitchFamily="34" charset="0"/>
            </a:endParaRPr>
          </a:p>
        </p:txBody>
      </p:sp>
      <p:sp>
        <p:nvSpPr>
          <p:cNvPr id="5" name="Rectangle 4">
            <a:extLst>
              <a:ext uri="{FF2B5EF4-FFF2-40B4-BE49-F238E27FC236}">
                <a16:creationId xmlns:a16="http://schemas.microsoft.com/office/drawing/2014/main" xmlns="" id="{F108BA24-EE90-4C59-A301-91FEB93FE227}"/>
              </a:ext>
            </a:extLst>
          </p:cNvPr>
          <p:cNvSpPr/>
          <p:nvPr/>
        </p:nvSpPr>
        <p:spPr>
          <a:xfrm>
            <a:off x="2295828" y="3913628"/>
            <a:ext cx="928500" cy="891459"/>
          </a:xfrm>
          <a:prstGeom prst="rect">
            <a:avLst/>
          </a:prstGeom>
          <a:solidFill>
            <a:schemeClr val="bg1"/>
          </a:solidFill>
          <a:ln w="63500">
            <a:solidFill>
              <a:schemeClr val="accent2"/>
            </a:solidFill>
          </a:ln>
          <a:effectLst>
            <a:innerShdw blurRad="127000" dist="127000" dir="13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cs typeface="Arial" pitchFamily="34" charset="0"/>
            </a:endParaRPr>
          </a:p>
        </p:txBody>
      </p:sp>
      <p:sp>
        <p:nvSpPr>
          <p:cNvPr id="6" name="Rectangle 5">
            <a:extLst>
              <a:ext uri="{FF2B5EF4-FFF2-40B4-BE49-F238E27FC236}">
                <a16:creationId xmlns:a16="http://schemas.microsoft.com/office/drawing/2014/main" xmlns="" id="{B29CD879-83C2-40E2-A1C5-B453D783B79B}"/>
              </a:ext>
            </a:extLst>
          </p:cNvPr>
          <p:cNvSpPr/>
          <p:nvPr/>
        </p:nvSpPr>
        <p:spPr>
          <a:xfrm>
            <a:off x="2295828" y="5014912"/>
            <a:ext cx="928500" cy="891459"/>
          </a:xfrm>
          <a:prstGeom prst="rect">
            <a:avLst/>
          </a:prstGeom>
          <a:solidFill>
            <a:schemeClr val="bg1"/>
          </a:solidFill>
          <a:ln w="63500">
            <a:solidFill>
              <a:schemeClr val="accent1"/>
            </a:solidFill>
          </a:ln>
          <a:effectLst>
            <a:innerShdw blurRad="127000" dist="127000" dir="13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cs typeface="Arial" pitchFamily="34" charset="0"/>
            </a:endParaRPr>
          </a:p>
        </p:txBody>
      </p:sp>
      <p:sp>
        <p:nvSpPr>
          <p:cNvPr id="7" name="Freeform 4">
            <a:extLst>
              <a:ext uri="{FF2B5EF4-FFF2-40B4-BE49-F238E27FC236}">
                <a16:creationId xmlns:a16="http://schemas.microsoft.com/office/drawing/2014/main" xmlns="" id="{6EB65119-388F-48C3-ACD1-B11F43AF4E6F}"/>
              </a:ext>
            </a:extLst>
          </p:cNvPr>
          <p:cNvSpPr/>
          <p:nvPr/>
        </p:nvSpPr>
        <p:spPr>
          <a:xfrm>
            <a:off x="218802" y="2781773"/>
            <a:ext cx="2056195" cy="1032243"/>
          </a:xfrm>
          <a:custGeom>
            <a:avLst/>
            <a:gdLst>
              <a:gd name="connsiteX0" fmla="*/ 1621972 w 1621972"/>
              <a:gd name="connsiteY0" fmla="*/ 0 h 925286"/>
              <a:gd name="connsiteX1" fmla="*/ 0 w 1621972"/>
              <a:gd name="connsiteY1" fmla="*/ 925286 h 925286"/>
              <a:gd name="connsiteX2" fmla="*/ 1621972 w 1621972"/>
              <a:gd name="connsiteY2" fmla="*/ 849086 h 925286"/>
              <a:gd name="connsiteX3" fmla="*/ 1621972 w 1621972"/>
              <a:gd name="connsiteY3" fmla="*/ 0 h 925286"/>
              <a:gd name="connsiteX0" fmla="*/ 1632858 w 1632858"/>
              <a:gd name="connsiteY0" fmla="*/ 0 h 957943"/>
              <a:gd name="connsiteX1" fmla="*/ 0 w 1632858"/>
              <a:gd name="connsiteY1" fmla="*/ 957943 h 957943"/>
              <a:gd name="connsiteX2" fmla="*/ 1621972 w 1632858"/>
              <a:gd name="connsiteY2" fmla="*/ 881743 h 957943"/>
              <a:gd name="connsiteX3" fmla="*/ 1632858 w 1632858"/>
              <a:gd name="connsiteY3" fmla="*/ 0 h 957943"/>
              <a:gd name="connsiteX0" fmla="*/ 1632858 w 1654629"/>
              <a:gd name="connsiteY0" fmla="*/ 0 h 957943"/>
              <a:gd name="connsiteX1" fmla="*/ 0 w 1654629"/>
              <a:gd name="connsiteY1" fmla="*/ 957943 h 957943"/>
              <a:gd name="connsiteX2" fmla="*/ 1654629 w 1654629"/>
              <a:gd name="connsiteY2" fmla="*/ 903515 h 957943"/>
              <a:gd name="connsiteX3" fmla="*/ 1632858 w 1654629"/>
              <a:gd name="connsiteY3" fmla="*/ 0 h 957943"/>
              <a:gd name="connsiteX0" fmla="*/ 1643743 w 1654629"/>
              <a:gd name="connsiteY0" fmla="*/ 0 h 979714"/>
              <a:gd name="connsiteX1" fmla="*/ 0 w 1654629"/>
              <a:gd name="connsiteY1" fmla="*/ 979714 h 979714"/>
              <a:gd name="connsiteX2" fmla="*/ 1654629 w 1654629"/>
              <a:gd name="connsiteY2" fmla="*/ 925286 h 979714"/>
              <a:gd name="connsiteX3" fmla="*/ 1643743 w 1654629"/>
              <a:gd name="connsiteY3" fmla="*/ 0 h 979714"/>
              <a:gd name="connsiteX0" fmla="*/ 1630212 w 1654629"/>
              <a:gd name="connsiteY0" fmla="*/ 0 h 947057"/>
              <a:gd name="connsiteX1" fmla="*/ 0 w 1654629"/>
              <a:gd name="connsiteY1" fmla="*/ 947057 h 947057"/>
              <a:gd name="connsiteX2" fmla="*/ 1654629 w 1654629"/>
              <a:gd name="connsiteY2" fmla="*/ 892629 h 947057"/>
              <a:gd name="connsiteX3" fmla="*/ 1630212 w 1654629"/>
              <a:gd name="connsiteY3" fmla="*/ 0 h 947057"/>
              <a:gd name="connsiteX0" fmla="*/ 1657273 w 1657273"/>
              <a:gd name="connsiteY0" fmla="*/ 0 h 968828"/>
              <a:gd name="connsiteX1" fmla="*/ 0 w 1657273"/>
              <a:gd name="connsiteY1" fmla="*/ 968828 h 968828"/>
              <a:gd name="connsiteX2" fmla="*/ 1654629 w 1657273"/>
              <a:gd name="connsiteY2" fmla="*/ 914400 h 968828"/>
              <a:gd name="connsiteX3" fmla="*/ 1657273 w 1657273"/>
              <a:gd name="connsiteY3" fmla="*/ 0 h 968828"/>
              <a:gd name="connsiteX0" fmla="*/ 1684334 w 1684334"/>
              <a:gd name="connsiteY0" fmla="*/ 0 h 990599"/>
              <a:gd name="connsiteX1" fmla="*/ 0 w 1684334"/>
              <a:gd name="connsiteY1" fmla="*/ 990599 h 990599"/>
              <a:gd name="connsiteX2" fmla="*/ 1654629 w 1684334"/>
              <a:gd name="connsiteY2" fmla="*/ 936171 h 990599"/>
              <a:gd name="connsiteX3" fmla="*/ 1684334 w 1684334"/>
              <a:gd name="connsiteY3" fmla="*/ 0 h 990599"/>
              <a:gd name="connsiteX0" fmla="*/ 1589618 w 1654636"/>
              <a:gd name="connsiteY0" fmla="*/ 0 h 947056"/>
              <a:gd name="connsiteX1" fmla="*/ 0 w 1654636"/>
              <a:gd name="connsiteY1" fmla="*/ 947056 h 947056"/>
              <a:gd name="connsiteX2" fmla="*/ 1654629 w 1654636"/>
              <a:gd name="connsiteY2" fmla="*/ 892628 h 947056"/>
              <a:gd name="connsiteX3" fmla="*/ 1589618 w 1654636"/>
              <a:gd name="connsiteY3" fmla="*/ 0 h 947056"/>
              <a:gd name="connsiteX0" fmla="*/ 1603149 w 1654638"/>
              <a:gd name="connsiteY0" fmla="*/ 0 h 979713"/>
              <a:gd name="connsiteX1" fmla="*/ 0 w 1654638"/>
              <a:gd name="connsiteY1" fmla="*/ 979713 h 979713"/>
              <a:gd name="connsiteX2" fmla="*/ 1654629 w 1654638"/>
              <a:gd name="connsiteY2" fmla="*/ 925285 h 979713"/>
              <a:gd name="connsiteX3" fmla="*/ 1603149 w 1654638"/>
              <a:gd name="connsiteY3" fmla="*/ 0 h 979713"/>
              <a:gd name="connsiteX0" fmla="*/ 1603149 w 1627589"/>
              <a:gd name="connsiteY0" fmla="*/ 0 h 979713"/>
              <a:gd name="connsiteX1" fmla="*/ 0 w 1627589"/>
              <a:gd name="connsiteY1" fmla="*/ 979713 h 979713"/>
              <a:gd name="connsiteX2" fmla="*/ 1627568 w 1627589"/>
              <a:gd name="connsiteY2" fmla="*/ 914399 h 979713"/>
              <a:gd name="connsiteX3" fmla="*/ 1603149 w 1627589"/>
              <a:gd name="connsiteY3" fmla="*/ 0 h 979713"/>
              <a:gd name="connsiteX0" fmla="*/ 1603149 w 1611762"/>
              <a:gd name="connsiteY0" fmla="*/ 0 h 979713"/>
              <a:gd name="connsiteX1" fmla="*/ 0 w 1611762"/>
              <a:gd name="connsiteY1" fmla="*/ 979713 h 979713"/>
              <a:gd name="connsiteX2" fmla="*/ 1611709 w 1611762"/>
              <a:gd name="connsiteY2" fmla="*/ 910146 h 979713"/>
              <a:gd name="connsiteX3" fmla="*/ 1603149 w 1611762"/>
              <a:gd name="connsiteY3" fmla="*/ 0 h 979713"/>
              <a:gd name="connsiteX0" fmla="*/ 1581944 w 1611727"/>
              <a:gd name="connsiteY0" fmla="*/ 0 h 979713"/>
              <a:gd name="connsiteX1" fmla="*/ 0 w 1611727"/>
              <a:gd name="connsiteY1" fmla="*/ 979713 h 979713"/>
              <a:gd name="connsiteX2" fmla="*/ 1611709 w 1611727"/>
              <a:gd name="connsiteY2" fmla="*/ 910146 h 979713"/>
              <a:gd name="connsiteX3" fmla="*/ 1581944 w 1611727"/>
              <a:gd name="connsiteY3" fmla="*/ 0 h 979713"/>
              <a:gd name="connsiteX0" fmla="*/ 1581944 w 1586350"/>
              <a:gd name="connsiteY0" fmla="*/ 0 h 979713"/>
              <a:gd name="connsiteX1" fmla="*/ 0 w 1586350"/>
              <a:gd name="connsiteY1" fmla="*/ 979713 h 979713"/>
              <a:gd name="connsiteX2" fmla="*/ 1586263 w 1586350"/>
              <a:gd name="connsiteY2" fmla="*/ 920382 h 979713"/>
              <a:gd name="connsiteX3" fmla="*/ 1581944 w 1586350"/>
              <a:gd name="connsiteY3" fmla="*/ 0 h 979713"/>
              <a:gd name="connsiteX0" fmla="*/ 1581944 w 1586350"/>
              <a:gd name="connsiteY0" fmla="*/ 0 h 979713"/>
              <a:gd name="connsiteX1" fmla="*/ 0 w 1586350"/>
              <a:gd name="connsiteY1" fmla="*/ 979713 h 979713"/>
              <a:gd name="connsiteX2" fmla="*/ 1586263 w 1586350"/>
              <a:gd name="connsiteY2" fmla="*/ 920382 h 979713"/>
              <a:gd name="connsiteX3" fmla="*/ 1581944 w 1586350"/>
              <a:gd name="connsiteY3" fmla="*/ 0 h 979713"/>
              <a:gd name="connsiteX0" fmla="*/ 1581944 w 1582267"/>
              <a:gd name="connsiteY0" fmla="*/ 0 h 979713"/>
              <a:gd name="connsiteX1" fmla="*/ 0 w 1582267"/>
              <a:gd name="connsiteY1" fmla="*/ 979713 h 979713"/>
              <a:gd name="connsiteX2" fmla="*/ 1582022 w 1582267"/>
              <a:gd name="connsiteY2" fmla="*/ 920382 h 979713"/>
              <a:gd name="connsiteX3" fmla="*/ 1581944 w 1582267"/>
              <a:gd name="connsiteY3" fmla="*/ 0 h 979713"/>
              <a:gd name="connsiteX0" fmla="*/ 1581944 w 1582267"/>
              <a:gd name="connsiteY0" fmla="*/ 0 h 972229"/>
              <a:gd name="connsiteX1" fmla="*/ 0 w 1582267"/>
              <a:gd name="connsiteY1" fmla="*/ 972229 h 972229"/>
              <a:gd name="connsiteX2" fmla="*/ 1582022 w 1582267"/>
              <a:gd name="connsiteY2" fmla="*/ 912898 h 972229"/>
              <a:gd name="connsiteX3" fmla="*/ 1581944 w 1582267"/>
              <a:gd name="connsiteY3" fmla="*/ 0 h 972229"/>
              <a:gd name="connsiteX0" fmla="*/ 1577945 w 1582112"/>
              <a:gd name="connsiteY0" fmla="*/ 0 h 974723"/>
              <a:gd name="connsiteX1" fmla="*/ 0 w 1582112"/>
              <a:gd name="connsiteY1" fmla="*/ 974723 h 974723"/>
              <a:gd name="connsiteX2" fmla="*/ 1582022 w 1582112"/>
              <a:gd name="connsiteY2" fmla="*/ 915392 h 974723"/>
              <a:gd name="connsiteX3" fmla="*/ 1577945 w 1582112"/>
              <a:gd name="connsiteY3" fmla="*/ 0 h 974723"/>
              <a:gd name="connsiteX0" fmla="*/ 1575945 w 1582091"/>
              <a:gd name="connsiteY0" fmla="*/ 0 h 969734"/>
              <a:gd name="connsiteX1" fmla="*/ 0 w 1582091"/>
              <a:gd name="connsiteY1" fmla="*/ 969734 h 969734"/>
              <a:gd name="connsiteX2" fmla="*/ 1582022 w 1582091"/>
              <a:gd name="connsiteY2" fmla="*/ 910403 h 969734"/>
              <a:gd name="connsiteX3" fmla="*/ 1575945 w 1582091"/>
              <a:gd name="connsiteY3" fmla="*/ 0 h 969734"/>
              <a:gd name="connsiteX0" fmla="*/ 1575945 w 1582091"/>
              <a:gd name="connsiteY0" fmla="*/ 0 h 972229"/>
              <a:gd name="connsiteX1" fmla="*/ 0 w 1582091"/>
              <a:gd name="connsiteY1" fmla="*/ 972229 h 972229"/>
              <a:gd name="connsiteX2" fmla="*/ 1582022 w 1582091"/>
              <a:gd name="connsiteY2" fmla="*/ 912898 h 972229"/>
              <a:gd name="connsiteX3" fmla="*/ 1575945 w 1582091"/>
              <a:gd name="connsiteY3" fmla="*/ 0 h 972229"/>
              <a:gd name="connsiteX0" fmla="*/ 1575945 w 1582091"/>
              <a:gd name="connsiteY0" fmla="*/ 0 h 974724"/>
              <a:gd name="connsiteX1" fmla="*/ 0 w 1582091"/>
              <a:gd name="connsiteY1" fmla="*/ 974724 h 974724"/>
              <a:gd name="connsiteX2" fmla="*/ 1582022 w 1582091"/>
              <a:gd name="connsiteY2" fmla="*/ 915393 h 974724"/>
              <a:gd name="connsiteX3" fmla="*/ 1575945 w 1582091"/>
              <a:gd name="connsiteY3" fmla="*/ 0 h 974724"/>
              <a:gd name="connsiteX0" fmla="*/ 1575945 w 1578155"/>
              <a:gd name="connsiteY0" fmla="*/ 0 h 974724"/>
              <a:gd name="connsiteX1" fmla="*/ 0 w 1578155"/>
              <a:gd name="connsiteY1" fmla="*/ 974724 h 974724"/>
              <a:gd name="connsiteX2" fmla="*/ 1578023 w 1578155"/>
              <a:gd name="connsiteY2" fmla="*/ 920382 h 974724"/>
              <a:gd name="connsiteX3" fmla="*/ 1575945 w 1578155"/>
              <a:gd name="connsiteY3" fmla="*/ 0 h 974724"/>
              <a:gd name="connsiteX0" fmla="*/ 1575945 w 1578155"/>
              <a:gd name="connsiteY0" fmla="*/ 0 h 974724"/>
              <a:gd name="connsiteX1" fmla="*/ 0 w 1578155"/>
              <a:gd name="connsiteY1" fmla="*/ 974724 h 974724"/>
              <a:gd name="connsiteX2" fmla="*/ 1578023 w 1578155"/>
              <a:gd name="connsiteY2" fmla="*/ 922875 h 974724"/>
              <a:gd name="connsiteX3" fmla="*/ 1575945 w 1578155"/>
              <a:gd name="connsiteY3" fmla="*/ 0 h 974724"/>
              <a:gd name="connsiteX0" fmla="*/ 1585943 w 1588153"/>
              <a:gd name="connsiteY0" fmla="*/ 0 h 972229"/>
              <a:gd name="connsiteX1" fmla="*/ 0 w 1588153"/>
              <a:gd name="connsiteY1" fmla="*/ 972229 h 972229"/>
              <a:gd name="connsiteX2" fmla="*/ 1588021 w 1588153"/>
              <a:gd name="connsiteY2" fmla="*/ 922875 h 972229"/>
              <a:gd name="connsiteX3" fmla="*/ 1585943 w 1588153"/>
              <a:gd name="connsiteY3" fmla="*/ 0 h 972229"/>
              <a:gd name="connsiteX0" fmla="*/ 1593941 w 1596151"/>
              <a:gd name="connsiteY0" fmla="*/ 0 h 999669"/>
              <a:gd name="connsiteX1" fmla="*/ 0 w 1596151"/>
              <a:gd name="connsiteY1" fmla="*/ 999669 h 999669"/>
              <a:gd name="connsiteX2" fmla="*/ 1596019 w 1596151"/>
              <a:gd name="connsiteY2" fmla="*/ 922875 h 999669"/>
              <a:gd name="connsiteX3" fmla="*/ 1593941 w 1596151"/>
              <a:gd name="connsiteY3" fmla="*/ 0 h 999669"/>
            </a:gdLst>
            <a:ahLst/>
            <a:cxnLst>
              <a:cxn ang="0">
                <a:pos x="connsiteX0" y="connsiteY0"/>
              </a:cxn>
              <a:cxn ang="0">
                <a:pos x="connsiteX1" y="connsiteY1"/>
              </a:cxn>
              <a:cxn ang="0">
                <a:pos x="connsiteX2" y="connsiteY2"/>
              </a:cxn>
              <a:cxn ang="0">
                <a:pos x="connsiteX3" y="connsiteY3"/>
              </a:cxn>
            </a:cxnLst>
            <a:rect l="l" t="t" r="r" b="b"/>
            <a:pathLst>
              <a:path w="1596151" h="999669">
                <a:moveTo>
                  <a:pt x="1593941" y="0"/>
                </a:moveTo>
                <a:lnTo>
                  <a:pt x="0" y="999669"/>
                </a:lnTo>
                <a:lnTo>
                  <a:pt x="1596019" y="922875"/>
                </a:lnTo>
                <a:cubicBezTo>
                  <a:pt x="1596900" y="618075"/>
                  <a:pt x="1593060" y="304800"/>
                  <a:pt x="1593941" y="0"/>
                </a:cubicBezTo>
                <a:close/>
              </a:path>
            </a:pathLst>
          </a:custGeom>
          <a:gradFill>
            <a:gsLst>
              <a:gs pos="0">
                <a:schemeClr val="accent3">
                  <a:lumMod val="85000"/>
                </a:schemeClr>
              </a:gs>
              <a:gs pos="100000">
                <a:schemeClr val="accent3"/>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8" name="Freeform 3">
            <a:extLst>
              <a:ext uri="{FF2B5EF4-FFF2-40B4-BE49-F238E27FC236}">
                <a16:creationId xmlns:a16="http://schemas.microsoft.com/office/drawing/2014/main" xmlns="" id="{544CD5A6-4035-47EB-B023-A2D370C4AE1C}"/>
              </a:ext>
            </a:extLst>
          </p:cNvPr>
          <p:cNvSpPr/>
          <p:nvPr/>
        </p:nvSpPr>
        <p:spPr>
          <a:xfrm>
            <a:off x="216484" y="1680148"/>
            <a:ext cx="2063810" cy="2133869"/>
          </a:xfrm>
          <a:custGeom>
            <a:avLst/>
            <a:gdLst>
              <a:gd name="connsiteX0" fmla="*/ 1621972 w 1621972"/>
              <a:gd name="connsiteY0" fmla="*/ 0 h 2035628"/>
              <a:gd name="connsiteX1" fmla="*/ 0 w 1621972"/>
              <a:gd name="connsiteY1" fmla="*/ 2035628 h 2035628"/>
              <a:gd name="connsiteX2" fmla="*/ 1621972 w 1621972"/>
              <a:gd name="connsiteY2" fmla="*/ 892628 h 2035628"/>
              <a:gd name="connsiteX3" fmla="*/ 1621972 w 1621972"/>
              <a:gd name="connsiteY3" fmla="*/ 0 h 2035628"/>
              <a:gd name="connsiteX0" fmla="*/ 1621972 w 1654629"/>
              <a:gd name="connsiteY0" fmla="*/ 0 h 2035628"/>
              <a:gd name="connsiteX1" fmla="*/ 0 w 1654629"/>
              <a:gd name="connsiteY1" fmla="*/ 2035628 h 2035628"/>
              <a:gd name="connsiteX2" fmla="*/ 1654629 w 1654629"/>
              <a:gd name="connsiteY2" fmla="*/ 881742 h 2035628"/>
              <a:gd name="connsiteX3" fmla="*/ 1621972 w 1654629"/>
              <a:gd name="connsiteY3" fmla="*/ 0 h 2035628"/>
              <a:gd name="connsiteX0" fmla="*/ 1635503 w 1654629"/>
              <a:gd name="connsiteY0" fmla="*/ 0 h 2013857"/>
              <a:gd name="connsiteX1" fmla="*/ 0 w 1654629"/>
              <a:gd name="connsiteY1" fmla="*/ 2013857 h 2013857"/>
              <a:gd name="connsiteX2" fmla="*/ 1654629 w 1654629"/>
              <a:gd name="connsiteY2" fmla="*/ 859971 h 2013857"/>
              <a:gd name="connsiteX3" fmla="*/ 1635503 w 1654629"/>
              <a:gd name="connsiteY3" fmla="*/ 0 h 2013857"/>
              <a:gd name="connsiteX0" fmla="*/ 1594911 w 1654629"/>
              <a:gd name="connsiteY0" fmla="*/ 0 h 2002971"/>
              <a:gd name="connsiteX1" fmla="*/ 0 w 1654629"/>
              <a:gd name="connsiteY1" fmla="*/ 2002971 h 2002971"/>
              <a:gd name="connsiteX2" fmla="*/ 1654629 w 1654629"/>
              <a:gd name="connsiteY2" fmla="*/ 849085 h 2002971"/>
              <a:gd name="connsiteX3" fmla="*/ 1594911 w 1654629"/>
              <a:gd name="connsiteY3" fmla="*/ 0 h 2002971"/>
              <a:gd name="connsiteX0" fmla="*/ 1600197 w 1654629"/>
              <a:gd name="connsiteY0" fmla="*/ 0 h 2002971"/>
              <a:gd name="connsiteX1" fmla="*/ 0 w 1654629"/>
              <a:gd name="connsiteY1" fmla="*/ 2002971 h 2002971"/>
              <a:gd name="connsiteX2" fmla="*/ 1654629 w 1654629"/>
              <a:gd name="connsiteY2" fmla="*/ 849085 h 2002971"/>
              <a:gd name="connsiteX3" fmla="*/ 1600197 w 1654629"/>
              <a:gd name="connsiteY3" fmla="*/ 0 h 2002971"/>
              <a:gd name="connsiteX0" fmla="*/ 1605484 w 1654629"/>
              <a:gd name="connsiteY0" fmla="*/ 0 h 2007224"/>
              <a:gd name="connsiteX1" fmla="*/ 0 w 1654629"/>
              <a:gd name="connsiteY1" fmla="*/ 2007224 h 2007224"/>
              <a:gd name="connsiteX2" fmla="*/ 1654629 w 1654629"/>
              <a:gd name="connsiteY2" fmla="*/ 853338 h 2007224"/>
              <a:gd name="connsiteX3" fmla="*/ 1605484 w 1654629"/>
              <a:gd name="connsiteY3" fmla="*/ 0 h 2007224"/>
              <a:gd name="connsiteX0" fmla="*/ 1605484 w 1612337"/>
              <a:gd name="connsiteY0" fmla="*/ 0 h 2007224"/>
              <a:gd name="connsiteX1" fmla="*/ 0 w 1612337"/>
              <a:gd name="connsiteY1" fmla="*/ 2007224 h 2007224"/>
              <a:gd name="connsiteX2" fmla="*/ 1612337 w 1612337"/>
              <a:gd name="connsiteY2" fmla="*/ 870350 h 2007224"/>
              <a:gd name="connsiteX3" fmla="*/ 1605484 w 1612337"/>
              <a:gd name="connsiteY3" fmla="*/ 0 h 2007224"/>
              <a:gd name="connsiteX0" fmla="*/ 1605484 w 1612337"/>
              <a:gd name="connsiteY0" fmla="*/ 0 h 2041344"/>
              <a:gd name="connsiteX1" fmla="*/ 0 w 1612337"/>
              <a:gd name="connsiteY1" fmla="*/ 2041344 h 2041344"/>
              <a:gd name="connsiteX2" fmla="*/ 1612337 w 1612337"/>
              <a:gd name="connsiteY2" fmla="*/ 904470 h 2041344"/>
              <a:gd name="connsiteX3" fmla="*/ 1605484 w 1612337"/>
              <a:gd name="connsiteY3" fmla="*/ 0 h 2041344"/>
              <a:gd name="connsiteX0" fmla="*/ 1605484 w 1612337"/>
              <a:gd name="connsiteY0" fmla="*/ 0 h 2041344"/>
              <a:gd name="connsiteX1" fmla="*/ 0 w 1612337"/>
              <a:gd name="connsiteY1" fmla="*/ 2041344 h 2041344"/>
              <a:gd name="connsiteX2" fmla="*/ 1612337 w 1612337"/>
              <a:gd name="connsiteY2" fmla="*/ 911293 h 2041344"/>
              <a:gd name="connsiteX3" fmla="*/ 1605484 w 1612337"/>
              <a:gd name="connsiteY3" fmla="*/ 0 h 2041344"/>
              <a:gd name="connsiteX0" fmla="*/ 1613967 w 1614481"/>
              <a:gd name="connsiteY0" fmla="*/ 0 h 2051579"/>
              <a:gd name="connsiteX1" fmla="*/ 0 w 1614481"/>
              <a:gd name="connsiteY1" fmla="*/ 2051579 h 2051579"/>
              <a:gd name="connsiteX2" fmla="*/ 1612337 w 1614481"/>
              <a:gd name="connsiteY2" fmla="*/ 921528 h 2051579"/>
              <a:gd name="connsiteX3" fmla="*/ 1613967 w 1614481"/>
              <a:gd name="connsiteY3" fmla="*/ 0 h 2051579"/>
              <a:gd name="connsiteX0" fmla="*/ 1597003 w 1612337"/>
              <a:gd name="connsiteY0" fmla="*/ 0 h 2048168"/>
              <a:gd name="connsiteX1" fmla="*/ 0 w 1612337"/>
              <a:gd name="connsiteY1" fmla="*/ 2048168 h 2048168"/>
              <a:gd name="connsiteX2" fmla="*/ 1612337 w 1612337"/>
              <a:gd name="connsiteY2" fmla="*/ 918117 h 2048168"/>
              <a:gd name="connsiteX3" fmla="*/ 1597003 w 1612337"/>
              <a:gd name="connsiteY3" fmla="*/ 0 h 2048168"/>
              <a:gd name="connsiteX0" fmla="*/ 1600839 w 1612337"/>
              <a:gd name="connsiteY0" fmla="*/ 0 h 2043403"/>
              <a:gd name="connsiteX1" fmla="*/ 0 w 1612337"/>
              <a:gd name="connsiteY1" fmla="*/ 2043403 h 2043403"/>
              <a:gd name="connsiteX2" fmla="*/ 1612337 w 1612337"/>
              <a:gd name="connsiteY2" fmla="*/ 913352 h 2043403"/>
              <a:gd name="connsiteX3" fmla="*/ 1600839 w 1612337"/>
              <a:gd name="connsiteY3" fmla="*/ 0 h 2043403"/>
              <a:gd name="connsiteX0" fmla="*/ 1600839 w 1612337"/>
              <a:gd name="connsiteY0" fmla="*/ 0 h 2043403"/>
              <a:gd name="connsiteX1" fmla="*/ 0 w 1612337"/>
              <a:gd name="connsiteY1" fmla="*/ 2043403 h 2043403"/>
              <a:gd name="connsiteX2" fmla="*/ 1612337 w 1612337"/>
              <a:gd name="connsiteY2" fmla="*/ 915735 h 2043403"/>
              <a:gd name="connsiteX3" fmla="*/ 1600839 w 1612337"/>
              <a:gd name="connsiteY3" fmla="*/ 0 h 2043403"/>
              <a:gd name="connsiteX0" fmla="*/ 1598829 w 1610327"/>
              <a:gd name="connsiteY0" fmla="*/ 0 h 2068370"/>
              <a:gd name="connsiteX1" fmla="*/ 0 w 1610327"/>
              <a:gd name="connsiteY1" fmla="*/ 2068370 h 2068370"/>
              <a:gd name="connsiteX2" fmla="*/ 1610327 w 1610327"/>
              <a:gd name="connsiteY2" fmla="*/ 915735 h 2068370"/>
              <a:gd name="connsiteX3" fmla="*/ 1598829 w 1610327"/>
              <a:gd name="connsiteY3" fmla="*/ 0 h 2068370"/>
              <a:gd name="connsiteX0" fmla="*/ 1606584 w 1610327"/>
              <a:gd name="connsiteY0" fmla="*/ 0 h 2068370"/>
              <a:gd name="connsiteX1" fmla="*/ 0 w 1610327"/>
              <a:gd name="connsiteY1" fmla="*/ 2068370 h 2068370"/>
              <a:gd name="connsiteX2" fmla="*/ 1610327 w 1610327"/>
              <a:gd name="connsiteY2" fmla="*/ 915735 h 2068370"/>
              <a:gd name="connsiteX3" fmla="*/ 1606584 w 1610327"/>
              <a:gd name="connsiteY3" fmla="*/ 0 h 2068370"/>
            </a:gdLst>
            <a:ahLst/>
            <a:cxnLst>
              <a:cxn ang="0">
                <a:pos x="connsiteX0" y="connsiteY0"/>
              </a:cxn>
              <a:cxn ang="0">
                <a:pos x="connsiteX1" y="connsiteY1"/>
              </a:cxn>
              <a:cxn ang="0">
                <a:pos x="connsiteX2" y="connsiteY2"/>
              </a:cxn>
              <a:cxn ang="0">
                <a:pos x="connsiteX3" y="connsiteY3"/>
              </a:cxn>
            </a:cxnLst>
            <a:rect l="l" t="t" r="r" b="b"/>
            <a:pathLst>
              <a:path w="1610327" h="2068370">
                <a:moveTo>
                  <a:pt x="1606584" y="0"/>
                </a:moveTo>
                <a:lnTo>
                  <a:pt x="0" y="2068370"/>
                </a:lnTo>
                <a:lnTo>
                  <a:pt x="1610327" y="915735"/>
                </a:lnTo>
                <a:cubicBezTo>
                  <a:pt x="1608043" y="625618"/>
                  <a:pt x="1608868" y="290117"/>
                  <a:pt x="1606584" y="0"/>
                </a:cubicBezTo>
                <a:close/>
              </a:path>
            </a:pathLst>
          </a:custGeom>
          <a:gradFill>
            <a:gsLst>
              <a:gs pos="0">
                <a:schemeClr val="accent4">
                  <a:lumMod val="85000"/>
                </a:schemeClr>
              </a:gs>
              <a:gs pos="100000">
                <a:schemeClr val="accent4"/>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10" name="Freeform 60">
            <a:extLst>
              <a:ext uri="{FF2B5EF4-FFF2-40B4-BE49-F238E27FC236}">
                <a16:creationId xmlns:a16="http://schemas.microsoft.com/office/drawing/2014/main" xmlns="" id="{12DE7268-35ED-4888-B14E-8BF43C13487C}"/>
              </a:ext>
            </a:extLst>
          </p:cNvPr>
          <p:cNvSpPr/>
          <p:nvPr/>
        </p:nvSpPr>
        <p:spPr>
          <a:xfrm flipV="1">
            <a:off x="224212" y="3810377"/>
            <a:ext cx="2058102" cy="2132109"/>
          </a:xfrm>
          <a:custGeom>
            <a:avLst/>
            <a:gdLst>
              <a:gd name="connsiteX0" fmla="*/ 1621972 w 1621972"/>
              <a:gd name="connsiteY0" fmla="*/ 0 h 2035628"/>
              <a:gd name="connsiteX1" fmla="*/ 0 w 1621972"/>
              <a:gd name="connsiteY1" fmla="*/ 2035628 h 2035628"/>
              <a:gd name="connsiteX2" fmla="*/ 1621972 w 1621972"/>
              <a:gd name="connsiteY2" fmla="*/ 892628 h 2035628"/>
              <a:gd name="connsiteX3" fmla="*/ 1621972 w 1621972"/>
              <a:gd name="connsiteY3" fmla="*/ 0 h 2035628"/>
              <a:gd name="connsiteX0" fmla="*/ 1621972 w 1654629"/>
              <a:gd name="connsiteY0" fmla="*/ 0 h 2035628"/>
              <a:gd name="connsiteX1" fmla="*/ 0 w 1654629"/>
              <a:gd name="connsiteY1" fmla="*/ 2035628 h 2035628"/>
              <a:gd name="connsiteX2" fmla="*/ 1654629 w 1654629"/>
              <a:gd name="connsiteY2" fmla="*/ 881742 h 2035628"/>
              <a:gd name="connsiteX3" fmla="*/ 1621972 w 1654629"/>
              <a:gd name="connsiteY3" fmla="*/ 0 h 2035628"/>
              <a:gd name="connsiteX0" fmla="*/ 1635503 w 1654629"/>
              <a:gd name="connsiteY0" fmla="*/ 0 h 2013857"/>
              <a:gd name="connsiteX1" fmla="*/ 0 w 1654629"/>
              <a:gd name="connsiteY1" fmla="*/ 2013857 h 2013857"/>
              <a:gd name="connsiteX2" fmla="*/ 1654629 w 1654629"/>
              <a:gd name="connsiteY2" fmla="*/ 859971 h 2013857"/>
              <a:gd name="connsiteX3" fmla="*/ 1635503 w 1654629"/>
              <a:gd name="connsiteY3" fmla="*/ 0 h 2013857"/>
              <a:gd name="connsiteX0" fmla="*/ 1594911 w 1654629"/>
              <a:gd name="connsiteY0" fmla="*/ 0 h 2002971"/>
              <a:gd name="connsiteX1" fmla="*/ 0 w 1654629"/>
              <a:gd name="connsiteY1" fmla="*/ 2002971 h 2002971"/>
              <a:gd name="connsiteX2" fmla="*/ 1654629 w 1654629"/>
              <a:gd name="connsiteY2" fmla="*/ 849085 h 2002971"/>
              <a:gd name="connsiteX3" fmla="*/ 1594911 w 1654629"/>
              <a:gd name="connsiteY3" fmla="*/ 0 h 2002971"/>
              <a:gd name="connsiteX0" fmla="*/ 1594911 w 1617624"/>
              <a:gd name="connsiteY0" fmla="*/ 0 h 2002971"/>
              <a:gd name="connsiteX1" fmla="*/ 0 w 1617624"/>
              <a:gd name="connsiteY1" fmla="*/ 2002971 h 2002971"/>
              <a:gd name="connsiteX2" fmla="*/ 1617624 w 1617624"/>
              <a:gd name="connsiteY2" fmla="*/ 870350 h 2002971"/>
              <a:gd name="connsiteX3" fmla="*/ 1594911 w 1617624"/>
              <a:gd name="connsiteY3" fmla="*/ 0 h 2002971"/>
              <a:gd name="connsiteX0" fmla="*/ 1594911 w 1596478"/>
              <a:gd name="connsiteY0" fmla="*/ 0 h 2002971"/>
              <a:gd name="connsiteX1" fmla="*/ 0 w 1596478"/>
              <a:gd name="connsiteY1" fmla="*/ 2002971 h 2002971"/>
              <a:gd name="connsiteX2" fmla="*/ 1596478 w 1596478"/>
              <a:gd name="connsiteY2" fmla="*/ 883110 h 2002971"/>
              <a:gd name="connsiteX3" fmla="*/ 1594911 w 1596478"/>
              <a:gd name="connsiteY3" fmla="*/ 0 h 2002971"/>
              <a:gd name="connsiteX0" fmla="*/ 1605483 w 1605502"/>
              <a:gd name="connsiteY0" fmla="*/ 0 h 2015730"/>
              <a:gd name="connsiteX1" fmla="*/ 0 w 1605502"/>
              <a:gd name="connsiteY1" fmla="*/ 2015730 h 2015730"/>
              <a:gd name="connsiteX2" fmla="*/ 1596478 w 1605502"/>
              <a:gd name="connsiteY2" fmla="*/ 895869 h 2015730"/>
              <a:gd name="connsiteX3" fmla="*/ 1605483 w 1605502"/>
              <a:gd name="connsiteY3" fmla="*/ 0 h 2015730"/>
              <a:gd name="connsiteX0" fmla="*/ 1605483 w 1605502"/>
              <a:gd name="connsiteY0" fmla="*/ 0 h 2032742"/>
              <a:gd name="connsiteX1" fmla="*/ 0 w 1605502"/>
              <a:gd name="connsiteY1" fmla="*/ 2032742 h 2032742"/>
              <a:gd name="connsiteX2" fmla="*/ 1596478 w 1605502"/>
              <a:gd name="connsiteY2" fmla="*/ 912881 h 2032742"/>
              <a:gd name="connsiteX3" fmla="*/ 1605483 w 1605502"/>
              <a:gd name="connsiteY3" fmla="*/ 0 h 2032742"/>
              <a:gd name="connsiteX0" fmla="*/ 1592760 w 1596478"/>
              <a:gd name="connsiteY0" fmla="*/ 0 h 2060037"/>
              <a:gd name="connsiteX1" fmla="*/ 0 w 1596478"/>
              <a:gd name="connsiteY1" fmla="*/ 2060037 h 2060037"/>
              <a:gd name="connsiteX2" fmla="*/ 1596478 w 1596478"/>
              <a:gd name="connsiteY2" fmla="*/ 940176 h 2060037"/>
              <a:gd name="connsiteX3" fmla="*/ 1592760 w 1596478"/>
              <a:gd name="connsiteY3" fmla="*/ 0 h 2060037"/>
              <a:gd name="connsiteX0" fmla="*/ 1592760 w 1596478"/>
              <a:gd name="connsiteY0" fmla="*/ 0 h 2042978"/>
              <a:gd name="connsiteX1" fmla="*/ 0 w 1596478"/>
              <a:gd name="connsiteY1" fmla="*/ 2042978 h 2042978"/>
              <a:gd name="connsiteX2" fmla="*/ 1596478 w 1596478"/>
              <a:gd name="connsiteY2" fmla="*/ 923117 h 2042978"/>
              <a:gd name="connsiteX3" fmla="*/ 1592760 w 1596478"/>
              <a:gd name="connsiteY3" fmla="*/ 0 h 2042978"/>
              <a:gd name="connsiteX0" fmla="*/ 1592760 w 1596478"/>
              <a:gd name="connsiteY0" fmla="*/ 0 h 2053214"/>
              <a:gd name="connsiteX1" fmla="*/ 0 w 1596478"/>
              <a:gd name="connsiteY1" fmla="*/ 2053214 h 2053214"/>
              <a:gd name="connsiteX2" fmla="*/ 1596478 w 1596478"/>
              <a:gd name="connsiteY2" fmla="*/ 933353 h 2053214"/>
              <a:gd name="connsiteX3" fmla="*/ 1592760 w 1596478"/>
              <a:gd name="connsiteY3" fmla="*/ 0 h 2053214"/>
              <a:gd name="connsiteX0" fmla="*/ 1614004 w 1614014"/>
              <a:gd name="connsiteY0" fmla="*/ 0 h 2053214"/>
              <a:gd name="connsiteX1" fmla="*/ 0 w 1614014"/>
              <a:gd name="connsiteY1" fmla="*/ 2053214 h 2053214"/>
              <a:gd name="connsiteX2" fmla="*/ 1596478 w 1614014"/>
              <a:gd name="connsiteY2" fmla="*/ 933353 h 2053214"/>
              <a:gd name="connsiteX3" fmla="*/ 1614004 w 1614014"/>
              <a:gd name="connsiteY3" fmla="*/ 0 h 2053214"/>
              <a:gd name="connsiteX0" fmla="*/ 1599936 w 1599946"/>
              <a:gd name="connsiteY0" fmla="*/ 0 h 2015763"/>
              <a:gd name="connsiteX1" fmla="*/ 0 w 1599946"/>
              <a:gd name="connsiteY1" fmla="*/ 2015763 h 2015763"/>
              <a:gd name="connsiteX2" fmla="*/ 1582410 w 1599946"/>
              <a:gd name="connsiteY2" fmla="*/ 933353 h 2015763"/>
              <a:gd name="connsiteX3" fmla="*/ 1599936 w 1599946"/>
              <a:gd name="connsiteY3" fmla="*/ 0 h 2015763"/>
              <a:gd name="connsiteX0" fmla="*/ 1605965 w 1605975"/>
              <a:gd name="connsiteY0" fmla="*/ 0 h 2025750"/>
              <a:gd name="connsiteX1" fmla="*/ 0 w 1605975"/>
              <a:gd name="connsiteY1" fmla="*/ 2025750 h 2025750"/>
              <a:gd name="connsiteX2" fmla="*/ 1588439 w 1605975"/>
              <a:gd name="connsiteY2" fmla="*/ 933353 h 2025750"/>
              <a:gd name="connsiteX3" fmla="*/ 1605965 w 1605975"/>
              <a:gd name="connsiteY3" fmla="*/ 0 h 2025750"/>
              <a:gd name="connsiteX0" fmla="*/ 1605965 w 1605975"/>
              <a:gd name="connsiteY0" fmla="*/ 0 h 2018259"/>
              <a:gd name="connsiteX1" fmla="*/ 0 w 1605975"/>
              <a:gd name="connsiteY1" fmla="*/ 2018259 h 2018259"/>
              <a:gd name="connsiteX2" fmla="*/ 1588439 w 1605975"/>
              <a:gd name="connsiteY2" fmla="*/ 933353 h 2018259"/>
              <a:gd name="connsiteX3" fmla="*/ 1605965 w 1605975"/>
              <a:gd name="connsiteY3" fmla="*/ 0 h 2018259"/>
              <a:gd name="connsiteX0" fmla="*/ 1605965 w 1608648"/>
              <a:gd name="connsiteY0" fmla="*/ 0 h 2018259"/>
              <a:gd name="connsiteX1" fmla="*/ 0 w 1608648"/>
              <a:gd name="connsiteY1" fmla="*/ 2018259 h 2018259"/>
              <a:gd name="connsiteX2" fmla="*/ 1608648 w 1608648"/>
              <a:gd name="connsiteY2" fmla="*/ 896780 h 2018259"/>
              <a:gd name="connsiteX3" fmla="*/ 1605965 w 1608648"/>
              <a:gd name="connsiteY3" fmla="*/ 0 h 2018259"/>
              <a:gd name="connsiteX0" fmla="*/ 1605965 w 1614711"/>
              <a:gd name="connsiteY0" fmla="*/ 0 h 2018259"/>
              <a:gd name="connsiteX1" fmla="*/ 0 w 1614711"/>
              <a:gd name="connsiteY1" fmla="*/ 2018259 h 2018259"/>
              <a:gd name="connsiteX2" fmla="*/ 1614711 w 1614711"/>
              <a:gd name="connsiteY2" fmla="*/ 908971 h 2018259"/>
              <a:gd name="connsiteX3" fmla="*/ 1605965 w 1614711"/>
              <a:gd name="connsiteY3" fmla="*/ 0 h 2018259"/>
            </a:gdLst>
            <a:ahLst/>
            <a:cxnLst>
              <a:cxn ang="0">
                <a:pos x="connsiteX0" y="connsiteY0"/>
              </a:cxn>
              <a:cxn ang="0">
                <a:pos x="connsiteX1" y="connsiteY1"/>
              </a:cxn>
              <a:cxn ang="0">
                <a:pos x="connsiteX2" y="connsiteY2"/>
              </a:cxn>
              <a:cxn ang="0">
                <a:pos x="connsiteX3" y="connsiteY3"/>
              </a:cxn>
            </a:cxnLst>
            <a:rect l="l" t="t" r="r" b="b"/>
            <a:pathLst>
              <a:path w="1614711" h="2018259">
                <a:moveTo>
                  <a:pt x="1605965" y="0"/>
                </a:moveTo>
                <a:lnTo>
                  <a:pt x="0" y="2018259"/>
                </a:lnTo>
                <a:lnTo>
                  <a:pt x="1614711" y="908971"/>
                </a:lnTo>
                <a:cubicBezTo>
                  <a:pt x="1614189" y="614601"/>
                  <a:pt x="1606487" y="294370"/>
                  <a:pt x="1605965" y="0"/>
                </a:cubicBezTo>
                <a:close/>
              </a:path>
            </a:pathLst>
          </a:custGeom>
          <a:gradFill>
            <a:gsLst>
              <a:gs pos="0">
                <a:schemeClr val="accent1">
                  <a:lumMod val="85000"/>
                </a:schemeClr>
              </a:gs>
              <a:gs pos="100000">
                <a:schemeClr val="accent1"/>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4" name="TextBox 33">
            <a:extLst>
              <a:ext uri="{FF2B5EF4-FFF2-40B4-BE49-F238E27FC236}">
                <a16:creationId xmlns:a16="http://schemas.microsoft.com/office/drawing/2014/main" xmlns="" id="{9B266A78-832C-4658-BF01-A8F47167DE75}"/>
              </a:ext>
            </a:extLst>
          </p:cNvPr>
          <p:cNvSpPr txBox="1"/>
          <p:nvPr/>
        </p:nvSpPr>
        <p:spPr>
          <a:xfrm>
            <a:off x="3509496" y="5075374"/>
            <a:ext cx="6492878" cy="646331"/>
          </a:xfrm>
          <a:prstGeom prst="rect">
            <a:avLst/>
          </a:prstGeom>
          <a:noFill/>
        </p:spPr>
        <p:txBody>
          <a:bodyPr wrap="square" rtlCol="0">
            <a:spAutoFit/>
          </a:bodyPr>
          <a:lstStyle/>
          <a:p>
            <a:r>
              <a:rPr lang="id-ID" altLang="ko-KR" dirty="0" smtClean="0">
                <a:solidFill>
                  <a:schemeClr val="tx1">
                    <a:lumMod val="95000"/>
                    <a:lumOff val="5000"/>
                  </a:schemeClr>
                </a:solidFill>
                <a:latin typeface="Segoe UI" panose="020B0502040204020203" pitchFamily="34" charset="0"/>
                <a:cs typeface="Segoe UI" panose="020B0502040204020203" pitchFamily="34" charset="0"/>
              </a:rPr>
              <a:t>Fasilitasi Pembangunan, Pengembangan dan Pengelolaan Pulau-pulau Kecil Terluar (PPKT), terutama PPKT berpenduduk</a:t>
            </a:r>
            <a:endParaRPr lang="en-US" altLang="ko-KR" dirty="0">
              <a:solidFill>
                <a:schemeClr val="tx1">
                  <a:lumMod val="95000"/>
                  <a:lumOff val="5000"/>
                </a:schemeClr>
              </a:solidFill>
              <a:latin typeface="Segoe UI" panose="020B0502040204020203" pitchFamily="34" charset="0"/>
              <a:cs typeface="Segoe UI" panose="020B0502040204020203" pitchFamily="34" charset="0"/>
            </a:endParaRPr>
          </a:p>
        </p:txBody>
      </p:sp>
      <p:sp>
        <p:nvSpPr>
          <p:cNvPr id="35" name="Dodecagon 34"/>
          <p:cNvSpPr/>
          <p:nvPr/>
        </p:nvSpPr>
        <p:spPr>
          <a:xfrm>
            <a:off x="11564471" y="6233987"/>
            <a:ext cx="540000" cy="540000"/>
          </a:xfrm>
          <a:prstGeom prst="dodecagon">
            <a:avLst/>
          </a:prstGeom>
          <a:ln w="34925">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6"/>
          </a:lnRef>
          <a:fillRef idx="1">
            <a:schemeClr val="lt1"/>
          </a:fillRef>
          <a:effectRef idx="0">
            <a:schemeClr val="accent6"/>
          </a:effectRef>
          <a:fontRef idx="minor">
            <a:schemeClr val="dk1"/>
          </a:fontRef>
        </p:style>
        <p:txBody>
          <a:bodyPr rtlCol="0" anchor="ctr"/>
          <a:lstStyle/>
          <a:p>
            <a:pPr algn="ctr"/>
            <a:r>
              <a:rPr lang="id-ID" b="1" dirty="0"/>
              <a:t>4</a:t>
            </a:r>
          </a:p>
        </p:txBody>
      </p:sp>
      <p:pic>
        <p:nvPicPr>
          <p:cNvPr id="36" name="Picture 3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19715" y="106016"/>
            <a:ext cx="684756" cy="8879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9" name="TextBox 28">
            <a:extLst>
              <a:ext uri="{FF2B5EF4-FFF2-40B4-BE49-F238E27FC236}">
                <a16:creationId xmlns:a16="http://schemas.microsoft.com/office/drawing/2014/main" xmlns="" id="{9B266A78-832C-4658-BF01-A8F47167DE75}"/>
              </a:ext>
            </a:extLst>
          </p:cNvPr>
          <p:cNvSpPr txBox="1"/>
          <p:nvPr/>
        </p:nvSpPr>
        <p:spPr>
          <a:xfrm>
            <a:off x="614913" y="952328"/>
            <a:ext cx="10054948" cy="830997"/>
          </a:xfrm>
          <a:prstGeom prst="rect">
            <a:avLst/>
          </a:prstGeom>
          <a:noFill/>
        </p:spPr>
        <p:txBody>
          <a:bodyPr wrap="square" rtlCol="0">
            <a:spAutoFit/>
          </a:bodyPr>
          <a:lstStyle/>
          <a:p>
            <a:pPr algn="just"/>
            <a:r>
              <a:rPr lang="id-ID" altLang="ko-KR" sz="1600" dirty="0" smtClean="0">
                <a:latin typeface="Segoe UI" panose="020B0502040204020203" pitchFamily="34" charset="0"/>
                <a:cs typeface="Segoe UI" panose="020B0502040204020203" pitchFamily="34" charset="0"/>
              </a:rPr>
              <a:t>Sasaran utama kegiatan Dekonsentrasi adalah mendukung dan meningkatkan koordinasi dan konsolidasi pengelolaan batas antar negara dan kerjasama peningkatan sosekbud di kawasan perbatasan dengan negara tetangga:</a:t>
            </a:r>
            <a:endParaRPr lang="en-US" altLang="ko-KR" sz="1600" dirty="0">
              <a:latin typeface="Segoe UI" panose="020B0502040204020203" pitchFamily="34" charset="0"/>
              <a:cs typeface="Segoe UI" panose="020B0502040204020203" pitchFamily="34" charset="0"/>
            </a:endParaRPr>
          </a:p>
        </p:txBody>
      </p:sp>
      <p:sp>
        <p:nvSpPr>
          <p:cNvPr id="30" name="TextBox 29">
            <a:extLst>
              <a:ext uri="{FF2B5EF4-FFF2-40B4-BE49-F238E27FC236}">
                <a16:creationId xmlns:a16="http://schemas.microsoft.com/office/drawing/2014/main" xmlns="" id="{9B266A78-832C-4658-BF01-A8F47167DE75}"/>
              </a:ext>
            </a:extLst>
          </p:cNvPr>
          <p:cNvSpPr txBox="1"/>
          <p:nvPr/>
        </p:nvSpPr>
        <p:spPr>
          <a:xfrm>
            <a:off x="3509496" y="3088796"/>
            <a:ext cx="6492878" cy="369332"/>
          </a:xfrm>
          <a:prstGeom prst="rect">
            <a:avLst/>
          </a:prstGeom>
          <a:noFill/>
        </p:spPr>
        <p:txBody>
          <a:bodyPr wrap="square" rtlCol="0">
            <a:spAutoFit/>
          </a:bodyPr>
          <a:lstStyle/>
          <a:p>
            <a:r>
              <a:rPr lang="id-ID" altLang="ko-KR" dirty="0" smtClean="0">
                <a:solidFill>
                  <a:schemeClr val="tx1">
                    <a:lumMod val="95000"/>
                    <a:lumOff val="5000"/>
                  </a:schemeClr>
                </a:solidFill>
                <a:latin typeface="Segoe UI" panose="020B0502040204020203" pitchFamily="34" charset="0"/>
                <a:cs typeface="Segoe UI" panose="020B0502040204020203" pitchFamily="34" charset="0"/>
              </a:rPr>
              <a:t>Kerjasama </a:t>
            </a:r>
            <a:r>
              <a:rPr lang="id-ID" altLang="ko-KR" i="1" dirty="0" smtClean="0">
                <a:solidFill>
                  <a:schemeClr val="tx1">
                    <a:lumMod val="95000"/>
                    <a:lumOff val="5000"/>
                  </a:schemeClr>
                </a:solidFill>
                <a:latin typeface="Segoe UI" panose="020B0502040204020203" pitchFamily="34" charset="0"/>
                <a:cs typeface="Segoe UI" panose="020B0502040204020203" pitchFamily="34" charset="0"/>
              </a:rPr>
              <a:t>Joint Border Committee </a:t>
            </a:r>
            <a:r>
              <a:rPr lang="id-ID" altLang="ko-KR" dirty="0" smtClean="0">
                <a:solidFill>
                  <a:schemeClr val="tx1">
                    <a:lumMod val="95000"/>
                    <a:lumOff val="5000"/>
                  </a:schemeClr>
                </a:solidFill>
                <a:latin typeface="Segoe UI" panose="020B0502040204020203" pitchFamily="34" charset="0"/>
                <a:cs typeface="Segoe UI" panose="020B0502040204020203" pitchFamily="34" charset="0"/>
              </a:rPr>
              <a:t>(JBC) RI - RDTL</a:t>
            </a:r>
            <a:endParaRPr lang="en-US" altLang="ko-KR" dirty="0">
              <a:solidFill>
                <a:schemeClr val="tx1">
                  <a:lumMod val="95000"/>
                  <a:lumOff val="5000"/>
                </a:schemeClr>
              </a:solidFill>
              <a:latin typeface="Segoe UI" panose="020B0502040204020203" pitchFamily="34" charset="0"/>
              <a:cs typeface="Segoe UI" panose="020B0502040204020203" pitchFamily="34" charset="0"/>
            </a:endParaRPr>
          </a:p>
        </p:txBody>
      </p:sp>
      <p:sp>
        <p:nvSpPr>
          <p:cNvPr id="31" name="TextBox 30">
            <a:extLst>
              <a:ext uri="{FF2B5EF4-FFF2-40B4-BE49-F238E27FC236}">
                <a16:creationId xmlns:a16="http://schemas.microsoft.com/office/drawing/2014/main" xmlns="" id="{9B266A78-832C-4658-BF01-A8F47167DE75}"/>
              </a:ext>
            </a:extLst>
          </p:cNvPr>
          <p:cNvSpPr txBox="1"/>
          <p:nvPr/>
        </p:nvSpPr>
        <p:spPr>
          <a:xfrm>
            <a:off x="3509496" y="4159919"/>
            <a:ext cx="6492878" cy="369332"/>
          </a:xfrm>
          <a:prstGeom prst="rect">
            <a:avLst/>
          </a:prstGeom>
          <a:noFill/>
        </p:spPr>
        <p:txBody>
          <a:bodyPr wrap="square" rtlCol="0">
            <a:spAutoFit/>
          </a:bodyPr>
          <a:lstStyle/>
          <a:p>
            <a:r>
              <a:rPr lang="id-ID" altLang="ko-KR" dirty="0" smtClean="0">
                <a:solidFill>
                  <a:schemeClr val="tx1">
                    <a:lumMod val="95000"/>
                    <a:lumOff val="5000"/>
                  </a:schemeClr>
                </a:solidFill>
                <a:latin typeface="Segoe UI" panose="020B0502040204020203" pitchFamily="34" charset="0"/>
                <a:cs typeface="Segoe UI" panose="020B0502040204020203" pitchFamily="34" charset="0"/>
              </a:rPr>
              <a:t>Kerjasama </a:t>
            </a:r>
            <a:r>
              <a:rPr lang="id-ID" altLang="ko-KR" i="1" dirty="0" smtClean="0">
                <a:solidFill>
                  <a:schemeClr val="tx1">
                    <a:lumMod val="95000"/>
                    <a:lumOff val="5000"/>
                  </a:schemeClr>
                </a:solidFill>
                <a:latin typeface="Segoe UI" panose="020B0502040204020203" pitchFamily="34" charset="0"/>
                <a:cs typeface="Segoe UI" panose="020B0502040204020203" pitchFamily="34" charset="0"/>
              </a:rPr>
              <a:t>Sosial Ekonomi </a:t>
            </a:r>
            <a:r>
              <a:rPr lang="id-ID" altLang="ko-KR" dirty="0" smtClean="0">
                <a:solidFill>
                  <a:schemeClr val="tx1">
                    <a:lumMod val="95000"/>
                    <a:lumOff val="5000"/>
                  </a:schemeClr>
                </a:solidFill>
                <a:latin typeface="Segoe UI" panose="020B0502040204020203" pitchFamily="34" charset="0"/>
                <a:cs typeface="Segoe UI" panose="020B0502040204020203" pitchFamily="34" charset="0"/>
              </a:rPr>
              <a:t>RI – Malaysia (Sosek Malindo)</a:t>
            </a:r>
            <a:endParaRPr lang="en-US" altLang="ko-KR" dirty="0">
              <a:solidFill>
                <a:schemeClr val="tx1">
                  <a:lumMod val="95000"/>
                  <a:lumOff val="5000"/>
                </a:schemeClr>
              </a:solidFill>
              <a:latin typeface="Segoe UI" panose="020B0502040204020203" pitchFamily="34" charset="0"/>
              <a:cs typeface="Segoe UI" panose="020B0502040204020203" pitchFamily="34" charset="0"/>
            </a:endParaRPr>
          </a:p>
        </p:txBody>
      </p:sp>
      <p:sp>
        <p:nvSpPr>
          <p:cNvPr id="37" name="Freeform: Shape 72">
            <a:extLst>
              <a:ext uri="{FF2B5EF4-FFF2-40B4-BE49-F238E27FC236}">
                <a16:creationId xmlns:a16="http://schemas.microsoft.com/office/drawing/2014/main" xmlns="" id="{4EADC0AF-0B90-43F7-9628-1A9C52C72E18}"/>
              </a:ext>
            </a:extLst>
          </p:cNvPr>
          <p:cNvSpPr>
            <a:spLocks/>
          </p:cNvSpPr>
          <p:nvPr/>
        </p:nvSpPr>
        <p:spPr bwMode="auto">
          <a:xfrm>
            <a:off x="2344672" y="5100092"/>
            <a:ext cx="830811" cy="803649"/>
          </a:xfrm>
          <a:custGeom>
            <a:avLst/>
            <a:gdLst>
              <a:gd name="connsiteX0" fmla="*/ 5307865 w 12192148"/>
              <a:gd name="connsiteY0" fmla="*/ 0 h 1941773"/>
              <a:gd name="connsiteX1" fmla="*/ 5817217 w 12192148"/>
              <a:gd name="connsiteY1" fmla="*/ 0 h 1941773"/>
              <a:gd name="connsiteX2" fmla="*/ 5817217 w 12192148"/>
              <a:gd name="connsiteY2" fmla="*/ 697113 h 1941773"/>
              <a:gd name="connsiteX3" fmla="*/ 6190042 w 12192148"/>
              <a:gd name="connsiteY3" fmla="*/ 697113 h 1941773"/>
              <a:gd name="connsiteX4" fmla="*/ 6190042 w 12192148"/>
              <a:gd name="connsiteY4" fmla="*/ 1325570 h 1941773"/>
              <a:gd name="connsiteX5" fmla="*/ 6489353 w 12192148"/>
              <a:gd name="connsiteY5" fmla="*/ 1325570 h 1941773"/>
              <a:gd name="connsiteX6" fmla="*/ 6489353 w 12192148"/>
              <a:gd name="connsiteY6" fmla="*/ 1114324 h 1941773"/>
              <a:gd name="connsiteX7" fmla="*/ 6898935 w 12192148"/>
              <a:gd name="connsiteY7" fmla="*/ 1114324 h 1941773"/>
              <a:gd name="connsiteX8" fmla="*/ 6898935 w 12192148"/>
              <a:gd name="connsiteY8" fmla="*/ 348556 h 1941773"/>
              <a:gd name="connsiteX9" fmla="*/ 7219249 w 12192148"/>
              <a:gd name="connsiteY9" fmla="*/ 348556 h 1941773"/>
              <a:gd name="connsiteX10" fmla="*/ 7219249 w 12192148"/>
              <a:gd name="connsiteY10" fmla="*/ 1093199 h 1941773"/>
              <a:gd name="connsiteX11" fmla="*/ 7413539 w 12192148"/>
              <a:gd name="connsiteY11" fmla="*/ 1093199 h 1941773"/>
              <a:gd name="connsiteX12" fmla="*/ 7413539 w 12192148"/>
              <a:gd name="connsiteY12" fmla="*/ 517553 h 1941773"/>
              <a:gd name="connsiteX13" fmla="*/ 7875631 w 12192148"/>
              <a:gd name="connsiteY13" fmla="*/ 517553 h 1941773"/>
              <a:gd name="connsiteX14" fmla="*/ 7875631 w 12192148"/>
              <a:gd name="connsiteY14" fmla="*/ 1103761 h 1941773"/>
              <a:gd name="connsiteX15" fmla="*/ 8342975 w 12192148"/>
              <a:gd name="connsiteY15" fmla="*/ 1103761 h 1941773"/>
              <a:gd name="connsiteX16" fmla="*/ 8342975 w 12192148"/>
              <a:gd name="connsiteY16" fmla="*/ 739362 h 1941773"/>
              <a:gd name="connsiteX17" fmla="*/ 8852328 w 12192148"/>
              <a:gd name="connsiteY17" fmla="*/ 739362 h 1941773"/>
              <a:gd name="connsiteX18" fmla="*/ 8852328 w 12192148"/>
              <a:gd name="connsiteY18" fmla="*/ 1093199 h 1941773"/>
              <a:gd name="connsiteX19" fmla="*/ 9240906 w 12192148"/>
              <a:gd name="connsiteY19" fmla="*/ 1093199 h 1941773"/>
              <a:gd name="connsiteX20" fmla="*/ 9240906 w 12192148"/>
              <a:gd name="connsiteY20" fmla="*/ 924202 h 1941773"/>
              <a:gd name="connsiteX21" fmla="*/ 9503459 w 12192148"/>
              <a:gd name="connsiteY21" fmla="*/ 929483 h 1941773"/>
              <a:gd name="connsiteX22" fmla="*/ 9503459 w 12192148"/>
              <a:gd name="connsiteY22" fmla="*/ 781611 h 1941773"/>
              <a:gd name="connsiteX23" fmla="*/ 9771263 w 12192148"/>
              <a:gd name="connsiteY23" fmla="*/ 781611 h 1941773"/>
              <a:gd name="connsiteX24" fmla="*/ 9771263 w 12192148"/>
              <a:gd name="connsiteY24" fmla="*/ 918921 h 1941773"/>
              <a:gd name="connsiteX25" fmla="*/ 10028565 w 12192148"/>
              <a:gd name="connsiteY25" fmla="*/ 918921 h 1941773"/>
              <a:gd name="connsiteX26" fmla="*/ 10028565 w 12192148"/>
              <a:gd name="connsiteY26" fmla="*/ 765768 h 1941773"/>
              <a:gd name="connsiteX27" fmla="*/ 10280615 w 12192148"/>
              <a:gd name="connsiteY27" fmla="*/ 771049 h 1941773"/>
              <a:gd name="connsiteX28" fmla="*/ 10280615 w 12192148"/>
              <a:gd name="connsiteY28" fmla="*/ 190122 h 1941773"/>
              <a:gd name="connsiteX29" fmla="*/ 10789968 w 12192148"/>
              <a:gd name="connsiteY29" fmla="*/ 190122 h 1941773"/>
              <a:gd name="connsiteX30" fmla="*/ 10789968 w 12192148"/>
              <a:gd name="connsiteY30" fmla="*/ 697113 h 1941773"/>
              <a:gd name="connsiteX31" fmla="*/ 11168044 w 12192148"/>
              <a:gd name="connsiteY31" fmla="*/ 697113 h 1941773"/>
              <a:gd name="connsiteX32" fmla="*/ 11168044 w 12192148"/>
              <a:gd name="connsiteY32" fmla="*/ 1621315 h 1941773"/>
              <a:gd name="connsiteX33" fmla="*/ 11467354 w 12192148"/>
              <a:gd name="connsiteY33" fmla="*/ 1621315 h 1941773"/>
              <a:gd name="connsiteX34" fmla="*/ 11467354 w 12192148"/>
              <a:gd name="connsiteY34" fmla="*/ 1114324 h 1941773"/>
              <a:gd name="connsiteX35" fmla="*/ 11871686 w 12192148"/>
              <a:gd name="connsiteY35" fmla="*/ 1114324 h 1941773"/>
              <a:gd name="connsiteX36" fmla="*/ 11871686 w 12192148"/>
              <a:gd name="connsiteY36" fmla="*/ 348556 h 1941773"/>
              <a:gd name="connsiteX37" fmla="*/ 12192000 w 12192148"/>
              <a:gd name="connsiteY37" fmla="*/ 348556 h 1941773"/>
              <a:gd name="connsiteX38" fmla="*/ 12192000 w 12192148"/>
              <a:gd name="connsiteY38" fmla="*/ 1754103 h 1941773"/>
              <a:gd name="connsiteX39" fmla="*/ 12192000 w 12192148"/>
              <a:gd name="connsiteY39" fmla="*/ 1896676 h 1941773"/>
              <a:gd name="connsiteX40" fmla="*/ 12192148 w 12192148"/>
              <a:gd name="connsiteY40" fmla="*/ 1896676 h 1941773"/>
              <a:gd name="connsiteX41" fmla="*/ 12192148 w 12192148"/>
              <a:gd name="connsiteY41" fmla="*/ 1941773 h 1941773"/>
              <a:gd name="connsiteX42" fmla="*/ 0 w 12192148"/>
              <a:gd name="connsiteY42" fmla="*/ 1941773 h 1941773"/>
              <a:gd name="connsiteX43" fmla="*/ 0 w 12192148"/>
              <a:gd name="connsiteY43" fmla="*/ 1896676 h 1941773"/>
              <a:gd name="connsiteX44" fmla="*/ 0 w 12192148"/>
              <a:gd name="connsiteY44" fmla="*/ 1573784 h 1941773"/>
              <a:gd name="connsiteX45" fmla="*/ 112847 w 12192148"/>
              <a:gd name="connsiteY45" fmla="*/ 1573784 h 1941773"/>
              <a:gd name="connsiteX46" fmla="*/ 293106 w 12192148"/>
              <a:gd name="connsiteY46" fmla="*/ 1573784 h 1941773"/>
              <a:gd name="connsiteX47" fmla="*/ 293106 w 12192148"/>
              <a:gd name="connsiteY47" fmla="*/ 411930 h 1941773"/>
              <a:gd name="connsiteX48" fmla="*/ 655428 w 12192148"/>
              <a:gd name="connsiteY48" fmla="*/ 411930 h 1941773"/>
              <a:gd name="connsiteX49" fmla="*/ 655428 w 12192148"/>
              <a:gd name="connsiteY49" fmla="*/ 1373100 h 1941773"/>
              <a:gd name="connsiteX50" fmla="*/ 791956 w 12192148"/>
              <a:gd name="connsiteY50" fmla="*/ 1188260 h 1941773"/>
              <a:gd name="connsiteX51" fmla="*/ 954739 w 12192148"/>
              <a:gd name="connsiteY51" fmla="*/ 1399506 h 1941773"/>
              <a:gd name="connsiteX52" fmla="*/ 1101768 w 12192148"/>
              <a:gd name="connsiteY52" fmla="*/ 1188260 h 1941773"/>
              <a:gd name="connsiteX53" fmla="*/ 1264551 w 12192148"/>
              <a:gd name="connsiteY53" fmla="*/ 1399506 h 1941773"/>
              <a:gd name="connsiteX54" fmla="*/ 1411580 w 12192148"/>
              <a:gd name="connsiteY54" fmla="*/ 1188260 h 1941773"/>
              <a:gd name="connsiteX55" fmla="*/ 1574363 w 12192148"/>
              <a:gd name="connsiteY55" fmla="*/ 1399506 h 1941773"/>
              <a:gd name="connsiteX56" fmla="*/ 1574363 w 12192148"/>
              <a:gd name="connsiteY56" fmla="*/ 1447036 h 1941773"/>
              <a:gd name="connsiteX57" fmla="*/ 1721393 w 12192148"/>
              <a:gd name="connsiteY57" fmla="*/ 1447036 h 1941773"/>
              <a:gd name="connsiteX58" fmla="*/ 1721393 w 12192148"/>
              <a:gd name="connsiteY58" fmla="*/ 1299164 h 1941773"/>
              <a:gd name="connsiteX59" fmla="*/ 1537606 w 12192148"/>
              <a:gd name="connsiteY59" fmla="*/ 1072074 h 1941773"/>
              <a:gd name="connsiteX60" fmla="*/ 1721393 w 12192148"/>
              <a:gd name="connsiteY60" fmla="*/ 844985 h 1941773"/>
              <a:gd name="connsiteX61" fmla="*/ 1721393 w 12192148"/>
              <a:gd name="connsiteY61" fmla="*/ 586208 h 1941773"/>
              <a:gd name="connsiteX62" fmla="*/ 1815912 w 12192148"/>
              <a:gd name="connsiteY62" fmla="*/ 586208 h 1941773"/>
              <a:gd name="connsiteX63" fmla="*/ 1815912 w 12192148"/>
              <a:gd name="connsiteY63" fmla="*/ 844985 h 1941773"/>
              <a:gd name="connsiteX64" fmla="*/ 1999699 w 12192148"/>
              <a:gd name="connsiteY64" fmla="*/ 1072074 h 1941773"/>
              <a:gd name="connsiteX65" fmla="*/ 1815912 w 12192148"/>
              <a:gd name="connsiteY65" fmla="*/ 1299164 h 1941773"/>
              <a:gd name="connsiteX66" fmla="*/ 1815912 w 12192148"/>
              <a:gd name="connsiteY66" fmla="*/ 1447036 h 1941773"/>
              <a:gd name="connsiteX67" fmla="*/ 1941937 w 12192148"/>
              <a:gd name="connsiteY67" fmla="*/ 1447036 h 1941773"/>
              <a:gd name="connsiteX68" fmla="*/ 1941937 w 12192148"/>
              <a:gd name="connsiteY68" fmla="*/ 1293883 h 1941773"/>
              <a:gd name="connsiteX69" fmla="*/ 2099469 w 12192148"/>
              <a:gd name="connsiteY69" fmla="*/ 1293883 h 1941773"/>
              <a:gd name="connsiteX70" fmla="*/ 2099469 w 12192148"/>
              <a:gd name="connsiteY70" fmla="*/ 1093199 h 1941773"/>
              <a:gd name="connsiteX71" fmla="*/ 2440788 w 12192148"/>
              <a:gd name="connsiteY71" fmla="*/ 1093199 h 1941773"/>
              <a:gd name="connsiteX72" fmla="*/ 2440788 w 12192148"/>
              <a:gd name="connsiteY72" fmla="*/ 517553 h 1941773"/>
              <a:gd name="connsiteX73" fmla="*/ 2897630 w 12192148"/>
              <a:gd name="connsiteY73" fmla="*/ 517553 h 1941773"/>
              <a:gd name="connsiteX74" fmla="*/ 2897630 w 12192148"/>
              <a:gd name="connsiteY74" fmla="*/ 1103761 h 1941773"/>
              <a:gd name="connsiteX75" fmla="*/ 3364974 w 12192148"/>
              <a:gd name="connsiteY75" fmla="*/ 1103761 h 1941773"/>
              <a:gd name="connsiteX76" fmla="*/ 3364974 w 12192148"/>
              <a:gd name="connsiteY76" fmla="*/ 739362 h 1941773"/>
              <a:gd name="connsiteX77" fmla="*/ 3879577 w 12192148"/>
              <a:gd name="connsiteY77" fmla="*/ 739362 h 1941773"/>
              <a:gd name="connsiteX78" fmla="*/ 3879577 w 12192148"/>
              <a:gd name="connsiteY78" fmla="*/ 1093199 h 1941773"/>
              <a:gd name="connsiteX79" fmla="*/ 4268157 w 12192148"/>
              <a:gd name="connsiteY79" fmla="*/ 1093199 h 1941773"/>
              <a:gd name="connsiteX80" fmla="*/ 4268157 w 12192148"/>
              <a:gd name="connsiteY80" fmla="*/ 924202 h 1941773"/>
              <a:gd name="connsiteX81" fmla="*/ 4530710 w 12192148"/>
              <a:gd name="connsiteY81" fmla="*/ 929483 h 1941773"/>
              <a:gd name="connsiteX82" fmla="*/ 4530710 w 12192148"/>
              <a:gd name="connsiteY82" fmla="*/ 781611 h 1941773"/>
              <a:gd name="connsiteX83" fmla="*/ 4798513 w 12192148"/>
              <a:gd name="connsiteY83" fmla="*/ 781611 h 1941773"/>
              <a:gd name="connsiteX84" fmla="*/ 4798513 w 12192148"/>
              <a:gd name="connsiteY84" fmla="*/ 918921 h 1941773"/>
              <a:gd name="connsiteX85" fmla="*/ 5055815 w 12192148"/>
              <a:gd name="connsiteY85" fmla="*/ 918921 h 1941773"/>
              <a:gd name="connsiteX86" fmla="*/ 5055815 w 12192148"/>
              <a:gd name="connsiteY86" fmla="*/ 765768 h 1941773"/>
              <a:gd name="connsiteX87" fmla="*/ 5307865 w 12192148"/>
              <a:gd name="connsiteY87" fmla="*/ 771049 h 1941773"/>
              <a:gd name="connsiteX88" fmla="*/ 5307865 w 12192148"/>
              <a:gd name="connsiteY88" fmla="*/ 0 h 1941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12192148" h="1941773">
                <a:moveTo>
                  <a:pt x="5307865" y="0"/>
                </a:moveTo>
                <a:cubicBezTo>
                  <a:pt x="5307865" y="0"/>
                  <a:pt x="5307865" y="0"/>
                  <a:pt x="5817217" y="0"/>
                </a:cubicBezTo>
                <a:cubicBezTo>
                  <a:pt x="5817217" y="0"/>
                  <a:pt x="5817217" y="0"/>
                  <a:pt x="5817217" y="697113"/>
                </a:cubicBezTo>
                <a:cubicBezTo>
                  <a:pt x="5817217" y="697113"/>
                  <a:pt x="5817217" y="697113"/>
                  <a:pt x="6190042" y="697113"/>
                </a:cubicBezTo>
                <a:cubicBezTo>
                  <a:pt x="6190042" y="697113"/>
                  <a:pt x="6190042" y="697113"/>
                  <a:pt x="6190042" y="1325570"/>
                </a:cubicBezTo>
                <a:cubicBezTo>
                  <a:pt x="6190042" y="1325570"/>
                  <a:pt x="6190042" y="1325570"/>
                  <a:pt x="6489353" y="1325570"/>
                </a:cubicBezTo>
                <a:cubicBezTo>
                  <a:pt x="6489353" y="1325570"/>
                  <a:pt x="6489353" y="1325570"/>
                  <a:pt x="6489353" y="1114324"/>
                </a:cubicBezTo>
                <a:cubicBezTo>
                  <a:pt x="6489353" y="1114324"/>
                  <a:pt x="6489353" y="1114324"/>
                  <a:pt x="6898935" y="1114324"/>
                </a:cubicBezTo>
                <a:cubicBezTo>
                  <a:pt x="6898935" y="1114324"/>
                  <a:pt x="6898935" y="1114324"/>
                  <a:pt x="6898935" y="348556"/>
                </a:cubicBezTo>
                <a:cubicBezTo>
                  <a:pt x="6898935" y="348556"/>
                  <a:pt x="6898935" y="348556"/>
                  <a:pt x="7219249" y="348556"/>
                </a:cubicBezTo>
                <a:cubicBezTo>
                  <a:pt x="7219249" y="348556"/>
                  <a:pt x="7219249" y="348556"/>
                  <a:pt x="7219249" y="1093199"/>
                </a:cubicBezTo>
                <a:cubicBezTo>
                  <a:pt x="7219249" y="1093199"/>
                  <a:pt x="7219249" y="1093199"/>
                  <a:pt x="7413539" y="1093199"/>
                </a:cubicBezTo>
                <a:cubicBezTo>
                  <a:pt x="7413539" y="1093199"/>
                  <a:pt x="7413539" y="1093199"/>
                  <a:pt x="7413539" y="517553"/>
                </a:cubicBezTo>
                <a:cubicBezTo>
                  <a:pt x="7413539" y="517553"/>
                  <a:pt x="7413539" y="517553"/>
                  <a:pt x="7875631" y="517553"/>
                </a:cubicBezTo>
                <a:cubicBezTo>
                  <a:pt x="7875631" y="517553"/>
                  <a:pt x="7875631" y="517553"/>
                  <a:pt x="7875631" y="1103761"/>
                </a:cubicBezTo>
                <a:cubicBezTo>
                  <a:pt x="7875631" y="1103761"/>
                  <a:pt x="7875631" y="1103761"/>
                  <a:pt x="8342975" y="1103761"/>
                </a:cubicBezTo>
                <a:cubicBezTo>
                  <a:pt x="8342975" y="1103761"/>
                  <a:pt x="8342975" y="1103761"/>
                  <a:pt x="8342975" y="739362"/>
                </a:cubicBezTo>
                <a:cubicBezTo>
                  <a:pt x="8342975" y="739362"/>
                  <a:pt x="8342975" y="739362"/>
                  <a:pt x="8852328" y="739362"/>
                </a:cubicBezTo>
                <a:cubicBezTo>
                  <a:pt x="8852328" y="739362"/>
                  <a:pt x="8852328" y="739362"/>
                  <a:pt x="8852328" y="1093199"/>
                </a:cubicBezTo>
                <a:cubicBezTo>
                  <a:pt x="8852328" y="1093199"/>
                  <a:pt x="8852328" y="1093199"/>
                  <a:pt x="9240906" y="1093199"/>
                </a:cubicBezTo>
                <a:cubicBezTo>
                  <a:pt x="9240906" y="1093199"/>
                  <a:pt x="9240906" y="1093199"/>
                  <a:pt x="9240906" y="924202"/>
                </a:cubicBezTo>
                <a:cubicBezTo>
                  <a:pt x="9240906" y="924202"/>
                  <a:pt x="9240906" y="924202"/>
                  <a:pt x="9503459" y="929483"/>
                </a:cubicBezTo>
                <a:cubicBezTo>
                  <a:pt x="9503459" y="929483"/>
                  <a:pt x="9503459" y="929483"/>
                  <a:pt x="9503459" y="781611"/>
                </a:cubicBezTo>
                <a:cubicBezTo>
                  <a:pt x="9503459" y="781611"/>
                  <a:pt x="9503459" y="781611"/>
                  <a:pt x="9771263" y="781611"/>
                </a:cubicBezTo>
                <a:cubicBezTo>
                  <a:pt x="9771263" y="781611"/>
                  <a:pt x="9771263" y="781611"/>
                  <a:pt x="9771263" y="918921"/>
                </a:cubicBezTo>
                <a:cubicBezTo>
                  <a:pt x="9771263" y="918921"/>
                  <a:pt x="9771263" y="918921"/>
                  <a:pt x="10028565" y="918921"/>
                </a:cubicBezTo>
                <a:cubicBezTo>
                  <a:pt x="10028565" y="918921"/>
                  <a:pt x="10028565" y="918921"/>
                  <a:pt x="10028565" y="765768"/>
                </a:cubicBezTo>
                <a:cubicBezTo>
                  <a:pt x="10028565" y="765768"/>
                  <a:pt x="10028565" y="765768"/>
                  <a:pt x="10280615" y="771049"/>
                </a:cubicBezTo>
                <a:cubicBezTo>
                  <a:pt x="10280615" y="771049"/>
                  <a:pt x="10280615" y="771049"/>
                  <a:pt x="10280615" y="190122"/>
                </a:cubicBezTo>
                <a:cubicBezTo>
                  <a:pt x="10280615" y="190122"/>
                  <a:pt x="10280615" y="190122"/>
                  <a:pt x="10789968" y="190122"/>
                </a:cubicBezTo>
                <a:cubicBezTo>
                  <a:pt x="10789968" y="190122"/>
                  <a:pt x="10789968" y="190122"/>
                  <a:pt x="10789968" y="697113"/>
                </a:cubicBezTo>
                <a:cubicBezTo>
                  <a:pt x="10789968" y="697113"/>
                  <a:pt x="10789968" y="697113"/>
                  <a:pt x="11168044" y="697113"/>
                </a:cubicBezTo>
                <a:cubicBezTo>
                  <a:pt x="11168044" y="697113"/>
                  <a:pt x="11168044" y="697113"/>
                  <a:pt x="11168044" y="1621315"/>
                </a:cubicBezTo>
                <a:cubicBezTo>
                  <a:pt x="11168044" y="1621315"/>
                  <a:pt x="11168044" y="1621315"/>
                  <a:pt x="11467354" y="1621315"/>
                </a:cubicBezTo>
                <a:cubicBezTo>
                  <a:pt x="11467354" y="1621315"/>
                  <a:pt x="11467354" y="1621315"/>
                  <a:pt x="11467354" y="1114324"/>
                </a:cubicBezTo>
                <a:cubicBezTo>
                  <a:pt x="11467354" y="1114324"/>
                  <a:pt x="11467354" y="1114324"/>
                  <a:pt x="11871686" y="1114324"/>
                </a:cubicBezTo>
                <a:cubicBezTo>
                  <a:pt x="11871686" y="1114324"/>
                  <a:pt x="11871686" y="1114324"/>
                  <a:pt x="11871686" y="348556"/>
                </a:cubicBezTo>
                <a:cubicBezTo>
                  <a:pt x="11871686" y="348556"/>
                  <a:pt x="11871686" y="348556"/>
                  <a:pt x="12192000" y="348556"/>
                </a:cubicBezTo>
                <a:cubicBezTo>
                  <a:pt x="12192000" y="348556"/>
                  <a:pt x="12192000" y="348556"/>
                  <a:pt x="12192000" y="1754103"/>
                </a:cubicBezTo>
                <a:lnTo>
                  <a:pt x="12192000" y="1896676"/>
                </a:lnTo>
                <a:lnTo>
                  <a:pt x="12192148" y="1896676"/>
                </a:lnTo>
                <a:lnTo>
                  <a:pt x="12192148" y="1941773"/>
                </a:lnTo>
                <a:lnTo>
                  <a:pt x="0" y="1941773"/>
                </a:lnTo>
                <a:lnTo>
                  <a:pt x="0" y="1896676"/>
                </a:lnTo>
                <a:lnTo>
                  <a:pt x="0" y="1573784"/>
                </a:lnTo>
                <a:lnTo>
                  <a:pt x="112847" y="1573784"/>
                </a:lnTo>
                <a:cubicBezTo>
                  <a:pt x="165111" y="1573784"/>
                  <a:pt x="224842" y="1573784"/>
                  <a:pt x="293106" y="1573784"/>
                </a:cubicBezTo>
                <a:cubicBezTo>
                  <a:pt x="293106" y="1573784"/>
                  <a:pt x="293106" y="1573784"/>
                  <a:pt x="293106" y="411930"/>
                </a:cubicBezTo>
                <a:cubicBezTo>
                  <a:pt x="293106" y="411930"/>
                  <a:pt x="293106" y="411930"/>
                  <a:pt x="655428" y="411930"/>
                </a:cubicBezTo>
                <a:cubicBezTo>
                  <a:pt x="655428" y="411930"/>
                  <a:pt x="655428" y="411930"/>
                  <a:pt x="655428" y="1373100"/>
                </a:cubicBezTo>
                <a:cubicBezTo>
                  <a:pt x="676433" y="1315008"/>
                  <a:pt x="734194" y="1188260"/>
                  <a:pt x="791956" y="1188260"/>
                </a:cubicBezTo>
                <a:cubicBezTo>
                  <a:pt x="875973" y="1188260"/>
                  <a:pt x="954739" y="1399506"/>
                  <a:pt x="954739" y="1399506"/>
                </a:cubicBezTo>
                <a:cubicBezTo>
                  <a:pt x="954739" y="1399506"/>
                  <a:pt x="1023002" y="1188260"/>
                  <a:pt x="1101768" y="1188260"/>
                </a:cubicBezTo>
                <a:cubicBezTo>
                  <a:pt x="1180534" y="1188260"/>
                  <a:pt x="1264551" y="1399506"/>
                  <a:pt x="1264551" y="1399506"/>
                </a:cubicBezTo>
                <a:cubicBezTo>
                  <a:pt x="1264551" y="1399506"/>
                  <a:pt x="1332815" y="1188260"/>
                  <a:pt x="1411580" y="1188260"/>
                </a:cubicBezTo>
                <a:cubicBezTo>
                  <a:pt x="1490347" y="1188260"/>
                  <a:pt x="1574363" y="1399506"/>
                  <a:pt x="1574363" y="1399506"/>
                </a:cubicBezTo>
                <a:cubicBezTo>
                  <a:pt x="1574363" y="1399506"/>
                  <a:pt x="1574363" y="1399506"/>
                  <a:pt x="1574363" y="1447036"/>
                </a:cubicBezTo>
                <a:cubicBezTo>
                  <a:pt x="1574363" y="1447036"/>
                  <a:pt x="1574363" y="1447036"/>
                  <a:pt x="1721393" y="1447036"/>
                </a:cubicBezTo>
                <a:cubicBezTo>
                  <a:pt x="1721393" y="1447036"/>
                  <a:pt x="1721393" y="1447036"/>
                  <a:pt x="1721393" y="1299164"/>
                </a:cubicBezTo>
                <a:cubicBezTo>
                  <a:pt x="1616372" y="1278040"/>
                  <a:pt x="1537606" y="1182979"/>
                  <a:pt x="1537606" y="1072074"/>
                </a:cubicBezTo>
                <a:cubicBezTo>
                  <a:pt x="1537606" y="961170"/>
                  <a:pt x="1616372" y="866110"/>
                  <a:pt x="1721393" y="844985"/>
                </a:cubicBezTo>
                <a:cubicBezTo>
                  <a:pt x="1721393" y="844985"/>
                  <a:pt x="1721393" y="844985"/>
                  <a:pt x="1721393" y="586208"/>
                </a:cubicBezTo>
                <a:cubicBezTo>
                  <a:pt x="1721393" y="586208"/>
                  <a:pt x="1721393" y="586208"/>
                  <a:pt x="1815912" y="586208"/>
                </a:cubicBezTo>
                <a:cubicBezTo>
                  <a:pt x="1815912" y="586208"/>
                  <a:pt x="1815912" y="586208"/>
                  <a:pt x="1815912" y="844985"/>
                </a:cubicBezTo>
                <a:cubicBezTo>
                  <a:pt x="1920933" y="866110"/>
                  <a:pt x="1999699" y="961170"/>
                  <a:pt x="1999699" y="1072074"/>
                </a:cubicBezTo>
                <a:cubicBezTo>
                  <a:pt x="1999699" y="1188260"/>
                  <a:pt x="1920933" y="1278040"/>
                  <a:pt x="1815912" y="1299164"/>
                </a:cubicBezTo>
                <a:cubicBezTo>
                  <a:pt x="1815912" y="1299164"/>
                  <a:pt x="1815912" y="1299164"/>
                  <a:pt x="1815912" y="1447036"/>
                </a:cubicBezTo>
                <a:cubicBezTo>
                  <a:pt x="1815912" y="1447036"/>
                  <a:pt x="1815912" y="1447036"/>
                  <a:pt x="1941937" y="1447036"/>
                </a:cubicBezTo>
                <a:cubicBezTo>
                  <a:pt x="1941937" y="1447036"/>
                  <a:pt x="1941937" y="1447036"/>
                  <a:pt x="1941937" y="1293883"/>
                </a:cubicBezTo>
                <a:cubicBezTo>
                  <a:pt x="1941937" y="1293883"/>
                  <a:pt x="1941937" y="1293883"/>
                  <a:pt x="2099469" y="1293883"/>
                </a:cubicBezTo>
                <a:cubicBezTo>
                  <a:pt x="2099469" y="1293883"/>
                  <a:pt x="2099469" y="1293883"/>
                  <a:pt x="2099469" y="1093199"/>
                </a:cubicBezTo>
                <a:cubicBezTo>
                  <a:pt x="2099469" y="1093199"/>
                  <a:pt x="2099469" y="1093199"/>
                  <a:pt x="2440788" y="1093199"/>
                </a:cubicBezTo>
                <a:cubicBezTo>
                  <a:pt x="2440788" y="1093199"/>
                  <a:pt x="2440788" y="1093199"/>
                  <a:pt x="2440788" y="517553"/>
                </a:cubicBezTo>
                <a:cubicBezTo>
                  <a:pt x="2440788" y="517553"/>
                  <a:pt x="2440788" y="517553"/>
                  <a:pt x="2897630" y="517553"/>
                </a:cubicBezTo>
                <a:cubicBezTo>
                  <a:pt x="2897630" y="517553"/>
                  <a:pt x="2897630" y="517553"/>
                  <a:pt x="2897630" y="1103761"/>
                </a:cubicBezTo>
                <a:cubicBezTo>
                  <a:pt x="2897630" y="1103761"/>
                  <a:pt x="2897630" y="1103761"/>
                  <a:pt x="3364974" y="1103761"/>
                </a:cubicBezTo>
                <a:cubicBezTo>
                  <a:pt x="3364974" y="1103761"/>
                  <a:pt x="3364974" y="1103761"/>
                  <a:pt x="3364974" y="739362"/>
                </a:cubicBezTo>
                <a:cubicBezTo>
                  <a:pt x="3364974" y="739362"/>
                  <a:pt x="3364974" y="739362"/>
                  <a:pt x="3879577" y="739362"/>
                </a:cubicBezTo>
                <a:cubicBezTo>
                  <a:pt x="3879577" y="739362"/>
                  <a:pt x="3879577" y="739362"/>
                  <a:pt x="3879577" y="1093199"/>
                </a:cubicBezTo>
                <a:cubicBezTo>
                  <a:pt x="3879577" y="1093199"/>
                  <a:pt x="3879577" y="1093199"/>
                  <a:pt x="4268157" y="1093199"/>
                </a:cubicBezTo>
                <a:cubicBezTo>
                  <a:pt x="4268157" y="1093199"/>
                  <a:pt x="4268157" y="1093199"/>
                  <a:pt x="4268157" y="924202"/>
                </a:cubicBezTo>
                <a:cubicBezTo>
                  <a:pt x="4268157" y="924202"/>
                  <a:pt x="4268157" y="924202"/>
                  <a:pt x="4530710" y="929483"/>
                </a:cubicBezTo>
                <a:cubicBezTo>
                  <a:pt x="4530710" y="929483"/>
                  <a:pt x="4530710" y="929483"/>
                  <a:pt x="4530710" y="781611"/>
                </a:cubicBezTo>
                <a:cubicBezTo>
                  <a:pt x="4530710" y="781611"/>
                  <a:pt x="4530710" y="781611"/>
                  <a:pt x="4798513" y="781611"/>
                </a:cubicBezTo>
                <a:cubicBezTo>
                  <a:pt x="4798513" y="781611"/>
                  <a:pt x="4798513" y="781611"/>
                  <a:pt x="4798513" y="918921"/>
                </a:cubicBezTo>
                <a:cubicBezTo>
                  <a:pt x="4798513" y="918921"/>
                  <a:pt x="4798513" y="918921"/>
                  <a:pt x="5055815" y="918921"/>
                </a:cubicBezTo>
                <a:cubicBezTo>
                  <a:pt x="5055815" y="918921"/>
                  <a:pt x="5055815" y="918921"/>
                  <a:pt x="5055815" y="765768"/>
                </a:cubicBezTo>
                <a:cubicBezTo>
                  <a:pt x="5055815" y="765768"/>
                  <a:pt x="5055815" y="765768"/>
                  <a:pt x="5307865" y="771049"/>
                </a:cubicBezTo>
                <a:cubicBezTo>
                  <a:pt x="5307865" y="771049"/>
                  <a:pt x="5307865" y="771049"/>
                  <a:pt x="5307865" y="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4996" y="1720222"/>
            <a:ext cx="1008000" cy="948131"/>
          </a:xfrm>
          <a:prstGeom prst="ellipse">
            <a:avLst/>
          </a:prstGeom>
          <a:ln>
            <a:noFill/>
          </a:ln>
          <a:effectLst>
            <a:softEdge rad="112500"/>
          </a:effectLst>
        </p:spPr>
      </p:pic>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06979" y="2837077"/>
            <a:ext cx="949332" cy="896704"/>
          </a:xfrm>
          <a:prstGeom prst="ellipse">
            <a:avLst/>
          </a:prstGeom>
          <a:ln>
            <a:noFill/>
          </a:ln>
          <a:effectLst>
            <a:softEdge rad="112500"/>
          </a:effectLst>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01140" y="4008432"/>
            <a:ext cx="964106" cy="796655"/>
          </a:xfrm>
          <a:prstGeom prst="ellipse">
            <a:avLst/>
          </a:prstGeom>
          <a:ln>
            <a:noFill/>
          </a:ln>
          <a:effectLst>
            <a:softEdge rad="112500"/>
          </a:effectLst>
        </p:spPr>
      </p:pic>
    </p:spTree>
    <p:extLst>
      <p:ext uri="{BB962C8B-B14F-4D97-AF65-F5344CB8AC3E}">
        <p14:creationId xmlns:p14="http://schemas.microsoft.com/office/powerpoint/2010/main" val="3382493636"/>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70085" y="20059"/>
            <a:ext cx="11067314" cy="4122032"/>
            <a:chOff x="3434370" y="73798"/>
            <a:chExt cx="6710299" cy="4122032"/>
          </a:xfrm>
        </p:grpSpPr>
        <p:sp>
          <p:nvSpPr>
            <p:cNvPr id="2" name="TextBox 1"/>
            <p:cNvSpPr txBox="1"/>
            <p:nvPr/>
          </p:nvSpPr>
          <p:spPr>
            <a:xfrm>
              <a:off x="3788771" y="73798"/>
              <a:ext cx="6355898" cy="1323439"/>
            </a:xfrm>
            <a:prstGeom prst="rect">
              <a:avLst/>
            </a:prstGeom>
            <a:noFill/>
          </p:spPr>
          <p:txBody>
            <a:bodyPr wrap="square" rtlCol="0" anchor="ctr">
              <a:spAutoFit/>
            </a:bodyPr>
            <a:lstStyle/>
            <a:p>
              <a:r>
                <a:rPr lang="id-ID" altLang="ko-KR" sz="4000" b="1" dirty="0" smtClean="0">
                  <a:latin typeface="Segoe UI" panose="020B0502040204020203" pitchFamily="34" charset="0"/>
                  <a:cs typeface="Segoe UI" panose="020B0502040204020203" pitchFamily="34" charset="0"/>
                </a:rPr>
                <a:t>KEBIJAKAN DEKONSENTRASI KERJASAMA PERBATASAN NEGARA</a:t>
              </a:r>
              <a:endParaRPr lang="ko-KR" altLang="en-US" sz="4000" b="1" dirty="0">
                <a:latin typeface="Segoe UI" panose="020B0502040204020203" pitchFamily="34" charset="0"/>
                <a:cs typeface="Segoe UI" panose="020B0502040204020203" pitchFamily="34" charset="0"/>
              </a:endParaRPr>
            </a:p>
          </p:txBody>
        </p:sp>
        <p:sp>
          <p:nvSpPr>
            <p:cNvPr id="192" name="TextBox 191"/>
            <p:cNvSpPr txBox="1"/>
            <p:nvPr/>
          </p:nvSpPr>
          <p:spPr>
            <a:xfrm>
              <a:off x="3434370" y="1443927"/>
              <a:ext cx="4383129" cy="400110"/>
            </a:xfrm>
            <a:prstGeom prst="rect">
              <a:avLst/>
            </a:prstGeom>
            <a:noFill/>
          </p:spPr>
          <p:txBody>
            <a:bodyPr wrap="square" lIns="108000" rIns="108000" rtlCol="0">
              <a:spAutoFit/>
            </a:bodyPr>
            <a:lstStyle/>
            <a:p>
              <a:r>
                <a:rPr lang="id-ID" altLang="ko-KR" sz="2000" dirty="0" smtClean="0">
                  <a:latin typeface="Segoe UI Semibold" panose="020B0702040204020203" pitchFamily="34" charset="0"/>
                  <a:cs typeface="Segoe UI Semibold" panose="020B0702040204020203" pitchFamily="34" charset="0"/>
                </a:rPr>
                <a:t>Dasar Alokasi dan Lokasi Serta Posisi Daerah</a:t>
              </a:r>
              <a:endParaRPr lang="ko-KR" altLang="en-US" sz="2000" dirty="0">
                <a:latin typeface="Segoe UI Semibold" panose="020B0702040204020203" pitchFamily="34" charset="0"/>
                <a:cs typeface="Segoe UI Semibold" panose="020B0702040204020203" pitchFamily="34" charset="0"/>
              </a:endParaRPr>
            </a:p>
          </p:txBody>
        </p:sp>
        <p:sp>
          <p:nvSpPr>
            <p:cNvPr id="12" name="TextBox 11"/>
            <p:cNvSpPr txBox="1"/>
            <p:nvPr/>
          </p:nvSpPr>
          <p:spPr>
            <a:xfrm>
              <a:off x="3434370" y="3795720"/>
              <a:ext cx="6333606" cy="400110"/>
            </a:xfrm>
            <a:prstGeom prst="rect">
              <a:avLst/>
            </a:prstGeom>
            <a:noFill/>
          </p:spPr>
          <p:txBody>
            <a:bodyPr wrap="square" lIns="108000" rIns="108000" rtlCol="0">
              <a:spAutoFit/>
            </a:bodyPr>
            <a:lstStyle/>
            <a:p>
              <a:r>
                <a:rPr lang="id-ID" altLang="ko-KR" sz="2000" dirty="0" smtClean="0">
                  <a:latin typeface="Segoe UI Semibold" panose="020B0702040204020203" pitchFamily="34" charset="0"/>
                  <a:cs typeface="Segoe UI Semibold" panose="020B0702040204020203" pitchFamily="34" charset="0"/>
                </a:rPr>
                <a:t>Pengembangan dan penataan Perbatasan Negara</a:t>
              </a:r>
              <a:endParaRPr lang="ko-KR" altLang="en-US" sz="2000" dirty="0">
                <a:latin typeface="Segoe UI Semibold" panose="020B0702040204020203" pitchFamily="34" charset="0"/>
                <a:cs typeface="Segoe UI Semibold" panose="020B0702040204020203" pitchFamily="34" charset="0"/>
              </a:endParaRPr>
            </a:p>
          </p:txBody>
        </p:sp>
      </p:grpSp>
      <p:grpSp>
        <p:nvGrpSpPr>
          <p:cNvPr id="494" name="Group 493">
            <a:extLst>
              <a:ext uri="{FF2B5EF4-FFF2-40B4-BE49-F238E27FC236}">
                <a16:creationId xmlns:a16="http://schemas.microsoft.com/office/drawing/2014/main" xmlns="" id="{8861397A-F7C7-40F8-BAF2-9CDEEF0B34DF}"/>
              </a:ext>
            </a:extLst>
          </p:cNvPr>
          <p:cNvGrpSpPr/>
          <p:nvPr/>
        </p:nvGrpSpPr>
        <p:grpSpPr>
          <a:xfrm>
            <a:off x="-30456" y="6705945"/>
            <a:ext cx="12240040" cy="170806"/>
            <a:chOff x="-48040" y="6512575"/>
            <a:chExt cx="12240040" cy="364176"/>
          </a:xfrm>
        </p:grpSpPr>
        <p:sp>
          <p:nvSpPr>
            <p:cNvPr id="419" name="Rectangle 418">
              <a:extLst>
                <a:ext uri="{FF2B5EF4-FFF2-40B4-BE49-F238E27FC236}">
                  <a16:creationId xmlns:a16="http://schemas.microsoft.com/office/drawing/2014/main" xmlns="" id="{892DED0D-52A6-42B8-8553-62DC089010FE}"/>
                </a:ext>
              </a:extLst>
            </p:cNvPr>
            <p:cNvSpPr/>
            <p:nvPr/>
          </p:nvSpPr>
          <p:spPr>
            <a:xfrm>
              <a:off x="-17584" y="6512575"/>
              <a:ext cx="12192000" cy="3641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3" name="Freeform: Shape 492">
              <a:extLst>
                <a:ext uri="{FF2B5EF4-FFF2-40B4-BE49-F238E27FC236}">
                  <a16:creationId xmlns:a16="http://schemas.microsoft.com/office/drawing/2014/main" xmlns="" id="{4AAD6B18-FAC3-4DD2-AE4D-3BE6FE0C3F9B}"/>
                </a:ext>
              </a:extLst>
            </p:cNvPr>
            <p:cNvSpPr/>
            <p:nvPr/>
          </p:nvSpPr>
          <p:spPr>
            <a:xfrm>
              <a:off x="-48040" y="6526705"/>
              <a:ext cx="12240040" cy="347675"/>
            </a:xfrm>
            <a:custGeom>
              <a:avLst/>
              <a:gdLst>
                <a:gd name="connsiteX0" fmla="*/ 12135116 w 12240040"/>
                <a:gd name="connsiteY0" fmla="*/ 0 h 347675"/>
                <a:gd name="connsiteX1" fmla="*/ 12240040 w 12240040"/>
                <a:gd name="connsiteY1" fmla="*/ 0 h 347675"/>
                <a:gd name="connsiteX2" fmla="*/ 12075846 w 12240040"/>
                <a:gd name="connsiteY2" fmla="*/ 347675 h 347675"/>
                <a:gd name="connsiteX3" fmla="*/ 11970922 w 12240040"/>
                <a:gd name="connsiteY3" fmla="*/ 347675 h 347675"/>
                <a:gd name="connsiteX4" fmla="*/ 11930117 w 12240040"/>
                <a:gd name="connsiteY4" fmla="*/ 0 h 347675"/>
                <a:gd name="connsiteX5" fmla="*/ 12035041 w 12240040"/>
                <a:gd name="connsiteY5" fmla="*/ 0 h 347675"/>
                <a:gd name="connsiteX6" fmla="*/ 11870847 w 12240040"/>
                <a:gd name="connsiteY6" fmla="*/ 347675 h 347675"/>
                <a:gd name="connsiteX7" fmla="*/ 11765923 w 12240040"/>
                <a:gd name="connsiteY7" fmla="*/ 347675 h 347675"/>
                <a:gd name="connsiteX8" fmla="*/ 11725116 w 12240040"/>
                <a:gd name="connsiteY8" fmla="*/ 0 h 347675"/>
                <a:gd name="connsiteX9" fmla="*/ 11830040 w 12240040"/>
                <a:gd name="connsiteY9" fmla="*/ 0 h 347675"/>
                <a:gd name="connsiteX10" fmla="*/ 11665846 w 12240040"/>
                <a:gd name="connsiteY10" fmla="*/ 347675 h 347675"/>
                <a:gd name="connsiteX11" fmla="*/ 11560922 w 12240040"/>
                <a:gd name="connsiteY11" fmla="*/ 347675 h 347675"/>
                <a:gd name="connsiteX12" fmla="*/ 11520115 w 12240040"/>
                <a:gd name="connsiteY12" fmla="*/ 0 h 347675"/>
                <a:gd name="connsiteX13" fmla="*/ 11625039 w 12240040"/>
                <a:gd name="connsiteY13" fmla="*/ 0 h 347675"/>
                <a:gd name="connsiteX14" fmla="*/ 11460845 w 12240040"/>
                <a:gd name="connsiteY14" fmla="*/ 347675 h 347675"/>
                <a:gd name="connsiteX15" fmla="*/ 11355921 w 12240040"/>
                <a:gd name="connsiteY15" fmla="*/ 347675 h 347675"/>
                <a:gd name="connsiteX16" fmla="*/ 11315114 w 12240040"/>
                <a:gd name="connsiteY16" fmla="*/ 0 h 347675"/>
                <a:gd name="connsiteX17" fmla="*/ 11420038 w 12240040"/>
                <a:gd name="connsiteY17" fmla="*/ 0 h 347675"/>
                <a:gd name="connsiteX18" fmla="*/ 11255844 w 12240040"/>
                <a:gd name="connsiteY18" fmla="*/ 347675 h 347675"/>
                <a:gd name="connsiteX19" fmla="*/ 11150920 w 12240040"/>
                <a:gd name="connsiteY19" fmla="*/ 347675 h 347675"/>
                <a:gd name="connsiteX20" fmla="*/ 11110113 w 12240040"/>
                <a:gd name="connsiteY20" fmla="*/ 0 h 347675"/>
                <a:gd name="connsiteX21" fmla="*/ 11215037 w 12240040"/>
                <a:gd name="connsiteY21" fmla="*/ 0 h 347675"/>
                <a:gd name="connsiteX22" fmla="*/ 11050843 w 12240040"/>
                <a:gd name="connsiteY22" fmla="*/ 347675 h 347675"/>
                <a:gd name="connsiteX23" fmla="*/ 10945919 w 12240040"/>
                <a:gd name="connsiteY23" fmla="*/ 347675 h 347675"/>
                <a:gd name="connsiteX24" fmla="*/ 10905112 w 12240040"/>
                <a:gd name="connsiteY24" fmla="*/ 0 h 347675"/>
                <a:gd name="connsiteX25" fmla="*/ 11010036 w 12240040"/>
                <a:gd name="connsiteY25" fmla="*/ 0 h 347675"/>
                <a:gd name="connsiteX26" fmla="*/ 10845842 w 12240040"/>
                <a:gd name="connsiteY26" fmla="*/ 347675 h 347675"/>
                <a:gd name="connsiteX27" fmla="*/ 10740918 w 12240040"/>
                <a:gd name="connsiteY27" fmla="*/ 347675 h 347675"/>
                <a:gd name="connsiteX28" fmla="*/ 10700111 w 12240040"/>
                <a:gd name="connsiteY28" fmla="*/ 0 h 347675"/>
                <a:gd name="connsiteX29" fmla="*/ 10805035 w 12240040"/>
                <a:gd name="connsiteY29" fmla="*/ 0 h 347675"/>
                <a:gd name="connsiteX30" fmla="*/ 10640841 w 12240040"/>
                <a:gd name="connsiteY30" fmla="*/ 347675 h 347675"/>
                <a:gd name="connsiteX31" fmla="*/ 10535917 w 12240040"/>
                <a:gd name="connsiteY31" fmla="*/ 347675 h 347675"/>
                <a:gd name="connsiteX32" fmla="*/ 10495110 w 12240040"/>
                <a:gd name="connsiteY32" fmla="*/ 0 h 347675"/>
                <a:gd name="connsiteX33" fmla="*/ 10600034 w 12240040"/>
                <a:gd name="connsiteY33" fmla="*/ 0 h 347675"/>
                <a:gd name="connsiteX34" fmla="*/ 10435840 w 12240040"/>
                <a:gd name="connsiteY34" fmla="*/ 347675 h 347675"/>
                <a:gd name="connsiteX35" fmla="*/ 10330916 w 12240040"/>
                <a:gd name="connsiteY35" fmla="*/ 347675 h 347675"/>
                <a:gd name="connsiteX36" fmla="*/ 10290109 w 12240040"/>
                <a:gd name="connsiteY36" fmla="*/ 0 h 347675"/>
                <a:gd name="connsiteX37" fmla="*/ 10395033 w 12240040"/>
                <a:gd name="connsiteY37" fmla="*/ 0 h 347675"/>
                <a:gd name="connsiteX38" fmla="*/ 10230839 w 12240040"/>
                <a:gd name="connsiteY38" fmla="*/ 347675 h 347675"/>
                <a:gd name="connsiteX39" fmla="*/ 10125915 w 12240040"/>
                <a:gd name="connsiteY39" fmla="*/ 347675 h 347675"/>
                <a:gd name="connsiteX40" fmla="*/ 10085108 w 12240040"/>
                <a:gd name="connsiteY40" fmla="*/ 0 h 347675"/>
                <a:gd name="connsiteX41" fmla="*/ 10190032 w 12240040"/>
                <a:gd name="connsiteY41" fmla="*/ 0 h 347675"/>
                <a:gd name="connsiteX42" fmla="*/ 10025838 w 12240040"/>
                <a:gd name="connsiteY42" fmla="*/ 347675 h 347675"/>
                <a:gd name="connsiteX43" fmla="*/ 9920914 w 12240040"/>
                <a:gd name="connsiteY43" fmla="*/ 347675 h 347675"/>
                <a:gd name="connsiteX44" fmla="*/ 9893895 w 12240040"/>
                <a:gd name="connsiteY44" fmla="*/ 0 h 347675"/>
                <a:gd name="connsiteX45" fmla="*/ 9998819 w 12240040"/>
                <a:gd name="connsiteY45" fmla="*/ 0 h 347675"/>
                <a:gd name="connsiteX46" fmla="*/ 9834625 w 12240040"/>
                <a:gd name="connsiteY46" fmla="*/ 347675 h 347675"/>
                <a:gd name="connsiteX47" fmla="*/ 9729701 w 12240040"/>
                <a:gd name="connsiteY47" fmla="*/ 347675 h 347675"/>
                <a:gd name="connsiteX48" fmla="*/ 9688896 w 12240040"/>
                <a:gd name="connsiteY48" fmla="*/ 0 h 347675"/>
                <a:gd name="connsiteX49" fmla="*/ 9793820 w 12240040"/>
                <a:gd name="connsiteY49" fmla="*/ 0 h 347675"/>
                <a:gd name="connsiteX50" fmla="*/ 9629626 w 12240040"/>
                <a:gd name="connsiteY50" fmla="*/ 347675 h 347675"/>
                <a:gd name="connsiteX51" fmla="*/ 9524702 w 12240040"/>
                <a:gd name="connsiteY51" fmla="*/ 347675 h 347675"/>
                <a:gd name="connsiteX52" fmla="*/ 9483895 w 12240040"/>
                <a:gd name="connsiteY52" fmla="*/ 0 h 347675"/>
                <a:gd name="connsiteX53" fmla="*/ 9588819 w 12240040"/>
                <a:gd name="connsiteY53" fmla="*/ 0 h 347675"/>
                <a:gd name="connsiteX54" fmla="*/ 9424625 w 12240040"/>
                <a:gd name="connsiteY54" fmla="*/ 347675 h 347675"/>
                <a:gd name="connsiteX55" fmla="*/ 9319701 w 12240040"/>
                <a:gd name="connsiteY55" fmla="*/ 347675 h 347675"/>
                <a:gd name="connsiteX56" fmla="*/ 9278894 w 12240040"/>
                <a:gd name="connsiteY56" fmla="*/ 0 h 347675"/>
                <a:gd name="connsiteX57" fmla="*/ 9383818 w 12240040"/>
                <a:gd name="connsiteY57" fmla="*/ 0 h 347675"/>
                <a:gd name="connsiteX58" fmla="*/ 9219624 w 12240040"/>
                <a:gd name="connsiteY58" fmla="*/ 347675 h 347675"/>
                <a:gd name="connsiteX59" fmla="*/ 9114700 w 12240040"/>
                <a:gd name="connsiteY59" fmla="*/ 347675 h 347675"/>
                <a:gd name="connsiteX60" fmla="*/ 9073893 w 12240040"/>
                <a:gd name="connsiteY60" fmla="*/ 0 h 347675"/>
                <a:gd name="connsiteX61" fmla="*/ 9178817 w 12240040"/>
                <a:gd name="connsiteY61" fmla="*/ 0 h 347675"/>
                <a:gd name="connsiteX62" fmla="*/ 9014623 w 12240040"/>
                <a:gd name="connsiteY62" fmla="*/ 347675 h 347675"/>
                <a:gd name="connsiteX63" fmla="*/ 8909699 w 12240040"/>
                <a:gd name="connsiteY63" fmla="*/ 347675 h 347675"/>
                <a:gd name="connsiteX64" fmla="*/ 8868892 w 12240040"/>
                <a:gd name="connsiteY64" fmla="*/ 0 h 347675"/>
                <a:gd name="connsiteX65" fmla="*/ 8973816 w 12240040"/>
                <a:gd name="connsiteY65" fmla="*/ 0 h 347675"/>
                <a:gd name="connsiteX66" fmla="*/ 8809622 w 12240040"/>
                <a:gd name="connsiteY66" fmla="*/ 347675 h 347675"/>
                <a:gd name="connsiteX67" fmla="*/ 8704698 w 12240040"/>
                <a:gd name="connsiteY67" fmla="*/ 347675 h 347675"/>
                <a:gd name="connsiteX68" fmla="*/ 8663891 w 12240040"/>
                <a:gd name="connsiteY68" fmla="*/ 0 h 347675"/>
                <a:gd name="connsiteX69" fmla="*/ 8768815 w 12240040"/>
                <a:gd name="connsiteY69" fmla="*/ 0 h 347675"/>
                <a:gd name="connsiteX70" fmla="*/ 8604621 w 12240040"/>
                <a:gd name="connsiteY70" fmla="*/ 347675 h 347675"/>
                <a:gd name="connsiteX71" fmla="*/ 8499697 w 12240040"/>
                <a:gd name="connsiteY71" fmla="*/ 347675 h 347675"/>
                <a:gd name="connsiteX72" fmla="*/ 8458890 w 12240040"/>
                <a:gd name="connsiteY72" fmla="*/ 0 h 347675"/>
                <a:gd name="connsiteX73" fmla="*/ 8563814 w 12240040"/>
                <a:gd name="connsiteY73" fmla="*/ 0 h 347675"/>
                <a:gd name="connsiteX74" fmla="*/ 8399620 w 12240040"/>
                <a:gd name="connsiteY74" fmla="*/ 347675 h 347675"/>
                <a:gd name="connsiteX75" fmla="*/ 8294696 w 12240040"/>
                <a:gd name="connsiteY75" fmla="*/ 347675 h 347675"/>
                <a:gd name="connsiteX76" fmla="*/ 8253889 w 12240040"/>
                <a:gd name="connsiteY76" fmla="*/ 0 h 347675"/>
                <a:gd name="connsiteX77" fmla="*/ 8358813 w 12240040"/>
                <a:gd name="connsiteY77" fmla="*/ 0 h 347675"/>
                <a:gd name="connsiteX78" fmla="*/ 8194619 w 12240040"/>
                <a:gd name="connsiteY78" fmla="*/ 347675 h 347675"/>
                <a:gd name="connsiteX79" fmla="*/ 8089695 w 12240040"/>
                <a:gd name="connsiteY79" fmla="*/ 347675 h 347675"/>
                <a:gd name="connsiteX80" fmla="*/ 8048888 w 12240040"/>
                <a:gd name="connsiteY80" fmla="*/ 0 h 347675"/>
                <a:gd name="connsiteX81" fmla="*/ 8153812 w 12240040"/>
                <a:gd name="connsiteY81" fmla="*/ 0 h 347675"/>
                <a:gd name="connsiteX82" fmla="*/ 7989618 w 12240040"/>
                <a:gd name="connsiteY82" fmla="*/ 347675 h 347675"/>
                <a:gd name="connsiteX83" fmla="*/ 7884694 w 12240040"/>
                <a:gd name="connsiteY83" fmla="*/ 347675 h 347675"/>
                <a:gd name="connsiteX84" fmla="*/ 7843887 w 12240040"/>
                <a:gd name="connsiteY84" fmla="*/ 0 h 347675"/>
                <a:gd name="connsiteX85" fmla="*/ 7948811 w 12240040"/>
                <a:gd name="connsiteY85" fmla="*/ 0 h 347675"/>
                <a:gd name="connsiteX86" fmla="*/ 7784617 w 12240040"/>
                <a:gd name="connsiteY86" fmla="*/ 347675 h 347675"/>
                <a:gd name="connsiteX87" fmla="*/ 7679693 w 12240040"/>
                <a:gd name="connsiteY87" fmla="*/ 347675 h 347675"/>
                <a:gd name="connsiteX88" fmla="*/ 7652677 w 12240040"/>
                <a:gd name="connsiteY88" fmla="*/ 0 h 347675"/>
                <a:gd name="connsiteX89" fmla="*/ 7757601 w 12240040"/>
                <a:gd name="connsiteY89" fmla="*/ 0 h 347675"/>
                <a:gd name="connsiteX90" fmla="*/ 7593407 w 12240040"/>
                <a:gd name="connsiteY90" fmla="*/ 347675 h 347675"/>
                <a:gd name="connsiteX91" fmla="*/ 7488483 w 12240040"/>
                <a:gd name="connsiteY91" fmla="*/ 347675 h 347675"/>
                <a:gd name="connsiteX92" fmla="*/ 7447678 w 12240040"/>
                <a:gd name="connsiteY92" fmla="*/ 0 h 347675"/>
                <a:gd name="connsiteX93" fmla="*/ 7552602 w 12240040"/>
                <a:gd name="connsiteY93" fmla="*/ 0 h 347675"/>
                <a:gd name="connsiteX94" fmla="*/ 7388408 w 12240040"/>
                <a:gd name="connsiteY94" fmla="*/ 347675 h 347675"/>
                <a:gd name="connsiteX95" fmla="*/ 7283484 w 12240040"/>
                <a:gd name="connsiteY95" fmla="*/ 347675 h 347675"/>
                <a:gd name="connsiteX96" fmla="*/ 7242677 w 12240040"/>
                <a:gd name="connsiteY96" fmla="*/ 0 h 347675"/>
                <a:gd name="connsiteX97" fmla="*/ 7347601 w 12240040"/>
                <a:gd name="connsiteY97" fmla="*/ 0 h 347675"/>
                <a:gd name="connsiteX98" fmla="*/ 7183407 w 12240040"/>
                <a:gd name="connsiteY98" fmla="*/ 347675 h 347675"/>
                <a:gd name="connsiteX99" fmla="*/ 7078483 w 12240040"/>
                <a:gd name="connsiteY99" fmla="*/ 347675 h 347675"/>
                <a:gd name="connsiteX100" fmla="*/ 7037676 w 12240040"/>
                <a:gd name="connsiteY100" fmla="*/ 0 h 347675"/>
                <a:gd name="connsiteX101" fmla="*/ 7142600 w 12240040"/>
                <a:gd name="connsiteY101" fmla="*/ 0 h 347675"/>
                <a:gd name="connsiteX102" fmla="*/ 6978406 w 12240040"/>
                <a:gd name="connsiteY102" fmla="*/ 347675 h 347675"/>
                <a:gd name="connsiteX103" fmla="*/ 6873482 w 12240040"/>
                <a:gd name="connsiteY103" fmla="*/ 347675 h 347675"/>
                <a:gd name="connsiteX104" fmla="*/ 6832675 w 12240040"/>
                <a:gd name="connsiteY104" fmla="*/ 0 h 347675"/>
                <a:gd name="connsiteX105" fmla="*/ 6937599 w 12240040"/>
                <a:gd name="connsiteY105" fmla="*/ 0 h 347675"/>
                <a:gd name="connsiteX106" fmla="*/ 6773405 w 12240040"/>
                <a:gd name="connsiteY106" fmla="*/ 347675 h 347675"/>
                <a:gd name="connsiteX107" fmla="*/ 6668481 w 12240040"/>
                <a:gd name="connsiteY107" fmla="*/ 347675 h 347675"/>
                <a:gd name="connsiteX108" fmla="*/ 6627674 w 12240040"/>
                <a:gd name="connsiteY108" fmla="*/ 0 h 347675"/>
                <a:gd name="connsiteX109" fmla="*/ 6732598 w 12240040"/>
                <a:gd name="connsiteY109" fmla="*/ 0 h 347675"/>
                <a:gd name="connsiteX110" fmla="*/ 6568404 w 12240040"/>
                <a:gd name="connsiteY110" fmla="*/ 347675 h 347675"/>
                <a:gd name="connsiteX111" fmla="*/ 6463480 w 12240040"/>
                <a:gd name="connsiteY111" fmla="*/ 347675 h 347675"/>
                <a:gd name="connsiteX112" fmla="*/ 6422673 w 12240040"/>
                <a:gd name="connsiteY112" fmla="*/ 0 h 347675"/>
                <a:gd name="connsiteX113" fmla="*/ 6527597 w 12240040"/>
                <a:gd name="connsiteY113" fmla="*/ 0 h 347675"/>
                <a:gd name="connsiteX114" fmla="*/ 6363403 w 12240040"/>
                <a:gd name="connsiteY114" fmla="*/ 347675 h 347675"/>
                <a:gd name="connsiteX115" fmla="*/ 6258479 w 12240040"/>
                <a:gd name="connsiteY115" fmla="*/ 347675 h 347675"/>
                <a:gd name="connsiteX116" fmla="*/ 6217672 w 12240040"/>
                <a:gd name="connsiteY116" fmla="*/ 0 h 347675"/>
                <a:gd name="connsiteX117" fmla="*/ 6322596 w 12240040"/>
                <a:gd name="connsiteY117" fmla="*/ 0 h 347675"/>
                <a:gd name="connsiteX118" fmla="*/ 6158402 w 12240040"/>
                <a:gd name="connsiteY118" fmla="*/ 347675 h 347675"/>
                <a:gd name="connsiteX119" fmla="*/ 6053478 w 12240040"/>
                <a:gd name="connsiteY119" fmla="*/ 347675 h 347675"/>
                <a:gd name="connsiteX120" fmla="*/ 6012672 w 12240040"/>
                <a:gd name="connsiteY120" fmla="*/ 0 h 347675"/>
                <a:gd name="connsiteX121" fmla="*/ 6117596 w 12240040"/>
                <a:gd name="connsiteY121" fmla="*/ 0 h 347675"/>
                <a:gd name="connsiteX122" fmla="*/ 5953402 w 12240040"/>
                <a:gd name="connsiteY122" fmla="*/ 347675 h 347675"/>
                <a:gd name="connsiteX123" fmla="*/ 5848478 w 12240040"/>
                <a:gd name="connsiteY123" fmla="*/ 347675 h 347675"/>
                <a:gd name="connsiteX124" fmla="*/ 5807671 w 12240040"/>
                <a:gd name="connsiteY124" fmla="*/ 0 h 347675"/>
                <a:gd name="connsiteX125" fmla="*/ 5912595 w 12240040"/>
                <a:gd name="connsiteY125" fmla="*/ 0 h 347675"/>
                <a:gd name="connsiteX126" fmla="*/ 5748402 w 12240040"/>
                <a:gd name="connsiteY126" fmla="*/ 347675 h 347675"/>
                <a:gd name="connsiteX127" fmla="*/ 5643479 w 12240040"/>
                <a:gd name="connsiteY127" fmla="*/ 347675 h 347675"/>
                <a:gd name="connsiteX128" fmla="*/ 5602671 w 12240040"/>
                <a:gd name="connsiteY128" fmla="*/ 0 h 347675"/>
                <a:gd name="connsiteX129" fmla="*/ 5707595 w 12240040"/>
                <a:gd name="connsiteY129" fmla="*/ 0 h 347675"/>
                <a:gd name="connsiteX130" fmla="*/ 5543402 w 12240040"/>
                <a:gd name="connsiteY130" fmla="*/ 347675 h 347675"/>
                <a:gd name="connsiteX131" fmla="*/ 5438478 w 12240040"/>
                <a:gd name="connsiteY131" fmla="*/ 347675 h 347675"/>
                <a:gd name="connsiteX132" fmla="*/ 5411462 w 12240040"/>
                <a:gd name="connsiteY132" fmla="*/ 0 h 347675"/>
                <a:gd name="connsiteX133" fmla="*/ 5516385 w 12240040"/>
                <a:gd name="connsiteY133" fmla="*/ 0 h 347675"/>
                <a:gd name="connsiteX134" fmla="*/ 5352193 w 12240040"/>
                <a:gd name="connsiteY134" fmla="*/ 347675 h 347675"/>
                <a:gd name="connsiteX135" fmla="*/ 5247268 w 12240040"/>
                <a:gd name="connsiteY135" fmla="*/ 347675 h 347675"/>
                <a:gd name="connsiteX136" fmla="*/ 5206463 w 12240040"/>
                <a:gd name="connsiteY136" fmla="*/ 0 h 347675"/>
                <a:gd name="connsiteX137" fmla="*/ 5311388 w 12240040"/>
                <a:gd name="connsiteY137" fmla="*/ 0 h 347675"/>
                <a:gd name="connsiteX138" fmla="*/ 5147194 w 12240040"/>
                <a:gd name="connsiteY138" fmla="*/ 347675 h 347675"/>
                <a:gd name="connsiteX139" fmla="*/ 5042269 w 12240040"/>
                <a:gd name="connsiteY139" fmla="*/ 347675 h 347675"/>
                <a:gd name="connsiteX140" fmla="*/ 5001460 w 12240040"/>
                <a:gd name="connsiteY140" fmla="*/ 0 h 347675"/>
                <a:gd name="connsiteX141" fmla="*/ 5106386 w 12240040"/>
                <a:gd name="connsiteY141" fmla="*/ 0 h 347675"/>
                <a:gd name="connsiteX142" fmla="*/ 4942191 w 12240040"/>
                <a:gd name="connsiteY142" fmla="*/ 347675 h 347675"/>
                <a:gd name="connsiteX143" fmla="*/ 4837267 w 12240040"/>
                <a:gd name="connsiteY143" fmla="*/ 347675 h 347675"/>
                <a:gd name="connsiteX144" fmla="*/ 4796461 w 12240040"/>
                <a:gd name="connsiteY144" fmla="*/ 0 h 347675"/>
                <a:gd name="connsiteX145" fmla="*/ 4901383 w 12240040"/>
                <a:gd name="connsiteY145" fmla="*/ 0 h 347675"/>
                <a:gd name="connsiteX146" fmla="*/ 4737191 w 12240040"/>
                <a:gd name="connsiteY146" fmla="*/ 347675 h 347675"/>
                <a:gd name="connsiteX147" fmla="*/ 4632266 w 12240040"/>
                <a:gd name="connsiteY147" fmla="*/ 347675 h 347675"/>
                <a:gd name="connsiteX148" fmla="*/ 4591459 w 12240040"/>
                <a:gd name="connsiteY148" fmla="*/ 0 h 347675"/>
                <a:gd name="connsiteX149" fmla="*/ 4696383 w 12240040"/>
                <a:gd name="connsiteY149" fmla="*/ 0 h 347675"/>
                <a:gd name="connsiteX150" fmla="*/ 4532189 w 12240040"/>
                <a:gd name="connsiteY150" fmla="*/ 347675 h 347675"/>
                <a:gd name="connsiteX151" fmla="*/ 4427265 w 12240040"/>
                <a:gd name="connsiteY151" fmla="*/ 347675 h 347675"/>
                <a:gd name="connsiteX152" fmla="*/ 4386457 w 12240040"/>
                <a:gd name="connsiteY152" fmla="*/ 0 h 347675"/>
                <a:gd name="connsiteX153" fmla="*/ 4491381 w 12240040"/>
                <a:gd name="connsiteY153" fmla="*/ 0 h 347675"/>
                <a:gd name="connsiteX154" fmla="*/ 4327188 w 12240040"/>
                <a:gd name="connsiteY154" fmla="*/ 347675 h 347675"/>
                <a:gd name="connsiteX155" fmla="*/ 4222266 w 12240040"/>
                <a:gd name="connsiteY155" fmla="*/ 347675 h 347675"/>
                <a:gd name="connsiteX156" fmla="*/ 4181459 w 12240040"/>
                <a:gd name="connsiteY156" fmla="*/ 0 h 347675"/>
                <a:gd name="connsiteX157" fmla="*/ 4286380 w 12240040"/>
                <a:gd name="connsiteY157" fmla="*/ 0 h 347675"/>
                <a:gd name="connsiteX158" fmla="*/ 4122189 w 12240040"/>
                <a:gd name="connsiteY158" fmla="*/ 347675 h 347675"/>
                <a:gd name="connsiteX159" fmla="*/ 4017265 w 12240040"/>
                <a:gd name="connsiteY159" fmla="*/ 347675 h 347675"/>
                <a:gd name="connsiteX160" fmla="*/ 3976457 w 12240040"/>
                <a:gd name="connsiteY160" fmla="*/ 0 h 347675"/>
                <a:gd name="connsiteX161" fmla="*/ 4081381 w 12240040"/>
                <a:gd name="connsiteY161" fmla="*/ 0 h 347675"/>
                <a:gd name="connsiteX162" fmla="*/ 3917187 w 12240040"/>
                <a:gd name="connsiteY162" fmla="*/ 347675 h 347675"/>
                <a:gd name="connsiteX163" fmla="*/ 3812264 w 12240040"/>
                <a:gd name="connsiteY163" fmla="*/ 347675 h 347675"/>
                <a:gd name="connsiteX164" fmla="*/ 3771456 w 12240040"/>
                <a:gd name="connsiteY164" fmla="*/ 0 h 347675"/>
                <a:gd name="connsiteX165" fmla="*/ 3876380 w 12240040"/>
                <a:gd name="connsiteY165" fmla="*/ 0 h 347675"/>
                <a:gd name="connsiteX166" fmla="*/ 3712187 w 12240040"/>
                <a:gd name="connsiteY166" fmla="*/ 347675 h 347675"/>
                <a:gd name="connsiteX167" fmla="*/ 3607263 w 12240040"/>
                <a:gd name="connsiteY167" fmla="*/ 347675 h 347675"/>
                <a:gd name="connsiteX168" fmla="*/ 3566456 w 12240040"/>
                <a:gd name="connsiteY168" fmla="*/ 0 h 347675"/>
                <a:gd name="connsiteX169" fmla="*/ 3671379 w 12240040"/>
                <a:gd name="connsiteY169" fmla="*/ 0 h 347675"/>
                <a:gd name="connsiteX170" fmla="*/ 3507186 w 12240040"/>
                <a:gd name="connsiteY170" fmla="*/ 347675 h 347675"/>
                <a:gd name="connsiteX171" fmla="*/ 3402262 w 12240040"/>
                <a:gd name="connsiteY171" fmla="*/ 347675 h 347675"/>
                <a:gd name="connsiteX172" fmla="*/ 3361454 w 12240040"/>
                <a:gd name="connsiteY172" fmla="*/ 0 h 347675"/>
                <a:gd name="connsiteX173" fmla="*/ 3466379 w 12240040"/>
                <a:gd name="connsiteY173" fmla="*/ 0 h 347675"/>
                <a:gd name="connsiteX174" fmla="*/ 3302184 w 12240040"/>
                <a:gd name="connsiteY174" fmla="*/ 347675 h 347675"/>
                <a:gd name="connsiteX175" fmla="*/ 3197260 w 12240040"/>
                <a:gd name="connsiteY175" fmla="*/ 347675 h 347675"/>
                <a:gd name="connsiteX176" fmla="*/ 3170244 w 12240040"/>
                <a:gd name="connsiteY176" fmla="*/ 0 h 347675"/>
                <a:gd name="connsiteX177" fmla="*/ 3275168 w 12240040"/>
                <a:gd name="connsiteY177" fmla="*/ 0 h 347675"/>
                <a:gd name="connsiteX178" fmla="*/ 3110974 w 12240040"/>
                <a:gd name="connsiteY178" fmla="*/ 347675 h 347675"/>
                <a:gd name="connsiteX179" fmla="*/ 3006050 w 12240040"/>
                <a:gd name="connsiteY179" fmla="*/ 347675 h 347675"/>
                <a:gd name="connsiteX180" fmla="*/ 2965245 w 12240040"/>
                <a:gd name="connsiteY180" fmla="*/ 0 h 347675"/>
                <a:gd name="connsiteX181" fmla="*/ 3070169 w 12240040"/>
                <a:gd name="connsiteY181" fmla="*/ 0 h 347675"/>
                <a:gd name="connsiteX182" fmla="*/ 2905975 w 12240040"/>
                <a:gd name="connsiteY182" fmla="*/ 347675 h 347675"/>
                <a:gd name="connsiteX183" fmla="*/ 2801051 w 12240040"/>
                <a:gd name="connsiteY183" fmla="*/ 347675 h 347675"/>
                <a:gd name="connsiteX184" fmla="*/ 2760244 w 12240040"/>
                <a:gd name="connsiteY184" fmla="*/ 0 h 347675"/>
                <a:gd name="connsiteX185" fmla="*/ 2865168 w 12240040"/>
                <a:gd name="connsiteY185" fmla="*/ 0 h 347675"/>
                <a:gd name="connsiteX186" fmla="*/ 2700973 w 12240040"/>
                <a:gd name="connsiteY186" fmla="*/ 347675 h 347675"/>
                <a:gd name="connsiteX187" fmla="*/ 2596050 w 12240040"/>
                <a:gd name="connsiteY187" fmla="*/ 347675 h 347675"/>
                <a:gd name="connsiteX188" fmla="*/ 2555242 w 12240040"/>
                <a:gd name="connsiteY188" fmla="*/ 0 h 347675"/>
                <a:gd name="connsiteX189" fmla="*/ 2660166 w 12240040"/>
                <a:gd name="connsiteY189" fmla="*/ 0 h 347675"/>
                <a:gd name="connsiteX190" fmla="*/ 2495973 w 12240040"/>
                <a:gd name="connsiteY190" fmla="*/ 347675 h 347675"/>
                <a:gd name="connsiteX191" fmla="*/ 2391049 w 12240040"/>
                <a:gd name="connsiteY191" fmla="*/ 347675 h 347675"/>
                <a:gd name="connsiteX192" fmla="*/ 2350242 w 12240040"/>
                <a:gd name="connsiteY192" fmla="*/ 0 h 347675"/>
                <a:gd name="connsiteX193" fmla="*/ 2455165 w 12240040"/>
                <a:gd name="connsiteY193" fmla="*/ 0 h 347675"/>
                <a:gd name="connsiteX194" fmla="*/ 2290972 w 12240040"/>
                <a:gd name="connsiteY194" fmla="*/ 347675 h 347675"/>
                <a:gd name="connsiteX195" fmla="*/ 2186048 w 12240040"/>
                <a:gd name="connsiteY195" fmla="*/ 347675 h 347675"/>
                <a:gd name="connsiteX196" fmla="*/ 2145240 w 12240040"/>
                <a:gd name="connsiteY196" fmla="*/ 0 h 347675"/>
                <a:gd name="connsiteX197" fmla="*/ 2250164 w 12240040"/>
                <a:gd name="connsiteY197" fmla="*/ 0 h 347675"/>
                <a:gd name="connsiteX198" fmla="*/ 2085970 w 12240040"/>
                <a:gd name="connsiteY198" fmla="*/ 347675 h 347675"/>
                <a:gd name="connsiteX199" fmla="*/ 1981046 w 12240040"/>
                <a:gd name="connsiteY199" fmla="*/ 347675 h 347675"/>
                <a:gd name="connsiteX200" fmla="*/ 1940238 w 12240040"/>
                <a:gd name="connsiteY200" fmla="*/ 0 h 347675"/>
                <a:gd name="connsiteX201" fmla="*/ 2045162 w 12240040"/>
                <a:gd name="connsiteY201" fmla="*/ 0 h 347675"/>
                <a:gd name="connsiteX202" fmla="*/ 1880969 w 12240040"/>
                <a:gd name="connsiteY202" fmla="*/ 347675 h 347675"/>
                <a:gd name="connsiteX203" fmla="*/ 1776044 w 12240040"/>
                <a:gd name="connsiteY203" fmla="*/ 347675 h 347675"/>
                <a:gd name="connsiteX204" fmla="*/ 1735237 w 12240040"/>
                <a:gd name="connsiteY204" fmla="*/ 0 h 347675"/>
                <a:gd name="connsiteX205" fmla="*/ 1840161 w 12240040"/>
                <a:gd name="connsiteY205" fmla="*/ 0 h 347675"/>
                <a:gd name="connsiteX206" fmla="*/ 1675967 w 12240040"/>
                <a:gd name="connsiteY206" fmla="*/ 347675 h 347675"/>
                <a:gd name="connsiteX207" fmla="*/ 1571043 w 12240040"/>
                <a:gd name="connsiteY207" fmla="*/ 347675 h 347675"/>
                <a:gd name="connsiteX208" fmla="*/ 1530236 w 12240040"/>
                <a:gd name="connsiteY208" fmla="*/ 0 h 347675"/>
                <a:gd name="connsiteX209" fmla="*/ 1635160 w 12240040"/>
                <a:gd name="connsiteY209" fmla="*/ 0 h 347675"/>
                <a:gd name="connsiteX210" fmla="*/ 1470966 w 12240040"/>
                <a:gd name="connsiteY210" fmla="*/ 347675 h 347675"/>
                <a:gd name="connsiteX211" fmla="*/ 1366042 w 12240040"/>
                <a:gd name="connsiteY211" fmla="*/ 347675 h 347675"/>
                <a:gd name="connsiteX212" fmla="*/ 1325235 w 12240040"/>
                <a:gd name="connsiteY212" fmla="*/ 0 h 347675"/>
                <a:gd name="connsiteX213" fmla="*/ 1430159 w 12240040"/>
                <a:gd name="connsiteY213" fmla="*/ 0 h 347675"/>
                <a:gd name="connsiteX214" fmla="*/ 1265965 w 12240040"/>
                <a:gd name="connsiteY214" fmla="*/ 347675 h 347675"/>
                <a:gd name="connsiteX215" fmla="*/ 1161041 w 12240040"/>
                <a:gd name="connsiteY215" fmla="*/ 347675 h 347675"/>
                <a:gd name="connsiteX216" fmla="*/ 1120234 w 12240040"/>
                <a:gd name="connsiteY216" fmla="*/ 0 h 347675"/>
                <a:gd name="connsiteX217" fmla="*/ 1225158 w 12240040"/>
                <a:gd name="connsiteY217" fmla="*/ 0 h 347675"/>
                <a:gd name="connsiteX218" fmla="*/ 1060964 w 12240040"/>
                <a:gd name="connsiteY218" fmla="*/ 347675 h 347675"/>
                <a:gd name="connsiteX219" fmla="*/ 956040 w 12240040"/>
                <a:gd name="connsiteY219" fmla="*/ 347675 h 347675"/>
                <a:gd name="connsiteX220" fmla="*/ 929024 w 12240040"/>
                <a:gd name="connsiteY220" fmla="*/ 0 h 347675"/>
                <a:gd name="connsiteX221" fmla="*/ 1033948 w 12240040"/>
                <a:gd name="connsiteY221" fmla="*/ 0 h 347675"/>
                <a:gd name="connsiteX222" fmla="*/ 869754 w 12240040"/>
                <a:gd name="connsiteY222" fmla="*/ 347675 h 347675"/>
                <a:gd name="connsiteX223" fmla="*/ 764830 w 12240040"/>
                <a:gd name="connsiteY223" fmla="*/ 347675 h 347675"/>
                <a:gd name="connsiteX224" fmla="*/ 737813 w 12240040"/>
                <a:gd name="connsiteY224" fmla="*/ 0 h 347675"/>
                <a:gd name="connsiteX225" fmla="*/ 842738 w 12240040"/>
                <a:gd name="connsiteY225" fmla="*/ 0 h 347675"/>
                <a:gd name="connsiteX226" fmla="*/ 678544 w 12240040"/>
                <a:gd name="connsiteY226" fmla="*/ 347675 h 347675"/>
                <a:gd name="connsiteX227" fmla="*/ 573620 w 12240040"/>
                <a:gd name="connsiteY227" fmla="*/ 347675 h 347675"/>
                <a:gd name="connsiteX228" fmla="*/ 546603 w 12240040"/>
                <a:gd name="connsiteY228" fmla="*/ 0 h 347675"/>
                <a:gd name="connsiteX229" fmla="*/ 651527 w 12240040"/>
                <a:gd name="connsiteY229" fmla="*/ 0 h 347675"/>
                <a:gd name="connsiteX230" fmla="*/ 487333 w 12240040"/>
                <a:gd name="connsiteY230" fmla="*/ 347675 h 347675"/>
                <a:gd name="connsiteX231" fmla="*/ 382409 w 12240040"/>
                <a:gd name="connsiteY231" fmla="*/ 347675 h 347675"/>
                <a:gd name="connsiteX232" fmla="*/ 355393 w 12240040"/>
                <a:gd name="connsiteY232" fmla="*/ 0 h 347675"/>
                <a:gd name="connsiteX233" fmla="*/ 460317 w 12240040"/>
                <a:gd name="connsiteY233" fmla="*/ 0 h 347675"/>
                <a:gd name="connsiteX234" fmla="*/ 296123 w 12240040"/>
                <a:gd name="connsiteY234" fmla="*/ 347675 h 347675"/>
                <a:gd name="connsiteX235" fmla="*/ 191199 w 12240040"/>
                <a:gd name="connsiteY235" fmla="*/ 347675 h 347675"/>
                <a:gd name="connsiteX236" fmla="*/ 164194 w 12240040"/>
                <a:gd name="connsiteY236" fmla="*/ 0 h 347675"/>
                <a:gd name="connsiteX237" fmla="*/ 269118 w 12240040"/>
                <a:gd name="connsiteY237" fmla="*/ 0 h 347675"/>
                <a:gd name="connsiteX238" fmla="*/ 104924 w 12240040"/>
                <a:gd name="connsiteY238" fmla="*/ 347675 h 347675"/>
                <a:gd name="connsiteX239" fmla="*/ 0 w 12240040"/>
                <a:gd name="connsiteY239" fmla="*/ 347675 h 3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Lst>
              <a:rect l="l" t="t" r="r" b="b"/>
              <a:pathLst>
                <a:path w="12240040" h="347675">
                  <a:moveTo>
                    <a:pt x="12135116" y="0"/>
                  </a:moveTo>
                  <a:lnTo>
                    <a:pt x="12240040" y="0"/>
                  </a:lnTo>
                  <a:lnTo>
                    <a:pt x="12075846" y="347675"/>
                  </a:lnTo>
                  <a:lnTo>
                    <a:pt x="11970922" y="347675"/>
                  </a:lnTo>
                  <a:close/>
                  <a:moveTo>
                    <a:pt x="11930117" y="0"/>
                  </a:moveTo>
                  <a:lnTo>
                    <a:pt x="12035041" y="0"/>
                  </a:lnTo>
                  <a:lnTo>
                    <a:pt x="11870847" y="347675"/>
                  </a:lnTo>
                  <a:lnTo>
                    <a:pt x="11765923" y="347675"/>
                  </a:lnTo>
                  <a:close/>
                  <a:moveTo>
                    <a:pt x="11725116" y="0"/>
                  </a:moveTo>
                  <a:lnTo>
                    <a:pt x="11830040" y="0"/>
                  </a:lnTo>
                  <a:lnTo>
                    <a:pt x="11665846" y="347675"/>
                  </a:lnTo>
                  <a:lnTo>
                    <a:pt x="11560922" y="347675"/>
                  </a:lnTo>
                  <a:close/>
                  <a:moveTo>
                    <a:pt x="11520115" y="0"/>
                  </a:moveTo>
                  <a:lnTo>
                    <a:pt x="11625039" y="0"/>
                  </a:lnTo>
                  <a:lnTo>
                    <a:pt x="11460845" y="347675"/>
                  </a:lnTo>
                  <a:lnTo>
                    <a:pt x="11355921" y="347675"/>
                  </a:lnTo>
                  <a:close/>
                  <a:moveTo>
                    <a:pt x="11315114" y="0"/>
                  </a:moveTo>
                  <a:lnTo>
                    <a:pt x="11420038" y="0"/>
                  </a:lnTo>
                  <a:lnTo>
                    <a:pt x="11255844" y="347675"/>
                  </a:lnTo>
                  <a:lnTo>
                    <a:pt x="11150920" y="347675"/>
                  </a:lnTo>
                  <a:close/>
                  <a:moveTo>
                    <a:pt x="11110113" y="0"/>
                  </a:moveTo>
                  <a:lnTo>
                    <a:pt x="11215037" y="0"/>
                  </a:lnTo>
                  <a:lnTo>
                    <a:pt x="11050843" y="347675"/>
                  </a:lnTo>
                  <a:lnTo>
                    <a:pt x="10945919" y="347675"/>
                  </a:lnTo>
                  <a:close/>
                  <a:moveTo>
                    <a:pt x="10905112" y="0"/>
                  </a:moveTo>
                  <a:lnTo>
                    <a:pt x="11010036" y="0"/>
                  </a:lnTo>
                  <a:lnTo>
                    <a:pt x="10845842" y="347675"/>
                  </a:lnTo>
                  <a:lnTo>
                    <a:pt x="10740918" y="347675"/>
                  </a:lnTo>
                  <a:close/>
                  <a:moveTo>
                    <a:pt x="10700111" y="0"/>
                  </a:moveTo>
                  <a:lnTo>
                    <a:pt x="10805035" y="0"/>
                  </a:lnTo>
                  <a:lnTo>
                    <a:pt x="10640841" y="347675"/>
                  </a:lnTo>
                  <a:lnTo>
                    <a:pt x="10535917" y="347675"/>
                  </a:lnTo>
                  <a:close/>
                  <a:moveTo>
                    <a:pt x="10495110" y="0"/>
                  </a:moveTo>
                  <a:lnTo>
                    <a:pt x="10600034" y="0"/>
                  </a:lnTo>
                  <a:lnTo>
                    <a:pt x="10435840" y="347675"/>
                  </a:lnTo>
                  <a:lnTo>
                    <a:pt x="10330916" y="347675"/>
                  </a:lnTo>
                  <a:close/>
                  <a:moveTo>
                    <a:pt x="10290109" y="0"/>
                  </a:moveTo>
                  <a:lnTo>
                    <a:pt x="10395033" y="0"/>
                  </a:lnTo>
                  <a:lnTo>
                    <a:pt x="10230839" y="347675"/>
                  </a:lnTo>
                  <a:lnTo>
                    <a:pt x="10125915" y="347675"/>
                  </a:lnTo>
                  <a:close/>
                  <a:moveTo>
                    <a:pt x="10085108" y="0"/>
                  </a:moveTo>
                  <a:lnTo>
                    <a:pt x="10190032" y="0"/>
                  </a:lnTo>
                  <a:lnTo>
                    <a:pt x="10025838" y="347675"/>
                  </a:lnTo>
                  <a:lnTo>
                    <a:pt x="9920914" y="347675"/>
                  </a:lnTo>
                  <a:close/>
                  <a:moveTo>
                    <a:pt x="9893895" y="0"/>
                  </a:moveTo>
                  <a:lnTo>
                    <a:pt x="9998819" y="0"/>
                  </a:lnTo>
                  <a:lnTo>
                    <a:pt x="9834625" y="347675"/>
                  </a:lnTo>
                  <a:lnTo>
                    <a:pt x="9729701" y="347675"/>
                  </a:lnTo>
                  <a:close/>
                  <a:moveTo>
                    <a:pt x="9688896" y="0"/>
                  </a:moveTo>
                  <a:lnTo>
                    <a:pt x="9793820" y="0"/>
                  </a:lnTo>
                  <a:lnTo>
                    <a:pt x="9629626" y="347675"/>
                  </a:lnTo>
                  <a:lnTo>
                    <a:pt x="9524702" y="347675"/>
                  </a:lnTo>
                  <a:close/>
                  <a:moveTo>
                    <a:pt x="9483895" y="0"/>
                  </a:moveTo>
                  <a:lnTo>
                    <a:pt x="9588819" y="0"/>
                  </a:lnTo>
                  <a:lnTo>
                    <a:pt x="9424625" y="347675"/>
                  </a:lnTo>
                  <a:lnTo>
                    <a:pt x="9319701" y="347675"/>
                  </a:lnTo>
                  <a:close/>
                  <a:moveTo>
                    <a:pt x="9278894" y="0"/>
                  </a:moveTo>
                  <a:lnTo>
                    <a:pt x="9383818" y="0"/>
                  </a:lnTo>
                  <a:lnTo>
                    <a:pt x="9219624" y="347675"/>
                  </a:lnTo>
                  <a:lnTo>
                    <a:pt x="9114700" y="347675"/>
                  </a:lnTo>
                  <a:close/>
                  <a:moveTo>
                    <a:pt x="9073893" y="0"/>
                  </a:moveTo>
                  <a:lnTo>
                    <a:pt x="9178817" y="0"/>
                  </a:lnTo>
                  <a:lnTo>
                    <a:pt x="9014623" y="347675"/>
                  </a:lnTo>
                  <a:lnTo>
                    <a:pt x="8909699" y="347675"/>
                  </a:lnTo>
                  <a:close/>
                  <a:moveTo>
                    <a:pt x="8868892" y="0"/>
                  </a:moveTo>
                  <a:lnTo>
                    <a:pt x="8973816" y="0"/>
                  </a:lnTo>
                  <a:lnTo>
                    <a:pt x="8809622" y="347675"/>
                  </a:lnTo>
                  <a:lnTo>
                    <a:pt x="8704698" y="347675"/>
                  </a:lnTo>
                  <a:close/>
                  <a:moveTo>
                    <a:pt x="8663891" y="0"/>
                  </a:moveTo>
                  <a:lnTo>
                    <a:pt x="8768815" y="0"/>
                  </a:lnTo>
                  <a:lnTo>
                    <a:pt x="8604621" y="347675"/>
                  </a:lnTo>
                  <a:lnTo>
                    <a:pt x="8499697" y="347675"/>
                  </a:lnTo>
                  <a:close/>
                  <a:moveTo>
                    <a:pt x="8458890" y="0"/>
                  </a:moveTo>
                  <a:lnTo>
                    <a:pt x="8563814" y="0"/>
                  </a:lnTo>
                  <a:lnTo>
                    <a:pt x="8399620" y="347675"/>
                  </a:lnTo>
                  <a:lnTo>
                    <a:pt x="8294696" y="347675"/>
                  </a:lnTo>
                  <a:close/>
                  <a:moveTo>
                    <a:pt x="8253889" y="0"/>
                  </a:moveTo>
                  <a:lnTo>
                    <a:pt x="8358813" y="0"/>
                  </a:lnTo>
                  <a:lnTo>
                    <a:pt x="8194619" y="347675"/>
                  </a:lnTo>
                  <a:lnTo>
                    <a:pt x="8089695" y="347675"/>
                  </a:lnTo>
                  <a:close/>
                  <a:moveTo>
                    <a:pt x="8048888" y="0"/>
                  </a:moveTo>
                  <a:lnTo>
                    <a:pt x="8153812" y="0"/>
                  </a:lnTo>
                  <a:lnTo>
                    <a:pt x="7989618" y="347675"/>
                  </a:lnTo>
                  <a:lnTo>
                    <a:pt x="7884694" y="347675"/>
                  </a:lnTo>
                  <a:close/>
                  <a:moveTo>
                    <a:pt x="7843887" y="0"/>
                  </a:moveTo>
                  <a:lnTo>
                    <a:pt x="7948811" y="0"/>
                  </a:lnTo>
                  <a:lnTo>
                    <a:pt x="7784617" y="347675"/>
                  </a:lnTo>
                  <a:lnTo>
                    <a:pt x="7679693" y="347675"/>
                  </a:lnTo>
                  <a:close/>
                  <a:moveTo>
                    <a:pt x="7652677" y="0"/>
                  </a:moveTo>
                  <a:lnTo>
                    <a:pt x="7757601" y="0"/>
                  </a:lnTo>
                  <a:lnTo>
                    <a:pt x="7593407" y="347675"/>
                  </a:lnTo>
                  <a:lnTo>
                    <a:pt x="7488483" y="347675"/>
                  </a:lnTo>
                  <a:close/>
                  <a:moveTo>
                    <a:pt x="7447678" y="0"/>
                  </a:moveTo>
                  <a:lnTo>
                    <a:pt x="7552602" y="0"/>
                  </a:lnTo>
                  <a:lnTo>
                    <a:pt x="7388408" y="347675"/>
                  </a:lnTo>
                  <a:lnTo>
                    <a:pt x="7283484" y="347675"/>
                  </a:lnTo>
                  <a:close/>
                  <a:moveTo>
                    <a:pt x="7242677" y="0"/>
                  </a:moveTo>
                  <a:lnTo>
                    <a:pt x="7347601" y="0"/>
                  </a:lnTo>
                  <a:lnTo>
                    <a:pt x="7183407" y="347675"/>
                  </a:lnTo>
                  <a:lnTo>
                    <a:pt x="7078483" y="347675"/>
                  </a:lnTo>
                  <a:close/>
                  <a:moveTo>
                    <a:pt x="7037676" y="0"/>
                  </a:moveTo>
                  <a:lnTo>
                    <a:pt x="7142600" y="0"/>
                  </a:lnTo>
                  <a:lnTo>
                    <a:pt x="6978406" y="347675"/>
                  </a:lnTo>
                  <a:lnTo>
                    <a:pt x="6873482" y="347675"/>
                  </a:lnTo>
                  <a:close/>
                  <a:moveTo>
                    <a:pt x="6832675" y="0"/>
                  </a:moveTo>
                  <a:lnTo>
                    <a:pt x="6937599" y="0"/>
                  </a:lnTo>
                  <a:lnTo>
                    <a:pt x="6773405" y="347675"/>
                  </a:lnTo>
                  <a:lnTo>
                    <a:pt x="6668481" y="347675"/>
                  </a:lnTo>
                  <a:close/>
                  <a:moveTo>
                    <a:pt x="6627674" y="0"/>
                  </a:moveTo>
                  <a:lnTo>
                    <a:pt x="6732598" y="0"/>
                  </a:lnTo>
                  <a:lnTo>
                    <a:pt x="6568404" y="347675"/>
                  </a:lnTo>
                  <a:lnTo>
                    <a:pt x="6463480" y="347675"/>
                  </a:lnTo>
                  <a:close/>
                  <a:moveTo>
                    <a:pt x="6422673" y="0"/>
                  </a:moveTo>
                  <a:lnTo>
                    <a:pt x="6527597" y="0"/>
                  </a:lnTo>
                  <a:lnTo>
                    <a:pt x="6363403" y="347675"/>
                  </a:lnTo>
                  <a:lnTo>
                    <a:pt x="6258479" y="347675"/>
                  </a:lnTo>
                  <a:close/>
                  <a:moveTo>
                    <a:pt x="6217672" y="0"/>
                  </a:moveTo>
                  <a:lnTo>
                    <a:pt x="6322596" y="0"/>
                  </a:lnTo>
                  <a:lnTo>
                    <a:pt x="6158402" y="347675"/>
                  </a:lnTo>
                  <a:lnTo>
                    <a:pt x="6053478" y="347675"/>
                  </a:lnTo>
                  <a:close/>
                  <a:moveTo>
                    <a:pt x="6012672" y="0"/>
                  </a:moveTo>
                  <a:lnTo>
                    <a:pt x="6117596" y="0"/>
                  </a:lnTo>
                  <a:lnTo>
                    <a:pt x="5953402" y="347675"/>
                  </a:lnTo>
                  <a:lnTo>
                    <a:pt x="5848478" y="347675"/>
                  </a:lnTo>
                  <a:close/>
                  <a:moveTo>
                    <a:pt x="5807671" y="0"/>
                  </a:moveTo>
                  <a:lnTo>
                    <a:pt x="5912595" y="0"/>
                  </a:lnTo>
                  <a:lnTo>
                    <a:pt x="5748402" y="347675"/>
                  </a:lnTo>
                  <a:lnTo>
                    <a:pt x="5643479" y="347675"/>
                  </a:lnTo>
                  <a:close/>
                  <a:moveTo>
                    <a:pt x="5602671" y="0"/>
                  </a:moveTo>
                  <a:lnTo>
                    <a:pt x="5707595" y="0"/>
                  </a:lnTo>
                  <a:lnTo>
                    <a:pt x="5543402" y="347675"/>
                  </a:lnTo>
                  <a:lnTo>
                    <a:pt x="5438478" y="347675"/>
                  </a:lnTo>
                  <a:close/>
                  <a:moveTo>
                    <a:pt x="5411462" y="0"/>
                  </a:moveTo>
                  <a:lnTo>
                    <a:pt x="5516385" y="0"/>
                  </a:lnTo>
                  <a:lnTo>
                    <a:pt x="5352193" y="347675"/>
                  </a:lnTo>
                  <a:lnTo>
                    <a:pt x="5247268" y="347675"/>
                  </a:lnTo>
                  <a:close/>
                  <a:moveTo>
                    <a:pt x="5206463" y="0"/>
                  </a:moveTo>
                  <a:lnTo>
                    <a:pt x="5311388" y="0"/>
                  </a:lnTo>
                  <a:lnTo>
                    <a:pt x="5147194" y="347675"/>
                  </a:lnTo>
                  <a:lnTo>
                    <a:pt x="5042269" y="347675"/>
                  </a:lnTo>
                  <a:close/>
                  <a:moveTo>
                    <a:pt x="5001460" y="0"/>
                  </a:moveTo>
                  <a:lnTo>
                    <a:pt x="5106386" y="0"/>
                  </a:lnTo>
                  <a:lnTo>
                    <a:pt x="4942191" y="347675"/>
                  </a:lnTo>
                  <a:lnTo>
                    <a:pt x="4837267" y="347675"/>
                  </a:lnTo>
                  <a:close/>
                  <a:moveTo>
                    <a:pt x="4796461" y="0"/>
                  </a:moveTo>
                  <a:lnTo>
                    <a:pt x="4901383" y="0"/>
                  </a:lnTo>
                  <a:lnTo>
                    <a:pt x="4737191" y="347675"/>
                  </a:lnTo>
                  <a:lnTo>
                    <a:pt x="4632266" y="347675"/>
                  </a:lnTo>
                  <a:close/>
                  <a:moveTo>
                    <a:pt x="4591459" y="0"/>
                  </a:moveTo>
                  <a:lnTo>
                    <a:pt x="4696383" y="0"/>
                  </a:lnTo>
                  <a:lnTo>
                    <a:pt x="4532189" y="347675"/>
                  </a:lnTo>
                  <a:lnTo>
                    <a:pt x="4427265" y="347675"/>
                  </a:lnTo>
                  <a:close/>
                  <a:moveTo>
                    <a:pt x="4386457" y="0"/>
                  </a:moveTo>
                  <a:lnTo>
                    <a:pt x="4491381" y="0"/>
                  </a:lnTo>
                  <a:lnTo>
                    <a:pt x="4327188" y="347675"/>
                  </a:lnTo>
                  <a:lnTo>
                    <a:pt x="4222266" y="347675"/>
                  </a:lnTo>
                  <a:close/>
                  <a:moveTo>
                    <a:pt x="4181459" y="0"/>
                  </a:moveTo>
                  <a:lnTo>
                    <a:pt x="4286380" y="0"/>
                  </a:lnTo>
                  <a:lnTo>
                    <a:pt x="4122189" y="347675"/>
                  </a:lnTo>
                  <a:lnTo>
                    <a:pt x="4017265" y="347675"/>
                  </a:lnTo>
                  <a:close/>
                  <a:moveTo>
                    <a:pt x="3976457" y="0"/>
                  </a:moveTo>
                  <a:lnTo>
                    <a:pt x="4081381" y="0"/>
                  </a:lnTo>
                  <a:lnTo>
                    <a:pt x="3917187" y="347675"/>
                  </a:lnTo>
                  <a:lnTo>
                    <a:pt x="3812264" y="347675"/>
                  </a:lnTo>
                  <a:close/>
                  <a:moveTo>
                    <a:pt x="3771456" y="0"/>
                  </a:moveTo>
                  <a:lnTo>
                    <a:pt x="3876380" y="0"/>
                  </a:lnTo>
                  <a:lnTo>
                    <a:pt x="3712187" y="347675"/>
                  </a:lnTo>
                  <a:lnTo>
                    <a:pt x="3607263" y="347675"/>
                  </a:lnTo>
                  <a:close/>
                  <a:moveTo>
                    <a:pt x="3566456" y="0"/>
                  </a:moveTo>
                  <a:lnTo>
                    <a:pt x="3671379" y="0"/>
                  </a:lnTo>
                  <a:lnTo>
                    <a:pt x="3507186" y="347675"/>
                  </a:lnTo>
                  <a:lnTo>
                    <a:pt x="3402262" y="347675"/>
                  </a:lnTo>
                  <a:close/>
                  <a:moveTo>
                    <a:pt x="3361454" y="0"/>
                  </a:moveTo>
                  <a:lnTo>
                    <a:pt x="3466379" y="0"/>
                  </a:lnTo>
                  <a:lnTo>
                    <a:pt x="3302184" y="347675"/>
                  </a:lnTo>
                  <a:lnTo>
                    <a:pt x="3197260" y="347675"/>
                  </a:lnTo>
                  <a:close/>
                  <a:moveTo>
                    <a:pt x="3170244" y="0"/>
                  </a:moveTo>
                  <a:lnTo>
                    <a:pt x="3275168" y="0"/>
                  </a:lnTo>
                  <a:lnTo>
                    <a:pt x="3110974" y="347675"/>
                  </a:lnTo>
                  <a:lnTo>
                    <a:pt x="3006050" y="347675"/>
                  </a:lnTo>
                  <a:close/>
                  <a:moveTo>
                    <a:pt x="2965245" y="0"/>
                  </a:moveTo>
                  <a:lnTo>
                    <a:pt x="3070169" y="0"/>
                  </a:lnTo>
                  <a:lnTo>
                    <a:pt x="2905975" y="347675"/>
                  </a:lnTo>
                  <a:lnTo>
                    <a:pt x="2801051" y="347675"/>
                  </a:lnTo>
                  <a:close/>
                  <a:moveTo>
                    <a:pt x="2760244" y="0"/>
                  </a:moveTo>
                  <a:lnTo>
                    <a:pt x="2865168" y="0"/>
                  </a:lnTo>
                  <a:lnTo>
                    <a:pt x="2700973" y="347675"/>
                  </a:lnTo>
                  <a:lnTo>
                    <a:pt x="2596050" y="347675"/>
                  </a:lnTo>
                  <a:close/>
                  <a:moveTo>
                    <a:pt x="2555242" y="0"/>
                  </a:moveTo>
                  <a:lnTo>
                    <a:pt x="2660166" y="0"/>
                  </a:lnTo>
                  <a:lnTo>
                    <a:pt x="2495973" y="347675"/>
                  </a:lnTo>
                  <a:lnTo>
                    <a:pt x="2391049" y="347675"/>
                  </a:lnTo>
                  <a:close/>
                  <a:moveTo>
                    <a:pt x="2350242" y="0"/>
                  </a:moveTo>
                  <a:lnTo>
                    <a:pt x="2455165" y="0"/>
                  </a:lnTo>
                  <a:lnTo>
                    <a:pt x="2290972" y="347675"/>
                  </a:lnTo>
                  <a:lnTo>
                    <a:pt x="2186048" y="347675"/>
                  </a:lnTo>
                  <a:close/>
                  <a:moveTo>
                    <a:pt x="2145240" y="0"/>
                  </a:moveTo>
                  <a:lnTo>
                    <a:pt x="2250164" y="0"/>
                  </a:lnTo>
                  <a:lnTo>
                    <a:pt x="2085970" y="347675"/>
                  </a:lnTo>
                  <a:lnTo>
                    <a:pt x="1981046" y="347675"/>
                  </a:lnTo>
                  <a:close/>
                  <a:moveTo>
                    <a:pt x="1940238" y="0"/>
                  </a:moveTo>
                  <a:lnTo>
                    <a:pt x="2045162" y="0"/>
                  </a:lnTo>
                  <a:lnTo>
                    <a:pt x="1880969" y="347675"/>
                  </a:lnTo>
                  <a:lnTo>
                    <a:pt x="1776044" y="347675"/>
                  </a:lnTo>
                  <a:close/>
                  <a:moveTo>
                    <a:pt x="1735237" y="0"/>
                  </a:moveTo>
                  <a:lnTo>
                    <a:pt x="1840161" y="0"/>
                  </a:lnTo>
                  <a:lnTo>
                    <a:pt x="1675967" y="347675"/>
                  </a:lnTo>
                  <a:lnTo>
                    <a:pt x="1571043" y="347675"/>
                  </a:lnTo>
                  <a:close/>
                  <a:moveTo>
                    <a:pt x="1530236" y="0"/>
                  </a:moveTo>
                  <a:lnTo>
                    <a:pt x="1635160" y="0"/>
                  </a:lnTo>
                  <a:lnTo>
                    <a:pt x="1470966" y="347675"/>
                  </a:lnTo>
                  <a:lnTo>
                    <a:pt x="1366042" y="347675"/>
                  </a:lnTo>
                  <a:close/>
                  <a:moveTo>
                    <a:pt x="1325235" y="0"/>
                  </a:moveTo>
                  <a:lnTo>
                    <a:pt x="1430159" y="0"/>
                  </a:lnTo>
                  <a:lnTo>
                    <a:pt x="1265965" y="347675"/>
                  </a:lnTo>
                  <a:lnTo>
                    <a:pt x="1161041" y="347675"/>
                  </a:lnTo>
                  <a:close/>
                  <a:moveTo>
                    <a:pt x="1120234" y="0"/>
                  </a:moveTo>
                  <a:lnTo>
                    <a:pt x="1225158" y="0"/>
                  </a:lnTo>
                  <a:lnTo>
                    <a:pt x="1060964" y="347675"/>
                  </a:lnTo>
                  <a:lnTo>
                    <a:pt x="956040" y="347675"/>
                  </a:lnTo>
                  <a:close/>
                  <a:moveTo>
                    <a:pt x="929024" y="0"/>
                  </a:moveTo>
                  <a:lnTo>
                    <a:pt x="1033948" y="0"/>
                  </a:lnTo>
                  <a:lnTo>
                    <a:pt x="869754" y="347675"/>
                  </a:lnTo>
                  <a:lnTo>
                    <a:pt x="764830" y="347675"/>
                  </a:lnTo>
                  <a:close/>
                  <a:moveTo>
                    <a:pt x="737813" y="0"/>
                  </a:moveTo>
                  <a:lnTo>
                    <a:pt x="842738" y="0"/>
                  </a:lnTo>
                  <a:lnTo>
                    <a:pt x="678544" y="347675"/>
                  </a:lnTo>
                  <a:lnTo>
                    <a:pt x="573620" y="347675"/>
                  </a:lnTo>
                  <a:close/>
                  <a:moveTo>
                    <a:pt x="546603" y="0"/>
                  </a:moveTo>
                  <a:lnTo>
                    <a:pt x="651527" y="0"/>
                  </a:lnTo>
                  <a:lnTo>
                    <a:pt x="487333" y="347675"/>
                  </a:lnTo>
                  <a:lnTo>
                    <a:pt x="382409" y="347675"/>
                  </a:lnTo>
                  <a:close/>
                  <a:moveTo>
                    <a:pt x="355393" y="0"/>
                  </a:moveTo>
                  <a:lnTo>
                    <a:pt x="460317" y="0"/>
                  </a:lnTo>
                  <a:lnTo>
                    <a:pt x="296123" y="347675"/>
                  </a:lnTo>
                  <a:lnTo>
                    <a:pt x="191199" y="347675"/>
                  </a:lnTo>
                  <a:close/>
                  <a:moveTo>
                    <a:pt x="164194" y="0"/>
                  </a:moveTo>
                  <a:lnTo>
                    <a:pt x="269118" y="0"/>
                  </a:lnTo>
                  <a:lnTo>
                    <a:pt x="104924" y="347675"/>
                  </a:lnTo>
                  <a:lnTo>
                    <a:pt x="0" y="347675"/>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4" name="TextBox 193"/>
          <p:cNvSpPr txBox="1"/>
          <p:nvPr/>
        </p:nvSpPr>
        <p:spPr>
          <a:xfrm>
            <a:off x="270085" y="1852603"/>
            <a:ext cx="11165911" cy="1631216"/>
          </a:xfrm>
          <a:prstGeom prst="rect">
            <a:avLst/>
          </a:prstGeom>
          <a:noFill/>
        </p:spPr>
        <p:txBody>
          <a:bodyPr wrap="square" lIns="108000" rIns="108000" rtlCol="0">
            <a:spAutoFit/>
          </a:bodyPr>
          <a:lstStyle/>
          <a:p>
            <a:pPr marL="457200" indent="-457200" algn="just">
              <a:buFont typeface="+mj-lt"/>
              <a:buAutoNum type="arabicPeriod"/>
            </a:pPr>
            <a:r>
              <a:rPr lang="id-ID" altLang="ko-KR" sz="2000" dirty="0" smtClean="0">
                <a:latin typeface="Segoe UI" panose="020B0502040204020203" pitchFamily="34" charset="0"/>
                <a:cs typeface="Segoe UI" panose="020B0502040204020203" pitchFamily="34" charset="0"/>
              </a:rPr>
              <a:t>Provinsi yang memiliki kerjasama Bilateral perbatasan antar Negara</a:t>
            </a:r>
          </a:p>
          <a:p>
            <a:pPr marL="457200" indent="-457200" algn="just">
              <a:buFont typeface="+mj-lt"/>
              <a:buAutoNum type="arabicPeriod"/>
            </a:pPr>
            <a:r>
              <a:rPr lang="id-ID" altLang="ko-KR" sz="2000" dirty="0" smtClean="0">
                <a:latin typeface="Segoe UI" panose="020B0502040204020203" pitchFamily="34" charset="0"/>
                <a:cs typeface="Segoe UI" panose="020B0502040204020203" pitchFamily="34" charset="0"/>
              </a:rPr>
              <a:t>Provinsi yang wilayahnya masih memiliki </a:t>
            </a:r>
            <a:r>
              <a:rPr lang="id-ID" altLang="ko-KR" sz="2000" i="1" dirty="0" smtClean="0">
                <a:latin typeface="Segoe UI" panose="020B0502040204020203" pitchFamily="34" charset="0"/>
                <a:cs typeface="Segoe UI" panose="020B0502040204020203" pitchFamily="34" charset="0"/>
              </a:rPr>
              <a:t>Outstanding Boundary Problems </a:t>
            </a:r>
            <a:r>
              <a:rPr lang="id-ID" altLang="ko-KR" sz="2000" dirty="0" smtClean="0">
                <a:latin typeface="Segoe UI" panose="020B0502040204020203" pitchFamily="34" charset="0"/>
                <a:cs typeface="Segoe UI" panose="020B0502040204020203" pitchFamily="34" charset="0"/>
              </a:rPr>
              <a:t>(OBP).</a:t>
            </a:r>
          </a:p>
          <a:p>
            <a:pPr marL="457200" indent="-457200" algn="just">
              <a:buFont typeface="+mj-lt"/>
              <a:buAutoNum type="arabicPeriod"/>
            </a:pPr>
            <a:r>
              <a:rPr lang="id-ID" altLang="ko-KR" sz="2000" dirty="0" smtClean="0">
                <a:latin typeface="Segoe UI" panose="020B0502040204020203" pitchFamily="34" charset="0"/>
                <a:cs typeface="Segoe UI" panose="020B0502040204020203" pitchFamily="34" charset="0"/>
              </a:rPr>
              <a:t>Provinsi yang secara tradisional memiliki persamaan budaya dengan negara tetangga.</a:t>
            </a:r>
          </a:p>
          <a:p>
            <a:pPr marL="457200" indent="-457200" algn="just">
              <a:buFont typeface="+mj-lt"/>
              <a:buAutoNum type="arabicPeriod"/>
            </a:pPr>
            <a:r>
              <a:rPr lang="id-ID" altLang="ko-KR" sz="2000" dirty="0" smtClean="0">
                <a:latin typeface="Segoe UI" panose="020B0502040204020203" pitchFamily="34" charset="0"/>
                <a:cs typeface="Segoe UI" panose="020B0502040204020203" pitchFamily="34" charset="0"/>
              </a:rPr>
              <a:t>Provinsi yang memiliki Pulau-pulau Kecil terluar yang berbatasan dengan negara tetangga dan memiliki Kerjasama Sosio, Ekonomi dan Budaya.</a:t>
            </a:r>
          </a:p>
        </p:txBody>
      </p:sp>
      <p:pic>
        <p:nvPicPr>
          <p:cNvPr id="195" name="Picture 19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182" y="88360"/>
            <a:ext cx="684756" cy="8879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6" name="Dodecagon 195"/>
          <p:cNvSpPr/>
          <p:nvPr/>
        </p:nvSpPr>
        <p:spPr>
          <a:xfrm>
            <a:off x="11564471" y="6233987"/>
            <a:ext cx="540000" cy="540000"/>
          </a:xfrm>
          <a:prstGeom prst="dodecagon">
            <a:avLst/>
          </a:prstGeom>
          <a:ln w="34925">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6"/>
          </a:lnRef>
          <a:fillRef idx="1">
            <a:schemeClr val="lt1"/>
          </a:fillRef>
          <a:effectRef idx="0">
            <a:schemeClr val="accent6"/>
          </a:effectRef>
          <a:fontRef idx="minor">
            <a:schemeClr val="dk1"/>
          </a:fontRef>
        </p:style>
        <p:txBody>
          <a:bodyPr rtlCol="0" anchor="ctr"/>
          <a:lstStyle/>
          <a:p>
            <a:pPr algn="ctr"/>
            <a:r>
              <a:rPr lang="id-ID" b="1" dirty="0"/>
              <a:t>5</a:t>
            </a:r>
          </a:p>
        </p:txBody>
      </p:sp>
      <p:sp>
        <p:nvSpPr>
          <p:cNvPr id="11" name="TextBox 10"/>
          <p:cNvSpPr txBox="1"/>
          <p:nvPr/>
        </p:nvSpPr>
        <p:spPr>
          <a:xfrm>
            <a:off x="270086" y="4255808"/>
            <a:ext cx="11165911" cy="1631216"/>
          </a:xfrm>
          <a:prstGeom prst="rect">
            <a:avLst/>
          </a:prstGeom>
          <a:noFill/>
        </p:spPr>
        <p:txBody>
          <a:bodyPr wrap="square" lIns="108000" rIns="108000" rtlCol="0">
            <a:spAutoFit/>
          </a:bodyPr>
          <a:lstStyle/>
          <a:p>
            <a:pPr marL="457200" indent="-457200" algn="just">
              <a:buFont typeface="+mj-lt"/>
              <a:buAutoNum type="arabicPeriod"/>
            </a:pPr>
            <a:r>
              <a:rPr lang="id-ID" altLang="ko-KR" sz="2000" dirty="0" smtClean="0">
                <a:latin typeface="Segoe UI" panose="020B0502040204020203" pitchFamily="34" charset="0"/>
                <a:cs typeface="Segoe UI" panose="020B0502040204020203" pitchFamily="34" charset="0"/>
              </a:rPr>
              <a:t>Penegasan status hukum batas darat dengan negara tetangga     </a:t>
            </a:r>
            <a:r>
              <a:rPr lang="id-ID" altLang="ko-KR" sz="2000" i="1" dirty="0" smtClean="0">
                <a:latin typeface="Segoe UI" panose="020B0502040204020203" pitchFamily="34" charset="0"/>
                <a:cs typeface="Segoe UI" panose="020B0502040204020203" pitchFamily="34" charset="0"/>
              </a:rPr>
              <a:t>kewenangan absolut pusat</a:t>
            </a:r>
          </a:p>
          <a:p>
            <a:pPr marL="457200" indent="-457200" algn="just">
              <a:buFont typeface="+mj-lt"/>
              <a:buAutoNum type="arabicPeriod"/>
            </a:pPr>
            <a:r>
              <a:rPr lang="id-ID" altLang="ko-KR" sz="2000" dirty="0" smtClean="0">
                <a:latin typeface="Segoe UI" panose="020B0502040204020203" pitchFamily="34" charset="0"/>
                <a:cs typeface="Segoe UI" panose="020B0502040204020203" pitchFamily="34" charset="0"/>
              </a:rPr>
              <a:t>Fas. Peningkatan Kapasitas Aparatur &amp; Kerjasama Sosekbud dengan negara tetangga → </a:t>
            </a:r>
            <a:r>
              <a:rPr lang="id-ID" altLang="ko-KR" sz="2000" i="1" dirty="0" smtClean="0">
                <a:latin typeface="Segoe UI" panose="020B0502040204020203" pitchFamily="34" charset="0"/>
                <a:cs typeface="Segoe UI" panose="020B0502040204020203" pitchFamily="34" charset="0"/>
              </a:rPr>
              <a:t>difasilitasi dengan kegiatan dekonsentrasi.</a:t>
            </a:r>
          </a:p>
          <a:p>
            <a:pPr marL="457200" indent="-457200" algn="just">
              <a:buFont typeface="+mj-lt"/>
              <a:buAutoNum type="arabicPeriod"/>
            </a:pPr>
            <a:r>
              <a:rPr lang="id-ID" altLang="ko-KR" sz="2000" dirty="0" smtClean="0">
                <a:latin typeface="Segoe UI" panose="020B0502040204020203" pitchFamily="34" charset="0"/>
                <a:cs typeface="Segoe UI" panose="020B0502040204020203" pitchFamily="34" charset="0"/>
              </a:rPr>
              <a:t>Fas. Pembangunan Sarpas di perbatasan antar Negara &amp; PPKT → </a:t>
            </a:r>
            <a:r>
              <a:rPr lang="id-ID" altLang="ko-KR" sz="2000" i="1" dirty="0" smtClean="0">
                <a:latin typeface="Segoe UI" panose="020B0502040204020203" pitchFamily="34" charset="0"/>
                <a:cs typeface="Segoe UI" panose="020B0502040204020203" pitchFamily="34" charset="0"/>
              </a:rPr>
              <a:t>difasilitasi dengan keg. Tugas pembantuan</a:t>
            </a:r>
            <a:endParaRPr lang="id-ID" altLang="ko-KR" sz="2000" dirty="0" smtClean="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751288306"/>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4D1AE3FB-4EB9-4FE6-8E65-B5FAA422F121}"/>
              </a:ext>
            </a:extLst>
          </p:cNvPr>
          <p:cNvSpPr>
            <a:spLocks noGrp="1"/>
          </p:cNvSpPr>
          <p:nvPr>
            <p:ph type="body" sz="quarter" idx="10"/>
          </p:nvPr>
        </p:nvSpPr>
        <p:spPr>
          <a:xfrm>
            <a:off x="641370" y="222340"/>
            <a:ext cx="10110713" cy="929346"/>
          </a:xfrm>
        </p:spPr>
        <p:txBody>
          <a:bodyPr/>
          <a:lstStyle/>
          <a:p>
            <a:r>
              <a:rPr lang="id-ID" sz="4000" b="1" dirty="0" smtClean="0">
                <a:latin typeface="Segoe UI" panose="020B0502040204020203" pitchFamily="34" charset="0"/>
                <a:cs typeface="Segoe UI" panose="020B0502040204020203" pitchFamily="34" charset="0"/>
              </a:rPr>
              <a:t>HUBUNGAN KERJASAMA PERBATASAN DAN BATAS ANTAR NEGARA</a:t>
            </a:r>
            <a:endParaRPr lang="en-US" sz="4000" b="1" dirty="0">
              <a:solidFill>
                <a:schemeClr val="accent1"/>
              </a:solidFill>
              <a:latin typeface="Segoe UI" panose="020B0502040204020203" pitchFamily="34" charset="0"/>
              <a:cs typeface="Segoe UI" panose="020B0502040204020203" pitchFamily="34" charset="0"/>
            </a:endParaRPr>
          </a:p>
        </p:txBody>
      </p:sp>
      <p:grpSp>
        <p:nvGrpSpPr>
          <p:cNvPr id="121" name="Group 120">
            <a:extLst>
              <a:ext uri="{FF2B5EF4-FFF2-40B4-BE49-F238E27FC236}">
                <a16:creationId xmlns:a16="http://schemas.microsoft.com/office/drawing/2014/main" xmlns="" id="{5FF6C8F4-FF87-4A49-9F5B-8FA3241135FE}"/>
              </a:ext>
            </a:extLst>
          </p:cNvPr>
          <p:cNvGrpSpPr/>
          <p:nvPr/>
        </p:nvGrpSpPr>
        <p:grpSpPr>
          <a:xfrm>
            <a:off x="1776268" y="2516620"/>
            <a:ext cx="3781207" cy="3891698"/>
            <a:chOff x="2881974" y="2106409"/>
            <a:chExt cx="3382255" cy="3481091"/>
          </a:xfrm>
        </p:grpSpPr>
        <p:sp>
          <p:nvSpPr>
            <p:cNvPr id="122" name="Rectangle 121">
              <a:extLst>
                <a:ext uri="{FF2B5EF4-FFF2-40B4-BE49-F238E27FC236}">
                  <a16:creationId xmlns:a16="http://schemas.microsoft.com/office/drawing/2014/main" xmlns="" id="{394A97ED-3435-4DF0-A0A1-0D4C72C9B870}"/>
                </a:ext>
              </a:extLst>
            </p:cNvPr>
            <p:cNvSpPr/>
            <p:nvPr/>
          </p:nvSpPr>
          <p:spPr>
            <a:xfrm rot="2700000">
              <a:off x="3911376" y="2156564"/>
              <a:ext cx="1323450" cy="1323450"/>
            </a:xfrm>
            <a:prstGeom prst="rect">
              <a:avLst/>
            </a:prstGeom>
            <a:noFill/>
            <a:ln w="50800">
              <a:solidFill>
                <a:schemeClr val="accent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123" name="Rectangle 122">
              <a:extLst>
                <a:ext uri="{FF2B5EF4-FFF2-40B4-BE49-F238E27FC236}">
                  <a16:creationId xmlns:a16="http://schemas.microsoft.com/office/drawing/2014/main" xmlns="" id="{A2AF8FF8-3463-4108-A4F4-CE1EDDE24AA0}"/>
                </a:ext>
              </a:extLst>
            </p:cNvPr>
            <p:cNvSpPr/>
            <p:nvPr/>
          </p:nvSpPr>
          <p:spPr>
            <a:xfrm rot="2700000">
              <a:off x="4940779" y="3185967"/>
              <a:ext cx="1323450" cy="1323450"/>
            </a:xfrm>
            <a:prstGeom prst="rect">
              <a:avLst/>
            </a:prstGeom>
            <a:noFill/>
            <a:ln w="50800">
              <a:solidFill>
                <a:schemeClr val="accent4"/>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124" name="Rectangle 123">
              <a:extLst>
                <a:ext uri="{FF2B5EF4-FFF2-40B4-BE49-F238E27FC236}">
                  <a16:creationId xmlns:a16="http://schemas.microsoft.com/office/drawing/2014/main" xmlns="" id="{BC4D1764-2646-49D4-A83F-CEC04879E78C}"/>
                </a:ext>
              </a:extLst>
            </p:cNvPr>
            <p:cNvSpPr/>
            <p:nvPr/>
          </p:nvSpPr>
          <p:spPr>
            <a:xfrm rot="2700000">
              <a:off x="3911376" y="4215369"/>
              <a:ext cx="1323450" cy="1323450"/>
            </a:xfrm>
            <a:prstGeom prst="rect">
              <a:avLst/>
            </a:prstGeom>
            <a:noFill/>
            <a:ln w="50800">
              <a:solidFill>
                <a:schemeClr val="accent3"/>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125" name="Rectangle 124">
              <a:extLst>
                <a:ext uri="{FF2B5EF4-FFF2-40B4-BE49-F238E27FC236}">
                  <a16:creationId xmlns:a16="http://schemas.microsoft.com/office/drawing/2014/main" xmlns="" id="{3929A939-02DD-477D-A100-3B0B2306558B}"/>
                </a:ext>
              </a:extLst>
            </p:cNvPr>
            <p:cNvSpPr/>
            <p:nvPr/>
          </p:nvSpPr>
          <p:spPr>
            <a:xfrm rot="2700000">
              <a:off x="2881974" y="3185967"/>
              <a:ext cx="1323450" cy="1323450"/>
            </a:xfrm>
            <a:prstGeom prst="rect">
              <a:avLst/>
            </a:prstGeom>
            <a:noFill/>
            <a:ln w="50800">
              <a:solidFill>
                <a:schemeClr val="accent2"/>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126" name="Rectangle 125">
              <a:extLst>
                <a:ext uri="{FF2B5EF4-FFF2-40B4-BE49-F238E27FC236}">
                  <a16:creationId xmlns:a16="http://schemas.microsoft.com/office/drawing/2014/main" xmlns="" id="{51DC6BA3-0653-426B-A7A6-4A7C5B02C036}"/>
                </a:ext>
              </a:extLst>
            </p:cNvPr>
            <p:cNvSpPr/>
            <p:nvPr/>
          </p:nvSpPr>
          <p:spPr>
            <a:xfrm rot="2700000">
              <a:off x="4242276" y="4017049"/>
              <a:ext cx="661651" cy="661651"/>
            </a:xfrm>
            <a:prstGeom prst="rect">
              <a:avLst/>
            </a:prstGeom>
            <a:solidFill>
              <a:schemeClr val="accent3"/>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127" name="Rectangle 126">
              <a:extLst>
                <a:ext uri="{FF2B5EF4-FFF2-40B4-BE49-F238E27FC236}">
                  <a16:creationId xmlns:a16="http://schemas.microsoft.com/office/drawing/2014/main" xmlns="" id="{DC8EF97E-BCC4-416F-830B-F58EEB9081ED}"/>
                </a:ext>
              </a:extLst>
            </p:cNvPr>
            <p:cNvSpPr/>
            <p:nvPr/>
          </p:nvSpPr>
          <p:spPr>
            <a:xfrm rot="2700000">
              <a:off x="4742459" y="3516866"/>
              <a:ext cx="661651" cy="661651"/>
            </a:xfrm>
            <a:prstGeom prst="rect">
              <a:avLst/>
            </a:prstGeom>
            <a:solidFill>
              <a:schemeClr val="accent4"/>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128" name="Rectangle 127">
              <a:extLst>
                <a:ext uri="{FF2B5EF4-FFF2-40B4-BE49-F238E27FC236}">
                  <a16:creationId xmlns:a16="http://schemas.microsoft.com/office/drawing/2014/main" xmlns="" id="{8E716511-0365-4814-B4F1-1C5CE19B6694}"/>
                </a:ext>
              </a:extLst>
            </p:cNvPr>
            <p:cNvSpPr/>
            <p:nvPr/>
          </p:nvSpPr>
          <p:spPr>
            <a:xfrm rot="2700000">
              <a:off x="4242276" y="3016683"/>
              <a:ext cx="661651" cy="661651"/>
            </a:xfrm>
            <a:prstGeom prst="rect">
              <a:avLst/>
            </a:prstGeom>
            <a:solidFill>
              <a:schemeClr val="accent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129" name="Rectangle 128">
              <a:extLst>
                <a:ext uri="{FF2B5EF4-FFF2-40B4-BE49-F238E27FC236}">
                  <a16:creationId xmlns:a16="http://schemas.microsoft.com/office/drawing/2014/main" xmlns="" id="{7DCD35E3-4B4D-4AA8-BAE3-C1055AA14EA9}"/>
                </a:ext>
              </a:extLst>
            </p:cNvPr>
            <p:cNvSpPr/>
            <p:nvPr/>
          </p:nvSpPr>
          <p:spPr>
            <a:xfrm rot="2700000">
              <a:off x="3742092" y="3516866"/>
              <a:ext cx="661651" cy="661651"/>
            </a:xfrm>
            <a:prstGeom prst="rect">
              <a:avLst/>
            </a:prstGeom>
            <a:solidFill>
              <a:schemeClr val="accent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130" name="Rectangle 129">
              <a:extLst>
                <a:ext uri="{FF2B5EF4-FFF2-40B4-BE49-F238E27FC236}">
                  <a16:creationId xmlns:a16="http://schemas.microsoft.com/office/drawing/2014/main" xmlns="" id="{F4733641-D581-441A-A5AF-B4450F1BE9FE}"/>
                </a:ext>
              </a:extLst>
            </p:cNvPr>
            <p:cNvSpPr/>
            <p:nvPr/>
          </p:nvSpPr>
          <p:spPr>
            <a:xfrm>
              <a:off x="4309281" y="2106409"/>
              <a:ext cx="529380" cy="743320"/>
            </a:xfrm>
            <a:prstGeom prst="rect">
              <a:avLst/>
            </a:prstGeom>
          </p:spPr>
          <p:txBody>
            <a:bodyPr wrap="square" anchor="ctr">
              <a:spAutoFit/>
            </a:bodyPr>
            <a:lstStyle/>
            <a:p>
              <a:pPr algn="ctr"/>
              <a:r>
                <a:rPr lang="en-US" altLang="ko-KR" sz="4800" b="1" dirty="0">
                  <a:solidFill>
                    <a:schemeClr val="tx1">
                      <a:lumMod val="75000"/>
                      <a:lumOff val="25000"/>
                    </a:schemeClr>
                  </a:solidFill>
                  <a:cs typeface="Arial" pitchFamily="34" charset="0"/>
                </a:rPr>
                <a:t>S</a:t>
              </a:r>
              <a:endParaRPr lang="ko-KR" altLang="en-US" sz="4800" dirty="0">
                <a:solidFill>
                  <a:schemeClr val="tx1">
                    <a:lumMod val="75000"/>
                    <a:lumOff val="25000"/>
                  </a:schemeClr>
                </a:solidFill>
                <a:cs typeface="Arial" pitchFamily="34" charset="0"/>
              </a:endParaRPr>
            </a:p>
          </p:txBody>
        </p:sp>
        <p:sp>
          <p:nvSpPr>
            <p:cNvPr id="131" name="Rectangle 130">
              <a:extLst>
                <a:ext uri="{FF2B5EF4-FFF2-40B4-BE49-F238E27FC236}">
                  <a16:creationId xmlns:a16="http://schemas.microsoft.com/office/drawing/2014/main" xmlns="" id="{A7172225-7F8A-4278-9A1A-101DEE86DC61}"/>
                </a:ext>
              </a:extLst>
            </p:cNvPr>
            <p:cNvSpPr/>
            <p:nvPr/>
          </p:nvSpPr>
          <p:spPr>
            <a:xfrm>
              <a:off x="2943252" y="3482037"/>
              <a:ext cx="529380" cy="743320"/>
            </a:xfrm>
            <a:prstGeom prst="rect">
              <a:avLst/>
            </a:prstGeom>
          </p:spPr>
          <p:txBody>
            <a:bodyPr wrap="square" anchor="ctr">
              <a:spAutoFit/>
            </a:bodyPr>
            <a:lstStyle/>
            <a:p>
              <a:pPr algn="ctr"/>
              <a:r>
                <a:rPr lang="id-ID" altLang="ko-KR" sz="4800" b="1" dirty="0">
                  <a:solidFill>
                    <a:schemeClr val="tx1">
                      <a:lumMod val="75000"/>
                      <a:lumOff val="25000"/>
                    </a:schemeClr>
                  </a:solidFill>
                  <a:cs typeface="Arial" pitchFamily="34" charset="0"/>
                </a:rPr>
                <a:t>R</a:t>
              </a:r>
              <a:endParaRPr lang="ko-KR" altLang="en-US" sz="4800" dirty="0">
                <a:solidFill>
                  <a:schemeClr val="tx1">
                    <a:lumMod val="75000"/>
                    <a:lumOff val="25000"/>
                  </a:schemeClr>
                </a:solidFill>
                <a:cs typeface="Arial" pitchFamily="34" charset="0"/>
              </a:endParaRPr>
            </a:p>
          </p:txBody>
        </p:sp>
        <p:sp>
          <p:nvSpPr>
            <p:cNvPr id="132" name="Rectangle 131">
              <a:extLst>
                <a:ext uri="{FF2B5EF4-FFF2-40B4-BE49-F238E27FC236}">
                  <a16:creationId xmlns:a16="http://schemas.microsoft.com/office/drawing/2014/main" xmlns="" id="{C03ED909-19DE-41F3-B0DF-8F26751034B5}"/>
                </a:ext>
              </a:extLst>
            </p:cNvPr>
            <p:cNvSpPr/>
            <p:nvPr/>
          </p:nvSpPr>
          <p:spPr>
            <a:xfrm>
              <a:off x="5680729" y="3476028"/>
              <a:ext cx="529380" cy="743320"/>
            </a:xfrm>
            <a:prstGeom prst="rect">
              <a:avLst/>
            </a:prstGeom>
          </p:spPr>
          <p:txBody>
            <a:bodyPr wrap="square" anchor="ctr">
              <a:spAutoFit/>
            </a:bodyPr>
            <a:lstStyle/>
            <a:p>
              <a:pPr algn="ctr"/>
              <a:r>
                <a:rPr lang="id-ID" altLang="ko-KR" sz="4800" b="1" dirty="0">
                  <a:solidFill>
                    <a:schemeClr val="tx1">
                      <a:lumMod val="75000"/>
                      <a:lumOff val="25000"/>
                    </a:schemeClr>
                  </a:solidFill>
                  <a:cs typeface="Arial" pitchFamily="34" charset="0"/>
                </a:rPr>
                <a:t>S</a:t>
              </a:r>
              <a:endParaRPr lang="ko-KR" altLang="en-US" sz="4800" dirty="0">
                <a:solidFill>
                  <a:schemeClr val="tx1">
                    <a:lumMod val="75000"/>
                    <a:lumOff val="25000"/>
                  </a:schemeClr>
                </a:solidFill>
                <a:cs typeface="Arial" pitchFamily="34" charset="0"/>
              </a:endParaRPr>
            </a:p>
          </p:txBody>
        </p:sp>
        <p:sp>
          <p:nvSpPr>
            <p:cNvPr id="133" name="Rectangle 132">
              <a:extLst>
                <a:ext uri="{FF2B5EF4-FFF2-40B4-BE49-F238E27FC236}">
                  <a16:creationId xmlns:a16="http://schemas.microsoft.com/office/drawing/2014/main" xmlns="" id="{C3B7C66E-52FE-42BE-94BD-C5822E81EDD3}"/>
                </a:ext>
              </a:extLst>
            </p:cNvPr>
            <p:cNvSpPr/>
            <p:nvPr/>
          </p:nvSpPr>
          <p:spPr>
            <a:xfrm>
              <a:off x="4319627" y="4844180"/>
              <a:ext cx="529380" cy="743320"/>
            </a:xfrm>
            <a:prstGeom prst="rect">
              <a:avLst/>
            </a:prstGeom>
          </p:spPr>
          <p:txBody>
            <a:bodyPr wrap="square" anchor="ctr">
              <a:spAutoFit/>
            </a:bodyPr>
            <a:lstStyle/>
            <a:p>
              <a:pPr algn="ctr"/>
              <a:r>
                <a:rPr lang="id-ID" altLang="ko-KR" sz="4800" b="1" dirty="0">
                  <a:solidFill>
                    <a:schemeClr val="tx1">
                      <a:lumMod val="75000"/>
                      <a:lumOff val="25000"/>
                    </a:schemeClr>
                  </a:solidFill>
                  <a:cs typeface="Arial" pitchFamily="34" charset="0"/>
                </a:rPr>
                <a:t>P</a:t>
              </a:r>
              <a:endParaRPr lang="ko-KR" altLang="en-US" sz="4800" dirty="0">
                <a:solidFill>
                  <a:schemeClr val="tx1">
                    <a:lumMod val="75000"/>
                    <a:lumOff val="25000"/>
                  </a:schemeClr>
                </a:solidFill>
                <a:cs typeface="Arial" pitchFamily="34" charset="0"/>
              </a:endParaRPr>
            </a:p>
          </p:txBody>
        </p:sp>
      </p:grpSp>
      <p:sp>
        <p:nvSpPr>
          <p:cNvPr id="135" name="TextBox 134">
            <a:extLst>
              <a:ext uri="{FF2B5EF4-FFF2-40B4-BE49-F238E27FC236}">
                <a16:creationId xmlns:a16="http://schemas.microsoft.com/office/drawing/2014/main" xmlns="" id="{17401DE0-40BD-4614-A263-9ADE9DEC6795}"/>
              </a:ext>
            </a:extLst>
          </p:cNvPr>
          <p:cNvSpPr txBox="1"/>
          <p:nvPr/>
        </p:nvSpPr>
        <p:spPr>
          <a:xfrm>
            <a:off x="1149257" y="2666624"/>
            <a:ext cx="5244469" cy="369332"/>
          </a:xfrm>
          <a:prstGeom prst="rect">
            <a:avLst/>
          </a:prstGeom>
          <a:noFill/>
        </p:spPr>
        <p:txBody>
          <a:bodyPr wrap="square" rtlCol="0">
            <a:spAutoFit/>
          </a:bodyPr>
          <a:lstStyle/>
          <a:p>
            <a:pPr algn="r"/>
            <a:r>
              <a:rPr lang="id-ID" altLang="ko-KR" b="1" dirty="0" smtClean="0">
                <a:cs typeface="Arial" pitchFamily="34" charset="0"/>
              </a:rPr>
              <a:t>SOSEK MALINDO</a:t>
            </a:r>
            <a:endParaRPr lang="ko-KR" altLang="en-US" b="1" dirty="0">
              <a:cs typeface="Arial" pitchFamily="34" charset="0"/>
            </a:endParaRPr>
          </a:p>
        </p:txBody>
      </p:sp>
      <p:sp>
        <p:nvSpPr>
          <p:cNvPr id="138" name="TextBox 137">
            <a:extLst>
              <a:ext uri="{FF2B5EF4-FFF2-40B4-BE49-F238E27FC236}">
                <a16:creationId xmlns:a16="http://schemas.microsoft.com/office/drawing/2014/main" xmlns="" id="{567B23CF-2502-4A74-96C0-3D8BF41C3D1F}"/>
              </a:ext>
            </a:extLst>
          </p:cNvPr>
          <p:cNvSpPr txBox="1"/>
          <p:nvPr/>
        </p:nvSpPr>
        <p:spPr>
          <a:xfrm>
            <a:off x="2349865" y="4888806"/>
            <a:ext cx="5244472" cy="369332"/>
          </a:xfrm>
          <a:prstGeom prst="rect">
            <a:avLst/>
          </a:prstGeom>
          <a:noFill/>
        </p:spPr>
        <p:txBody>
          <a:bodyPr wrap="square" rtlCol="0">
            <a:spAutoFit/>
          </a:bodyPr>
          <a:lstStyle/>
          <a:p>
            <a:pPr algn="r"/>
            <a:r>
              <a:rPr lang="id-ID" altLang="ko-KR" b="1" dirty="0" smtClean="0">
                <a:cs typeface="Arial" pitchFamily="34" charset="0"/>
              </a:rPr>
              <a:t>SEKBER MALINDO</a:t>
            </a:r>
            <a:endParaRPr lang="ko-KR" altLang="en-US" b="1" dirty="0">
              <a:cs typeface="Arial" pitchFamily="34" charset="0"/>
            </a:endParaRPr>
          </a:p>
        </p:txBody>
      </p:sp>
      <p:sp>
        <p:nvSpPr>
          <p:cNvPr id="141" name="TextBox 140">
            <a:extLst>
              <a:ext uri="{FF2B5EF4-FFF2-40B4-BE49-F238E27FC236}">
                <a16:creationId xmlns:a16="http://schemas.microsoft.com/office/drawing/2014/main" xmlns="" id="{398F979A-BD2C-4D77-B27A-055A55F67CF6}"/>
              </a:ext>
            </a:extLst>
          </p:cNvPr>
          <p:cNvSpPr txBox="1"/>
          <p:nvPr/>
        </p:nvSpPr>
        <p:spPr>
          <a:xfrm>
            <a:off x="-1980864" y="6223652"/>
            <a:ext cx="5244468" cy="369332"/>
          </a:xfrm>
          <a:prstGeom prst="rect">
            <a:avLst/>
          </a:prstGeom>
          <a:noFill/>
        </p:spPr>
        <p:txBody>
          <a:bodyPr wrap="square" rtlCol="0">
            <a:spAutoFit/>
          </a:bodyPr>
          <a:lstStyle/>
          <a:p>
            <a:pPr algn="r"/>
            <a:r>
              <a:rPr lang="id-ID" altLang="ko-KR" b="1" dirty="0" smtClean="0">
                <a:cs typeface="Arial" pitchFamily="34" charset="0"/>
              </a:rPr>
              <a:t>JBC RI-PNG</a:t>
            </a:r>
            <a:endParaRPr lang="ko-KR" altLang="en-US" b="1" dirty="0">
              <a:cs typeface="Arial" pitchFamily="34" charset="0"/>
            </a:endParaRPr>
          </a:p>
        </p:txBody>
      </p:sp>
      <p:sp>
        <p:nvSpPr>
          <p:cNvPr id="144" name="TextBox 143">
            <a:extLst>
              <a:ext uri="{FF2B5EF4-FFF2-40B4-BE49-F238E27FC236}">
                <a16:creationId xmlns:a16="http://schemas.microsoft.com/office/drawing/2014/main" xmlns="" id="{53A11FA9-F7C4-4DAB-BE81-0D455F6C89C5}"/>
              </a:ext>
            </a:extLst>
          </p:cNvPr>
          <p:cNvSpPr txBox="1"/>
          <p:nvPr/>
        </p:nvSpPr>
        <p:spPr>
          <a:xfrm>
            <a:off x="-3441191" y="3776671"/>
            <a:ext cx="5285965" cy="369332"/>
          </a:xfrm>
          <a:prstGeom prst="rect">
            <a:avLst/>
          </a:prstGeom>
          <a:noFill/>
        </p:spPr>
        <p:txBody>
          <a:bodyPr wrap="square" rtlCol="0">
            <a:spAutoFit/>
          </a:bodyPr>
          <a:lstStyle/>
          <a:p>
            <a:pPr algn="r"/>
            <a:r>
              <a:rPr lang="id-ID" altLang="ko-KR" b="1" dirty="0" smtClean="0">
                <a:cs typeface="Arial" pitchFamily="34" charset="0"/>
              </a:rPr>
              <a:t>JBC RI-RDTL</a:t>
            </a:r>
            <a:endParaRPr lang="ko-KR" altLang="en-US" b="1" dirty="0">
              <a:cs typeface="Arial" pitchFamily="34" charset="0"/>
            </a:endParaRPr>
          </a:p>
        </p:txBody>
      </p:sp>
      <p:grpSp>
        <p:nvGrpSpPr>
          <p:cNvPr id="3" name="Group 2"/>
          <p:cNvGrpSpPr/>
          <p:nvPr/>
        </p:nvGrpSpPr>
        <p:grpSpPr>
          <a:xfrm>
            <a:off x="8225718" y="3175576"/>
            <a:ext cx="1454953" cy="1459380"/>
            <a:chOff x="8225718" y="3175576"/>
            <a:chExt cx="1454953" cy="1459380"/>
          </a:xfrm>
        </p:grpSpPr>
        <p:sp>
          <p:nvSpPr>
            <p:cNvPr id="146" name="Parallelogram 30">
              <a:extLst>
                <a:ext uri="{FF2B5EF4-FFF2-40B4-BE49-F238E27FC236}">
                  <a16:creationId xmlns:a16="http://schemas.microsoft.com/office/drawing/2014/main" xmlns="" id="{1610F3D4-E951-412F-8172-1E4DC44945DF}"/>
                </a:ext>
              </a:extLst>
            </p:cNvPr>
            <p:cNvSpPr/>
            <p:nvPr/>
          </p:nvSpPr>
          <p:spPr>
            <a:xfrm flipH="1">
              <a:off x="9328986" y="3774975"/>
              <a:ext cx="351685" cy="352555"/>
            </a:xfrm>
            <a:custGeom>
              <a:avLst/>
              <a:gdLst/>
              <a:ahLst/>
              <a:cxnLst/>
              <a:rect l="l" t="t" r="r" b="b"/>
              <a:pathLst>
                <a:path w="3240000" h="3248012">
                  <a:moveTo>
                    <a:pt x="712553" y="858820"/>
                  </a:moveTo>
                  <a:cubicBezTo>
                    <a:pt x="727950" y="858820"/>
                    <a:pt x="743348" y="864694"/>
                    <a:pt x="755096" y="876443"/>
                  </a:cubicBezTo>
                  <a:lnTo>
                    <a:pt x="1193671" y="1315016"/>
                  </a:lnTo>
                  <a:lnTo>
                    <a:pt x="1509169" y="999517"/>
                  </a:lnTo>
                  <a:cubicBezTo>
                    <a:pt x="1509517" y="999169"/>
                    <a:pt x="1509868" y="998827"/>
                    <a:pt x="1510414" y="998691"/>
                  </a:cubicBezTo>
                  <a:lnTo>
                    <a:pt x="1518932" y="988592"/>
                  </a:lnTo>
                  <a:cubicBezTo>
                    <a:pt x="1531945" y="978263"/>
                    <a:pt x="1547912" y="974188"/>
                    <a:pt x="1563209" y="975946"/>
                  </a:cubicBezTo>
                  <a:cubicBezTo>
                    <a:pt x="1578505" y="977705"/>
                    <a:pt x="1593131" y="985299"/>
                    <a:pt x="1603459" y="998313"/>
                  </a:cubicBezTo>
                  <a:lnTo>
                    <a:pt x="1892346" y="1362277"/>
                  </a:lnTo>
                  <a:lnTo>
                    <a:pt x="2149759" y="1177067"/>
                  </a:lnTo>
                  <a:lnTo>
                    <a:pt x="2151621" y="1174867"/>
                  </a:lnTo>
                  <a:cubicBezTo>
                    <a:pt x="2159033" y="1169006"/>
                    <a:pt x="2167397" y="1165168"/>
                    <a:pt x="2176160" y="1163802"/>
                  </a:cubicBezTo>
                  <a:cubicBezTo>
                    <a:pt x="2177188" y="1163485"/>
                    <a:pt x="2178237" y="1163269"/>
                    <a:pt x="2179375" y="1163558"/>
                  </a:cubicBezTo>
                  <a:cubicBezTo>
                    <a:pt x="2184768" y="1161771"/>
                    <a:pt x="2190389" y="1161654"/>
                    <a:pt x="2195921" y="1162300"/>
                  </a:cubicBezTo>
                  <a:cubicBezTo>
                    <a:pt x="2196662" y="1162386"/>
                    <a:pt x="2197402" y="1162487"/>
                    <a:pt x="2198081" y="1162987"/>
                  </a:cubicBezTo>
                  <a:cubicBezTo>
                    <a:pt x="2202197" y="1163290"/>
                    <a:pt x="2206218" y="1164270"/>
                    <a:pt x="2209739" y="1166702"/>
                  </a:cubicBezTo>
                  <a:cubicBezTo>
                    <a:pt x="2213116" y="1166857"/>
                    <a:pt x="2216051" y="1168231"/>
                    <a:pt x="2218766" y="1170038"/>
                  </a:cubicBezTo>
                  <a:cubicBezTo>
                    <a:pt x="2225342" y="1173160"/>
                    <a:pt x="2231151" y="1177875"/>
                    <a:pt x="2235489" y="1184194"/>
                  </a:cubicBezTo>
                  <a:lnTo>
                    <a:pt x="2236132" y="1184737"/>
                  </a:lnTo>
                  <a:lnTo>
                    <a:pt x="2236287" y="1184934"/>
                  </a:lnTo>
                  <a:lnTo>
                    <a:pt x="2238712" y="1187183"/>
                  </a:lnTo>
                  <a:cubicBezTo>
                    <a:pt x="2239115" y="1187744"/>
                    <a:pt x="2239507" y="1188310"/>
                    <a:pt x="2239574" y="1189090"/>
                  </a:cubicBezTo>
                  <a:lnTo>
                    <a:pt x="2540580" y="1569705"/>
                  </a:lnTo>
                  <a:cubicBezTo>
                    <a:pt x="2561191" y="1595768"/>
                    <a:pt x="2556772" y="1633604"/>
                    <a:pt x="2530710" y="1654215"/>
                  </a:cubicBezTo>
                  <a:cubicBezTo>
                    <a:pt x="2504647" y="1674827"/>
                    <a:pt x="2466811" y="1670408"/>
                    <a:pt x="2446199" y="1644345"/>
                  </a:cubicBezTo>
                  <a:lnTo>
                    <a:pt x="2177884" y="1305067"/>
                  </a:lnTo>
                  <a:lnTo>
                    <a:pt x="1934804" y="1479967"/>
                  </a:lnTo>
                  <a:cubicBezTo>
                    <a:pt x="1927367" y="1485317"/>
                    <a:pt x="1919123" y="1488726"/>
                    <a:pt x="1910598" y="1489881"/>
                  </a:cubicBezTo>
                  <a:cubicBezTo>
                    <a:pt x="1885257" y="1507791"/>
                    <a:pt x="1850121" y="1502627"/>
                    <a:pt x="1830495" y="1477903"/>
                  </a:cubicBezTo>
                  <a:lnTo>
                    <a:pt x="1551924" y="1126933"/>
                  </a:lnTo>
                  <a:lnTo>
                    <a:pt x="1239041" y="1439816"/>
                  </a:lnTo>
                  <a:cubicBezTo>
                    <a:pt x="1226569" y="1452288"/>
                    <a:pt x="1209983" y="1458139"/>
                    <a:pt x="1193674" y="1456888"/>
                  </a:cubicBezTo>
                  <a:cubicBezTo>
                    <a:pt x="1177363" y="1458142"/>
                    <a:pt x="1160774" y="1452290"/>
                    <a:pt x="1148301" y="1439816"/>
                  </a:cubicBezTo>
                  <a:lnTo>
                    <a:pt x="670011" y="961527"/>
                  </a:lnTo>
                  <a:cubicBezTo>
                    <a:pt x="646515" y="938031"/>
                    <a:pt x="646515" y="899938"/>
                    <a:pt x="670011" y="876442"/>
                  </a:cubicBezTo>
                  <a:cubicBezTo>
                    <a:pt x="681760" y="864694"/>
                    <a:pt x="697157" y="858820"/>
                    <a:pt x="712553" y="858820"/>
                  </a:cubicBezTo>
                  <a:close/>
                  <a:moveTo>
                    <a:pt x="2790000" y="699581"/>
                  </a:moveTo>
                  <a:lnTo>
                    <a:pt x="450000" y="699581"/>
                  </a:lnTo>
                  <a:lnTo>
                    <a:pt x="450000" y="1851581"/>
                  </a:lnTo>
                  <a:lnTo>
                    <a:pt x="2790000" y="1851581"/>
                  </a:lnTo>
                  <a:close/>
                  <a:moveTo>
                    <a:pt x="2987972" y="519497"/>
                  </a:moveTo>
                  <a:lnTo>
                    <a:pt x="2987972" y="2031665"/>
                  </a:lnTo>
                  <a:lnTo>
                    <a:pt x="252028" y="2031665"/>
                  </a:lnTo>
                  <a:lnTo>
                    <a:pt x="252028" y="519497"/>
                  </a:lnTo>
                  <a:close/>
                  <a:moveTo>
                    <a:pt x="1620000" y="0"/>
                  </a:moveTo>
                  <a:cubicBezTo>
                    <a:pt x="1540462" y="0"/>
                    <a:pt x="1475984" y="64478"/>
                    <a:pt x="1475984" y="144016"/>
                  </a:cubicBezTo>
                  <a:lnTo>
                    <a:pt x="1475984" y="267469"/>
                  </a:lnTo>
                  <a:lnTo>
                    <a:pt x="0" y="267469"/>
                  </a:lnTo>
                  <a:lnTo>
                    <a:pt x="0" y="2283693"/>
                  </a:lnTo>
                  <a:lnTo>
                    <a:pt x="852101" y="2283693"/>
                  </a:lnTo>
                  <a:lnTo>
                    <a:pt x="323771" y="3248012"/>
                  </a:lnTo>
                  <a:lnTo>
                    <a:pt x="621526" y="3248012"/>
                  </a:lnTo>
                  <a:lnTo>
                    <a:pt x="1149856" y="2283693"/>
                  </a:lnTo>
                  <a:lnTo>
                    <a:pt x="2090146" y="2283693"/>
                  </a:lnTo>
                  <a:lnTo>
                    <a:pt x="2618476" y="3248012"/>
                  </a:lnTo>
                  <a:lnTo>
                    <a:pt x="2916231" y="3248012"/>
                  </a:lnTo>
                  <a:lnTo>
                    <a:pt x="2387901" y="2283693"/>
                  </a:lnTo>
                  <a:lnTo>
                    <a:pt x="3240000" y="2283693"/>
                  </a:lnTo>
                  <a:lnTo>
                    <a:pt x="3240000" y="267469"/>
                  </a:lnTo>
                  <a:lnTo>
                    <a:pt x="1764016" y="267469"/>
                  </a:lnTo>
                  <a:lnTo>
                    <a:pt x="1764016" y="144016"/>
                  </a:lnTo>
                  <a:cubicBezTo>
                    <a:pt x="1764016" y="64478"/>
                    <a:pt x="1699538"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147" name="Rectangle 130">
              <a:extLst>
                <a:ext uri="{FF2B5EF4-FFF2-40B4-BE49-F238E27FC236}">
                  <a16:creationId xmlns:a16="http://schemas.microsoft.com/office/drawing/2014/main" xmlns="" id="{A8369F2E-D029-4AE2-BABA-036B9F9D6BEA}"/>
                </a:ext>
              </a:extLst>
            </p:cNvPr>
            <p:cNvSpPr/>
            <p:nvPr/>
          </p:nvSpPr>
          <p:spPr>
            <a:xfrm>
              <a:off x="8225718" y="3776056"/>
              <a:ext cx="351990" cy="353588"/>
            </a:xfrm>
            <a:custGeom>
              <a:avLst/>
              <a:gdLst/>
              <a:ahLst/>
              <a:cxnLst/>
              <a:rect l="l" t="t" r="r" b="b"/>
              <a:pathLst>
                <a:path w="371900" h="373588">
                  <a:moveTo>
                    <a:pt x="297080" y="129105"/>
                  </a:moveTo>
                  <a:lnTo>
                    <a:pt x="284273" y="219737"/>
                  </a:lnTo>
                  <a:lnTo>
                    <a:pt x="305496" y="219737"/>
                  </a:lnTo>
                  <a:lnTo>
                    <a:pt x="333001" y="129105"/>
                  </a:lnTo>
                  <a:close/>
                  <a:moveTo>
                    <a:pt x="228265" y="129105"/>
                  </a:moveTo>
                  <a:lnTo>
                    <a:pt x="228265" y="219737"/>
                  </a:lnTo>
                  <a:lnTo>
                    <a:pt x="250807" y="219737"/>
                  </a:lnTo>
                  <a:lnTo>
                    <a:pt x="263614" y="129105"/>
                  </a:lnTo>
                  <a:close/>
                  <a:moveTo>
                    <a:pt x="157021" y="129105"/>
                  </a:moveTo>
                  <a:lnTo>
                    <a:pt x="175826" y="219737"/>
                  </a:lnTo>
                  <a:lnTo>
                    <a:pt x="195129" y="219737"/>
                  </a:lnTo>
                  <a:lnTo>
                    <a:pt x="195129" y="129105"/>
                  </a:lnTo>
                  <a:close/>
                  <a:moveTo>
                    <a:pt x="93087" y="129105"/>
                  </a:moveTo>
                  <a:lnTo>
                    <a:pt x="117372" y="219737"/>
                  </a:lnTo>
                  <a:lnTo>
                    <a:pt x="141984" y="219737"/>
                  </a:lnTo>
                  <a:lnTo>
                    <a:pt x="123179" y="129105"/>
                  </a:lnTo>
                  <a:close/>
                  <a:moveTo>
                    <a:pt x="58494" y="0"/>
                  </a:moveTo>
                  <a:lnTo>
                    <a:pt x="84208" y="95969"/>
                  </a:lnTo>
                  <a:lnTo>
                    <a:pt x="354346" y="95969"/>
                  </a:lnTo>
                  <a:lnTo>
                    <a:pt x="354346" y="97437"/>
                  </a:lnTo>
                  <a:cubicBezTo>
                    <a:pt x="356087" y="96136"/>
                    <a:pt x="357928" y="96353"/>
                    <a:pt x="359747" y="96905"/>
                  </a:cubicBezTo>
                  <a:lnTo>
                    <a:pt x="360371" y="97095"/>
                  </a:lnTo>
                  <a:cubicBezTo>
                    <a:pt x="368954" y="99700"/>
                    <a:pt x="373801" y="108770"/>
                    <a:pt x="371196" y="117354"/>
                  </a:cubicBezTo>
                  <a:lnTo>
                    <a:pt x="333339" y="242097"/>
                  </a:lnTo>
                  <a:cubicBezTo>
                    <a:pt x="331591" y="247858"/>
                    <a:pt x="326929" y="251935"/>
                    <a:pt x="321206" y="252122"/>
                  </a:cubicBezTo>
                  <a:lnTo>
                    <a:pt x="321206" y="252873"/>
                  </a:lnTo>
                  <a:lnTo>
                    <a:pt x="313576" y="252873"/>
                  </a:lnTo>
                  <a:cubicBezTo>
                    <a:pt x="313378" y="253010"/>
                    <a:pt x="313229" y="252967"/>
                    <a:pt x="313080" y="252922"/>
                  </a:cubicBezTo>
                  <a:lnTo>
                    <a:pt x="312919" y="252873"/>
                  </a:lnTo>
                  <a:lnTo>
                    <a:pt x="126251" y="252873"/>
                  </a:lnTo>
                  <a:lnTo>
                    <a:pt x="133971" y="281687"/>
                  </a:lnTo>
                  <a:lnTo>
                    <a:pt x="321075" y="281687"/>
                  </a:lnTo>
                  <a:lnTo>
                    <a:pt x="321075" y="314823"/>
                  </a:lnTo>
                  <a:lnTo>
                    <a:pt x="318480" y="314823"/>
                  </a:lnTo>
                  <a:cubicBezTo>
                    <a:pt x="329614" y="318311"/>
                    <a:pt x="336414" y="328969"/>
                    <a:pt x="336414" y="341215"/>
                  </a:cubicBezTo>
                  <a:cubicBezTo>
                    <a:pt x="336414" y="359094"/>
                    <a:pt x="321920" y="373588"/>
                    <a:pt x="304041" y="373588"/>
                  </a:cubicBezTo>
                  <a:cubicBezTo>
                    <a:pt x="286162" y="373588"/>
                    <a:pt x="271668" y="359094"/>
                    <a:pt x="271668" y="341215"/>
                  </a:cubicBezTo>
                  <a:cubicBezTo>
                    <a:pt x="271668" y="328969"/>
                    <a:pt x="278468" y="318311"/>
                    <a:pt x="289602" y="314823"/>
                  </a:cubicBezTo>
                  <a:lnTo>
                    <a:pt x="142850" y="314823"/>
                  </a:lnTo>
                  <a:lnTo>
                    <a:pt x="143397" y="316865"/>
                  </a:lnTo>
                  <a:cubicBezTo>
                    <a:pt x="151629" y="321811"/>
                    <a:pt x="156401" y="330956"/>
                    <a:pt x="156401" y="341215"/>
                  </a:cubicBezTo>
                  <a:cubicBezTo>
                    <a:pt x="156401" y="359094"/>
                    <a:pt x="141907" y="373588"/>
                    <a:pt x="124028" y="373588"/>
                  </a:cubicBezTo>
                  <a:cubicBezTo>
                    <a:pt x="106149" y="373588"/>
                    <a:pt x="91655" y="359094"/>
                    <a:pt x="91655" y="341215"/>
                  </a:cubicBezTo>
                  <a:cubicBezTo>
                    <a:pt x="91655" y="329356"/>
                    <a:pt x="98032" y="318986"/>
                    <a:pt x="108649" y="315212"/>
                  </a:cubicBezTo>
                  <a:lnTo>
                    <a:pt x="33542" y="34909"/>
                  </a:lnTo>
                  <a:lnTo>
                    <a:pt x="0" y="34909"/>
                  </a:lnTo>
                  <a:lnTo>
                    <a:pt x="0" y="1773"/>
                  </a:lnTo>
                  <a:lnTo>
                    <a:pt x="51879" y="177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148" name="Rectangle 9">
              <a:extLst>
                <a:ext uri="{FF2B5EF4-FFF2-40B4-BE49-F238E27FC236}">
                  <a16:creationId xmlns:a16="http://schemas.microsoft.com/office/drawing/2014/main" xmlns="" id="{50A4A9F1-9E4E-4CF6-9CD7-E796D0F2BDA6}"/>
                </a:ext>
              </a:extLst>
            </p:cNvPr>
            <p:cNvSpPr/>
            <p:nvPr/>
          </p:nvSpPr>
          <p:spPr>
            <a:xfrm>
              <a:off x="8774218" y="3175576"/>
              <a:ext cx="371782" cy="371178"/>
            </a:xfrm>
            <a:custGeom>
              <a:avLst/>
              <a:gdLst/>
              <a:ahLst/>
              <a:cxnLst/>
              <a:rect l="l" t="t" r="r" b="b"/>
              <a:pathLst>
                <a:path w="3228210" h="3222968">
                  <a:moveTo>
                    <a:pt x="1619999" y="642446"/>
                  </a:moveTo>
                  <a:lnTo>
                    <a:pt x="2664115" y="1686562"/>
                  </a:lnTo>
                  <a:lnTo>
                    <a:pt x="2664116" y="1686562"/>
                  </a:lnTo>
                  <a:lnTo>
                    <a:pt x="2664116" y="3222968"/>
                  </a:lnTo>
                  <a:lnTo>
                    <a:pt x="2015013" y="3222968"/>
                  </a:lnTo>
                  <a:lnTo>
                    <a:pt x="2015013" y="2511495"/>
                  </a:lnTo>
                  <a:cubicBezTo>
                    <a:pt x="2015013" y="2399422"/>
                    <a:pt x="1924159" y="2308568"/>
                    <a:pt x="1812086" y="2308568"/>
                  </a:cubicBezTo>
                  <a:lnTo>
                    <a:pt x="1427912" y="2308568"/>
                  </a:lnTo>
                  <a:cubicBezTo>
                    <a:pt x="1315839" y="2308568"/>
                    <a:pt x="1224985" y="2399422"/>
                    <a:pt x="1224985" y="2511495"/>
                  </a:cubicBezTo>
                  <a:lnTo>
                    <a:pt x="1224985" y="3222968"/>
                  </a:lnTo>
                  <a:lnTo>
                    <a:pt x="575882" y="3222968"/>
                  </a:lnTo>
                  <a:lnTo>
                    <a:pt x="575882" y="1686562"/>
                  </a:lnTo>
                  <a:lnTo>
                    <a:pt x="575884" y="1686562"/>
                  </a:lnTo>
                  <a:close/>
                  <a:moveTo>
                    <a:pt x="509997" y="122689"/>
                  </a:moveTo>
                  <a:lnTo>
                    <a:pt x="942045" y="122689"/>
                  </a:lnTo>
                  <a:lnTo>
                    <a:pt x="942045" y="542556"/>
                  </a:lnTo>
                  <a:lnTo>
                    <a:pt x="509997" y="974604"/>
                  </a:lnTo>
                  <a:close/>
                  <a:moveTo>
                    <a:pt x="1620001" y="7099"/>
                  </a:moveTo>
                  <a:lnTo>
                    <a:pt x="3228210" y="1686560"/>
                  </a:lnTo>
                  <a:lnTo>
                    <a:pt x="2900441" y="1686560"/>
                  </a:lnTo>
                  <a:lnTo>
                    <a:pt x="1620001" y="349390"/>
                  </a:lnTo>
                  <a:close/>
                  <a:moveTo>
                    <a:pt x="1619999" y="0"/>
                  </a:moveTo>
                  <a:lnTo>
                    <a:pt x="1619999" y="342291"/>
                  </a:lnTo>
                  <a:lnTo>
                    <a:pt x="330172" y="1679462"/>
                  </a:lnTo>
                  <a:lnTo>
                    <a:pt x="0" y="167946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149" name="Freeform 18">
              <a:extLst>
                <a:ext uri="{FF2B5EF4-FFF2-40B4-BE49-F238E27FC236}">
                  <a16:creationId xmlns:a16="http://schemas.microsoft.com/office/drawing/2014/main" xmlns="" id="{05B9CF57-5C81-440C-9D47-335F5858156A}"/>
                </a:ext>
              </a:extLst>
            </p:cNvPr>
            <p:cNvSpPr/>
            <p:nvPr/>
          </p:nvSpPr>
          <p:spPr>
            <a:xfrm>
              <a:off x="8746390" y="4289982"/>
              <a:ext cx="427438" cy="344974"/>
            </a:xfrm>
            <a:custGeom>
              <a:avLst/>
              <a:gdLst/>
              <a:ahLst/>
              <a:cxnLst/>
              <a:rect l="l" t="t" r="r" b="b"/>
              <a:pathLst>
                <a:path w="3307788" h="2669631">
                  <a:moveTo>
                    <a:pt x="2793832" y="1478391"/>
                  </a:moveTo>
                  <a:cubicBezTo>
                    <a:pt x="2772990" y="1635402"/>
                    <a:pt x="2717678" y="1784517"/>
                    <a:pt x="2633007" y="1915952"/>
                  </a:cubicBezTo>
                  <a:cubicBezTo>
                    <a:pt x="2695386" y="1951862"/>
                    <a:pt x="2772768" y="1955673"/>
                    <a:pt x="2841607" y="1924185"/>
                  </a:cubicBezTo>
                  <a:cubicBezTo>
                    <a:pt x="2943442" y="1877605"/>
                    <a:pt x="2999062" y="1766364"/>
                    <a:pt x="2975226" y="1656948"/>
                  </a:cubicBezTo>
                  <a:cubicBezTo>
                    <a:pt x="2955176" y="1564911"/>
                    <a:pt x="2883463" y="1495086"/>
                    <a:pt x="2793832" y="1478391"/>
                  </a:cubicBezTo>
                  <a:close/>
                  <a:moveTo>
                    <a:pt x="2807611" y="1247700"/>
                  </a:moveTo>
                  <a:lnTo>
                    <a:pt x="2807472" y="1256060"/>
                  </a:lnTo>
                  <a:cubicBezTo>
                    <a:pt x="2994195" y="1281771"/>
                    <a:pt x="3148201" y="1421768"/>
                    <a:pt x="3189276" y="1610317"/>
                  </a:cubicBezTo>
                  <a:cubicBezTo>
                    <a:pt x="3235041" y="1820393"/>
                    <a:pt x="3128252" y="2033972"/>
                    <a:pt x="2932732" y="2123406"/>
                  </a:cubicBezTo>
                  <a:cubicBezTo>
                    <a:pt x="2789297" y="2189015"/>
                    <a:pt x="2626543" y="2174805"/>
                    <a:pt x="2499470" y="2094044"/>
                  </a:cubicBezTo>
                  <a:cubicBezTo>
                    <a:pt x="2427194" y="2172627"/>
                    <a:pt x="2343030" y="2241391"/>
                    <a:pt x="2248861" y="2297980"/>
                  </a:cubicBezTo>
                  <a:cubicBezTo>
                    <a:pt x="2178351" y="2340352"/>
                    <a:pt x="2104446" y="2374567"/>
                    <a:pt x="2027600" y="2398134"/>
                  </a:cubicBezTo>
                  <a:lnTo>
                    <a:pt x="3307788" y="2397615"/>
                  </a:lnTo>
                  <a:cubicBezTo>
                    <a:pt x="3265361" y="2549905"/>
                    <a:pt x="2537441" y="2669620"/>
                    <a:pt x="1653814" y="2669631"/>
                  </a:cubicBezTo>
                  <a:cubicBezTo>
                    <a:pt x="773102" y="2669642"/>
                    <a:pt x="46417" y="2550707"/>
                    <a:pt x="0" y="2398955"/>
                  </a:cubicBezTo>
                  <a:lnTo>
                    <a:pt x="1280678" y="2398436"/>
                  </a:lnTo>
                  <a:cubicBezTo>
                    <a:pt x="1203764" y="2374915"/>
                    <a:pt x="1129786" y="2340732"/>
                    <a:pt x="1059201" y="2298380"/>
                  </a:cubicBezTo>
                  <a:cubicBezTo>
                    <a:pt x="693039" y="2078675"/>
                    <a:pt x="477900" y="1674935"/>
                    <a:pt x="499745" y="1248476"/>
                  </a:cubicBezTo>
                  <a:close/>
                  <a:moveTo>
                    <a:pt x="1331611" y="201752"/>
                  </a:moveTo>
                  <a:cubicBezTo>
                    <a:pt x="1206335" y="290902"/>
                    <a:pt x="1124761" y="308382"/>
                    <a:pt x="1132336" y="435988"/>
                  </a:cubicBezTo>
                  <a:cubicBezTo>
                    <a:pt x="1160888" y="640507"/>
                    <a:pt x="1527973" y="617783"/>
                    <a:pt x="1498839" y="840365"/>
                  </a:cubicBezTo>
                  <a:cubicBezTo>
                    <a:pt x="1455138" y="960979"/>
                    <a:pt x="1395705" y="987199"/>
                    <a:pt x="1213910" y="1052459"/>
                  </a:cubicBezTo>
                  <a:cubicBezTo>
                    <a:pt x="1331028" y="972050"/>
                    <a:pt x="1364241" y="921357"/>
                    <a:pt x="1360745" y="809484"/>
                  </a:cubicBezTo>
                  <a:cubicBezTo>
                    <a:pt x="1360746" y="646916"/>
                    <a:pt x="1111360" y="626523"/>
                    <a:pt x="1020462" y="495421"/>
                  </a:cubicBezTo>
                  <a:cubicBezTo>
                    <a:pt x="941218" y="374224"/>
                    <a:pt x="1061250" y="280996"/>
                    <a:pt x="1331611" y="201752"/>
                  </a:cubicBezTo>
                  <a:close/>
                  <a:moveTo>
                    <a:pt x="2164365" y="80223"/>
                  </a:moveTo>
                  <a:cubicBezTo>
                    <a:pt x="2021192" y="182108"/>
                    <a:pt x="1927964" y="202086"/>
                    <a:pt x="1936621" y="347922"/>
                  </a:cubicBezTo>
                  <a:cubicBezTo>
                    <a:pt x="1969252" y="581657"/>
                    <a:pt x="2388778" y="555687"/>
                    <a:pt x="2355482" y="810066"/>
                  </a:cubicBezTo>
                  <a:cubicBezTo>
                    <a:pt x="2305538" y="947910"/>
                    <a:pt x="2237615" y="977876"/>
                    <a:pt x="2029849" y="1052459"/>
                  </a:cubicBezTo>
                  <a:cubicBezTo>
                    <a:pt x="2163698" y="960563"/>
                    <a:pt x="2201656" y="902628"/>
                    <a:pt x="2197660" y="774773"/>
                  </a:cubicBezTo>
                  <a:cubicBezTo>
                    <a:pt x="2197661" y="588982"/>
                    <a:pt x="1912649" y="565676"/>
                    <a:pt x="1808765" y="415844"/>
                  </a:cubicBezTo>
                  <a:cubicBezTo>
                    <a:pt x="1718201" y="277334"/>
                    <a:pt x="1855380" y="170787"/>
                    <a:pt x="2164365" y="80223"/>
                  </a:cubicBezTo>
                  <a:close/>
                  <a:moveTo>
                    <a:pt x="1754169" y="0"/>
                  </a:moveTo>
                  <a:cubicBezTo>
                    <a:pt x="1583512" y="121444"/>
                    <a:pt x="1472387" y="145257"/>
                    <a:pt x="1482706" y="319088"/>
                  </a:cubicBezTo>
                  <a:cubicBezTo>
                    <a:pt x="1521601" y="597693"/>
                    <a:pt x="2021663" y="566738"/>
                    <a:pt x="1981975" y="869950"/>
                  </a:cubicBezTo>
                  <a:cubicBezTo>
                    <a:pt x="1922443" y="1034256"/>
                    <a:pt x="1841481" y="1069974"/>
                    <a:pt x="1593831" y="1158875"/>
                  </a:cubicBezTo>
                  <a:cubicBezTo>
                    <a:pt x="1753374" y="1049338"/>
                    <a:pt x="1798619" y="980281"/>
                    <a:pt x="1793856" y="827882"/>
                  </a:cubicBezTo>
                  <a:cubicBezTo>
                    <a:pt x="1793857" y="606424"/>
                    <a:pt x="1454132" y="578644"/>
                    <a:pt x="1330306" y="400050"/>
                  </a:cubicBezTo>
                  <a:cubicBezTo>
                    <a:pt x="1222356" y="234950"/>
                    <a:pt x="1385869" y="107950"/>
                    <a:pt x="17541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grpSp>
      <p:grpSp>
        <p:nvGrpSpPr>
          <p:cNvPr id="33" name="Group 32">
            <a:extLst>
              <a:ext uri="{FF2B5EF4-FFF2-40B4-BE49-F238E27FC236}">
                <a16:creationId xmlns:a16="http://schemas.microsoft.com/office/drawing/2014/main" xmlns="" id="{97EF545A-3D61-45BD-82BC-307EBC9273D3}"/>
              </a:ext>
            </a:extLst>
          </p:cNvPr>
          <p:cNvGrpSpPr/>
          <p:nvPr/>
        </p:nvGrpSpPr>
        <p:grpSpPr>
          <a:xfrm>
            <a:off x="7544550" y="2985370"/>
            <a:ext cx="4495442" cy="2954198"/>
            <a:chOff x="2699792" y="2276872"/>
            <a:chExt cx="3312368" cy="2736303"/>
          </a:xfrm>
        </p:grpSpPr>
        <p:sp>
          <p:nvSpPr>
            <p:cNvPr id="34" name="Freeform 6">
              <a:extLst>
                <a:ext uri="{FF2B5EF4-FFF2-40B4-BE49-F238E27FC236}">
                  <a16:creationId xmlns:a16="http://schemas.microsoft.com/office/drawing/2014/main" xmlns="" id="{AF74C709-BC62-4C7A-A0CC-550E238CE7A9}"/>
                </a:ext>
              </a:extLst>
            </p:cNvPr>
            <p:cNvSpPr/>
            <p:nvPr/>
          </p:nvSpPr>
          <p:spPr>
            <a:xfrm>
              <a:off x="3419872" y="2536470"/>
              <a:ext cx="1872208" cy="2211045"/>
            </a:xfrm>
            <a:custGeom>
              <a:avLst/>
              <a:gdLst/>
              <a:ahLst/>
              <a:cxnLst/>
              <a:rect l="l" t="t" r="r" b="b"/>
              <a:pathLst>
                <a:path w="1872208" h="2211045">
                  <a:moveTo>
                    <a:pt x="0" y="0"/>
                  </a:moveTo>
                  <a:lnTo>
                    <a:pt x="9128" y="10788"/>
                  </a:lnTo>
                  <a:lnTo>
                    <a:pt x="1872208" y="1456894"/>
                  </a:lnTo>
                  <a:lnTo>
                    <a:pt x="1872208" y="2211045"/>
                  </a:lnTo>
                  <a:lnTo>
                    <a:pt x="1870585" y="2209702"/>
                  </a:lnTo>
                  <a:lnTo>
                    <a:pt x="0" y="772546"/>
                  </a:lnTo>
                  <a:close/>
                </a:path>
              </a:pathLst>
            </a:custGeom>
            <a:gradFill>
              <a:gsLst>
                <a:gs pos="0">
                  <a:schemeClr val="accent4">
                    <a:lumMod val="50000"/>
                  </a:schemeClr>
                </a:gs>
                <a:gs pos="100000">
                  <a:schemeClr val="accent1">
                    <a:lumMod val="50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35" name="Right Arrow 5">
              <a:extLst>
                <a:ext uri="{FF2B5EF4-FFF2-40B4-BE49-F238E27FC236}">
                  <a16:creationId xmlns:a16="http://schemas.microsoft.com/office/drawing/2014/main" xmlns="" id="{D546C3D1-FF69-4C30-877B-FBD81847150E}"/>
                </a:ext>
              </a:extLst>
            </p:cNvPr>
            <p:cNvSpPr/>
            <p:nvPr/>
          </p:nvSpPr>
          <p:spPr>
            <a:xfrm>
              <a:off x="3419872" y="2276872"/>
              <a:ext cx="2592288" cy="1296144"/>
            </a:xfrm>
            <a:prstGeom prst="rightArrow">
              <a:avLst>
                <a:gd name="adj1" fmla="val 58399"/>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6" name="Right Arrow 33">
              <a:extLst>
                <a:ext uri="{FF2B5EF4-FFF2-40B4-BE49-F238E27FC236}">
                  <a16:creationId xmlns:a16="http://schemas.microsoft.com/office/drawing/2014/main" xmlns="" id="{720E6A78-AF28-4E3B-BD07-558B20FE225E}"/>
                </a:ext>
              </a:extLst>
            </p:cNvPr>
            <p:cNvSpPr/>
            <p:nvPr/>
          </p:nvSpPr>
          <p:spPr>
            <a:xfrm rot="10800000">
              <a:off x="2699792" y="3717031"/>
              <a:ext cx="2592288" cy="1296144"/>
            </a:xfrm>
            <a:prstGeom prst="rightArrow">
              <a:avLst>
                <a:gd name="adj1" fmla="val 58399"/>
                <a:gd name="adj2"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grpSp>
      <p:sp>
        <p:nvSpPr>
          <p:cNvPr id="37" name="TextBox 36">
            <a:extLst>
              <a:ext uri="{FF2B5EF4-FFF2-40B4-BE49-F238E27FC236}">
                <a16:creationId xmlns:a16="http://schemas.microsoft.com/office/drawing/2014/main" xmlns="" id="{17401DE0-40BD-4614-A263-9ADE9DEC6795}"/>
              </a:ext>
            </a:extLst>
          </p:cNvPr>
          <p:cNvSpPr txBox="1"/>
          <p:nvPr/>
        </p:nvSpPr>
        <p:spPr>
          <a:xfrm>
            <a:off x="6337874" y="3467621"/>
            <a:ext cx="5244469" cy="369332"/>
          </a:xfrm>
          <a:prstGeom prst="rect">
            <a:avLst/>
          </a:prstGeom>
          <a:noFill/>
        </p:spPr>
        <p:txBody>
          <a:bodyPr wrap="square" rtlCol="0">
            <a:spAutoFit/>
          </a:bodyPr>
          <a:lstStyle/>
          <a:p>
            <a:pPr algn="r"/>
            <a:r>
              <a:rPr lang="id-ID" altLang="ko-KR" b="1" dirty="0" smtClean="0">
                <a:cs typeface="Arial" pitchFamily="34" charset="0"/>
              </a:rPr>
              <a:t>Joint Indonesia-Malaysia</a:t>
            </a:r>
            <a:endParaRPr lang="ko-KR" altLang="en-US" b="1" dirty="0">
              <a:cs typeface="Arial" pitchFamily="34" charset="0"/>
            </a:endParaRPr>
          </a:p>
        </p:txBody>
      </p:sp>
      <p:sp>
        <p:nvSpPr>
          <p:cNvPr id="38" name="TextBox 37">
            <a:extLst>
              <a:ext uri="{FF2B5EF4-FFF2-40B4-BE49-F238E27FC236}">
                <a16:creationId xmlns:a16="http://schemas.microsoft.com/office/drawing/2014/main" xmlns="" id="{17401DE0-40BD-4614-A263-9ADE9DEC6795}"/>
              </a:ext>
            </a:extLst>
          </p:cNvPr>
          <p:cNvSpPr txBox="1"/>
          <p:nvPr/>
        </p:nvSpPr>
        <p:spPr>
          <a:xfrm>
            <a:off x="5726368" y="4952522"/>
            <a:ext cx="5244469" cy="646331"/>
          </a:xfrm>
          <a:prstGeom prst="rect">
            <a:avLst/>
          </a:prstGeom>
          <a:noFill/>
        </p:spPr>
        <p:txBody>
          <a:bodyPr wrap="square" rtlCol="0">
            <a:spAutoFit/>
          </a:bodyPr>
          <a:lstStyle/>
          <a:p>
            <a:pPr algn="r"/>
            <a:r>
              <a:rPr lang="id-ID" altLang="ko-KR" b="1" dirty="0" smtClean="0">
                <a:cs typeface="Arial" pitchFamily="34" charset="0"/>
              </a:rPr>
              <a:t>Senior Offical Consultation</a:t>
            </a:r>
            <a:br>
              <a:rPr lang="id-ID" altLang="ko-KR" b="1" dirty="0" smtClean="0">
                <a:cs typeface="Arial" pitchFamily="34" charset="0"/>
              </a:rPr>
            </a:br>
            <a:r>
              <a:rPr lang="id-ID" altLang="ko-KR" b="1" dirty="0" smtClean="0">
                <a:cs typeface="Arial" pitchFamily="34" charset="0"/>
              </a:rPr>
              <a:t>RI-Timor Leste</a:t>
            </a:r>
            <a:endParaRPr lang="ko-KR" altLang="en-US" b="1" dirty="0">
              <a:cs typeface="Arial" pitchFamily="34" charset="0"/>
            </a:endParaRPr>
          </a:p>
        </p:txBody>
      </p:sp>
      <p:sp>
        <p:nvSpPr>
          <p:cNvPr id="39" name="Text Placeholder 1">
            <a:extLst>
              <a:ext uri="{FF2B5EF4-FFF2-40B4-BE49-F238E27FC236}">
                <a16:creationId xmlns:a16="http://schemas.microsoft.com/office/drawing/2014/main" xmlns="" id="{4D1AE3FB-4EB9-4FE6-8E65-B5FAA422F121}"/>
              </a:ext>
            </a:extLst>
          </p:cNvPr>
          <p:cNvSpPr txBox="1">
            <a:spLocks/>
          </p:cNvSpPr>
          <p:nvPr/>
        </p:nvSpPr>
        <p:spPr>
          <a:xfrm>
            <a:off x="1382753" y="1557747"/>
            <a:ext cx="4568235" cy="724247"/>
          </a:xfrm>
          <a:prstGeom prst="rect">
            <a:avLst/>
          </a:prstGeom>
        </p:spPr>
        <p:txBody>
          <a:bodyPr anchor="ctr"/>
          <a:lstStyle>
            <a:lvl1pPr marL="0" indent="0" algn="l" defTabSz="914423" rtl="0" eaLnBrk="1" latinLnBrk="0" hangingPunct="1">
              <a:lnSpc>
                <a:spcPct val="90000"/>
              </a:lnSpc>
              <a:spcBef>
                <a:spcPts val="1000"/>
              </a:spcBef>
              <a:buFont typeface="Arial" panose="020B0604020202020204" pitchFamily="34" charset="0"/>
              <a:buNone/>
              <a:defRPr sz="5400" b="0" kern="1200" baseline="0">
                <a:solidFill>
                  <a:schemeClr val="tx1">
                    <a:lumMod val="85000"/>
                    <a:lumOff val="15000"/>
                  </a:schemeClr>
                </a:solidFill>
                <a:latin typeface="+mj-lt"/>
                <a:ea typeface="+mn-ea"/>
                <a:cs typeface="Arial" pitchFamily="34" charset="0"/>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2800" b="1" dirty="0" smtClean="0">
                <a:solidFill>
                  <a:schemeClr val="tx1"/>
                </a:solidFill>
              </a:rPr>
              <a:t>Perbatasan antar Negara</a:t>
            </a:r>
            <a:endParaRPr lang="en-US" sz="2800" b="1" dirty="0">
              <a:solidFill>
                <a:schemeClr val="tx1"/>
              </a:solidFill>
            </a:endParaRPr>
          </a:p>
        </p:txBody>
      </p:sp>
      <p:sp>
        <p:nvSpPr>
          <p:cNvPr id="40" name="Text Placeholder 1">
            <a:extLst>
              <a:ext uri="{FF2B5EF4-FFF2-40B4-BE49-F238E27FC236}">
                <a16:creationId xmlns:a16="http://schemas.microsoft.com/office/drawing/2014/main" xmlns="" id="{4D1AE3FB-4EB9-4FE6-8E65-B5FAA422F121}"/>
              </a:ext>
            </a:extLst>
          </p:cNvPr>
          <p:cNvSpPr txBox="1">
            <a:spLocks/>
          </p:cNvSpPr>
          <p:nvPr/>
        </p:nvSpPr>
        <p:spPr>
          <a:xfrm>
            <a:off x="7190058" y="1577768"/>
            <a:ext cx="4761083" cy="724247"/>
          </a:xfrm>
          <a:prstGeom prst="rect">
            <a:avLst/>
          </a:prstGeom>
        </p:spPr>
        <p:txBody>
          <a:bodyPr anchor="ctr"/>
          <a:lstStyle>
            <a:lvl1pPr marL="0" indent="0" algn="l" defTabSz="914423" rtl="0" eaLnBrk="1" latinLnBrk="0" hangingPunct="1">
              <a:lnSpc>
                <a:spcPct val="90000"/>
              </a:lnSpc>
              <a:spcBef>
                <a:spcPts val="1000"/>
              </a:spcBef>
              <a:buFont typeface="Arial" panose="020B0604020202020204" pitchFamily="34" charset="0"/>
              <a:buNone/>
              <a:defRPr sz="5400" b="0" kern="1200" baseline="0">
                <a:solidFill>
                  <a:schemeClr val="tx1">
                    <a:lumMod val="85000"/>
                    <a:lumOff val="15000"/>
                  </a:schemeClr>
                </a:solidFill>
                <a:latin typeface="+mj-lt"/>
                <a:ea typeface="+mn-ea"/>
                <a:cs typeface="Arial" pitchFamily="34" charset="0"/>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2800" b="1" dirty="0" smtClean="0">
                <a:solidFill>
                  <a:schemeClr val="tx1"/>
                </a:solidFill>
              </a:rPr>
              <a:t>Batas Negara (Demarkasi)</a:t>
            </a:r>
            <a:endParaRPr lang="en-US" sz="2800" b="1" dirty="0">
              <a:solidFill>
                <a:schemeClr val="tx1"/>
              </a:solidFill>
            </a:endParaRPr>
          </a:p>
        </p:txBody>
      </p:sp>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19715" y="106016"/>
            <a:ext cx="684756" cy="8879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cxnSp>
        <p:nvCxnSpPr>
          <p:cNvPr id="5" name="Straight Connector 4"/>
          <p:cNvCxnSpPr/>
          <p:nvPr/>
        </p:nvCxnSpPr>
        <p:spPr>
          <a:xfrm>
            <a:off x="1439416" y="2119136"/>
            <a:ext cx="428400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7251394" y="2139841"/>
            <a:ext cx="446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3" name="Dodecagon 42"/>
          <p:cNvSpPr/>
          <p:nvPr/>
        </p:nvSpPr>
        <p:spPr>
          <a:xfrm>
            <a:off x="11564471" y="6233987"/>
            <a:ext cx="540000" cy="540000"/>
          </a:xfrm>
          <a:prstGeom prst="dodecagon">
            <a:avLst/>
          </a:prstGeom>
          <a:ln w="34925">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6"/>
          </a:lnRef>
          <a:fillRef idx="1">
            <a:schemeClr val="lt1"/>
          </a:fillRef>
          <a:effectRef idx="0">
            <a:schemeClr val="accent6"/>
          </a:effectRef>
          <a:fontRef idx="minor">
            <a:schemeClr val="dk1"/>
          </a:fontRef>
        </p:style>
        <p:txBody>
          <a:bodyPr rtlCol="0" anchor="ctr"/>
          <a:lstStyle/>
          <a:p>
            <a:pPr algn="ctr"/>
            <a:r>
              <a:rPr lang="id-ID" b="1" dirty="0" smtClean="0"/>
              <a:t>6</a:t>
            </a:r>
            <a:endParaRPr lang="id-ID" b="1" dirty="0"/>
          </a:p>
        </p:txBody>
      </p:sp>
    </p:spTree>
    <p:extLst>
      <p:ext uri="{BB962C8B-B14F-4D97-AF65-F5344CB8AC3E}">
        <p14:creationId xmlns:p14="http://schemas.microsoft.com/office/powerpoint/2010/main" val="4056555054"/>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D6B1E83D-D31A-49EB-87B9-D38F838F59FA}"/>
              </a:ext>
            </a:extLst>
          </p:cNvPr>
          <p:cNvSpPr txBox="1"/>
          <p:nvPr/>
        </p:nvSpPr>
        <p:spPr>
          <a:xfrm>
            <a:off x="238795" y="638852"/>
            <a:ext cx="11738339" cy="1323439"/>
          </a:xfrm>
          <a:prstGeom prst="rect">
            <a:avLst/>
          </a:prstGeom>
          <a:noFill/>
        </p:spPr>
        <p:txBody>
          <a:bodyPr wrap="square" rtlCol="0" anchor="ctr">
            <a:spAutoFit/>
          </a:bodyPr>
          <a:lstStyle/>
          <a:p>
            <a:pPr algn="ctr"/>
            <a:r>
              <a:rPr lang="id-ID" altLang="ko-KR" sz="4000" b="1" dirty="0" smtClean="0">
                <a:solidFill>
                  <a:schemeClr val="bg1"/>
                </a:solidFill>
                <a:latin typeface="Segoe UI Black" panose="020B0A02040204020203" pitchFamily="34" charset="0"/>
                <a:ea typeface="Segoe UI Black" panose="020B0A02040204020203" pitchFamily="34" charset="0"/>
                <a:cs typeface="Segoe UI Black" panose="020B0A02040204020203" pitchFamily="34" charset="0"/>
              </a:rPr>
              <a:t>PELAKSANAAN KEGIATAN KERJASAMA PERBATASAN DAN BATAS ANTAR NEGARA</a:t>
            </a:r>
            <a:endParaRPr lang="ko-KR" altLang="en-US" sz="4000" b="1" dirty="0">
              <a:solidFill>
                <a:schemeClr val="bg1"/>
              </a:solidFill>
              <a:latin typeface="Segoe UI Black" panose="020B0A02040204020203" pitchFamily="34" charset="0"/>
              <a:cs typeface="Segoe UI Black" panose="020B0A02040204020203"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135624716"/>
              </p:ext>
            </p:extLst>
          </p:nvPr>
        </p:nvGraphicFramePr>
        <p:xfrm>
          <a:off x="223029" y="3103138"/>
          <a:ext cx="11738340" cy="3108960"/>
        </p:xfrm>
        <a:graphic>
          <a:graphicData uri="http://schemas.openxmlformats.org/drawingml/2006/table">
            <a:tbl>
              <a:tblPr firstRow="1" bandRow="1">
                <a:tableStyleId>{5C22544A-7EE6-4342-B048-85BDC9FD1C3A}</a:tableStyleId>
              </a:tblPr>
              <a:tblGrid>
                <a:gridCol w="1956390"/>
                <a:gridCol w="1956390"/>
                <a:gridCol w="1956390"/>
                <a:gridCol w="1956390"/>
                <a:gridCol w="1956390"/>
                <a:gridCol w="1956390"/>
              </a:tblGrid>
              <a:tr h="370840">
                <a:tc>
                  <a:txBody>
                    <a:bodyPr/>
                    <a:lstStyle/>
                    <a:p>
                      <a:pPr algn="ctr"/>
                      <a:r>
                        <a:rPr lang="id-ID" sz="2400" dirty="0" smtClean="0">
                          <a:latin typeface="Segoe UI" panose="020B0502040204020203" pitchFamily="34" charset="0"/>
                          <a:cs typeface="Segoe UI" panose="020B0502040204020203" pitchFamily="34" charset="0"/>
                        </a:rPr>
                        <a:t>SOSEK MALINDO</a:t>
                      </a:r>
                      <a:endParaRPr lang="id-ID" sz="2400" dirty="0">
                        <a:latin typeface="Segoe UI" panose="020B0502040204020203" pitchFamily="34" charset="0"/>
                        <a:cs typeface="Segoe UI" panose="020B0502040204020203" pitchFamily="34" charset="0"/>
                      </a:endParaRPr>
                    </a:p>
                  </a:txBody>
                  <a:tcPr anchor="ctr">
                    <a:cell3D prstMaterial="dkEdge">
                      <a:bevel/>
                      <a:lightRig rig="flood" dir="t"/>
                    </a:cell3D>
                  </a:tcPr>
                </a:tc>
                <a:tc>
                  <a:txBody>
                    <a:bodyPr/>
                    <a:lstStyle/>
                    <a:p>
                      <a:pPr algn="ctr"/>
                      <a:r>
                        <a:rPr lang="id-ID" sz="2400" dirty="0" smtClean="0">
                          <a:latin typeface="Segoe UI" panose="020B0502040204020203" pitchFamily="34" charset="0"/>
                          <a:cs typeface="Segoe UI" panose="020B0502040204020203" pitchFamily="34" charset="0"/>
                        </a:rPr>
                        <a:t>SEKBER</a:t>
                      </a:r>
                      <a:endParaRPr lang="id-ID" sz="2400" dirty="0">
                        <a:latin typeface="Segoe UI" panose="020B0502040204020203" pitchFamily="34" charset="0"/>
                        <a:cs typeface="Segoe UI" panose="020B0502040204020203" pitchFamily="34" charset="0"/>
                      </a:endParaRPr>
                    </a:p>
                  </a:txBody>
                  <a:tcPr anchor="ctr">
                    <a:cell3D prstMaterial="dkEdge">
                      <a:bevel/>
                      <a:lightRig rig="flood" dir="t"/>
                    </a:cell3D>
                  </a:tcPr>
                </a:tc>
                <a:tc>
                  <a:txBody>
                    <a:bodyPr/>
                    <a:lstStyle/>
                    <a:p>
                      <a:pPr algn="ctr"/>
                      <a:r>
                        <a:rPr lang="id-ID" sz="2400" dirty="0" smtClean="0">
                          <a:latin typeface="Segoe UI" panose="020B0502040204020203" pitchFamily="34" charset="0"/>
                          <a:cs typeface="Segoe UI" panose="020B0502040204020203" pitchFamily="34" charset="0"/>
                        </a:rPr>
                        <a:t>JBC RI-PNG</a:t>
                      </a:r>
                      <a:endParaRPr lang="id-ID" sz="2400" dirty="0">
                        <a:latin typeface="Segoe UI" panose="020B0502040204020203" pitchFamily="34" charset="0"/>
                        <a:cs typeface="Segoe UI" panose="020B0502040204020203" pitchFamily="34" charset="0"/>
                      </a:endParaRPr>
                    </a:p>
                  </a:txBody>
                  <a:tcPr anchor="ctr">
                    <a:cell3D prstMaterial="dkEdge">
                      <a:bevel/>
                      <a:lightRig rig="flood" dir="t"/>
                    </a:cell3D>
                  </a:tcPr>
                </a:tc>
                <a:tc>
                  <a:txBody>
                    <a:bodyPr/>
                    <a:lstStyle/>
                    <a:p>
                      <a:pPr algn="ctr"/>
                      <a:r>
                        <a:rPr lang="id-ID" sz="2400" dirty="0" smtClean="0">
                          <a:latin typeface="Segoe UI" panose="020B0502040204020203" pitchFamily="34" charset="0"/>
                          <a:cs typeface="Segoe UI" panose="020B0502040204020203" pitchFamily="34" charset="0"/>
                        </a:rPr>
                        <a:t>JBC RI-RDTL</a:t>
                      </a:r>
                      <a:endParaRPr lang="id-ID" sz="2400" dirty="0">
                        <a:latin typeface="Segoe UI" panose="020B0502040204020203" pitchFamily="34" charset="0"/>
                        <a:cs typeface="Segoe UI" panose="020B0502040204020203" pitchFamily="34" charset="0"/>
                      </a:endParaRPr>
                    </a:p>
                  </a:txBody>
                  <a:tcPr anchor="ctr">
                    <a:cell3D prstMaterial="dkEdge">
                      <a:bevel/>
                      <a:lightRig rig="flood" dir="t"/>
                    </a:cell3D>
                  </a:tcPr>
                </a:tc>
                <a:tc>
                  <a:txBody>
                    <a:bodyPr/>
                    <a:lstStyle/>
                    <a:p>
                      <a:pPr algn="ctr"/>
                      <a:r>
                        <a:rPr lang="id-ID" sz="2400" dirty="0" smtClean="0">
                          <a:latin typeface="Segoe UI" panose="020B0502040204020203" pitchFamily="34" charset="0"/>
                          <a:cs typeface="Segoe UI" panose="020B0502040204020203" pitchFamily="34" charset="0"/>
                        </a:rPr>
                        <a:t>SOC</a:t>
                      </a:r>
                      <a:r>
                        <a:rPr lang="id-ID" sz="2400" baseline="0" dirty="0" smtClean="0">
                          <a:latin typeface="Segoe UI" panose="020B0502040204020203" pitchFamily="34" charset="0"/>
                          <a:cs typeface="Segoe UI" panose="020B0502040204020203" pitchFamily="34" charset="0"/>
                        </a:rPr>
                        <a:t> RI-RDTL</a:t>
                      </a:r>
                      <a:endParaRPr lang="id-ID" sz="2400" dirty="0">
                        <a:latin typeface="Segoe UI" panose="020B0502040204020203" pitchFamily="34" charset="0"/>
                        <a:cs typeface="Segoe UI" panose="020B0502040204020203" pitchFamily="34" charset="0"/>
                      </a:endParaRPr>
                    </a:p>
                  </a:txBody>
                  <a:tcPr anchor="ctr">
                    <a:cell3D prstMaterial="dkEdge">
                      <a:bevel/>
                      <a:lightRig rig="flood" dir="t"/>
                    </a:cell3D>
                  </a:tcPr>
                </a:tc>
                <a:tc>
                  <a:txBody>
                    <a:bodyPr/>
                    <a:lstStyle/>
                    <a:p>
                      <a:pPr algn="ctr"/>
                      <a:r>
                        <a:rPr lang="id-ID" sz="2400" dirty="0" smtClean="0">
                          <a:latin typeface="Segoe UI" panose="020B0502040204020203" pitchFamily="34" charset="0"/>
                          <a:cs typeface="Segoe UI" panose="020B0502040204020203" pitchFamily="34" charset="0"/>
                        </a:rPr>
                        <a:t>JIM</a:t>
                      </a:r>
                      <a:endParaRPr lang="id-ID" sz="2400" dirty="0">
                        <a:latin typeface="Segoe UI" panose="020B0502040204020203" pitchFamily="34" charset="0"/>
                        <a:cs typeface="Segoe UI" panose="020B0502040204020203" pitchFamily="34" charset="0"/>
                      </a:endParaRPr>
                    </a:p>
                  </a:txBody>
                  <a:tcPr anchor="ctr">
                    <a:cell3D prstMaterial="dkEdge">
                      <a:bevel/>
                      <a:lightRig rig="flood" dir="t"/>
                    </a:cell3D>
                  </a:tcPr>
                </a:tc>
              </a:tr>
              <a:tr h="1670661">
                <a:tc>
                  <a:txBody>
                    <a:bodyPr/>
                    <a:lstStyle/>
                    <a:p>
                      <a:r>
                        <a:rPr lang="id-ID" dirty="0" smtClean="0">
                          <a:latin typeface="Segoe UI" panose="020B0502040204020203" pitchFamily="34" charset="0"/>
                          <a:cs typeface="Segoe UI" panose="020B0502040204020203" pitchFamily="34" charset="0"/>
                        </a:rPr>
                        <a:t>Tentative</a:t>
                      </a:r>
                      <a:r>
                        <a:rPr lang="id-ID" baseline="0" dirty="0" smtClean="0">
                          <a:latin typeface="Segoe UI" panose="020B0502040204020203" pitchFamily="34" charset="0"/>
                          <a:cs typeface="Segoe UI" panose="020B0502040204020203" pitchFamily="34" charset="0"/>
                        </a:rPr>
                        <a:t> akan dilaksanakan pada bulan September/Oktober tahun 2019 di Indonesia</a:t>
                      </a:r>
                      <a:endParaRPr lang="id-ID" dirty="0">
                        <a:latin typeface="Segoe UI" panose="020B0502040204020203" pitchFamily="34" charset="0"/>
                        <a:cs typeface="Segoe UI" panose="020B0502040204020203" pitchFamily="34" charset="0"/>
                      </a:endParaRPr>
                    </a:p>
                  </a:txBody>
                  <a:tcPr>
                    <a:cell3D prstMaterial="dkEdge">
                      <a:bevel/>
                      <a:lightRig rig="flood" dir="t"/>
                    </a:cell3D>
                  </a:tcPr>
                </a:tc>
                <a:tc>
                  <a:txBody>
                    <a:bodyPr/>
                    <a:lstStyle/>
                    <a:p>
                      <a:pPr marL="0" marR="0" indent="0" algn="l" defTabSz="914423" rtl="0" eaLnBrk="1" fontAlgn="auto" latinLnBrk="0" hangingPunct="1">
                        <a:lnSpc>
                          <a:spcPct val="100000"/>
                        </a:lnSpc>
                        <a:spcBef>
                          <a:spcPts val="0"/>
                        </a:spcBef>
                        <a:spcAft>
                          <a:spcPts val="0"/>
                        </a:spcAft>
                        <a:buClrTx/>
                        <a:buSzTx/>
                        <a:buFontTx/>
                        <a:buNone/>
                        <a:tabLst/>
                        <a:defRPr/>
                      </a:pPr>
                      <a:r>
                        <a:rPr lang="id-ID" dirty="0" smtClean="0">
                          <a:latin typeface="Segoe UI" panose="020B0502040204020203" pitchFamily="34" charset="0"/>
                          <a:cs typeface="Segoe UI" panose="020B0502040204020203" pitchFamily="34" charset="0"/>
                        </a:rPr>
                        <a:t>Telah</a:t>
                      </a:r>
                      <a:r>
                        <a:rPr lang="id-ID" baseline="0" dirty="0" smtClean="0">
                          <a:latin typeface="Segoe UI" panose="020B0502040204020203" pitchFamily="34" charset="0"/>
                          <a:cs typeface="Segoe UI" panose="020B0502040204020203" pitchFamily="34" charset="0"/>
                        </a:rPr>
                        <a:t> dilaksanakan pada 4-6 Maret 2019, di Tanjung Pinang.</a:t>
                      </a:r>
                      <a:endParaRPr lang="id-ID" dirty="0" smtClean="0">
                        <a:latin typeface="Segoe UI" panose="020B0502040204020203" pitchFamily="34" charset="0"/>
                        <a:cs typeface="Segoe UI" panose="020B0502040204020203" pitchFamily="34" charset="0"/>
                      </a:endParaRPr>
                    </a:p>
                    <a:p>
                      <a:endParaRPr lang="id-ID" dirty="0">
                        <a:latin typeface="Segoe UI" panose="020B0502040204020203" pitchFamily="34" charset="0"/>
                        <a:cs typeface="Segoe UI" panose="020B0502040204020203" pitchFamily="34" charset="0"/>
                      </a:endParaRPr>
                    </a:p>
                  </a:txBody>
                  <a:tcPr>
                    <a:cell3D prstMaterial="dkEdge">
                      <a:bevel/>
                      <a:lightRig rig="flood" dir="t"/>
                    </a:cell3D>
                  </a:tcPr>
                </a:tc>
                <a:tc>
                  <a:txBody>
                    <a:bodyPr/>
                    <a:lstStyle/>
                    <a:p>
                      <a:r>
                        <a:rPr lang="id-ID" dirty="0" smtClean="0">
                          <a:latin typeface="Segoe UI" panose="020B0502040204020203" pitchFamily="34" charset="0"/>
                          <a:cs typeface="Segoe UI" panose="020B0502040204020203" pitchFamily="34" charset="0"/>
                        </a:rPr>
                        <a:t>Akan dilaksanakan JBC RI-PNG</a:t>
                      </a:r>
                      <a:r>
                        <a:rPr lang="id-ID" baseline="0" dirty="0" smtClean="0">
                          <a:latin typeface="Segoe UI" panose="020B0502040204020203" pitchFamily="34" charset="0"/>
                          <a:cs typeface="Segoe UI" panose="020B0502040204020203" pitchFamily="34" charset="0"/>
                        </a:rPr>
                        <a:t> ke-35 pada 23-27 September 2019 di PNG. (tentative)</a:t>
                      </a:r>
                      <a:endParaRPr lang="id-ID" dirty="0">
                        <a:latin typeface="Segoe UI" panose="020B0502040204020203" pitchFamily="34" charset="0"/>
                        <a:cs typeface="Segoe UI" panose="020B0502040204020203" pitchFamily="34" charset="0"/>
                      </a:endParaRPr>
                    </a:p>
                  </a:txBody>
                  <a:tcPr>
                    <a:cell3D prstMaterial="dkEdge">
                      <a:bevel/>
                      <a:lightRig rig="flood" dir="t"/>
                    </a:cell3D>
                  </a:tcPr>
                </a:tc>
                <a:tc>
                  <a:txBody>
                    <a:bodyPr/>
                    <a:lstStyle/>
                    <a:p>
                      <a:r>
                        <a:rPr lang="id-ID" dirty="0" smtClean="0">
                          <a:latin typeface="Segoe UI" panose="020B0502040204020203" pitchFamily="34" charset="0"/>
                          <a:cs typeface="Segoe UI" panose="020B0502040204020203" pitchFamily="34" charset="0"/>
                        </a:rPr>
                        <a:t>Telah dilaksanakan</a:t>
                      </a:r>
                      <a:r>
                        <a:rPr lang="id-ID" baseline="0" dirty="0" smtClean="0">
                          <a:latin typeface="Segoe UI" panose="020B0502040204020203" pitchFamily="34" charset="0"/>
                          <a:cs typeface="Segoe UI" panose="020B0502040204020203" pitchFamily="34" charset="0"/>
                        </a:rPr>
                        <a:t> </a:t>
                      </a:r>
                      <a:r>
                        <a:rPr lang="id-ID" dirty="0" smtClean="0">
                          <a:latin typeface="Segoe UI" panose="020B0502040204020203" pitchFamily="34" charset="0"/>
                          <a:cs typeface="Segoe UI" panose="020B0502040204020203" pitchFamily="34" charset="0"/>
                        </a:rPr>
                        <a:t>pertemuan Jajag reaktivasi</a:t>
                      </a:r>
                      <a:r>
                        <a:rPr lang="id-ID" baseline="0" dirty="0" smtClean="0">
                          <a:latin typeface="Segoe UI" panose="020B0502040204020203" pitchFamily="34" charset="0"/>
                          <a:cs typeface="Segoe UI" panose="020B0502040204020203" pitchFamily="34" charset="0"/>
                        </a:rPr>
                        <a:t> forum JBC RI-RDTL pada 25-27 Juni 2019, di Dili, Timor Leste</a:t>
                      </a:r>
                      <a:endParaRPr lang="id-ID" dirty="0">
                        <a:latin typeface="Segoe UI" panose="020B0502040204020203" pitchFamily="34" charset="0"/>
                        <a:cs typeface="Segoe UI" panose="020B0502040204020203" pitchFamily="34" charset="0"/>
                      </a:endParaRPr>
                    </a:p>
                  </a:txBody>
                  <a:tcPr>
                    <a:cell3D prstMaterial="dkEdge">
                      <a:bevel/>
                      <a:lightRig rig="flood" dir="t"/>
                    </a:cell3D>
                  </a:tcPr>
                </a:tc>
                <a:tc>
                  <a:txBody>
                    <a:bodyPr/>
                    <a:lstStyle/>
                    <a:p>
                      <a:r>
                        <a:rPr lang="id-ID" dirty="0" smtClean="0">
                          <a:latin typeface="Segoe UI" panose="020B0502040204020203" pitchFamily="34" charset="0"/>
                          <a:cs typeface="Segoe UI" panose="020B0502040204020203" pitchFamily="34" charset="0"/>
                        </a:rPr>
                        <a:t>Akan dilaksanakan</a:t>
                      </a:r>
                      <a:r>
                        <a:rPr lang="id-ID" baseline="0" dirty="0" smtClean="0">
                          <a:latin typeface="Segoe UI" panose="020B0502040204020203" pitchFamily="34" charset="0"/>
                          <a:cs typeface="Segoe UI" panose="020B0502040204020203" pitchFamily="34" charset="0"/>
                        </a:rPr>
                        <a:t> Sidang SOC ke-5 R-RDTL pada 30 Juni – 3 Juli 2019, di Denpasar, Bali.</a:t>
                      </a:r>
                      <a:endParaRPr lang="id-ID" dirty="0">
                        <a:latin typeface="Segoe UI" panose="020B0502040204020203" pitchFamily="34" charset="0"/>
                        <a:cs typeface="Segoe UI" panose="020B0502040204020203" pitchFamily="34" charset="0"/>
                      </a:endParaRPr>
                    </a:p>
                  </a:txBody>
                  <a:tcPr>
                    <a:cell3D prstMaterial="dkEdge">
                      <a:bevel/>
                      <a:lightRig rig="flood" dir="t"/>
                    </a:cell3D>
                  </a:tcPr>
                </a:tc>
                <a:tc>
                  <a:txBody>
                    <a:bodyPr/>
                    <a:lstStyle/>
                    <a:p>
                      <a:r>
                        <a:rPr lang="id-ID" dirty="0" smtClean="0">
                          <a:latin typeface="Segoe UI" panose="020B0502040204020203" pitchFamily="34" charset="0"/>
                          <a:cs typeface="Segoe UI" panose="020B0502040204020203" pitchFamily="34" charset="0"/>
                        </a:rPr>
                        <a:t>Akan dilaksanakan Persidangan JIM ke-43</a:t>
                      </a:r>
                      <a:r>
                        <a:rPr lang="id-ID" baseline="0" dirty="0" smtClean="0">
                          <a:latin typeface="Segoe UI" panose="020B0502040204020203" pitchFamily="34" charset="0"/>
                          <a:cs typeface="Segoe UI" panose="020B0502040204020203" pitchFamily="34" charset="0"/>
                        </a:rPr>
                        <a:t> di Malaysia. Tentative bulan September 2019</a:t>
                      </a:r>
                      <a:endParaRPr lang="id-ID" dirty="0">
                        <a:latin typeface="Segoe UI" panose="020B0502040204020203" pitchFamily="34" charset="0"/>
                        <a:cs typeface="Segoe UI" panose="020B0502040204020203" pitchFamily="34" charset="0"/>
                      </a:endParaRPr>
                    </a:p>
                  </a:txBody>
                  <a:tcPr>
                    <a:cell3D prstMaterial="dkEdge">
                      <a:bevel/>
                      <a:lightRig rig="flood" dir="t"/>
                    </a:cell3D>
                  </a:tcPr>
                </a:tc>
              </a:tr>
            </a:tbl>
          </a:graphicData>
        </a:graphic>
      </p:graphicFrame>
      <p:sp>
        <p:nvSpPr>
          <p:cNvPr id="5" name="Dodecagon 4"/>
          <p:cNvSpPr/>
          <p:nvPr/>
        </p:nvSpPr>
        <p:spPr>
          <a:xfrm>
            <a:off x="11564471" y="6233987"/>
            <a:ext cx="540000" cy="540000"/>
          </a:xfrm>
          <a:prstGeom prst="dodecagon">
            <a:avLst/>
          </a:prstGeom>
          <a:ln w="34925">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6"/>
          </a:lnRef>
          <a:fillRef idx="1">
            <a:schemeClr val="lt1"/>
          </a:fillRef>
          <a:effectRef idx="0">
            <a:schemeClr val="accent6"/>
          </a:effectRef>
          <a:fontRef idx="minor">
            <a:schemeClr val="dk1"/>
          </a:fontRef>
        </p:style>
        <p:txBody>
          <a:bodyPr rtlCol="0" anchor="ctr"/>
          <a:lstStyle/>
          <a:p>
            <a:pPr algn="ctr"/>
            <a:r>
              <a:rPr lang="id-ID" b="1" dirty="0" smtClean="0"/>
              <a:t>7</a:t>
            </a:r>
            <a:endParaRPr lang="id-ID" b="1" dirty="0"/>
          </a:p>
        </p:txBody>
      </p:sp>
    </p:spTree>
    <p:extLst>
      <p:ext uri="{BB962C8B-B14F-4D97-AF65-F5344CB8AC3E}">
        <p14:creationId xmlns:p14="http://schemas.microsoft.com/office/powerpoint/2010/main" val="1210868948"/>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4D1AE3FB-4EB9-4FE6-8E65-B5FAA422F121}"/>
              </a:ext>
            </a:extLst>
          </p:cNvPr>
          <p:cNvSpPr>
            <a:spLocks noGrp="1"/>
          </p:cNvSpPr>
          <p:nvPr>
            <p:ph type="body" sz="quarter" idx="10"/>
          </p:nvPr>
        </p:nvSpPr>
        <p:spPr>
          <a:xfrm>
            <a:off x="723720" y="98676"/>
            <a:ext cx="11219558" cy="1240175"/>
          </a:xfrm>
        </p:spPr>
        <p:txBody>
          <a:bodyPr/>
          <a:lstStyle/>
          <a:p>
            <a:r>
              <a:rPr lang="id-ID" sz="4000" b="1" dirty="0" smtClean="0">
                <a:solidFill>
                  <a:schemeClr val="tx1"/>
                </a:solidFill>
                <a:latin typeface="Segoe UI" panose="020B0502040204020203" pitchFamily="34" charset="0"/>
                <a:cs typeface="Segoe UI" panose="020B0502040204020203" pitchFamily="34" charset="0"/>
              </a:rPr>
              <a:t>KEBIJAKAN TEKNIS DEKONSENTRASI </a:t>
            </a:r>
            <a:br>
              <a:rPr lang="id-ID" sz="4000" b="1" dirty="0" smtClean="0">
                <a:solidFill>
                  <a:schemeClr val="tx1"/>
                </a:solidFill>
                <a:latin typeface="Segoe UI" panose="020B0502040204020203" pitchFamily="34" charset="0"/>
                <a:cs typeface="Segoe UI" panose="020B0502040204020203" pitchFamily="34" charset="0"/>
              </a:rPr>
            </a:br>
            <a:r>
              <a:rPr lang="id-ID" sz="4000" b="1" dirty="0" smtClean="0">
                <a:solidFill>
                  <a:schemeClr val="tx1"/>
                </a:solidFill>
                <a:latin typeface="Segoe UI" panose="020B0502040204020203" pitchFamily="34" charset="0"/>
                <a:cs typeface="Segoe UI" panose="020B0502040204020203" pitchFamily="34" charset="0"/>
              </a:rPr>
              <a:t>TAHUN 2019</a:t>
            </a:r>
            <a:endParaRPr lang="en-US" sz="4000" b="1" dirty="0">
              <a:solidFill>
                <a:schemeClr val="tx1"/>
              </a:solidFill>
              <a:latin typeface="Segoe UI" panose="020B0502040204020203" pitchFamily="34" charset="0"/>
              <a:cs typeface="Segoe UI" panose="020B0502040204020203" pitchFamily="34" charset="0"/>
            </a:endParaRPr>
          </a:p>
        </p:txBody>
      </p:sp>
      <p:grpSp>
        <p:nvGrpSpPr>
          <p:cNvPr id="3" name="Group 2">
            <a:extLst>
              <a:ext uri="{FF2B5EF4-FFF2-40B4-BE49-F238E27FC236}">
                <a16:creationId xmlns:a16="http://schemas.microsoft.com/office/drawing/2014/main" xmlns="" id="{80039CD4-186B-415F-81D5-7595597D689A}"/>
              </a:ext>
            </a:extLst>
          </p:cNvPr>
          <p:cNvGrpSpPr/>
          <p:nvPr/>
        </p:nvGrpSpPr>
        <p:grpSpPr>
          <a:xfrm>
            <a:off x="8553962" y="2477810"/>
            <a:ext cx="2818186" cy="955691"/>
            <a:chOff x="803640" y="3362835"/>
            <a:chExt cx="2059657" cy="955691"/>
          </a:xfrm>
        </p:grpSpPr>
        <p:sp>
          <p:nvSpPr>
            <p:cNvPr id="4" name="TextBox 3">
              <a:extLst>
                <a:ext uri="{FF2B5EF4-FFF2-40B4-BE49-F238E27FC236}">
                  <a16:creationId xmlns:a16="http://schemas.microsoft.com/office/drawing/2014/main" xmlns="" id="{BF1133B7-75B6-41BC-895F-FCAC212475F8}"/>
                </a:ext>
              </a:extLst>
            </p:cNvPr>
            <p:cNvSpPr txBox="1"/>
            <p:nvPr/>
          </p:nvSpPr>
          <p:spPr>
            <a:xfrm>
              <a:off x="803640" y="3579862"/>
              <a:ext cx="2059657" cy="738664"/>
            </a:xfrm>
            <a:prstGeom prst="rect">
              <a:avLst/>
            </a:prstGeom>
            <a:noFill/>
          </p:spPr>
          <p:txBody>
            <a:bodyPr wrap="square" rtlCol="0">
              <a:spAutoFit/>
            </a:bodyPr>
            <a:lstStyle/>
            <a:p>
              <a:r>
                <a:rPr lang="id-ID" altLang="ko-KR" sz="1400" dirty="0">
                  <a:latin typeface="Segoe UI" panose="020B0502040204020203" pitchFamily="34" charset="0"/>
                  <a:cs typeface="Segoe UI" panose="020B0502040204020203" pitchFamily="34" charset="0"/>
                </a:rPr>
                <a:t>Mendukung kegiatan kerjasama perbatasan (Sosek Malindo) tingkat Provinsi</a:t>
              </a:r>
              <a:endParaRPr lang="ko-KR" altLang="en-US" sz="1400" dirty="0">
                <a:latin typeface="Segoe UI" panose="020B0502040204020203" pitchFamily="34" charset="0"/>
                <a:cs typeface="Segoe UI" panose="020B0502040204020203" pitchFamily="34" charset="0"/>
              </a:endParaRPr>
            </a:p>
          </p:txBody>
        </p:sp>
        <p:sp>
          <p:nvSpPr>
            <p:cNvPr id="5" name="TextBox 4">
              <a:extLst>
                <a:ext uri="{FF2B5EF4-FFF2-40B4-BE49-F238E27FC236}">
                  <a16:creationId xmlns:a16="http://schemas.microsoft.com/office/drawing/2014/main" xmlns="" id="{AF126808-8CC4-426E-86E6-6F8557E286C3}"/>
                </a:ext>
              </a:extLst>
            </p:cNvPr>
            <p:cNvSpPr txBox="1"/>
            <p:nvPr/>
          </p:nvSpPr>
          <p:spPr>
            <a:xfrm>
              <a:off x="803640" y="3362835"/>
              <a:ext cx="2059657" cy="338554"/>
            </a:xfrm>
            <a:prstGeom prst="rect">
              <a:avLst/>
            </a:prstGeom>
            <a:noFill/>
          </p:spPr>
          <p:txBody>
            <a:bodyPr wrap="square" rtlCol="0">
              <a:spAutoFit/>
            </a:bodyPr>
            <a:lstStyle/>
            <a:p>
              <a:r>
                <a:rPr lang="id-ID" altLang="ko-KR" sz="1600" b="1" dirty="0" smtClean="0">
                  <a:latin typeface="Segoe UI" panose="020B0502040204020203" pitchFamily="34" charset="0"/>
                  <a:cs typeface="Segoe UI" panose="020B0502040204020203" pitchFamily="34" charset="0"/>
                </a:rPr>
                <a:t>KALIMANTAN BARAT</a:t>
              </a:r>
              <a:endParaRPr lang="ko-KR" altLang="en-US" sz="1600" b="1" dirty="0">
                <a:latin typeface="Segoe UI" panose="020B0502040204020203" pitchFamily="34" charset="0"/>
                <a:cs typeface="Segoe UI" panose="020B0502040204020203" pitchFamily="34" charset="0"/>
              </a:endParaRPr>
            </a:p>
          </p:txBody>
        </p:sp>
      </p:grpSp>
      <p:grpSp>
        <p:nvGrpSpPr>
          <p:cNvPr id="6" name="Group 5">
            <a:extLst>
              <a:ext uri="{FF2B5EF4-FFF2-40B4-BE49-F238E27FC236}">
                <a16:creationId xmlns:a16="http://schemas.microsoft.com/office/drawing/2014/main" xmlns="" id="{EE99FAAB-7294-425F-8EF9-F5E30464CF2C}"/>
              </a:ext>
            </a:extLst>
          </p:cNvPr>
          <p:cNvGrpSpPr/>
          <p:nvPr/>
        </p:nvGrpSpPr>
        <p:grpSpPr>
          <a:xfrm>
            <a:off x="723720" y="2477810"/>
            <a:ext cx="2941607" cy="955691"/>
            <a:chOff x="803640" y="3362835"/>
            <a:chExt cx="2059657" cy="955691"/>
          </a:xfrm>
        </p:grpSpPr>
        <p:sp>
          <p:nvSpPr>
            <p:cNvPr id="7" name="TextBox 6">
              <a:extLst>
                <a:ext uri="{FF2B5EF4-FFF2-40B4-BE49-F238E27FC236}">
                  <a16:creationId xmlns:a16="http://schemas.microsoft.com/office/drawing/2014/main" xmlns="" id="{62BB5631-8956-4F68-A106-937808C630D6}"/>
                </a:ext>
              </a:extLst>
            </p:cNvPr>
            <p:cNvSpPr txBox="1"/>
            <p:nvPr/>
          </p:nvSpPr>
          <p:spPr>
            <a:xfrm>
              <a:off x="803640" y="3579862"/>
              <a:ext cx="2059657" cy="738664"/>
            </a:xfrm>
            <a:prstGeom prst="rect">
              <a:avLst/>
            </a:prstGeom>
            <a:noFill/>
          </p:spPr>
          <p:txBody>
            <a:bodyPr wrap="square" rtlCol="0">
              <a:spAutoFit/>
            </a:bodyPr>
            <a:lstStyle/>
            <a:p>
              <a:pPr algn="r"/>
              <a:r>
                <a:rPr lang="id-ID" altLang="ko-KR" sz="1400" dirty="0" smtClean="0">
                  <a:latin typeface="Segoe UI" panose="020B0502040204020203" pitchFamily="34" charset="0"/>
                  <a:cs typeface="Segoe UI" panose="020B0502040204020203" pitchFamily="34" charset="0"/>
                </a:rPr>
                <a:t>Mendukung kegiatan kerjasama perbatasan (Sosek Malindo) tingkat Provinsi</a:t>
              </a:r>
              <a:endParaRPr lang="ko-KR" altLang="en-US" sz="1400" dirty="0">
                <a:latin typeface="Segoe UI" panose="020B0502040204020203" pitchFamily="34" charset="0"/>
                <a:cs typeface="Segoe UI" panose="020B0502040204020203" pitchFamily="34" charset="0"/>
              </a:endParaRPr>
            </a:p>
          </p:txBody>
        </p:sp>
        <p:sp>
          <p:nvSpPr>
            <p:cNvPr id="8" name="TextBox 7">
              <a:extLst>
                <a:ext uri="{FF2B5EF4-FFF2-40B4-BE49-F238E27FC236}">
                  <a16:creationId xmlns:a16="http://schemas.microsoft.com/office/drawing/2014/main" xmlns="" id="{08CAC0F6-2FB3-44A8-A8C3-C059648CF8DE}"/>
                </a:ext>
              </a:extLst>
            </p:cNvPr>
            <p:cNvSpPr txBox="1"/>
            <p:nvPr/>
          </p:nvSpPr>
          <p:spPr>
            <a:xfrm>
              <a:off x="803640" y="3362835"/>
              <a:ext cx="2059657" cy="338554"/>
            </a:xfrm>
            <a:prstGeom prst="rect">
              <a:avLst/>
            </a:prstGeom>
            <a:noFill/>
          </p:spPr>
          <p:txBody>
            <a:bodyPr wrap="square" rtlCol="0">
              <a:spAutoFit/>
            </a:bodyPr>
            <a:lstStyle/>
            <a:p>
              <a:pPr algn="r"/>
              <a:r>
                <a:rPr lang="id-ID" altLang="ko-KR" sz="1600" b="1" dirty="0" smtClean="0">
                  <a:latin typeface="Segoe UI" panose="020B0502040204020203" pitchFamily="34" charset="0"/>
                  <a:cs typeface="Segoe UI" panose="020B0502040204020203" pitchFamily="34" charset="0"/>
                </a:rPr>
                <a:t>RIAU</a:t>
              </a:r>
              <a:endParaRPr lang="ko-KR" altLang="en-US" sz="1600" b="1" dirty="0">
                <a:latin typeface="Segoe UI" panose="020B0502040204020203" pitchFamily="34" charset="0"/>
                <a:cs typeface="Segoe UI" panose="020B0502040204020203" pitchFamily="34" charset="0"/>
              </a:endParaRPr>
            </a:p>
          </p:txBody>
        </p:sp>
      </p:grpSp>
      <p:grpSp>
        <p:nvGrpSpPr>
          <p:cNvPr id="9" name="Group 8">
            <a:extLst>
              <a:ext uri="{FF2B5EF4-FFF2-40B4-BE49-F238E27FC236}">
                <a16:creationId xmlns:a16="http://schemas.microsoft.com/office/drawing/2014/main" xmlns="" id="{D5DF2F75-9390-4C46-B7B9-A187F85112AF}"/>
              </a:ext>
            </a:extLst>
          </p:cNvPr>
          <p:cNvGrpSpPr/>
          <p:nvPr/>
        </p:nvGrpSpPr>
        <p:grpSpPr>
          <a:xfrm>
            <a:off x="4555111" y="2092595"/>
            <a:ext cx="3101883" cy="3753120"/>
            <a:chOff x="3320443" y="1419622"/>
            <a:chExt cx="2503114" cy="3028640"/>
          </a:xfrm>
        </p:grpSpPr>
        <p:sp>
          <p:nvSpPr>
            <p:cNvPr id="10" name="Rectangle 9">
              <a:extLst>
                <a:ext uri="{FF2B5EF4-FFF2-40B4-BE49-F238E27FC236}">
                  <a16:creationId xmlns:a16="http://schemas.microsoft.com/office/drawing/2014/main" xmlns="" id="{A42BB081-086F-46C7-8A46-4A78384CC8F4}"/>
                </a:ext>
              </a:extLst>
            </p:cNvPr>
            <p:cNvSpPr/>
            <p:nvPr/>
          </p:nvSpPr>
          <p:spPr>
            <a:xfrm>
              <a:off x="3320443" y="2783320"/>
              <a:ext cx="836239" cy="836239"/>
            </a:xfrm>
            <a:prstGeom prst="rect">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11" name="Rectangle 10">
              <a:extLst>
                <a:ext uri="{FF2B5EF4-FFF2-40B4-BE49-F238E27FC236}">
                  <a16:creationId xmlns:a16="http://schemas.microsoft.com/office/drawing/2014/main" xmlns="" id="{03AFF38E-31CD-4018-8B64-AE1AB7DC4B93}"/>
                </a:ext>
              </a:extLst>
            </p:cNvPr>
            <p:cNvSpPr/>
            <p:nvPr/>
          </p:nvSpPr>
          <p:spPr>
            <a:xfrm>
              <a:off x="4981714" y="2783320"/>
              <a:ext cx="836239" cy="836239"/>
            </a:xfrm>
            <a:prstGeom prst="rect">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2" name="Rectangle 10">
              <a:extLst>
                <a:ext uri="{FF2B5EF4-FFF2-40B4-BE49-F238E27FC236}">
                  <a16:creationId xmlns:a16="http://schemas.microsoft.com/office/drawing/2014/main" xmlns="" id="{DC053AD7-D966-4F74-A31C-B4DBD38FB8D2}"/>
                </a:ext>
              </a:extLst>
            </p:cNvPr>
            <p:cNvSpPr/>
            <p:nvPr/>
          </p:nvSpPr>
          <p:spPr>
            <a:xfrm>
              <a:off x="3320443" y="3373145"/>
              <a:ext cx="836239" cy="1075117"/>
            </a:xfrm>
            <a:custGeom>
              <a:avLst/>
              <a:gdLst/>
              <a:ahLst/>
              <a:cxnLst/>
              <a:rect l="l" t="t" r="r" b="b"/>
              <a:pathLst>
                <a:path w="1260000" h="1619929">
                  <a:moveTo>
                    <a:pt x="625540" y="0"/>
                  </a:moveTo>
                  <a:cubicBezTo>
                    <a:pt x="705491" y="1786"/>
                    <a:pt x="785914" y="39686"/>
                    <a:pt x="791166" y="110119"/>
                  </a:cubicBezTo>
                  <a:cubicBezTo>
                    <a:pt x="790698" y="195927"/>
                    <a:pt x="715932" y="226813"/>
                    <a:pt x="705484" y="359929"/>
                  </a:cubicBezTo>
                  <a:lnTo>
                    <a:pt x="1260000" y="359929"/>
                  </a:lnTo>
                  <a:lnTo>
                    <a:pt x="1260000" y="1619929"/>
                  </a:lnTo>
                  <a:lnTo>
                    <a:pt x="0" y="1619929"/>
                  </a:lnTo>
                  <a:lnTo>
                    <a:pt x="0" y="359929"/>
                  </a:lnTo>
                  <a:lnTo>
                    <a:pt x="562250" y="359929"/>
                  </a:lnTo>
                  <a:cubicBezTo>
                    <a:pt x="546401" y="236941"/>
                    <a:pt x="478120" y="225931"/>
                    <a:pt x="468836" y="135531"/>
                  </a:cubicBezTo>
                  <a:cubicBezTo>
                    <a:pt x="469431" y="51663"/>
                    <a:pt x="530354" y="6753"/>
                    <a:pt x="625540" y="0"/>
                  </a:cubicBezTo>
                  <a:close/>
                </a:path>
              </a:pathLst>
            </a:cu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3" name="Rectangle 11">
              <a:extLst>
                <a:ext uri="{FF2B5EF4-FFF2-40B4-BE49-F238E27FC236}">
                  <a16:creationId xmlns:a16="http://schemas.microsoft.com/office/drawing/2014/main" xmlns="" id="{CBC52334-FFD4-4497-B646-D1EC301A3B5D}"/>
                </a:ext>
              </a:extLst>
            </p:cNvPr>
            <p:cNvSpPr/>
            <p:nvPr/>
          </p:nvSpPr>
          <p:spPr>
            <a:xfrm>
              <a:off x="4981714" y="3373145"/>
              <a:ext cx="836239" cy="1075117"/>
            </a:xfrm>
            <a:custGeom>
              <a:avLst/>
              <a:gdLst/>
              <a:ahLst/>
              <a:cxnLst/>
              <a:rect l="l" t="t" r="r" b="b"/>
              <a:pathLst>
                <a:path w="1260000" h="1619928">
                  <a:moveTo>
                    <a:pt x="625539" y="0"/>
                  </a:moveTo>
                  <a:cubicBezTo>
                    <a:pt x="705491" y="1786"/>
                    <a:pt x="785913" y="39686"/>
                    <a:pt x="791165" y="110119"/>
                  </a:cubicBezTo>
                  <a:cubicBezTo>
                    <a:pt x="790697" y="195927"/>
                    <a:pt x="715932" y="226813"/>
                    <a:pt x="705483" y="359928"/>
                  </a:cubicBezTo>
                  <a:lnTo>
                    <a:pt x="1260000" y="359928"/>
                  </a:lnTo>
                  <a:lnTo>
                    <a:pt x="1260000" y="1619928"/>
                  </a:lnTo>
                  <a:lnTo>
                    <a:pt x="0" y="1619928"/>
                  </a:lnTo>
                  <a:lnTo>
                    <a:pt x="0" y="359928"/>
                  </a:lnTo>
                  <a:lnTo>
                    <a:pt x="562249" y="359928"/>
                  </a:lnTo>
                  <a:cubicBezTo>
                    <a:pt x="546399" y="236941"/>
                    <a:pt x="478119" y="225931"/>
                    <a:pt x="468835" y="135531"/>
                  </a:cubicBezTo>
                  <a:cubicBezTo>
                    <a:pt x="469430" y="51663"/>
                    <a:pt x="530354" y="6753"/>
                    <a:pt x="625539" y="0"/>
                  </a:cubicBezTo>
                  <a:close/>
                </a:path>
              </a:pathLst>
            </a:cu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4" name="Rectangle 13">
              <a:extLst>
                <a:ext uri="{FF2B5EF4-FFF2-40B4-BE49-F238E27FC236}">
                  <a16:creationId xmlns:a16="http://schemas.microsoft.com/office/drawing/2014/main" xmlns="" id="{975B9439-FD8E-4690-9434-30E2FE26C346}"/>
                </a:ext>
              </a:extLst>
            </p:cNvPr>
            <p:cNvSpPr/>
            <p:nvPr/>
          </p:nvSpPr>
          <p:spPr>
            <a:xfrm>
              <a:off x="3326046" y="1782475"/>
              <a:ext cx="836239" cy="1243600"/>
            </a:xfrm>
            <a:custGeom>
              <a:avLst/>
              <a:gdLst>
                <a:gd name="connsiteX0" fmla="*/ 690645 w 836239"/>
                <a:gd name="connsiteY0" fmla="*/ 0 h 1077346"/>
                <a:gd name="connsiteX1" fmla="*/ 836239 w 836239"/>
                <a:gd name="connsiteY1" fmla="*/ 0 h 1077346"/>
                <a:gd name="connsiteX2" fmla="*/ 836239 w 836239"/>
                <a:gd name="connsiteY2" fmla="*/ 836239 h 1077346"/>
                <a:gd name="connsiteX3" fmla="*/ 457268 w 836239"/>
                <a:gd name="connsiteY3" fmla="*/ 836239 h 1077346"/>
                <a:gd name="connsiteX4" fmla="*/ 519478 w 836239"/>
                <a:gd name="connsiteY4" fmla="*/ 987397 h 1077346"/>
                <a:gd name="connsiteX5" fmla="*/ 415477 w 836239"/>
                <a:gd name="connsiteY5" fmla="*/ 1077346 h 1077346"/>
                <a:gd name="connsiteX6" fmla="*/ 305554 w 836239"/>
                <a:gd name="connsiteY6" fmla="*/ 1004262 h 1077346"/>
                <a:gd name="connsiteX7" fmla="*/ 362534 w 836239"/>
                <a:gd name="connsiteY7" fmla="*/ 836239 h 1077346"/>
                <a:gd name="connsiteX8" fmla="*/ 0 w 836239"/>
                <a:gd name="connsiteY8" fmla="*/ 836239 h 1077346"/>
                <a:gd name="connsiteX9" fmla="*/ 0 w 836239"/>
                <a:gd name="connsiteY9" fmla="*/ 653014 h 1077346"/>
                <a:gd name="connsiteX10" fmla="*/ 18816 w 836239"/>
                <a:gd name="connsiteY10" fmla="*/ 671829 h 1077346"/>
                <a:gd name="connsiteX11" fmla="*/ 690645 w 836239"/>
                <a:gd name="connsiteY11" fmla="*/ 0 h 1077346"/>
                <a:gd name="connsiteX12" fmla="*/ 0 w 836239"/>
                <a:gd name="connsiteY12" fmla="*/ 0 h 1077346"/>
                <a:gd name="connsiteX13" fmla="*/ 35960 w 836239"/>
                <a:gd name="connsiteY13" fmla="*/ 0 h 1077346"/>
                <a:gd name="connsiteX14" fmla="*/ 0 w 836239"/>
                <a:gd name="connsiteY14" fmla="*/ 35960 h 1077346"/>
                <a:gd name="connsiteX15" fmla="*/ 0 w 836239"/>
                <a:gd name="connsiteY15" fmla="*/ 0 h 1077346"/>
                <a:gd name="connsiteX0" fmla="*/ 690645 w 836239"/>
                <a:gd name="connsiteY0" fmla="*/ 0 h 1077346"/>
                <a:gd name="connsiteX1" fmla="*/ 836239 w 836239"/>
                <a:gd name="connsiteY1" fmla="*/ 0 h 1077346"/>
                <a:gd name="connsiteX2" fmla="*/ 836239 w 836239"/>
                <a:gd name="connsiteY2" fmla="*/ 836239 h 1077346"/>
                <a:gd name="connsiteX3" fmla="*/ 457268 w 836239"/>
                <a:gd name="connsiteY3" fmla="*/ 836239 h 1077346"/>
                <a:gd name="connsiteX4" fmla="*/ 519478 w 836239"/>
                <a:gd name="connsiteY4" fmla="*/ 987397 h 1077346"/>
                <a:gd name="connsiteX5" fmla="*/ 415477 w 836239"/>
                <a:gd name="connsiteY5" fmla="*/ 1077346 h 1077346"/>
                <a:gd name="connsiteX6" fmla="*/ 305554 w 836239"/>
                <a:gd name="connsiteY6" fmla="*/ 1004262 h 1077346"/>
                <a:gd name="connsiteX7" fmla="*/ 362534 w 836239"/>
                <a:gd name="connsiteY7" fmla="*/ 836239 h 1077346"/>
                <a:gd name="connsiteX8" fmla="*/ 0 w 836239"/>
                <a:gd name="connsiteY8" fmla="*/ 836239 h 1077346"/>
                <a:gd name="connsiteX9" fmla="*/ 0 w 836239"/>
                <a:gd name="connsiteY9" fmla="*/ 653014 h 1077346"/>
                <a:gd name="connsiteX10" fmla="*/ 18816 w 836239"/>
                <a:gd name="connsiteY10" fmla="*/ 671829 h 1077346"/>
                <a:gd name="connsiteX11" fmla="*/ 690645 w 836239"/>
                <a:gd name="connsiteY11" fmla="*/ 0 h 1077346"/>
                <a:gd name="connsiteX12" fmla="*/ 0 w 836239"/>
                <a:gd name="connsiteY12" fmla="*/ 0 h 1077346"/>
                <a:gd name="connsiteX13" fmla="*/ 35960 w 836239"/>
                <a:gd name="connsiteY13" fmla="*/ 0 h 1077346"/>
                <a:gd name="connsiteX14" fmla="*/ 0 w 836239"/>
                <a:gd name="connsiteY14" fmla="*/ 35960 h 1077346"/>
                <a:gd name="connsiteX15" fmla="*/ 0 w 836239"/>
                <a:gd name="connsiteY15" fmla="*/ 0 h 1077346"/>
                <a:gd name="connsiteX0" fmla="*/ 690645 w 836239"/>
                <a:gd name="connsiteY0" fmla="*/ 0 h 1077346"/>
                <a:gd name="connsiteX1" fmla="*/ 836239 w 836239"/>
                <a:gd name="connsiteY1" fmla="*/ 0 h 1077346"/>
                <a:gd name="connsiteX2" fmla="*/ 836239 w 836239"/>
                <a:gd name="connsiteY2" fmla="*/ 836239 h 1077346"/>
                <a:gd name="connsiteX3" fmla="*/ 457268 w 836239"/>
                <a:gd name="connsiteY3" fmla="*/ 836239 h 1077346"/>
                <a:gd name="connsiteX4" fmla="*/ 519478 w 836239"/>
                <a:gd name="connsiteY4" fmla="*/ 987397 h 1077346"/>
                <a:gd name="connsiteX5" fmla="*/ 415477 w 836239"/>
                <a:gd name="connsiteY5" fmla="*/ 1077346 h 1077346"/>
                <a:gd name="connsiteX6" fmla="*/ 305554 w 836239"/>
                <a:gd name="connsiteY6" fmla="*/ 1004262 h 1077346"/>
                <a:gd name="connsiteX7" fmla="*/ 362534 w 836239"/>
                <a:gd name="connsiteY7" fmla="*/ 836239 h 1077346"/>
                <a:gd name="connsiteX8" fmla="*/ 0 w 836239"/>
                <a:gd name="connsiteY8" fmla="*/ 836239 h 1077346"/>
                <a:gd name="connsiteX9" fmla="*/ 0 w 836239"/>
                <a:gd name="connsiteY9" fmla="*/ 653014 h 1077346"/>
                <a:gd name="connsiteX10" fmla="*/ 18816 w 836239"/>
                <a:gd name="connsiteY10" fmla="*/ 671829 h 1077346"/>
                <a:gd name="connsiteX11" fmla="*/ 690645 w 836239"/>
                <a:gd name="connsiteY11" fmla="*/ 0 h 1077346"/>
                <a:gd name="connsiteX12" fmla="*/ 0 w 836239"/>
                <a:gd name="connsiteY12" fmla="*/ 0 h 1077346"/>
                <a:gd name="connsiteX13" fmla="*/ 0 w 836239"/>
                <a:gd name="connsiteY13" fmla="*/ 35960 h 1077346"/>
                <a:gd name="connsiteX14" fmla="*/ 0 w 836239"/>
                <a:gd name="connsiteY14" fmla="*/ 0 h 1077346"/>
                <a:gd name="connsiteX0" fmla="*/ 690645 w 836239"/>
                <a:gd name="connsiteY0" fmla="*/ 0 h 1077346"/>
                <a:gd name="connsiteX1" fmla="*/ 836239 w 836239"/>
                <a:gd name="connsiteY1" fmla="*/ 0 h 1077346"/>
                <a:gd name="connsiteX2" fmla="*/ 836239 w 836239"/>
                <a:gd name="connsiteY2" fmla="*/ 836239 h 1077346"/>
                <a:gd name="connsiteX3" fmla="*/ 457268 w 836239"/>
                <a:gd name="connsiteY3" fmla="*/ 836239 h 1077346"/>
                <a:gd name="connsiteX4" fmla="*/ 519478 w 836239"/>
                <a:gd name="connsiteY4" fmla="*/ 987397 h 1077346"/>
                <a:gd name="connsiteX5" fmla="*/ 415477 w 836239"/>
                <a:gd name="connsiteY5" fmla="*/ 1077346 h 1077346"/>
                <a:gd name="connsiteX6" fmla="*/ 305554 w 836239"/>
                <a:gd name="connsiteY6" fmla="*/ 1004262 h 1077346"/>
                <a:gd name="connsiteX7" fmla="*/ 362534 w 836239"/>
                <a:gd name="connsiteY7" fmla="*/ 836239 h 1077346"/>
                <a:gd name="connsiteX8" fmla="*/ 0 w 836239"/>
                <a:gd name="connsiteY8" fmla="*/ 836239 h 1077346"/>
                <a:gd name="connsiteX9" fmla="*/ 0 w 836239"/>
                <a:gd name="connsiteY9" fmla="*/ 653014 h 1077346"/>
                <a:gd name="connsiteX10" fmla="*/ 18816 w 836239"/>
                <a:gd name="connsiteY10" fmla="*/ 671829 h 1077346"/>
                <a:gd name="connsiteX11" fmla="*/ 690645 w 836239"/>
                <a:gd name="connsiteY11" fmla="*/ 0 h 1077346"/>
                <a:gd name="connsiteX0" fmla="*/ 690645 w 836239"/>
                <a:gd name="connsiteY0" fmla="*/ 0 h 1077346"/>
                <a:gd name="connsiteX1" fmla="*/ 836239 w 836239"/>
                <a:gd name="connsiteY1" fmla="*/ 0 h 1077346"/>
                <a:gd name="connsiteX2" fmla="*/ 836239 w 836239"/>
                <a:gd name="connsiteY2" fmla="*/ 836239 h 1077346"/>
                <a:gd name="connsiteX3" fmla="*/ 457268 w 836239"/>
                <a:gd name="connsiteY3" fmla="*/ 836239 h 1077346"/>
                <a:gd name="connsiteX4" fmla="*/ 519478 w 836239"/>
                <a:gd name="connsiteY4" fmla="*/ 987397 h 1077346"/>
                <a:gd name="connsiteX5" fmla="*/ 415477 w 836239"/>
                <a:gd name="connsiteY5" fmla="*/ 1077346 h 1077346"/>
                <a:gd name="connsiteX6" fmla="*/ 305554 w 836239"/>
                <a:gd name="connsiteY6" fmla="*/ 1004262 h 1077346"/>
                <a:gd name="connsiteX7" fmla="*/ 362534 w 836239"/>
                <a:gd name="connsiteY7" fmla="*/ 836239 h 1077346"/>
                <a:gd name="connsiteX8" fmla="*/ 0 w 836239"/>
                <a:gd name="connsiteY8" fmla="*/ 836239 h 1077346"/>
                <a:gd name="connsiteX9" fmla="*/ 0 w 836239"/>
                <a:gd name="connsiteY9" fmla="*/ 653014 h 1077346"/>
                <a:gd name="connsiteX10" fmla="*/ 690645 w 836239"/>
                <a:gd name="connsiteY10" fmla="*/ 0 h 1077346"/>
                <a:gd name="connsiteX0" fmla="*/ 690645 w 838684"/>
                <a:gd name="connsiteY0" fmla="*/ 83127 h 1160473"/>
                <a:gd name="connsiteX1" fmla="*/ 838684 w 838684"/>
                <a:gd name="connsiteY1" fmla="*/ 0 h 1160473"/>
                <a:gd name="connsiteX2" fmla="*/ 836239 w 838684"/>
                <a:gd name="connsiteY2" fmla="*/ 919366 h 1160473"/>
                <a:gd name="connsiteX3" fmla="*/ 457268 w 838684"/>
                <a:gd name="connsiteY3" fmla="*/ 919366 h 1160473"/>
                <a:gd name="connsiteX4" fmla="*/ 519478 w 838684"/>
                <a:gd name="connsiteY4" fmla="*/ 1070524 h 1160473"/>
                <a:gd name="connsiteX5" fmla="*/ 415477 w 838684"/>
                <a:gd name="connsiteY5" fmla="*/ 1160473 h 1160473"/>
                <a:gd name="connsiteX6" fmla="*/ 305554 w 838684"/>
                <a:gd name="connsiteY6" fmla="*/ 1087389 h 1160473"/>
                <a:gd name="connsiteX7" fmla="*/ 362534 w 838684"/>
                <a:gd name="connsiteY7" fmla="*/ 919366 h 1160473"/>
                <a:gd name="connsiteX8" fmla="*/ 0 w 838684"/>
                <a:gd name="connsiteY8" fmla="*/ 919366 h 1160473"/>
                <a:gd name="connsiteX9" fmla="*/ 0 w 838684"/>
                <a:gd name="connsiteY9" fmla="*/ 736141 h 1160473"/>
                <a:gd name="connsiteX10" fmla="*/ 690645 w 838684"/>
                <a:gd name="connsiteY10" fmla="*/ 83127 h 1160473"/>
                <a:gd name="connsiteX0" fmla="*/ 0 w 838684"/>
                <a:gd name="connsiteY0" fmla="*/ 736141 h 1160473"/>
                <a:gd name="connsiteX1" fmla="*/ 838684 w 838684"/>
                <a:gd name="connsiteY1" fmla="*/ 0 h 1160473"/>
                <a:gd name="connsiteX2" fmla="*/ 836239 w 838684"/>
                <a:gd name="connsiteY2" fmla="*/ 919366 h 1160473"/>
                <a:gd name="connsiteX3" fmla="*/ 457268 w 838684"/>
                <a:gd name="connsiteY3" fmla="*/ 919366 h 1160473"/>
                <a:gd name="connsiteX4" fmla="*/ 519478 w 838684"/>
                <a:gd name="connsiteY4" fmla="*/ 1070524 h 1160473"/>
                <a:gd name="connsiteX5" fmla="*/ 415477 w 838684"/>
                <a:gd name="connsiteY5" fmla="*/ 1160473 h 1160473"/>
                <a:gd name="connsiteX6" fmla="*/ 305554 w 838684"/>
                <a:gd name="connsiteY6" fmla="*/ 1087389 h 1160473"/>
                <a:gd name="connsiteX7" fmla="*/ 362534 w 838684"/>
                <a:gd name="connsiteY7" fmla="*/ 919366 h 1160473"/>
                <a:gd name="connsiteX8" fmla="*/ 0 w 838684"/>
                <a:gd name="connsiteY8" fmla="*/ 919366 h 1160473"/>
                <a:gd name="connsiteX9" fmla="*/ 0 w 838684"/>
                <a:gd name="connsiteY9" fmla="*/ 736141 h 1160473"/>
                <a:gd name="connsiteX0" fmla="*/ 0 w 836239"/>
                <a:gd name="connsiteY0" fmla="*/ 770370 h 1194702"/>
                <a:gd name="connsiteX1" fmla="*/ 836239 w 836239"/>
                <a:gd name="connsiteY1" fmla="*/ 0 h 1194702"/>
                <a:gd name="connsiteX2" fmla="*/ 836239 w 836239"/>
                <a:gd name="connsiteY2" fmla="*/ 953595 h 1194702"/>
                <a:gd name="connsiteX3" fmla="*/ 457268 w 836239"/>
                <a:gd name="connsiteY3" fmla="*/ 953595 h 1194702"/>
                <a:gd name="connsiteX4" fmla="*/ 519478 w 836239"/>
                <a:gd name="connsiteY4" fmla="*/ 1104753 h 1194702"/>
                <a:gd name="connsiteX5" fmla="*/ 415477 w 836239"/>
                <a:gd name="connsiteY5" fmla="*/ 1194702 h 1194702"/>
                <a:gd name="connsiteX6" fmla="*/ 305554 w 836239"/>
                <a:gd name="connsiteY6" fmla="*/ 1121618 h 1194702"/>
                <a:gd name="connsiteX7" fmla="*/ 362534 w 836239"/>
                <a:gd name="connsiteY7" fmla="*/ 953595 h 1194702"/>
                <a:gd name="connsiteX8" fmla="*/ 0 w 836239"/>
                <a:gd name="connsiteY8" fmla="*/ 953595 h 1194702"/>
                <a:gd name="connsiteX9" fmla="*/ 0 w 836239"/>
                <a:gd name="connsiteY9" fmla="*/ 770370 h 1194702"/>
                <a:gd name="connsiteX0" fmla="*/ 0 w 838684"/>
                <a:gd name="connsiteY0" fmla="*/ 755700 h 1180032"/>
                <a:gd name="connsiteX1" fmla="*/ 838684 w 838684"/>
                <a:gd name="connsiteY1" fmla="*/ 0 h 1180032"/>
                <a:gd name="connsiteX2" fmla="*/ 836239 w 838684"/>
                <a:gd name="connsiteY2" fmla="*/ 938925 h 1180032"/>
                <a:gd name="connsiteX3" fmla="*/ 457268 w 838684"/>
                <a:gd name="connsiteY3" fmla="*/ 938925 h 1180032"/>
                <a:gd name="connsiteX4" fmla="*/ 519478 w 838684"/>
                <a:gd name="connsiteY4" fmla="*/ 1090083 h 1180032"/>
                <a:gd name="connsiteX5" fmla="*/ 415477 w 838684"/>
                <a:gd name="connsiteY5" fmla="*/ 1180032 h 1180032"/>
                <a:gd name="connsiteX6" fmla="*/ 305554 w 838684"/>
                <a:gd name="connsiteY6" fmla="*/ 1106948 h 1180032"/>
                <a:gd name="connsiteX7" fmla="*/ 362534 w 838684"/>
                <a:gd name="connsiteY7" fmla="*/ 938925 h 1180032"/>
                <a:gd name="connsiteX8" fmla="*/ 0 w 838684"/>
                <a:gd name="connsiteY8" fmla="*/ 938925 h 1180032"/>
                <a:gd name="connsiteX9" fmla="*/ 0 w 838684"/>
                <a:gd name="connsiteY9" fmla="*/ 755700 h 1180032"/>
                <a:gd name="connsiteX0" fmla="*/ 0 w 838684"/>
                <a:gd name="connsiteY0" fmla="*/ 775259 h 1199591"/>
                <a:gd name="connsiteX1" fmla="*/ 838684 w 838684"/>
                <a:gd name="connsiteY1" fmla="*/ 0 h 1199591"/>
                <a:gd name="connsiteX2" fmla="*/ 836239 w 838684"/>
                <a:gd name="connsiteY2" fmla="*/ 958484 h 1199591"/>
                <a:gd name="connsiteX3" fmla="*/ 457268 w 838684"/>
                <a:gd name="connsiteY3" fmla="*/ 958484 h 1199591"/>
                <a:gd name="connsiteX4" fmla="*/ 519478 w 838684"/>
                <a:gd name="connsiteY4" fmla="*/ 1109642 h 1199591"/>
                <a:gd name="connsiteX5" fmla="*/ 415477 w 838684"/>
                <a:gd name="connsiteY5" fmla="*/ 1199591 h 1199591"/>
                <a:gd name="connsiteX6" fmla="*/ 305554 w 838684"/>
                <a:gd name="connsiteY6" fmla="*/ 1126507 h 1199591"/>
                <a:gd name="connsiteX7" fmla="*/ 362534 w 838684"/>
                <a:gd name="connsiteY7" fmla="*/ 958484 h 1199591"/>
                <a:gd name="connsiteX8" fmla="*/ 0 w 838684"/>
                <a:gd name="connsiteY8" fmla="*/ 958484 h 1199591"/>
                <a:gd name="connsiteX9" fmla="*/ 0 w 838684"/>
                <a:gd name="connsiteY9" fmla="*/ 775259 h 1199591"/>
                <a:gd name="connsiteX0" fmla="*/ 0 w 836239"/>
                <a:gd name="connsiteY0" fmla="*/ 809488 h 1233820"/>
                <a:gd name="connsiteX1" fmla="*/ 826460 w 836239"/>
                <a:gd name="connsiteY1" fmla="*/ 0 h 1233820"/>
                <a:gd name="connsiteX2" fmla="*/ 836239 w 836239"/>
                <a:gd name="connsiteY2" fmla="*/ 992713 h 1233820"/>
                <a:gd name="connsiteX3" fmla="*/ 457268 w 836239"/>
                <a:gd name="connsiteY3" fmla="*/ 992713 h 1233820"/>
                <a:gd name="connsiteX4" fmla="*/ 519478 w 836239"/>
                <a:gd name="connsiteY4" fmla="*/ 1143871 h 1233820"/>
                <a:gd name="connsiteX5" fmla="*/ 415477 w 836239"/>
                <a:gd name="connsiteY5" fmla="*/ 1233820 h 1233820"/>
                <a:gd name="connsiteX6" fmla="*/ 305554 w 836239"/>
                <a:gd name="connsiteY6" fmla="*/ 1160736 h 1233820"/>
                <a:gd name="connsiteX7" fmla="*/ 362534 w 836239"/>
                <a:gd name="connsiteY7" fmla="*/ 992713 h 1233820"/>
                <a:gd name="connsiteX8" fmla="*/ 0 w 836239"/>
                <a:gd name="connsiteY8" fmla="*/ 992713 h 1233820"/>
                <a:gd name="connsiteX9" fmla="*/ 0 w 836239"/>
                <a:gd name="connsiteY9" fmla="*/ 809488 h 1233820"/>
                <a:gd name="connsiteX0" fmla="*/ 0 w 839410"/>
                <a:gd name="connsiteY0" fmla="*/ 816823 h 1241155"/>
                <a:gd name="connsiteX1" fmla="*/ 838684 w 839410"/>
                <a:gd name="connsiteY1" fmla="*/ 0 h 1241155"/>
                <a:gd name="connsiteX2" fmla="*/ 836239 w 839410"/>
                <a:gd name="connsiteY2" fmla="*/ 1000048 h 1241155"/>
                <a:gd name="connsiteX3" fmla="*/ 457268 w 839410"/>
                <a:gd name="connsiteY3" fmla="*/ 1000048 h 1241155"/>
                <a:gd name="connsiteX4" fmla="*/ 519478 w 839410"/>
                <a:gd name="connsiteY4" fmla="*/ 1151206 h 1241155"/>
                <a:gd name="connsiteX5" fmla="*/ 415477 w 839410"/>
                <a:gd name="connsiteY5" fmla="*/ 1241155 h 1241155"/>
                <a:gd name="connsiteX6" fmla="*/ 305554 w 839410"/>
                <a:gd name="connsiteY6" fmla="*/ 1168071 h 1241155"/>
                <a:gd name="connsiteX7" fmla="*/ 362534 w 839410"/>
                <a:gd name="connsiteY7" fmla="*/ 1000048 h 1241155"/>
                <a:gd name="connsiteX8" fmla="*/ 0 w 839410"/>
                <a:gd name="connsiteY8" fmla="*/ 1000048 h 1241155"/>
                <a:gd name="connsiteX9" fmla="*/ 0 w 839410"/>
                <a:gd name="connsiteY9" fmla="*/ 816823 h 1241155"/>
                <a:gd name="connsiteX0" fmla="*/ 0 w 836239"/>
                <a:gd name="connsiteY0" fmla="*/ 819268 h 1243600"/>
                <a:gd name="connsiteX1" fmla="*/ 831349 w 836239"/>
                <a:gd name="connsiteY1" fmla="*/ 0 h 1243600"/>
                <a:gd name="connsiteX2" fmla="*/ 836239 w 836239"/>
                <a:gd name="connsiteY2" fmla="*/ 1002493 h 1243600"/>
                <a:gd name="connsiteX3" fmla="*/ 457268 w 836239"/>
                <a:gd name="connsiteY3" fmla="*/ 1002493 h 1243600"/>
                <a:gd name="connsiteX4" fmla="*/ 519478 w 836239"/>
                <a:gd name="connsiteY4" fmla="*/ 1153651 h 1243600"/>
                <a:gd name="connsiteX5" fmla="*/ 415477 w 836239"/>
                <a:gd name="connsiteY5" fmla="*/ 1243600 h 1243600"/>
                <a:gd name="connsiteX6" fmla="*/ 305554 w 836239"/>
                <a:gd name="connsiteY6" fmla="*/ 1170516 h 1243600"/>
                <a:gd name="connsiteX7" fmla="*/ 362534 w 836239"/>
                <a:gd name="connsiteY7" fmla="*/ 1002493 h 1243600"/>
                <a:gd name="connsiteX8" fmla="*/ 0 w 836239"/>
                <a:gd name="connsiteY8" fmla="*/ 1002493 h 1243600"/>
                <a:gd name="connsiteX9" fmla="*/ 0 w 836239"/>
                <a:gd name="connsiteY9" fmla="*/ 819268 h 124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36239" h="1243600">
                  <a:moveTo>
                    <a:pt x="0" y="819268"/>
                  </a:moveTo>
                  <a:lnTo>
                    <a:pt x="831349" y="0"/>
                  </a:lnTo>
                  <a:cubicBezTo>
                    <a:pt x="834609" y="330904"/>
                    <a:pt x="832979" y="671589"/>
                    <a:pt x="836239" y="1002493"/>
                  </a:cubicBezTo>
                  <a:lnTo>
                    <a:pt x="457268" y="1002493"/>
                  </a:lnTo>
                  <a:cubicBezTo>
                    <a:pt x="467180" y="1086219"/>
                    <a:pt x="513262" y="1093113"/>
                    <a:pt x="519478" y="1153651"/>
                  </a:cubicBezTo>
                  <a:cubicBezTo>
                    <a:pt x="519084" y="1209312"/>
                    <a:pt x="478650" y="1239118"/>
                    <a:pt x="415477" y="1243600"/>
                  </a:cubicBezTo>
                  <a:cubicBezTo>
                    <a:pt x="362415" y="1242415"/>
                    <a:pt x="309040" y="1217261"/>
                    <a:pt x="305554" y="1170516"/>
                  </a:cubicBezTo>
                  <a:cubicBezTo>
                    <a:pt x="305867" y="1113090"/>
                    <a:pt x="356318" y="1092729"/>
                    <a:pt x="362534" y="1002493"/>
                  </a:cubicBezTo>
                  <a:lnTo>
                    <a:pt x="0" y="1002493"/>
                  </a:lnTo>
                  <a:lnTo>
                    <a:pt x="0" y="819268"/>
                  </a:lnTo>
                  <a:close/>
                  <a:close/>
                </a:path>
              </a:pathLst>
            </a:cu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5" name="Rectangle 14">
              <a:extLst>
                <a:ext uri="{FF2B5EF4-FFF2-40B4-BE49-F238E27FC236}">
                  <a16:creationId xmlns:a16="http://schemas.microsoft.com/office/drawing/2014/main" xmlns="" id="{D739915A-E45A-4B6D-A00B-9B23C5C1A26A}"/>
                </a:ext>
              </a:extLst>
            </p:cNvPr>
            <p:cNvSpPr/>
            <p:nvPr/>
          </p:nvSpPr>
          <p:spPr>
            <a:xfrm>
              <a:off x="4987021" y="1792256"/>
              <a:ext cx="836536" cy="1233821"/>
            </a:xfrm>
            <a:custGeom>
              <a:avLst/>
              <a:gdLst>
                <a:gd name="connsiteX0" fmla="*/ 794676 w 836239"/>
                <a:gd name="connsiteY0" fmla="*/ 0 h 1077346"/>
                <a:gd name="connsiteX1" fmla="*/ 836239 w 836239"/>
                <a:gd name="connsiteY1" fmla="*/ 41563 h 1077346"/>
                <a:gd name="connsiteX2" fmla="*/ 794676 w 836239"/>
                <a:gd name="connsiteY2" fmla="*/ 0 h 1077346"/>
                <a:gd name="connsiteX3" fmla="*/ 0 w 836239"/>
                <a:gd name="connsiteY3" fmla="*/ 0 h 1077346"/>
                <a:gd name="connsiteX4" fmla="*/ 154603 w 836239"/>
                <a:gd name="connsiteY4" fmla="*/ 0 h 1077346"/>
                <a:gd name="connsiteX5" fmla="*/ 819127 w 836239"/>
                <a:gd name="connsiteY5" fmla="*/ 664524 h 1077346"/>
                <a:gd name="connsiteX6" fmla="*/ 836239 w 836239"/>
                <a:gd name="connsiteY6" fmla="*/ 647411 h 1077346"/>
                <a:gd name="connsiteX7" fmla="*/ 836239 w 836239"/>
                <a:gd name="connsiteY7" fmla="*/ 836239 h 1077346"/>
                <a:gd name="connsiteX8" fmla="*/ 457268 w 836239"/>
                <a:gd name="connsiteY8" fmla="*/ 836239 h 1077346"/>
                <a:gd name="connsiteX9" fmla="*/ 519479 w 836239"/>
                <a:gd name="connsiteY9" fmla="*/ 987397 h 1077346"/>
                <a:gd name="connsiteX10" fmla="*/ 415477 w 836239"/>
                <a:gd name="connsiteY10" fmla="*/ 1077346 h 1077346"/>
                <a:gd name="connsiteX11" fmla="*/ 305554 w 836239"/>
                <a:gd name="connsiteY11" fmla="*/ 1004262 h 1077346"/>
                <a:gd name="connsiteX12" fmla="*/ 362534 w 836239"/>
                <a:gd name="connsiteY12" fmla="*/ 836239 h 1077346"/>
                <a:gd name="connsiteX13" fmla="*/ 0 w 836239"/>
                <a:gd name="connsiteY13" fmla="*/ 836239 h 1077346"/>
                <a:gd name="connsiteX14" fmla="*/ 0 w 836239"/>
                <a:gd name="connsiteY14" fmla="*/ 0 h 1077346"/>
                <a:gd name="connsiteX0" fmla="*/ 0 w 836239"/>
                <a:gd name="connsiteY0" fmla="*/ 0 h 1077346"/>
                <a:gd name="connsiteX1" fmla="*/ 154603 w 836239"/>
                <a:gd name="connsiteY1" fmla="*/ 0 h 1077346"/>
                <a:gd name="connsiteX2" fmla="*/ 819127 w 836239"/>
                <a:gd name="connsiteY2" fmla="*/ 664524 h 1077346"/>
                <a:gd name="connsiteX3" fmla="*/ 836239 w 836239"/>
                <a:gd name="connsiteY3" fmla="*/ 647411 h 1077346"/>
                <a:gd name="connsiteX4" fmla="*/ 836239 w 836239"/>
                <a:gd name="connsiteY4" fmla="*/ 836239 h 1077346"/>
                <a:gd name="connsiteX5" fmla="*/ 457268 w 836239"/>
                <a:gd name="connsiteY5" fmla="*/ 836239 h 1077346"/>
                <a:gd name="connsiteX6" fmla="*/ 519479 w 836239"/>
                <a:gd name="connsiteY6" fmla="*/ 987397 h 1077346"/>
                <a:gd name="connsiteX7" fmla="*/ 415477 w 836239"/>
                <a:gd name="connsiteY7" fmla="*/ 1077346 h 1077346"/>
                <a:gd name="connsiteX8" fmla="*/ 305554 w 836239"/>
                <a:gd name="connsiteY8" fmla="*/ 1004262 h 1077346"/>
                <a:gd name="connsiteX9" fmla="*/ 362534 w 836239"/>
                <a:gd name="connsiteY9" fmla="*/ 836239 h 1077346"/>
                <a:gd name="connsiteX10" fmla="*/ 0 w 836239"/>
                <a:gd name="connsiteY10" fmla="*/ 836239 h 1077346"/>
                <a:gd name="connsiteX11" fmla="*/ 0 w 836239"/>
                <a:gd name="connsiteY11" fmla="*/ 0 h 1077346"/>
                <a:gd name="connsiteX0" fmla="*/ 0 w 836239"/>
                <a:gd name="connsiteY0" fmla="*/ 0 h 1077346"/>
                <a:gd name="connsiteX1" fmla="*/ 154603 w 836239"/>
                <a:gd name="connsiteY1" fmla="*/ 0 h 1077346"/>
                <a:gd name="connsiteX2" fmla="*/ 819127 w 836239"/>
                <a:gd name="connsiteY2" fmla="*/ 664524 h 1077346"/>
                <a:gd name="connsiteX3" fmla="*/ 836239 w 836239"/>
                <a:gd name="connsiteY3" fmla="*/ 647411 h 1077346"/>
                <a:gd name="connsiteX4" fmla="*/ 836239 w 836239"/>
                <a:gd name="connsiteY4" fmla="*/ 836239 h 1077346"/>
                <a:gd name="connsiteX5" fmla="*/ 457268 w 836239"/>
                <a:gd name="connsiteY5" fmla="*/ 836239 h 1077346"/>
                <a:gd name="connsiteX6" fmla="*/ 519479 w 836239"/>
                <a:gd name="connsiteY6" fmla="*/ 987397 h 1077346"/>
                <a:gd name="connsiteX7" fmla="*/ 415477 w 836239"/>
                <a:gd name="connsiteY7" fmla="*/ 1077346 h 1077346"/>
                <a:gd name="connsiteX8" fmla="*/ 305554 w 836239"/>
                <a:gd name="connsiteY8" fmla="*/ 1004262 h 1077346"/>
                <a:gd name="connsiteX9" fmla="*/ 362534 w 836239"/>
                <a:gd name="connsiteY9" fmla="*/ 836239 h 1077346"/>
                <a:gd name="connsiteX10" fmla="*/ 0 w 836239"/>
                <a:gd name="connsiteY10" fmla="*/ 836239 h 1077346"/>
                <a:gd name="connsiteX11" fmla="*/ 0 w 836239"/>
                <a:gd name="connsiteY11" fmla="*/ 0 h 1077346"/>
                <a:gd name="connsiteX0" fmla="*/ 0 w 836239"/>
                <a:gd name="connsiteY0" fmla="*/ 0 h 1077346"/>
                <a:gd name="connsiteX1" fmla="*/ 154603 w 836239"/>
                <a:gd name="connsiteY1" fmla="*/ 0 h 1077346"/>
                <a:gd name="connsiteX2" fmla="*/ 819127 w 836239"/>
                <a:gd name="connsiteY2" fmla="*/ 664524 h 1077346"/>
                <a:gd name="connsiteX3" fmla="*/ 836239 w 836239"/>
                <a:gd name="connsiteY3" fmla="*/ 647411 h 1077346"/>
                <a:gd name="connsiteX4" fmla="*/ 836239 w 836239"/>
                <a:gd name="connsiteY4" fmla="*/ 836239 h 1077346"/>
                <a:gd name="connsiteX5" fmla="*/ 457268 w 836239"/>
                <a:gd name="connsiteY5" fmla="*/ 836239 h 1077346"/>
                <a:gd name="connsiteX6" fmla="*/ 519479 w 836239"/>
                <a:gd name="connsiteY6" fmla="*/ 987397 h 1077346"/>
                <a:gd name="connsiteX7" fmla="*/ 415477 w 836239"/>
                <a:gd name="connsiteY7" fmla="*/ 1077346 h 1077346"/>
                <a:gd name="connsiteX8" fmla="*/ 305554 w 836239"/>
                <a:gd name="connsiteY8" fmla="*/ 1004262 h 1077346"/>
                <a:gd name="connsiteX9" fmla="*/ 362534 w 836239"/>
                <a:gd name="connsiteY9" fmla="*/ 836239 h 1077346"/>
                <a:gd name="connsiteX10" fmla="*/ 0 w 836239"/>
                <a:gd name="connsiteY10" fmla="*/ 836239 h 1077346"/>
                <a:gd name="connsiteX11" fmla="*/ 0 w 836239"/>
                <a:gd name="connsiteY11" fmla="*/ 0 h 1077346"/>
                <a:gd name="connsiteX0" fmla="*/ 0 w 836239"/>
                <a:gd name="connsiteY0" fmla="*/ 0 h 1077346"/>
                <a:gd name="connsiteX1" fmla="*/ 154603 w 836239"/>
                <a:gd name="connsiteY1" fmla="*/ 0 h 1077346"/>
                <a:gd name="connsiteX2" fmla="*/ 819127 w 836239"/>
                <a:gd name="connsiteY2" fmla="*/ 664524 h 1077346"/>
                <a:gd name="connsiteX3" fmla="*/ 836239 w 836239"/>
                <a:gd name="connsiteY3" fmla="*/ 647411 h 1077346"/>
                <a:gd name="connsiteX4" fmla="*/ 836239 w 836239"/>
                <a:gd name="connsiteY4" fmla="*/ 836239 h 1077346"/>
                <a:gd name="connsiteX5" fmla="*/ 457268 w 836239"/>
                <a:gd name="connsiteY5" fmla="*/ 836239 h 1077346"/>
                <a:gd name="connsiteX6" fmla="*/ 519479 w 836239"/>
                <a:gd name="connsiteY6" fmla="*/ 987397 h 1077346"/>
                <a:gd name="connsiteX7" fmla="*/ 415477 w 836239"/>
                <a:gd name="connsiteY7" fmla="*/ 1077346 h 1077346"/>
                <a:gd name="connsiteX8" fmla="*/ 305554 w 836239"/>
                <a:gd name="connsiteY8" fmla="*/ 1004262 h 1077346"/>
                <a:gd name="connsiteX9" fmla="*/ 362534 w 836239"/>
                <a:gd name="connsiteY9" fmla="*/ 836239 h 1077346"/>
                <a:gd name="connsiteX10" fmla="*/ 0 w 836239"/>
                <a:gd name="connsiteY10" fmla="*/ 836239 h 1077346"/>
                <a:gd name="connsiteX11" fmla="*/ 0 w 836239"/>
                <a:gd name="connsiteY11" fmla="*/ 0 h 1077346"/>
                <a:gd name="connsiteX0" fmla="*/ 0 w 836239"/>
                <a:gd name="connsiteY0" fmla="*/ 0 h 1077346"/>
                <a:gd name="connsiteX1" fmla="*/ 154603 w 836239"/>
                <a:gd name="connsiteY1" fmla="*/ 0 h 1077346"/>
                <a:gd name="connsiteX2" fmla="*/ 819127 w 836239"/>
                <a:gd name="connsiteY2" fmla="*/ 664524 h 1077346"/>
                <a:gd name="connsiteX3" fmla="*/ 836239 w 836239"/>
                <a:gd name="connsiteY3" fmla="*/ 647411 h 1077346"/>
                <a:gd name="connsiteX4" fmla="*/ 836239 w 836239"/>
                <a:gd name="connsiteY4" fmla="*/ 836239 h 1077346"/>
                <a:gd name="connsiteX5" fmla="*/ 457268 w 836239"/>
                <a:gd name="connsiteY5" fmla="*/ 836239 h 1077346"/>
                <a:gd name="connsiteX6" fmla="*/ 519479 w 836239"/>
                <a:gd name="connsiteY6" fmla="*/ 987397 h 1077346"/>
                <a:gd name="connsiteX7" fmla="*/ 415477 w 836239"/>
                <a:gd name="connsiteY7" fmla="*/ 1077346 h 1077346"/>
                <a:gd name="connsiteX8" fmla="*/ 305554 w 836239"/>
                <a:gd name="connsiteY8" fmla="*/ 1004262 h 1077346"/>
                <a:gd name="connsiteX9" fmla="*/ 362534 w 836239"/>
                <a:gd name="connsiteY9" fmla="*/ 836239 h 1077346"/>
                <a:gd name="connsiteX10" fmla="*/ 0 w 836239"/>
                <a:gd name="connsiteY10" fmla="*/ 836239 h 1077346"/>
                <a:gd name="connsiteX11" fmla="*/ 0 w 836239"/>
                <a:gd name="connsiteY11" fmla="*/ 0 h 1077346"/>
                <a:gd name="connsiteX0" fmla="*/ 0 w 836239"/>
                <a:gd name="connsiteY0" fmla="*/ 0 h 1077346"/>
                <a:gd name="connsiteX1" fmla="*/ 154603 w 836239"/>
                <a:gd name="connsiteY1" fmla="*/ 0 h 1077346"/>
                <a:gd name="connsiteX2" fmla="*/ 819127 w 836239"/>
                <a:gd name="connsiteY2" fmla="*/ 664524 h 1077346"/>
                <a:gd name="connsiteX3" fmla="*/ 836239 w 836239"/>
                <a:gd name="connsiteY3" fmla="*/ 647411 h 1077346"/>
                <a:gd name="connsiteX4" fmla="*/ 836239 w 836239"/>
                <a:gd name="connsiteY4" fmla="*/ 836239 h 1077346"/>
                <a:gd name="connsiteX5" fmla="*/ 457268 w 836239"/>
                <a:gd name="connsiteY5" fmla="*/ 836239 h 1077346"/>
                <a:gd name="connsiteX6" fmla="*/ 519479 w 836239"/>
                <a:gd name="connsiteY6" fmla="*/ 987397 h 1077346"/>
                <a:gd name="connsiteX7" fmla="*/ 415477 w 836239"/>
                <a:gd name="connsiteY7" fmla="*/ 1077346 h 1077346"/>
                <a:gd name="connsiteX8" fmla="*/ 305554 w 836239"/>
                <a:gd name="connsiteY8" fmla="*/ 1004262 h 1077346"/>
                <a:gd name="connsiteX9" fmla="*/ 362534 w 836239"/>
                <a:gd name="connsiteY9" fmla="*/ 836239 h 1077346"/>
                <a:gd name="connsiteX10" fmla="*/ 0 w 836239"/>
                <a:gd name="connsiteY10" fmla="*/ 836239 h 1077346"/>
                <a:gd name="connsiteX11" fmla="*/ 0 w 836239"/>
                <a:gd name="connsiteY11" fmla="*/ 0 h 1077346"/>
                <a:gd name="connsiteX0" fmla="*/ 0 w 836239"/>
                <a:gd name="connsiteY0" fmla="*/ 0 h 1077346"/>
                <a:gd name="connsiteX1" fmla="*/ 154603 w 836239"/>
                <a:gd name="connsiteY1" fmla="*/ 0 h 1077346"/>
                <a:gd name="connsiteX2" fmla="*/ 836239 w 836239"/>
                <a:gd name="connsiteY2" fmla="*/ 647411 h 1077346"/>
                <a:gd name="connsiteX3" fmla="*/ 836239 w 836239"/>
                <a:gd name="connsiteY3" fmla="*/ 836239 h 1077346"/>
                <a:gd name="connsiteX4" fmla="*/ 457268 w 836239"/>
                <a:gd name="connsiteY4" fmla="*/ 836239 h 1077346"/>
                <a:gd name="connsiteX5" fmla="*/ 519479 w 836239"/>
                <a:gd name="connsiteY5" fmla="*/ 987397 h 1077346"/>
                <a:gd name="connsiteX6" fmla="*/ 415477 w 836239"/>
                <a:gd name="connsiteY6" fmla="*/ 1077346 h 1077346"/>
                <a:gd name="connsiteX7" fmla="*/ 305554 w 836239"/>
                <a:gd name="connsiteY7" fmla="*/ 1004262 h 1077346"/>
                <a:gd name="connsiteX8" fmla="*/ 362534 w 836239"/>
                <a:gd name="connsiteY8" fmla="*/ 836239 h 1077346"/>
                <a:gd name="connsiteX9" fmla="*/ 0 w 836239"/>
                <a:gd name="connsiteY9" fmla="*/ 836239 h 1077346"/>
                <a:gd name="connsiteX10" fmla="*/ 0 w 836239"/>
                <a:gd name="connsiteY10" fmla="*/ 0 h 1077346"/>
                <a:gd name="connsiteX0" fmla="*/ 0 w 836239"/>
                <a:gd name="connsiteY0" fmla="*/ 0 h 1077346"/>
                <a:gd name="connsiteX1" fmla="*/ 836239 w 836239"/>
                <a:gd name="connsiteY1" fmla="*/ 647411 h 1077346"/>
                <a:gd name="connsiteX2" fmla="*/ 836239 w 836239"/>
                <a:gd name="connsiteY2" fmla="*/ 836239 h 1077346"/>
                <a:gd name="connsiteX3" fmla="*/ 457268 w 836239"/>
                <a:gd name="connsiteY3" fmla="*/ 836239 h 1077346"/>
                <a:gd name="connsiteX4" fmla="*/ 519479 w 836239"/>
                <a:gd name="connsiteY4" fmla="*/ 987397 h 1077346"/>
                <a:gd name="connsiteX5" fmla="*/ 415477 w 836239"/>
                <a:gd name="connsiteY5" fmla="*/ 1077346 h 1077346"/>
                <a:gd name="connsiteX6" fmla="*/ 305554 w 836239"/>
                <a:gd name="connsiteY6" fmla="*/ 1004262 h 1077346"/>
                <a:gd name="connsiteX7" fmla="*/ 362534 w 836239"/>
                <a:gd name="connsiteY7" fmla="*/ 836239 h 1077346"/>
                <a:gd name="connsiteX8" fmla="*/ 0 w 836239"/>
                <a:gd name="connsiteY8" fmla="*/ 836239 h 1077346"/>
                <a:gd name="connsiteX9" fmla="*/ 0 w 836239"/>
                <a:gd name="connsiteY9" fmla="*/ 0 h 1077346"/>
                <a:gd name="connsiteX0" fmla="*/ 0 w 841128"/>
                <a:gd name="connsiteY0" fmla="*/ 0 h 1233821"/>
                <a:gd name="connsiteX1" fmla="*/ 841128 w 841128"/>
                <a:gd name="connsiteY1" fmla="*/ 803886 h 1233821"/>
                <a:gd name="connsiteX2" fmla="*/ 841128 w 841128"/>
                <a:gd name="connsiteY2" fmla="*/ 992714 h 1233821"/>
                <a:gd name="connsiteX3" fmla="*/ 462157 w 841128"/>
                <a:gd name="connsiteY3" fmla="*/ 992714 h 1233821"/>
                <a:gd name="connsiteX4" fmla="*/ 524368 w 841128"/>
                <a:gd name="connsiteY4" fmla="*/ 1143872 h 1233821"/>
                <a:gd name="connsiteX5" fmla="*/ 420366 w 841128"/>
                <a:gd name="connsiteY5" fmla="*/ 1233821 h 1233821"/>
                <a:gd name="connsiteX6" fmla="*/ 310443 w 841128"/>
                <a:gd name="connsiteY6" fmla="*/ 1160737 h 1233821"/>
                <a:gd name="connsiteX7" fmla="*/ 367423 w 841128"/>
                <a:gd name="connsiteY7" fmla="*/ 992714 h 1233821"/>
                <a:gd name="connsiteX8" fmla="*/ 4889 w 841128"/>
                <a:gd name="connsiteY8" fmla="*/ 992714 h 1233821"/>
                <a:gd name="connsiteX9" fmla="*/ 0 w 841128"/>
                <a:gd name="connsiteY9" fmla="*/ 0 h 1233821"/>
                <a:gd name="connsiteX0" fmla="*/ 5107 w 836456"/>
                <a:gd name="connsiteY0" fmla="*/ 0 h 1233821"/>
                <a:gd name="connsiteX1" fmla="*/ 836456 w 836456"/>
                <a:gd name="connsiteY1" fmla="*/ 803886 h 1233821"/>
                <a:gd name="connsiteX2" fmla="*/ 836456 w 836456"/>
                <a:gd name="connsiteY2" fmla="*/ 992714 h 1233821"/>
                <a:gd name="connsiteX3" fmla="*/ 457485 w 836456"/>
                <a:gd name="connsiteY3" fmla="*/ 992714 h 1233821"/>
                <a:gd name="connsiteX4" fmla="*/ 519696 w 836456"/>
                <a:gd name="connsiteY4" fmla="*/ 1143872 h 1233821"/>
                <a:gd name="connsiteX5" fmla="*/ 415694 w 836456"/>
                <a:gd name="connsiteY5" fmla="*/ 1233821 h 1233821"/>
                <a:gd name="connsiteX6" fmla="*/ 305771 w 836456"/>
                <a:gd name="connsiteY6" fmla="*/ 1160737 h 1233821"/>
                <a:gd name="connsiteX7" fmla="*/ 362751 w 836456"/>
                <a:gd name="connsiteY7" fmla="*/ 992714 h 1233821"/>
                <a:gd name="connsiteX8" fmla="*/ 217 w 836456"/>
                <a:gd name="connsiteY8" fmla="*/ 992714 h 1233821"/>
                <a:gd name="connsiteX9" fmla="*/ 5107 w 836456"/>
                <a:gd name="connsiteY9" fmla="*/ 0 h 1233821"/>
                <a:gd name="connsiteX0" fmla="*/ 0 w 841128"/>
                <a:gd name="connsiteY0" fmla="*/ 0 h 1233821"/>
                <a:gd name="connsiteX1" fmla="*/ 841128 w 841128"/>
                <a:gd name="connsiteY1" fmla="*/ 803886 h 1233821"/>
                <a:gd name="connsiteX2" fmla="*/ 841128 w 841128"/>
                <a:gd name="connsiteY2" fmla="*/ 992714 h 1233821"/>
                <a:gd name="connsiteX3" fmla="*/ 462157 w 841128"/>
                <a:gd name="connsiteY3" fmla="*/ 992714 h 1233821"/>
                <a:gd name="connsiteX4" fmla="*/ 524368 w 841128"/>
                <a:gd name="connsiteY4" fmla="*/ 1143872 h 1233821"/>
                <a:gd name="connsiteX5" fmla="*/ 420366 w 841128"/>
                <a:gd name="connsiteY5" fmla="*/ 1233821 h 1233821"/>
                <a:gd name="connsiteX6" fmla="*/ 310443 w 841128"/>
                <a:gd name="connsiteY6" fmla="*/ 1160737 h 1233821"/>
                <a:gd name="connsiteX7" fmla="*/ 367423 w 841128"/>
                <a:gd name="connsiteY7" fmla="*/ 992714 h 1233821"/>
                <a:gd name="connsiteX8" fmla="*/ 4889 w 841128"/>
                <a:gd name="connsiteY8" fmla="*/ 992714 h 1233821"/>
                <a:gd name="connsiteX9" fmla="*/ 0 w 841128"/>
                <a:gd name="connsiteY9" fmla="*/ 0 h 1233821"/>
                <a:gd name="connsiteX0" fmla="*/ 2742 w 836536"/>
                <a:gd name="connsiteY0" fmla="*/ 0 h 1233821"/>
                <a:gd name="connsiteX1" fmla="*/ 836536 w 836536"/>
                <a:gd name="connsiteY1" fmla="*/ 803886 h 1233821"/>
                <a:gd name="connsiteX2" fmla="*/ 836536 w 836536"/>
                <a:gd name="connsiteY2" fmla="*/ 992714 h 1233821"/>
                <a:gd name="connsiteX3" fmla="*/ 457565 w 836536"/>
                <a:gd name="connsiteY3" fmla="*/ 992714 h 1233821"/>
                <a:gd name="connsiteX4" fmla="*/ 519776 w 836536"/>
                <a:gd name="connsiteY4" fmla="*/ 1143872 h 1233821"/>
                <a:gd name="connsiteX5" fmla="*/ 415774 w 836536"/>
                <a:gd name="connsiteY5" fmla="*/ 1233821 h 1233821"/>
                <a:gd name="connsiteX6" fmla="*/ 305851 w 836536"/>
                <a:gd name="connsiteY6" fmla="*/ 1160737 h 1233821"/>
                <a:gd name="connsiteX7" fmla="*/ 362831 w 836536"/>
                <a:gd name="connsiteY7" fmla="*/ 992714 h 1233821"/>
                <a:gd name="connsiteX8" fmla="*/ 297 w 836536"/>
                <a:gd name="connsiteY8" fmla="*/ 992714 h 1233821"/>
                <a:gd name="connsiteX9" fmla="*/ 2742 w 836536"/>
                <a:gd name="connsiteY9" fmla="*/ 0 h 1233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36536" h="1233821">
                  <a:moveTo>
                    <a:pt x="2742" y="0"/>
                  </a:moveTo>
                  <a:lnTo>
                    <a:pt x="836536" y="803886"/>
                  </a:lnTo>
                  <a:lnTo>
                    <a:pt x="836536" y="992714"/>
                  </a:lnTo>
                  <a:lnTo>
                    <a:pt x="457565" y="992714"/>
                  </a:lnTo>
                  <a:cubicBezTo>
                    <a:pt x="467477" y="1076440"/>
                    <a:pt x="513559" y="1083334"/>
                    <a:pt x="519776" y="1143872"/>
                  </a:cubicBezTo>
                  <a:cubicBezTo>
                    <a:pt x="519381" y="1199533"/>
                    <a:pt x="478947" y="1229339"/>
                    <a:pt x="415774" y="1233821"/>
                  </a:cubicBezTo>
                  <a:cubicBezTo>
                    <a:pt x="362712" y="1232636"/>
                    <a:pt x="309337" y="1207482"/>
                    <a:pt x="305851" y="1160737"/>
                  </a:cubicBezTo>
                  <a:cubicBezTo>
                    <a:pt x="306164" y="1103311"/>
                    <a:pt x="356615" y="1082950"/>
                    <a:pt x="362831" y="992714"/>
                  </a:cubicBezTo>
                  <a:lnTo>
                    <a:pt x="297" y="992714"/>
                  </a:lnTo>
                  <a:cubicBezTo>
                    <a:pt x="-1333" y="661809"/>
                    <a:pt x="4372" y="330905"/>
                    <a:pt x="2742" y="0"/>
                  </a:cubicBezTo>
                  <a:close/>
                </a:path>
              </a:pathLst>
            </a:cu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6" name="Rectangle 12">
              <a:extLst>
                <a:ext uri="{FF2B5EF4-FFF2-40B4-BE49-F238E27FC236}">
                  <a16:creationId xmlns:a16="http://schemas.microsoft.com/office/drawing/2014/main" xmlns="" id="{9F8B3000-AA48-4F78-9323-E11965B3A574}"/>
                </a:ext>
              </a:extLst>
            </p:cNvPr>
            <p:cNvSpPr/>
            <p:nvPr/>
          </p:nvSpPr>
          <p:spPr>
            <a:xfrm>
              <a:off x="3914673" y="1419622"/>
              <a:ext cx="1317823" cy="1365349"/>
            </a:xfrm>
            <a:custGeom>
              <a:avLst/>
              <a:gdLst>
                <a:gd name="connsiteX0" fmla="*/ 655122 w 1317823"/>
                <a:gd name="connsiteY0" fmla="*/ 0 h 1365349"/>
                <a:gd name="connsiteX1" fmla="*/ 1075814 w 1317823"/>
                <a:gd name="connsiteY1" fmla="*/ 529110 h 1365349"/>
                <a:gd name="connsiteX2" fmla="*/ 1078249 w 1317823"/>
                <a:gd name="connsiteY2" fmla="*/ 529110 h 1365349"/>
                <a:gd name="connsiteX3" fmla="*/ 1078249 w 1317823"/>
                <a:gd name="connsiteY3" fmla="*/ 902332 h 1365349"/>
                <a:gd name="connsiteX4" fmla="*/ 1227874 w 1317823"/>
                <a:gd name="connsiteY4" fmla="*/ 840268 h 1365349"/>
                <a:gd name="connsiteX5" fmla="*/ 1317823 w 1317823"/>
                <a:gd name="connsiteY5" fmla="*/ 944270 h 1365349"/>
                <a:gd name="connsiteX6" fmla="*/ 1244739 w 1317823"/>
                <a:gd name="connsiteY6" fmla="*/ 1054193 h 1365349"/>
                <a:gd name="connsiteX7" fmla="*/ 1078249 w 1317823"/>
                <a:gd name="connsiteY7" fmla="*/ 997291 h 1365349"/>
                <a:gd name="connsiteX8" fmla="*/ 1078249 w 1317823"/>
                <a:gd name="connsiteY8" fmla="*/ 1365349 h 1365349"/>
                <a:gd name="connsiteX9" fmla="*/ 242010 w 1317823"/>
                <a:gd name="connsiteY9" fmla="*/ 1365349 h 1365349"/>
                <a:gd name="connsiteX10" fmla="*/ 242010 w 1317823"/>
                <a:gd name="connsiteY10" fmla="*/ 991895 h 1365349"/>
                <a:gd name="connsiteX11" fmla="*/ 89950 w 1317823"/>
                <a:gd name="connsiteY11" fmla="*/ 1054192 h 1365349"/>
                <a:gd name="connsiteX12" fmla="*/ 0 w 1317823"/>
                <a:gd name="connsiteY12" fmla="*/ 950190 h 1365349"/>
                <a:gd name="connsiteX13" fmla="*/ 73084 w 1317823"/>
                <a:gd name="connsiteY13" fmla="*/ 840267 h 1365349"/>
                <a:gd name="connsiteX14" fmla="*/ 242010 w 1317823"/>
                <a:gd name="connsiteY14" fmla="*/ 897293 h 1365349"/>
                <a:gd name="connsiteX15" fmla="*/ 242010 w 1317823"/>
                <a:gd name="connsiteY15" fmla="*/ 529110 h 1365349"/>
                <a:gd name="connsiteX16" fmla="*/ 263956 w 1317823"/>
                <a:gd name="connsiteY16" fmla="*/ 434013 h 1365349"/>
                <a:gd name="connsiteX17" fmla="*/ 655122 w 1317823"/>
                <a:gd name="connsiteY17" fmla="*/ 0 h 1365349"/>
                <a:gd name="connsiteX0" fmla="*/ 655122 w 1317823"/>
                <a:gd name="connsiteY0" fmla="*/ 0 h 1365349"/>
                <a:gd name="connsiteX1" fmla="*/ 1075814 w 1317823"/>
                <a:gd name="connsiteY1" fmla="*/ 529110 h 1365349"/>
                <a:gd name="connsiteX2" fmla="*/ 1078249 w 1317823"/>
                <a:gd name="connsiteY2" fmla="*/ 529110 h 1365349"/>
                <a:gd name="connsiteX3" fmla="*/ 1078249 w 1317823"/>
                <a:gd name="connsiteY3" fmla="*/ 902332 h 1365349"/>
                <a:gd name="connsiteX4" fmla="*/ 1227874 w 1317823"/>
                <a:gd name="connsiteY4" fmla="*/ 840268 h 1365349"/>
                <a:gd name="connsiteX5" fmla="*/ 1317823 w 1317823"/>
                <a:gd name="connsiteY5" fmla="*/ 944270 h 1365349"/>
                <a:gd name="connsiteX6" fmla="*/ 1244739 w 1317823"/>
                <a:gd name="connsiteY6" fmla="*/ 1054193 h 1365349"/>
                <a:gd name="connsiteX7" fmla="*/ 1078249 w 1317823"/>
                <a:gd name="connsiteY7" fmla="*/ 997291 h 1365349"/>
                <a:gd name="connsiteX8" fmla="*/ 1078249 w 1317823"/>
                <a:gd name="connsiteY8" fmla="*/ 1365349 h 1365349"/>
                <a:gd name="connsiteX9" fmla="*/ 242010 w 1317823"/>
                <a:gd name="connsiteY9" fmla="*/ 1365349 h 1365349"/>
                <a:gd name="connsiteX10" fmla="*/ 242010 w 1317823"/>
                <a:gd name="connsiteY10" fmla="*/ 991895 h 1365349"/>
                <a:gd name="connsiteX11" fmla="*/ 89950 w 1317823"/>
                <a:gd name="connsiteY11" fmla="*/ 1054192 h 1365349"/>
                <a:gd name="connsiteX12" fmla="*/ 0 w 1317823"/>
                <a:gd name="connsiteY12" fmla="*/ 950190 h 1365349"/>
                <a:gd name="connsiteX13" fmla="*/ 73084 w 1317823"/>
                <a:gd name="connsiteY13" fmla="*/ 840267 h 1365349"/>
                <a:gd name="connsiteX14" fmla="*/ 242010 w 1317823"/>
                <a:gd name="connsiteY14" fmla="*/ 897293 h 1365349"/>
                <a:gd name="connsiteX15" fmla="*/ 242010 w 1317823"/>
                <a:gd name="connsiteY15" fmla="*/ 529110 h 1365349"/>
                <a:gd name="connsiteX16" fmla="*/ 242525 w 1317823"/>
                <a:gd name="connsiteY16" fmla="*/ 436395 h 1365349"/>
                <a:gd name="connsiteX17" fmla="*/ 655122 w 1317823"/>
                <a:gd name="connsiteY17" fmla="*/ 0 h 1365349"/>
                <a:gd name="connsiteX0" fmla="*/ 655122 w 1317823"/>
                <a:gd name="connsiteY0" fmla="*/ 0 h 1365349"/>
                <a:gd name="connsiteX1" fmla="*/ 1075814 w 1317823"/>
                <a:gd name="connsiteY1" fmla="*/ 529110 h 1365349"/>
                <a:gd name="connsiteX2" fmla="*/ 1078249 w 1317823"/>
                <a:gd name="connsiteY2" fmla="*/ 529110 h 1365349"/>
                <a:gd name="connsiteX3" fmla="*/ 1078249 w 1317823"/>
                <a:gd name="connsiteY3" fmla="*/ 902332 h 1365349"/>
                <a:gd name="connsiteX4" fmla="*/ 1227874 w 1317823"/>
                <a:gd name="connsiteY4" fmla="*/ 840268 h 1365349"/>
                <a:gd name="connsiteX5" fmla="*/ 1317823 w 1317823"/>
                <a:gd name="connsiteY5" fmla="*/ 944270 h 1365349"/>
                <a:gd name="connsiteX6" fmla="*/ 1244739 w 1317823"/>
                <a:gd name="connsiteY6" fmla="*/ 1054193 h 1365349"/>
                <a:gd name="connsiteX7" fmla="*/ 1078249 w 1317823"/>
                <a:gd name="connsiteY7" fmla="*/ 997291 h 1365349"/>
                <a:gd name="connsiteX8" fmla="*/ 1078249 w 1317823"/>
                <a:gd name="connsiteY8" fmla="*/ 1365349 h 1365349"/>
                <a:gd name="connsiteX9" fmla="*/ 242010 w 1317823"/>
                <a:gd name="connsiteY9" fmla="*/ 1365349 h 1365349"/>
                <a:gd name="connsiteX10" fmla="*/ 242010 w 1317823"/>
                <a:gd name="connsiteY10" fmla="*/ 991895 h 1365349"/>
                <a:gd name="connsiteX11" fmla="*/ 89950 w 1317823"/>
                <a:gd name="connsiteY11" fmla="*/ 1054192 h 1365349"/>
                <a:gd name="connsiteX12" fmla="*/ 0 w 1317823"/>
                <a:gd name="connsiteY12" fmla="*/ 950190 h 1365349"/>
                <a:gd name="connsiteX13" fmla="*/ 73084 w 1317823"/>
                <a:gd name="connsiteY13" fmla="*/ 840267 h 1365349"/>
                <a:gd name="connsiteX14" fmla="*/ 242010 w 1317823"/>
                <a:gd name="connsiteY14" fmla="*/ 897293 h 1365349"/>
                <a:gd name="connsiteX15" fmla="*/ 242010 w 1317823"/>
                <a:gd name="connsiteY15" fmla="*/ 529110 h 1365349"/>
                <a:gd name="connsiteX16" fmla="*/ 242525 w 1317823"/>
                <a:gd name="connsiteY16" fmla="*/ 436395 h 1365349"/>
                <a:gd name="connsiteX17" fmla="*/ 655122 w 1317823"/>
                <a:gd name="connsiteY17" fmla="*/ 0 h 1365349"/>
                <a:gd name="connsiteX0" fmla="*/ 655122 w 1317823"/>
                <a:gd name="connsiteY0" fmla="*/ 0 h 1365349"/>
                <a:gd name="connsiteX1" fmla="*/ 1075814 w 1317823"/>
                <a:gd name="connsiteY1" fmla="*/ 529110 h 1365349"/>
                <a:gd name="connsiteX2" fmla="*/ 1078249 w 1317823"/>
                <a:gd name="connsiteY2" fmla="*/ 529110 h 1365349"/>
                <a:gd name="connsiteX3" fmla="*/ 1078249 w 1317823"/>
                <a:gd name="connsiteY3" fmla="*/ 902332 h 1365349"/>
                <a:gd name="connsiteX4" fmla="*/ 1227874 w 1317823"/>
                <a:gd name="connsiteY4" fmla="*/ 840268 h 1365349"/>
                <a:gd name="connsiteX5" fmla="*/ 1317823 w 1317823"/>
                <a:gd name="connsiteY5" fmla="*/ 944270 h 1365349"/>
                <a:gd name="connsiteX6" fmla="*/ 1244739 w 1317823"/>
                <a:gd name="connsiteY6" fmla="*/ 1054193 h 1365349"/>
                <a:gd name="connsiteX7" fmla="*/ 1078249 w 1317823"/>
                <a:gd name="connsiteY7" fmla="*/ 997291 h 1365349"/>
                <a:gd name="connsiteX8" fmla="*/ 1078249 w 1317823"/>
                <a:gd name="connsiteY8" fmla="*/ 1365349 h 1365349"/>
                <a:gd name="connsiteX9" fmla="*/ 242010 w 1317823"/>
                <a:gd name="connsiteY9" fmla="*/ 1365349 h 1365349"/>
                <a:gd name="connsiteX10" fmla="*/ 242010 w 1317823"/>
                <a:gd name="connsiteY10" fmla="*/ 991895 h 1365349"/>
                <a:gd name="connsiteX11" fmla="*/ 89950 w 1317823"/>
                <a:gd name="connsiteY11" fmla="*/ 1054192 h 1365349"/>
                <a:gd name="connsiteX12" fmla="*/ 0 w 1317823"/>
                <a:gd name="connsiteY12" fmla="*/ 950190 h 1365349"/>
                <a:gd name="connsiteX13" fmla="*/ 73084 w 1317823"/>
                <a:gd name="connsiteY13" fmla="*/ 840267 h 1365349"/>
                <a:gd name="connsiteX14" fmla="*/ 242010 w 1317823"/>
                <a:gd name="connsiteY14" fmla="*/ 897293 h 1365349"/>
                <a:gd name="connsiteX15" fmla="*/ 242010 w 1317823"/>
                <a:gd name="connsiteY15" fmla="*/ 529110 h 1365349"/>
                <a:gd name="connsiteX16" fmla="*/ 242525 w 1317823"/>
                <a:gd name="connsiteY16" fmla="*/ 436395 h 1365349"/>
                <a:gd name="connsiteX17" fmla="*/ 655122 w 1317823"/>
                <a:gd name="connsiteY17" fmla="*/ 0 h 1365349"/>
                <a:gd name="connsiteX0" fmla="*/ 655122 w 1317823"/>
                <a:gd name="connsiteY0" fmla="*/ 0 h 1365349"/>
                <a:gd name="connsiteX1" fmla="*/ 1075814 w 1317823"/>
                <a:gd name="connsiteY1" fmla="*/ 529110 h 1365349"/>
                <a:gd name="connsiteX2" fmla="*/ 1078249 w 1317823"/>
                <a:gd name="connsiteY2" fmla="*/ 529110 h 1365349"/>
                <a:gd name="connsiteX3" fmla="*/ 1078249 w 1317823"/>
                <a:gd name="connsiteY3" fmla="*/ 902332 h 1365349"/>
                <a:gd name="connsiteX4" fmla="*/ 1227874 w 1317823"/>
                <a:gd name="connsiteY4" fmla="*/ 840268 h 1365349"/>
                <a:gd name="connsiteX5" fmla="*/ 1317823 w 1317823"/>
                <a:gd name="connsiteY5" fmla="*/ 944270 h 1365349"/>
                <a:gd name="connsiteX6" fmla="*/ 1244739 w 1317823"/>
                <a:gd name="connsiteY6" fmla="*/ 1054193 h 1365349"/>
                <a:gd name="connsiteX7" fmla="*/ 1078249 w 1317823"/>
                <a:gd name="connsiteY7" fmla="*/ 997291 h 1365349"/>
                <a:gd name="connsiteX8" fmla="*/ 1078249 w 1317823"/>
                <a:gd name="connsiteY8" fmla="*/ 1365349 h 1365349"/>
                <a:gd name="connsiteX9" fmla="*/ 242010 w 1317823"/>
                <a:gd name="connsiteY9" fmla="*/ 1365349 h 1365349"/>
                <a:gd name="connsiteX10" fmla="*/ 242010 w 1317823"/>
                <a:gd name="connsiteY10" fmla="*/ 991895 h 1365349"/>
                <a:gd name="connsiteX11" fmla="*/ 89950 w 1317823"/>
                <a:gd name="connsiteY11" fmla="*/ 1054192 h 1365349"/>
                <a:gd name="connsiteX12" fmla="*/ 0 w 1317823"/>
                <a:gd name="connsiteY12" fmla="*/ 950190 h 1365349"/>
                <a:gd name="connsiteX13" fmla="*/ 73084 w 1317823"/>
                <a:gd name="connsiteY13" fmla="*/ 840267 h 1365349"/>
                <a:gd name="connsiteX14" fmla="*/ 242010 w 1317823"/>
                <a:gd name="connsiteY14" fmla="*/ 897293 h 1365349"/>
                <a:gd name="connsiteX15" fmla="*/ 242010 w 1317823"/>
                <a:gd name="connsiteY15" fmla="*/ 529110 h 1365349"/>
                <a:gd name="connsiteX16" fmla="*/ 242525 w 1317823"/>
                <a:gd name="connsiteY16" fmla="*/ 436395 h 1365349"/>
                <a:gd name="connsiteX17" fmla="*/ 655122 w 1317823"/>
                <a:gd name="connsiteY17" fmla="*/ 0 h 1365349"/>
                <a:gd name="connsiteX0" fmla="*/ 655122 w 1317823"/>
                <a:gd name="connsiteY0" fmla="*/ 0 h 1365349"/>
                <a:gd name="connsiteX1" fmla="*/ 1075814 w 1317823"/>
                <a:gd name="connsiteY1" fmla="*/ 529110 h 1365349"/>
                <a:gd name="connsiteX2" fmla="*/ 1078249 w 1317823"/>
                <a:gd name="connsiteY2" fmla="*/ 529110 h 1365349"/>
                <a:gd name="connsiteX3" fmla="*/ 1078249 w 1317823"/>
                <a:gd name="connsiteY3" fmla="*/ 902332 h 1365349"/>
                <a:gd name="connsiteX4" fmla="*/ 1227874 w 1317823"/>
                <a:gd name="connsiteY4" fmla="*/ 840268 h 1365349"/>
                <a:gd name="connsiteX5" fmla="*/ 1317823 w 1317823"/>
                <a:gd name="connsiteY5" fmla="*/ 944270 h 1365349"/>
                <a:gd name="connsiteX6" fmla="*/ 1244739 w 1317823"/>
                <a:gd name="connsiteY6" fmla="*/ 1054193 h 1365349"/>
                <a:gd name="connsiteX7" fmla="*/ 1078249 w 1317823"/>
                <a:gd name="connsiteY7" fmla="*/ 997291 h 1365349"/>
                <a:gd name="connsiteX8" fmla="*/ 1078249 w 1317823"/>
                <a:gd name="connsiteY8" fmla="*/ 1365349 h 1365349"/>
                <a:gd name="connsiteX9" fmla="*/ 242010 w 1317823"/>
                <a:gd name="connsiteY9" fmla="*/ 1365349 h 1365349"/>
                <a:gd name="connsiteX10" fmla="*/ 242010 w 1317823"/>
                <a:gd name="connsiteY10" fmla="*/ 991895 h 1365349"/>
                <a:gd name="connsiteX11" fmla="*/ 89950 w 1317823"/>
                <a:gd name="connsiteY11" fmla="*/ 1054192 h 1365349"/>
                <a:gd name="connsiteX12" fmla="*/ 0 w 1317823"/>
                <a:gd name="connsiteY12" fmla="*/ 950190 h 1365349"/>
                <a:gd name="connsiteX13" fmla="*/ 73084 w 1317823"/>
                <a:gd name="connsiteY13" fmla="*/ 840267 h 1365349"/>
                <a:gd name="connsiteX14" fmla="*/ 242010 w 1317823"/>
                <a:gd name="connsiteY14" fmla="*/ 897293 h 1365349"/>
                <a:gd name="connsiteX15" fmla="*/ 242010 w 1317823"/>
                <a:gd name="connsiteY15" fmla="*/ 529110 h 1365349"/>
                <a:gd name="connsiteX16" fmla="*/ 242525 w 1317823"/>
                <a:gd name="connsiteY16" fmla="*/ 436395 h 1365349"/>
                <a:gd name="connsiteX17" fmla="*/ 655122 w 1317823"/>
                <a:gd name="connsiteY17" fmla="*/ 0 h 1365349"/>
                <a:gd name="connsiteX0" fmla="*/ 655122 w 1317823"/>
                <a:gd name="connsiteY0" fmla="*/ 0 h 1365349"/>
                <a:gd name="connsiteX1" fmla="*/ 1076427 w 1317823"/>
                <a:gd name="connsiteY1" fmla="*/ 456803 h 1365349"/>
                <a:gd name="connsiteX2" fmla="*/ 1075814 w 1317823"/>
                <a:gd name="connsiteY2" fmla="*/ 529110 h 1365349"/>
                <a:gd name="connsiteX3" fmla="*/ 1078249 w 1317823"/>
                <a:gd name="connsiteY3" fmla="*/ 529110 h 1365349"/>
                <a:gd name="connsiteX4" fmla="*/ 1078249 w 1317823"/>
                <a:gd name="connsiteY4" fmla="*/ 902332 h 1365349"/>
                <a:gd name="connsiteX5" fmla="*/ 1227874 w 1317823"/>
                <a:gd name="connsiteY5" fmla="*/ 840268 h 1365349"/>
                <a:gd name="connsiteX6" fmla="*/ 1317823 w 1317823"/>
                <a:gd name="connsiteY6" fmla="*/ 944270 h 1365349"/>
                <a:gd name="connsiteX7" fmla="*/ 1244739 w 1317823"/>
                <a:gd name="connsiteY7" fmla="*/ 1054193 h 1365349"/>
                <a:gd name="connsiteX8" fmla="*/ 1078249 w 1317823"/>
                <a:gd name="connsiteY8" fmla="*/ 997291 h 1365349"/>
                <a:gd name="connsiteX9" fmla="*/ 1078249 w 1317823"/>
                <a:gd name="connsiteY9" fmla="*/ 1365349 h 1365349"/>
                <a:gd name="connsiteX10" fmla="*/ 242010 w 1317823"/>
                <a:gd name="connsiteY10" fmla="*/ 1365349 h 1365349"/>
                <a:gd name="connsiteX11" fmla="*/ 242010 w 1317823"/>
                <a:gd name="connsiteY11" fmla="*/ 991895 h 1365349"/>
                <a:gd name="connsiteX12" fmla="*/ 89950 w 1317823"/>
                <a:gd name="connsiteY12" fmla="*/ 1054192 h 1365349"/>
                <a:gd name="connsiteX13" fmla="*/ 0 w 1317823"/>
                <a:gd name="connsiteY13" fmla="*/ 950190 h 1365349"/>
                <a:gd name="connsiteX14" fmla="*/ 73084 w 1317823"/>
                <a:gd name="connsiteY14" fmla="*/ 840267 h 1365349"/>
                <a:gd name="connsiteX15" fmla="*/ 242010 w 1317823"/>
                <a:gd name="connsiteY15" fmla="*/ 897293 h 1365349"/>
                <a:gd name="connsiteX16" fmla="*/ 242010 w 1317823"/>
                <a:gd name="connsiteY16" fmla="*/ 529110 h 1365349"/>
                <a:gd name="connsiteX17" fmla="*/ 242525 w 1317823"/>
                <a:gd name="connsiteY17" fmla="*/ 436395 h 1365349"/>
                <a:gd name="connsiteX18" fmla="*/ 655122 w 1317823"/>
                <a:gd name="connsiteY18" fmla="*/ 0 h 1365349"/>
                <a:gd name="connsiteX0" fmla="*/ 655122 w 1317823"/>
                <a:gd name="connsiteY0" fmla="*/ 0 h 1365349"/>
                <a:gd name="connsiteX1" fmla="*/ 1076427 w 1317823"/>
                <a:gd name="connsiteY1" fmla="*/ 456803 h 1365349"/>
                <a:gd name="connsiteX2" fmla="*/ 1075814 w 1317823"/>
                <a:gd name="connsiteY2" fmla="*/ 529110 h 1365349"/>
                <a:gd name="connsiteX3" fmla="*/ 1078249 w 1317823"/>
                <a:gd name="connsiteY3" fmla="*/ 529110 h 1365349"/>
                <a:gd name="connsiteX4" fmla="*/ 1078249 w 1317823"/>
                <a:gd name="connsiteY4" fmla="*/ 902332 h 1365349"/>
                <a:gd name="connsiteX5" fmla="*/ 1227874 w 1317823"/>
                <a:gd name="connsiteY5" fmla="*/ 840268 h 1365349"/>
                <a:gd name="connsiteX6" fmla="*/ 1317823 w 1317823"/>
                <a:gd name="connsiteY6" fmla="*/ 944270 h 1365349"/>
                <a:gd name="connsiteX7" fmla="*/ 1244739 w 1317823"/>
                <a:gd name="connsiteY7" fmla="*/ 1054193 h 1365349"/>
                <a:gd name="connsiteX8" fmla="*/ 1078249 w 1317823"/>
                <a:gd name="connsiteY8" fmla="*/ 997291 h 1365349"/>
                <a:gd name="connsiteX9" fmla="*/ 1078249 w 1317823"/>
                <a:gd name="connsiteY9" fmla="*/ 1365349 h 1365349"/>
                <a:gd name="connsiteX10" fmla="*/ 242010 w 1317823"/>
                <a:gd name="connsiteY10" fmla="*/ 1365349 h 1365349"/>
                <a:gd name="connsiteX11" fmla="*/ 242010 w 1317823"/>
                <a:gd name="connsiteY11" fmla="*/ 991895 h 1365349"/>
                <a:gd name="connsiteX12" fmla="*/ 89950 w 1317823"/>
                <a:gd name="connsiteY12" fmla="*/ 1054192 h 1365349"/>
                <a:gd name="connsiteX13" fmla="*/ 0 w 1317823"/>
                <a:gd name="connsiteY13" fmla="*/ 950190 h 1365349"/>
                <a:gd name="connsiteX14" fmla="*/ 73084 w 1317823"/>
                <a:gd name="connsiteY14" fmla="*/ 840267 h 1365349"/>
                <a:gd name="connsiteX15" fmla="*/ 242010 w 1317823"/>
                <a:gd name="connsiteY15" fmla="*/ 897293 h 1365349"/>
                <a:gd name="connsiteX16" fmla="*/ 242010 w 1317823"/>
                <a:gd name="connsiteY16" fmla="*/ 529110 h 1365349"/>
                <a:gd name="connsiteX17" fmla="*/ 242525 w 1317823"/>
                <a:gd name="connsiteY17" fmla="*/ 436395 h 1365349"/>
                <a:gd name="connsiteX18" fmla="*/ 655122 w 1317823"/>
                <a:gd name="connsiteY18" fmla="*/ 0 h 1365349"/>
                <a:gd name="connsiteX0" fmla="*/ 655122 w 1317823"/>
                <a:gd name="connsiteY0" fmla="*/ 0 h 1365349"/>
                <a:gd name="connsiteX1" fmla="*/ 1076427 w 1317823"/>
                <a:gd name="connsiteY1" fmla="*/ 456803 h 1365349"/>
                <a:gd name="connsiteX2" fmla="*/ 1075814 w 1317823"/>
                <a:gd name="connsiteY2" fmla="*/ 529110 h 1365349"/>
                <a:gd name="connsiteX3" fmla="*/ 1078249 w 1317823"/>
                <a:gd name="connsiteY3" fmla="*/ 529110 h 1365349"/>
                <a:gd name="connsiteX4" fmla="*/ 1078249 w 1317823"/>
                <a:gd name="connsiteY4" fmla="*/ 902332 h 1365349"/>
                <a:gd name="connsiteX5" fmla="*/ 1227874 w 1317823"/>
                <a:gd name="connsiteY5" fmla="*/ 840268 h 1365349"/>
                <a:gd name="connsiteX6" fmla="*/ 1317823 w 1317823"/>
                <a:gd name="connsiteY6" fmla="*/ 944270 h 1365349"/>
                <a:gd name="connsiteX7" fmla="*/ 1244739 w 1317823"/>
                <a:gd name="connsiteY7" fmla="*/ 1054193 h 1365349"/>
                <a:gd name="connsiteX8" fmla="*/ 1078249 w 1317823"/>
                <a:gd name="connsiteY8" fmla="*/ 997291 h 1365349"/>
                <a:gd name="connsiteX9" fmla="*/ 1078249 w 1317823"/>
                <a:gd name="connsiteY9" fmla="*/ 1365349 h 1365349"/>
                <a:gd name="connsiteX10" fmla="*/ 242010 w 1317823"/>
                <a:gd name="connsiteY10" fmla="*/ 1365349 h 1365349"/>
                <a:gd name="connsiteX11" fmla="*/ 242010 w 1317823"/>
                <a:gd name="connsiteY11" fmla="*/ 991895 h 1365349"/>
                <a:gd name="connsiteX12" fmla="*/ 89950 w 1317823"/>
                <a:gd name="connsiteY12" fmla="*/ 1054192 h 1365349"/>
                <a:gd name="connsiteX13" fmla="*/ 0 w 1317823"/>
                <a:gd name="connsiteY13" fmla="*/ 950190 h 1365349"/>
                <a:gd name="connsiteX14" fmla="*/ 73084 w 1317823"/>
                <a:gd name="connsiteY14" fmla="*/ 840267 h 1365349"/>
                <a:gd name="connsiteX15" fmla="*/ 242010 w 1317823"/>
                <a:gd name="connsiteY15" fmla="*/ 897293 h 1365349"/>
                <a:gd name="connsiteX16" fmla="*/ 242010 w 1317823"/>
                <a:gd name="connsiteY16" fmla="*/ 529110 h 1365349"/>
                <a:gd name="connsiteX17" fmla="*/ 242525 w 1317823"/>
                <a:gd name="connsiteY17" fmla="*/ 436395 h 1365349"/>
                <a:gd name="connsiteX18" fmla="*/ 655122 w 1317823"/>
                <a:gd name="connsiteY18" fmla="*/ 0 h 1365349"/>
                <a:gd name="connsiteX0" fmla="*/ 655122 w 1317823"/>
                <a:gd name="connsiteY0" fmla="*/ 0 h 1365349"/>
                <a:gd name="connsiteX1" fmla="*/ 1076427 w 1317823"/>
                <a:gd name="connsiteY1" fmla="*/ 456803 h 1365349"/>
                <a:gd name="connsiteX2" fmla="*/ 1075814 w 1317823"/>
                <a:gd name="connsiteY2" fmla="*/ 529110 h 1365349"/>
                <a:gd name="connsiteX3" fmla="*/ 1078249 w 1317823"/>
                <a:gd name="connsiteY3" fmla="*/ 529110 h 1365349"/>
                <a:gd name="connsiteX4" fmla="*/ 1078249 w 1317823"/>
                <a:gd name="connsiteY4" fmla="*/ 902332 h 1365349"/>
                <a:gd name="connsiteX5" fmla="*/ 1227874 w 1317823"/>
                <a:gd name="connsiteY5" fmla="*/ 840268 h 1365349"/>
                <a:gd name="connsiteX6" fmla="*/ 1317823 w 1317823"/>
                <a:gd name="connsiteY6" fmla="*/ 944270 h 1365349"/>
                <a:gd name="connsiteX7" fmla="*/ 1244739 w 1317823"/>
                <a:gd name="connsiteY7" fmla="*/ 1054193 h 1365349"/>
                <a:gd name="connsiteX8" fmla="*/ 1078249 w 1317823"/>
                <a:gd name="connsiteY8" fmla="*/ 997291 h 1365349"/>
                <a:gd name="connsiteX9" fmla="*/ 1078249 w 1317823"/>
                <a:gd name="connsiteY9" fmla="*/ 1365349 h 1365349"/>
                <a:gd name="connsiteX10" fmla="*/ 242010 w 1317823"/>
                <a:gd name="connsiteY10" fmla="*/ 1365349 h 1365349"/>
                <a:gd name="connsiteX11" fmla="*/ 242010 w 1317823"/>
                <a:gd name="connsiteY11" fmla="*/ 991895 h 1365349"/>
                <a:gd name="connsiteX12" fmla="*/ 89950 w 1317823"/>
                <a:gd name="connsiteY12" fmla="*/ 1054192 h 1365349"/>
                <a:gd name="connsiteX13" fmla="*/ 0 w 1317823"/>
                <a:gd name="connsiteY13" fmla="*/ 950190 h 1365349"/>
                <a:gd name="connsiteX14" fmla="*/ 73084 w 1317823"/>
                <a:gd name="connsiteY14" fmla="*/ 840267 h 1365349"/>
                <a:gd name="connsiteX15" fmla="*/ 242010 w 1317823"/>
                <a:gd name="connsiteY15" fmla="*/ 897293 h 1365349"/>
                <a:gd name="connsiteX16" fmla="*/ 242010 w 1317823"/>
                <a:gd name="connsiteY16" fmla="*/ 529110 h 1365349"/>
                <a:gd name="connsiteX17" fmla="*/ 242525 w 1317823"/>
                <a:gd name="connsiteY17" fmla="*/ 436395 h 1365349"/>
                <a:gd name="connsiteX18" fmla="*/ 655122 w 1317823"/>
                <a:gd name="connsiteY18" fmla="*/ 0 h 1365349"/>
                <a:gd name="connsiteX0" fmla="*/ 655122 w 1317823"/>
                <a:gd name="connsiteY0" fmla="*/ 0 h 1365349"/>
                <a:gd name="connsiteX1" fmla="*/ 1076427 w 1317823"/>
                <a:gd name="connsiteY1" fmla="*/ 456803 h 1365349"/>
                <a:gd name="connsiteX2" fmla="*/ 1075814 w 1317823"/>
                <a:gd name="connsiteY2" fmla="*/ 529110 h 1365349"/>
                <a:gd name="connsiteX3" fmla="*/ 1078249 w 1317823"/>
                <a:gd name="connsiteY3" fmla="*/ 529110 h 1365349"/>
                <a:gd name="connsiteX4" fmla="*/ 1078249 w 1317823"/>
                <a:gd name="connsiteY4" fmla="*/ 902332 h 1365349"/>
                <a:gd name="connsiteX5" fmla="*/ 1227874 w 1317823"/>
                <a:gd name="connsiteY5" fmla="*/ 840268 h 1365349"/>
                <a:gd name="connsiteX6" fmla="*/ 1317823 w 1317823"/>
                <a:gd name="connsiteY6" fmla="*/ 944270 h 1365349"/>
                <a:gd name="connsiteX7" fmla="*/ 1244739 w 1317823"/>
                <a:gd name="connsiteY7" fmla="*/ 1054193 h 1365349"/>
                <a:gd name="connsiteX8" fmla="*/ 1078249 w 1317823"/>
                <a:gd name="connsiteY8" fmla="*/ 997291 h 1365349"/>
                <a:gd name="connsiteX9" fmla="*/ 1078249 w 1317823"/>
                <a:gd name="connsiteY9" fmla="*/ 1365349 h 1365349"/>
                <a:gd name="connsiteX10" fmla="*/ 242010 w 1317823"/>
                <a:gd name="connsiteY10" fmla="*/ 1365349 h 1365349"/>
                <a:gd name="connsiteX11" fmla="*/ 242010 w 1317823"/>
                <a:gd name="connsiteY11" fmla="*/ 991895 h 1365349"/>
                <a:gd name="connsiteX12" fmla="*/ 89950 w 1317823"/>
                <a:gd name="connsiteY12" fmla="*/ 1054192 h 1365349"/>
                <a:gd name="connsiteX13" fmla="*/ 0 w 1317823"/>
                <a:gd name="connsiteY13" fmla="*/ 950190 h 1365349"/>
                <a:gd name="connsiteX14" fmla="*/ 73084 w 1317823"/>
                <a:gd name="connsiteY14" fmla="*/ 840267 h 1365349"/>
                <a:gd name="connsiteX15" fmla="*/ 242010 w 1317823"/>
                <a:gd name="connsiteY15" fmla="*/ 897293 h 1365349"/>
                <a:gd name="connsiteX16" fmla="*/ 242010 w 1317823"/>
                <a:gd name="connsiteY16" fmla="*/ 529110 h 1365349"/>
                <a:gd name="connsiteX17" fmla="*/ 247414 w 1317823"/>
                <a:gd name="connsiteY17" fmla="*/ 404611 h 1365349"/>
                <a:gd name="connsiteX18" fmla="*/ 655122 w 1317823"/>
                <a:gd name="connsiteY18" fmla="*/ 0 h 1365349"/>
                <a:gd name="connsiteX0" fmla="*/ 655122 w 1317823"/>
                <a:gd name="connsiteY0" fmla="*/ 0 h 1365349"/>
                <a:gd name="connsiteX1" fmla="*/ 1066648 w 1317823"/>
                <a:gd name="connsiteY1" fmla="*/ 425019 h 1365349"/>
                <a:gd name="connsiteX2" fmla="*/ 1075814 w 1317823"/>
                <a:gd name="connsiteY2" fmla="*/ 529110 h 1365349"/>
                <a:gd name="connsiteX3" fmla="*/ 1078249 w 1317823"/>
                <a:gd name="connsiteY3" fmla="*/ 529110 h 1365349"/>
                <a:gd name="connsiteX4" fmla="*/ 1078249 w 1317823"/>
                <a:gd name="connsiteY4" fmla="*/ 902332 h 1365349"/>
                <a:gd name="connsiteX5" fmla="*/ 1227874 w 1317823"/>
                <a:gd name="connsiteY5" fmla="*/ 840268 h 1365349"/>
                <a:gd name="connsiteX6" fmla="*/ 1317823 w 1317823"/>
                <a:gd name="connsiteY6" fmla="*/ 944270 h 1365349"/>
                <a:gd name="connsiteX7" fmla="*/ 1244739 w 1317823"/>
                <a:gd name="connsiteY7" fmla="*/ 1054193 h 1365349"/>
                <a:gd name="connsiteX8" fmla="*/ 1078249 w 1317823"/>
                <a:gd name="connsiteY8" fmla="*/ 997291 h 1365349"/>
                <a:gd name="connsiteX9" fmla="*/ 1078249 w 1317823"/>
                <a:gd name="connsiteY9" fmla="*/ 1365349 h 1365349"/>
                <a:gd name="connsiteX10" fmla="*/ 242010 w 1317823"/>
                <a:gd name="connsiteY10" fmla="*/ 1365349 h 1365349"/>
                <a:gd name="connsiteX11" fmla="*/ 242010 w 1317823"/>
                <a:gd name="connsiteY11" fmla="*/ 991895 h 1365349"/>
                <a:gd name="connsiteX12" fmla="*/ 89950 w 1317823"/>
                <a:gd name="connsiteY12" fmla="*/ 1054192 h 1365349"/>
                <a:gd name="connsiteX13" fmla="*/ 0 w 1317823"/>
                <a:gd name="connsiteY13" fmla="*/ 950190 h 1365349"/>
                <a:gd name="connsiteX14" fmla="*/ 73084 w 1317823"/>
                <a:gd name="connsiteY14" fmla="*/ 840267 h 1365349"/>
                <a:gd name="connsiteX15" fmla="*/ 242010 w 1317823"/>
                <a:gd name="connsiteY15" fmla="*/ 897293 h 1365349"/>
                <a:gd name="connsiteX16" fmla="*/ 242010 w 1317823"/>
                <a:gd name="connsiteY16" fmla="*/ 529110 h 1365349"/>
                <a:gd name="connsiteX17" fmla="*/ 247414 w 1317823"/>
                <a:gd name="connsiteY17" fmla="*/ 404611 h 1365349"/>
                <a:gd name="connsiteX18" fmla="*/ 655122 w 1317823"/>
                <a:gd name="connsiteY18" fmla="*/ 0 h 1365349"/>
                <a:gd name="connsiteX0" fmla="*/ 655122 w 1317823"/>
                <a:gd name="connsiteY0" fmla="*/ 0 h 1365349"/>
                <a:gd name="connsiteX1" fmla="*/ 1066648 w 1317823"/>
                <a:gd name="connsiteY1" fmla="*/ 425019 h 1365349"/>
                <a:gd name="connsiteX2" fmla="*/ 1075814 w 1317823"/>
                <a:gd name="connsiteY2" fmla="*/ 529110 h 1365349"/>
                <a:gd name="connsiteX3" fmla="*/ 1078249 w 1317823"/>
                <a:gd name="connsiteY3" fmla="*/ 529110 h 1365349"/>
                <a:gd name="connsiteX4" fmla="*/ 1078249 w 1317823"/>
                <a:gd name="connsiteY4" fmla="*/ 902332 h 1365349"/>
                <a:gd name="connsiteX5" fmla="*/ 1227874 w 1317823"/>
                <a:gd name="connsiteY5" fmla="*/ 840268 h 1365349"/>
                <a:gd name="connsiteX6" fmla="*/ 1317823 w 1317823"/>
                <a:gd name="connsiteY6" fmla="*/ 944270 h 1365349"/>
                <a:gd name="connsiteX7" fmla="*/ 1244739 w 1317823"/>
                <a:gd name="connsiteY7" fmla="*/ 1054193 h 1365349"/>
                <a:gd name="connsiteX8" fmla="*/ 1078249 w 1317823"/>
                <a:gd name="connsiteY8" fmla="*/ 997291 h 1365349"/>
                <a:gd name="connsiteX9" fmla="*/ 1078249 w 1317823"/>
                <a:gd name="connsiteY9" fmla="*/ 1365349 h 1365349"/>
                <a:gd name="connsiteX10" fmla="*/ 242010 w 1317823"/>
                <a:gd name="connsiteY10" fmla="*/ 1365349 h 1365349"/>
                <a:gd name="connsiteX11" fmla="*/ 242010 w 1317823"/>
                <a:gd name="connsiteY11" fmla="*/ 991895 h 1365349"/>
                <a:gd name="connsiteX12" fmla="*/ 89950 w 1317823"/>
                <a:gd name="connsiteY12" fmla="*/ 1054192 h 1365349"/>
                <a:gd name="connsiteX13" fmla="*/ 0 w 1317823"/>
                <a:gd name="connsiteY13" fmla="*/ 950190 h 1365349"/>
                <a:gd name="connsiteX14" fmla="*/ 73084 w 1317823"/>
                <a:gd name="connsiteY14" fmla="*/ 840267 h 1365349"/>
                <a:gd name="connsiteX15" fmla="*/ 242010 w 1317823"/>
                <a:gd name="connsiteY15" fmla="*/ 897293 h 1365349"/>
                <a:gd name="connsiteX16" fmla="*/ 242010 w 1317823"/>
                <a:gd name="connsiteY16" fmla="*/ 529110 h 1365349"/>
                <a:gd name="connsiteX17" fmla="*/ 247414 w 1317823"/>
                <a:gd name="connsiteY17" fmla="*/ 404611 h 1365349"/>
                <a:gd name="connsiteX18" fmla="*/ 655122 w 1317823"/>
                <a:gd name="connsiteY18" fmla="*/ 0 h 1365349"/>
                <a:gd name="connsiteX0" fmla="*/ 655122 w 1317823"/>
                <a:gd name="connsiteY0" fmla="*/ 0 h 1365349"/>
                <a:gd name="connsiteX1" fmla="*/ 1071538 w 1317823"/>
                <a:gd name="connsiteY1" fmla="*/ 415239 h 1365349"/>
                <a:gd name="connsiteX2" fmla="*/ 1075814 w 1317823"/>
                <a:gd name="connsiteY2" fmla="*/ 529110 h 1365349"/>
                <a:gd name="connsiteX3" fmla="*/ 1078249 w 1317823"/>
                <a:gd name="connsiteY3" fmla="*/ 529110 h 1365349"/>
                <a:gd name="connsiteX4" fmla="*/ 1078249 w 1317823"/>
                <a:gd name="connsiteY4" fmla="*/ 902332 h 1365349"/>
                <a:gd name="connsiteX5" fmla="*/ 1227874 w 1317823"/>
                <a:gd name="connsiteY5" fmla="*/ 840268 h 1365349"/>
                <a:gd name="connsiteX6" fmla="*/ 1317823 w 1317823"/>
                <a:gd name="connsiteY6" fmla="*/ 944270 h 1365349"/>
                <a:gd name="connsiteX7" fmla="*/ 1244739 w 1317823"/>
                <a:gd name="connsiteY7" fmla="*/ 1054193 h 1365349"/>
                <a:gd name="connsiteX8" fmla="*/ 1078249 w 1317823"/>
                <a:gd name="connsiteY8" fmla="*/ 997291 h 1365349"/>
                <a:gd name="connsiteX9" fmla="*/ 1078249 w 1317823"/>
                <a:gd name="connsiteY9" fmla="*/ 1365349 h 1365349"/>
                <a:gd name="connsiteX10" fmla="*/ 242010 w 1317823"/>
                <a:gd name="connsiteY10" fmla="*/ 1365349 h 1365349"/>
                <a:gd name="connsiteX11" fmla="*/ 242010 w 1317823"/>
                <a:gd name="connsiteY11" fmla="*/ 991895 h 1365349"/>
                <a:gd name="connsiteX12" fmla="*/ 89950 w 1317823"/>
                <a:gd name="connsiteY12" fmla="*/ 1054192 h 1365349"/>
                <a:gd name="connsiteX13" fmla="*/ 0 w 1317823"/>
                <a:gd name="connsiteY13" fmla="*/ 950190 h 1365349"/>
                <a:gd name="connsiteX14" fmla="*/ 73084 w 1317823"/>
                <a:gd name="connsiteY14" fmla="*/ 840267 h 1365349"/>
                <a:gd name="connsiteX15" fmla="*/ 242010 w 1317823"/>
                <a:gd name="connsiteY15" fmla="*/ 897293 h 1365349"/>
                <a:gd name="connsiteX16" fmla="*/ 242010 w 1317823"/>
                <a:gd name="connsiteY16" fmla="*/ 529110 h 1365349"/>
                <a:gd name="connsiteX17" fmla="*/ 247414 w 1317823"/>
                <a:gd name="connsiteY17" fmla="*/ 404611 h 1365349"/>
                <a:gd name="connsiteX18" fmla="*/ 655122 w 1317823"/>
                <a:gd name="connsiteY18" fmla="*/ 0 h 1365349"/>
                <a:gd name="connsiteX0" fmla="*/ 655122 w 1317823"/>
                <a:gd name="connsiteY0" fmla="*/ 0 h 1365349"/>
                <a:gd name="connsiteX1" fmla="*/ 1078873 w 1317823"/>
                <a:gd name="connsiteY1" fmla="*/ 412794 h 1365349"/>
                <a:gd name="connsiteX2" fmla="*/ 1075814 w 1317823"/>
                <a:gd name="connsiteY2" fmla="*/ 529110 h 1365349"/>
                <a:gd name="connsiteX3" fmla="*/ 1078249 w 1317823"/>
                <a:gd name="connsiteY3" fmla="*/ 529110 h 1365349"/>
                <a:gd name="connsiteX4" fmla="*/ 1078249 w 1317823"/>
                <a:gd name="connsiteY4" fmla="*/ 902332 h 1365349"/>
                <a:gd name="connsiteX5" fmla="*/ 1227874 w 1317823"/>
                <a:gd name="connsiteY5" fmla="*/ 840268 h 1365349"/>
                <a:gd name="connsiteX6" fmla="*/ 1317823 w 1317823"/>
                <a:gd name="connsiteY6" fmla="*/ 944270 h 1365349"/>
                <a:gd name="connsiteX7" fmla="*/ 1244739 w 1317823"/>
                <a:gd name="connsiteY7" fmla="*/ 1054193 h 1365349"/>
                <a:gd name="connsiteX8" fmla="*/ 1078249 w 1317823"/>
                <a:gd name="connsiteY8" fmla="*/ 997291 h 1365349"/>
                <a:gd name="connsiteX9" fmla="*/ 1078249 w 1317823"/>
                <a:gd name="connsiteY9" fmla="*/ 1365349 h 1365349"/>
                <a:gd name="connsiteX10" fmla="*/ 242010 w 1317823"/>
                <a:gd name="connsiteY10" fmla="*/ 1365349 h 1365349"/>
                <a:gd name="connsiteX11" fmla="*/ 242010 w 1317823"/>
                <a:gd name="connsiteY11" fmla="*/ 991895 h 1365349"/>
                <a:gd name="connsiteX12" fmla="*/ 89950 w 1317823"/>
                <a:gd name="connsiteY12" fmla="*/ 1054192 h 1365349"/>
                <a:gd name="connsiteX13" fmla="*/ 0 w 1317823"/>
                <a:gd name="connsiteY13" fmla="*/ 950190 h 1365349"/>
                <a:gd name="connsiteX14" fmla="*/ 73084 w 1317823"/>
                <a:gd name="connsiteY14" fmla="*/ 840267 h 1365349"/>
                <a:gd name="connsiteX15" fmla="*/ 242010 w 1317823"/>
                <a:gd name="connsiteY15" fmla="*/ 897293 h 1365349"/>
                <a:gd name="connsiteX16" fmla="*/ 242010 w 1317823"/>
                <a:gd name="connsiteY16" fmla="*/ 529110 h 1365349"/>
                <a:gd name="connsiteX17" fmla="*/ 247414 w 1317823"/>
                <a:gd name="connsiteY17" fmla="*/ 404611 h 1365349"/>
                <a:gd name="connsiteX18" fmla="*/ 655122 w 1317823"/>
                <a:gd name="connsiteY18" fmla="*/ 0 h 1365349"/>
                <a:gd name="connsiteX0" fmla="*/ 655122 w 1317823"/>
                <a:gd name="connsiteY0" fmla="*/ 0 h 1365349"/>
                <a:gd name="connsiteX1" fmla="*/ 1078873 w 1317823"/>
                <a:gd name="connsiteY1" fmla="*/ 412794 h 1365349"/>
                <a:gd name="connsiteX2" fmla="*/ 1075814 w 1317823"/>
                <a:gd name="connsiteY2" fmla="*/ 529110 h 1365349"/>
                <a:gd name="connsiteX3" fmla="*/ 1078249 w 1317823"/>
                <a:gd name="connsiteY3" fmla="*/ 529110 h 1365349"/>
                <a:gd name="connsiteX4" fmla="*/ 1078249 w 1317823"/>
                <a:gd name="connsiteY4" fmla="*/ 902332 h 1365349"/>
                <a:gd name="connsiteX5" fmla="*/ 1227874 w 1317823"/>
                <a:gd name="connsiteY5" fmla="*/ 840268 h 1365349"/>
                <a:gd name="connsiteX6" fmla="*/ 1317823 w 1317823"/>
                <a:gd name="connsiteY6" fmla="*/ 944270 h 1365349"/>
                <a:gd name="connsiteX7" fmla="*/ 1244739 w 1317823"/>
                <a:gd name="connsiteY7" fmla="*/ 1054193 h 1365349"/>
                <a:gd name="connsiteX8" fmla="*/ 1078249 w 1317823"/>
                <a:gd name="connsiteY8" fmla="*/ 997291 h 1365349"/>
                <a:gd name="connsiteX9" fmla="*/ 1078249 w 1317823"/>
                <a:gd name="connsiteY9" fmla="*/ 1365349 h 1365349"/>
                <a:gd name="connsiteX10" fmla="*/ 242010 w 1317823"/>
                <a:gd name="connsiteY10" fmla="*/ 1365349 h 1365349"/>
                <a:gd name="connsiteX11" fmla="*/ 242010 w 1317823"/>
                <a:gd name="connsiteY11" fmla="*/ 991895 h 1365349"/>
                <a:gd name="connsiteX12" fmla="*/ 89950 w 1317823"/>
                <a:gd name="connsiteY12" fmla="*/ 1054192 h 1365349"/>
                <a:gd name="connsiteX13" fmla="*/ 0 w 1317823"/>
                <a:gd name="connsiteY13" fmla="*/ 950190 h 1365349"/>
                <a:gd name="connsiteX14" fmla="*/ 73084 w 1317823"/>
                <a:gd name="connsiteY14" fmla="*/ 840267 h 1365349"/>
                <a:gd name="connsiteX15" fmla="*/ 242010 w 1317823"/>
                <a:gd name="connsiteY15" fmla="*/ 897293 h 1365349"/>
                <a:gd name="connsiteX16" fmla="*/ 242010 w 1317823"/>
                <a:gd name="connsiteY16" fmla="*/ 529110 h 1365349"/>
                <a:gd name="connsiteX17" fmla="*/ 247414 w 1317823"/>
                <a:gd name="connsiteY17" fmla="*/ 404611 h 1365349"/>
                <a:gd name="connsiteX18" fmla="*/ 655122 w 1317823"/>
                <a:gd name="connsiteY18" fmla="*/ 0 h 1365349"/>
                <a:gd name="connsiteX0" fmla="*/ 655122 w 1317823"/>
                <a:gd name="connsiteY0" fmla="*/ 0 h 1365349"/>
                <a:gd name="connsiteX1" fmla="*/ 1073983 w 1317823"/>
                <a:gd name="connsiteY1" fmla="*/ 410349 h 1365349"/>
                <a:gd name="connsiteX2" fmla="*/ 1075814 w 1317823"/>
                <a:gd name="connsiteY2" fmla="*/ 529110 h 1365349"/>
                <a:gd name="connsiteX3" fmla="*/ 1078249 w 1317823"/>
                <a:gd name="connsiteY3" fmla="*/ 529110 h 1365349"/>
                <a:gd name="connsiteX4" fmla="*/ 1078249 w 1317823"/>
                <a:gd name="connsiteY4" fmla="*/ 902332 h 1365349"/>
                <a:gd name="connsiteX5" fmla="*/ 1227874 w 1317823"/>
                <a:gd name="connsiteY5" fmla="*/ 840268 h 1365349"/>
                <a:gd name="connsiteX6" fmla="*/ 1317823 w 1317823"/>
                <a:gd name="connsiteY6" fmla="*/ 944270 h 1365349"/>
                <a:gd name="connsiteX7" fmla="*/ 1244739 w 1317823"/>
                <a:gd name="connsiteY7" fmla="*/ 1054193 h 1365349"/>
                <a:gd name="connsiteX8" fmla="*/ 1078249 w 1317823"/>
                <a:gd name="connsiteY8" fmla="*/ 997291 h 1365349"/>
                <a:gd name="connsiteX9" fmla="*/ 1078249 w 1317823"/>
                <a:gd name="connsiteY9" fmla="*/ 1365349 h 1365349"/>
                <a:gd name="connsiteX10" fmla="*/ 242010 w 1317823"/>
                <a:gd name="connsiteY10" fmla="*/ 1365349 h 1365349"/>
                <a:gd name="connsiteX11" fmla="*/ 242010 w 1317823"/>
                <a:gd name="connsiteY11" fmla="*/ 991895 h 1365349"/>
                <a:gd name="connsiteX12" fmla="*/ 89950 w 1317823"/>
                <a:gd name="connsiteY12" fmla="*/ 1054192 h 1365349"/>
                <a:gd name="connsiteX13" fmla="*/ 0 w 1317823"/>
                <a:gd name="connsiteY13" fmla="*/ 950190 h 1365349"/>
                <a:gd name="connsiteX14" fmla="*/ 73084 w 1317823"/>
                <a:gd name="connsiteY14" fmla="*/ 840267 h 1365349"/>
                <a:gd name="connsiteX15" fmla="*/ 242010 w 1317823"/>
                <a:gd name="connsiteY15" fmla="*/ 897293 h 1365349"/>
                <a:gd name="connsiteX16" fmla="*/ 242010 w 1317823"/>
                <a:gd name="connsiteY16" fmla="*/ 529110 h 1365349"/>
                <a:gd name="connsiteX17" fmla="*/ 247414 w 1317823"/>
                <a:gd name="connsiteY17" fmla="*/ 404611 h 1365349"/>
                <a:gd name="connsiteX18" fmla="*/ 655122 w 1317823"/>
                <a:gd name="connsiteY18" fmla="*/ 0 h 1365349"/>
                <a:gd name="connsiteX0" fmla="*/ 655122 w 1317823"/>
                <a:gd name="connsiteY0" fmla="*/ 0 h 1365349"/>
                <a:gd name="connsiteX1" fmla="*/ 1073983 w 1317823"/>
                <a:gd name="connsiteY1" fmla="*/ 410349 h 1365349"/>
                <a:gd name="connsiteX2" fmla="*/ 1075814 w 1317823"/>
                <a:gd name="connsiteY2" fmla="*/ 529110 h 1365349"/>
                <a:gd name="connsiteX3" fmla="*/ 1078249 w 1317823"/>
                <a:gd name="connsiteY3" fmla="*/ 529110 h 1365349"/>
                <a:gd name="connsiteX4" fmla="*/ 1078249 w 1317823"/>
                <a:gd name="connsiteY4" fmla="*/ 902332 h 1365349"/>
                <a:gd name="connsiteX5" fmla="*/ 1227874 w 1317823"/>
                <a:gd name="connsiteY5" fmla="*/ 840268 h 1365349"/>
                <a:gd name="connsiteX6" fmla="*/ 1317823 w 1317823"/>
                <a:gd name="connsiteY6" fmla="*/ 944270 h 1365349"/>
                <a:gd name="connsiteX7" fmla="*/ 1244739 w 1317823"/>
                <a:gd name="connsiteY7" fmla="*/ 1054193 h 1365349"/>
                <a:gd name="connsiteX8" fmla="*/ 1078249 w 1317823"/>
                <a:gd name="connsiteY8" fmla="*/ 997291 h 1365349"/>
                <a:gd name="connsiteX9" fmla="*/ 1078249 w 1317823"/>
                <a:gd name="connsiteY9" fmla="*/ 1365349 h 1365349"/>
                <a:gd name="connsiteX10" fmla="*/ 242010 w 1317823"/>
                <a:gd name="connsiteY10" fmla="*/ 1365349 h 1365349"/>
                <a:gd name="connsiteX11" fmla="*/ 242010 w 1317823"/>
                <a:gd name="connsiteY11" fmla="*/ 991895 h 1365349"/>
                <a:gd name="connsiteX12" fmla="*/ 89950 w 1317823"/>
                <a:gd name="connsiteY12" fmla="*/ 1054192 h 1365349"/>
                <a:gd name="connsiteX13" fmla="*/ 0 w 1317823"/>
                <a:gd name="connsiteY13" fmla="*/ 950190 h 1365349"/>
                <a:gd name="connsiteX14" fmla="*/ 73084 w 1317823"/>
                <a:gd name="connsiteY14" fmla="*/ 840267 h 1365349"/>
                <a:gd name="connsiteX15" fmla="*/ 242010 w 1317823"/>
                <a:gd name="connsiteY15" fmla="*/ 897293 h 1365349"/>
                <a:gd name="connsiteX16" fmla="*/ 242010 w 1317823"/>
                <a:gd name="connsiteY16" fmla="*/ 529110 h 1365349"/>
                <a:gd name="connsiteX17" fmla="*/ 247414 w 1317823"/>
                <a:gd name="connsiteY17" fmla="*/ 404611 h 1365349"/>
                <a:gd name="connsiteX18" fmla="*/ 655122 w 1317823"/>
                <a:gd name="connsiteY18" fmla="*/ 0 h 1365349"/>
                <a:gd name="connsiteX0" fmla="*/ 655122 w 1317823"/>
                <a:gd name="connsiteY0" fmla="*/ 0 h 1365349"/>
                <a:gd name="connsiteX1" fmla="*/ 1073983 w 1317823"/>
                <a:gd name="connsiteY1" fmla="*/ 410349 h 1365349"/>
                <a:gd name="connsiteX2" fmla="*/ 1075814 w 1317823"/>
                <a:gd name="connsiteY2" fmla="*/ 529110 h 1365349"/>
                <a:gd name="connsiteX3" fmla="*/ 1078249 w 1317823"/>
                <a:gd name="connsiteY3" fmla="*/ 529110 h 1365349"/>
                <a:gd name="connsiteX4" fmla="*/ 1078249 w 1317823"/>
                <a:gd name="connsiteY4" fmla="*/ 902332 h 1365349"/>
                <a:gd name="connsiteX5" fmla="*/ 1227874 w 1317823"/>
                <a:gd name="connsiteY5" fmla="*/ 840268 h 1365349"/>
                <a:gd name="connsiteX6" fmla="*/ 1317823 w 1317823"/>
                <a:gd name="connsiteY6" fmla="*/ 944270 h 1365349"/>
                <a:gd name="connsiteX7" fmla="*/ 1244739 w 1317823"/>
                <a:gd name="connsiteY7" fmla="*/ 1054193 h 1365349"/>
                <a:gd name="connsiteX8" fmla="*/ 1078249 w 1317823"/>
                <a:gd name="connsiteY8" fmla="*/ 997291 h 1365349"/>
                <a:gd name="connsiteX9" fmla="*/ 1078249 w 1317823"/>
                <a:gd name="connsiteY9" fmla="*/ 1365349 h 1365349"/>
                <a:gd name="connsiteX10" fmla="*/ 242010 w 1317823"/>
                <a:gd name="connsiteY10" fmla="*/ 1365349 h 1365349"/>
                <a:gd name="connsiteX11" fmla="*/ 242010 w 1317823"/>
                <a:gd name="connsiteY11" fmla="*/ 991895 h 1365349"/>
                <a:gd name="connsiteX12" fmla="*/ 89950 w 1317823"/>
                <a:gd name="connsiteY12" fmla="*/ 1054192 h 1365349"/>
                <a:gd name="connsiteX13" fmla="*/ 0 w 1317823"/>
                <a:gd name="connsiteY13" fmla="*/ 950190 h 1365349"/>
                <a:gd name="connsiteX14" fmla="*/ 73084 w 1317823"/>
                <a:gd name="connsiteY14" fmla="*/ 840267 h 1365349"/>
                <a:gd name="connsiteX15" fmla="*/ 242010 w 1317823"/>
                <a:gd name="connsiteY15" fmla="*/ 897293 h 1365349"/>
                <a:gd name="connsiteX16" fmla="*/ 242010 w 1317823"/>
                <a:gd name="connsiteY16" fmla="*/ 529110 h 1365349"/>
                <a:gd name="connsiteX17" fmla="*/ 242524 w 1317823"/>
                <a:gd name="connsiteY17" fmla="*/ 404611 h 1365349"/>
                <a:gd name="connsiteX18" fmla="*/ 655122 w 1317823"/>
                <a:gd name="connsiteY18" fmla="*/ 0 h 1365349"/>
                <a:gd name="connsiteX0" fmla="*/ 655122 w 1317823"/>
                <a:gd name="connsiteY0" fmla="*/ 0 h 1365349"/>
                <a:gd name="connsiteX1" fmla="*/ 1073983 w 1317823"/>
                <a:gd name="connsiteY1" fmla="*/ 410349 h 1365349"/>
                <a:gd name="connsiteX2" fmla="*/ 1075814 w 1317823"/>
                <a:gd name="connsiteY2" fmla="*/ 529110 h 1365349"/>
                <a:gd name="connsiteX3" fmla="*/ 1078249 w 1317823"/>
                <a:gd name="connsiteY3" fmla="*/ 529110 h 1365349"/>
                <a:gd name="connsiteX4" fmla="*/ 1078249 w 1317823"/>
                <a:gd name="connsiteY4" fmla="*/ 902332 h 1365349"/>
                <a:gd name="connsiteX5" fmla="*/ 1227874 w 1317823"/>
                <a:gd name="connsiteY5" fmla="*/ 840268 h 1365349"/>
                <a:gd name="connsiteX6" fmla="*/ 1317823 w 1317823"/>
                <a:gd name="connsiteY6" fmla="*/ 944270 h 1365349"/>
                <a:gd name="connsiteX7" fmla="*/ 1244739 w 1317823"/>
                <a:gd name="connsiteY7" fmla="*/ 1054193 h 1365349"/>
                <a:gd name="connsiteX8" fmla="*/ 1078249 w 1317823"/>
                <a:gd name="connsiteY8" fmla="*/ 997291 h 1365349"/>
                <a:gd name="connsiteX9" fmla="*/ 1078249 w 1317823"/>
                <a:gd name="connsiteY9" fmla="*/ 1365349 h 1365349"/>
                <a:gd name="connsiteX10" fmla="*/ 242010 w 1317823"/>
                <a:gd name="connsiteY10" fmla="*/ 1365349 h 1365349"/>
                <a:gd name="connsiteX11" fmla="*/ 242010 w 1317823"/>
                <a:gd name="connsiteY11" fmla="*/ 991895 h 1365349"/>
                <a:gd name="connsiteX12" fmla="*/ 89950 w 1317823"/>
                <a:gd name="connsiteY12" fmla="*/ 1054192 h 1365349"/>
                <a:gd name="connsiteX13" fmla="*/ 0 w 1317823"/>
                <a:gd name="connsiteY13" fmla="*/ 950190 h 1365349"/>
                <a:gd name="connsiteX14" fmla="*/ 73084 w 1317823"/>
                <a:gd name="connsiteY14" fmla="*/ 840267 h 1365349"/>
                <a:gd name="connsiteX15" fmla="*/ 242010 w 1317823"/>
                <a:gd name="connsiteY15" fmla="*/ 897293 h 1365349"/>
                <a:gd name="connsiteX16" fmla="*/ 242010 w 1317823"/>
                <a:gd name="connsiteY16" fmla="*/ 529110 h 1365349"/>
                <a:gd name="connsiteX17" fmla="*/ 242524 w 1317823"/>
                <a:gd name="connsiteY17" fmla="*/ 404611 h 1365349"/>
                <a:gd name="connsiteX18" fmla="*/ 655122 w 1317823"/>
                <a:gd name="connsiteY18" fmla="*/ 0 h 1365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17823" h="1365349">
                  <a:moveTo>
                    <a:pt x="655122" y="0"/>
                  </a:moveTo>
                  <a:cubicBezTo>
                    <a:pt x="797939" y="157030"/>
                    <a:pt x="933356" y="260590"/>
                    <a:pt x="1073983" y="410349"/>
                  </a:cubicBezTo>
                  <a:cubicBezTo>
                    <a:pt x="1080986" y="491665"/>
                    <a:pt x="1076018" y="505008"/>
                    <a:pt x="1075814" y="529110"/>
                  </a:cubicBezTo>
                  <a:lnTo>
                    <a:pt x="1078249" y="529110"/>
                  </a:lnTo>
                  <a:lnTo>
                    <a:pt x="1078249" y="902332"/>
                  </a:lnTo>
                  <a:cubicBezTo>
                    <a:pt x="1160529" y="892003"/>
                    <a:pt x="1167707" y="846447"/>
                    <a:pt x="1227874" y="840268"/>
                  </a:cubicBezTo>
                  <a:cubicBezTo>
                    <a:pt x="1283535" y="840663"/>
                    <a:pt x="1313341" y="881096"/>
                    <a:pt x="1317823" y="944270"/>
                  </a:cubicBezTo>
                  <a:cubicBezTo>
                    <a:pt x="1316638" y="997332"/>
                    <a:pt x="1291484" y="1050706"/>
                    <a:pt x="1244739" y="1054193"/>
                  </a:cubicBezTo>
                  <a:cubicBezTo>
                    <a:pt x="1187641" y="1053881"/>
                    <a:pt x="1167185" y="1004001"/>
                    <a:pt x="1078249" y="997291"/>
                  </a:cubicBezTo>
                  <a:lnTo>
                    <a:pt x="1078249" y="1365349"/>
                  </a:lnTo>
                  <a:lnTo>
                    <a:pt x="242010" y="1365349"/>
                  </a:lnTo>
                  <a:lnTo>
                    <a:pt x="242010" y="991895"/>
                  </a:lnTo>
                  <a:cubicBezTo>
                    <a:pt x="157429" y="1001563"/>
                    <a:pt x="150704" y="1047953"/>
                    <a:pt x="89950" y="1054192"/>
                  </a:cubicBezTo>
                  <a:cubicBezTo>
                    <a:pt x="34288" y="1053797"/>
                    <a:pt x="4482" y="1013364"/>
                    <a:pt x="0" y="950190"/>
                  </a:cubicBezTo>
                  <a:cubicBezTo>
                    <a:pt x="1185" y="897128"/>
                    <a:pt x="26339" y="843754"/>
                    <a:pt x="73084" y="840267"/>
                  </a:cubicBezTo>
                  <a:cubicBezTo>
                    <a:pt x="130701" y="840581"/>
                    <a:pt x="151007" y="891368"/>
                    <a:pt x="242010" y="897293"/>
                  </a:cubicBezTo>
                  <a:lnTo>
                    <a:pt x="242010" y="529110"/>
                  </a:lnTo>
                  <a:cubicBezTo>
                    <a:pt x="242182" y="498205"/>
                    <a:pt x="242352" y="435516"/>
                    <a:pt x="242524" y="404611"/>
                  </a:cubicBezTo>
                  <a:cubicBezTo>
                    <a:pt x="397152" y="247546"/>
                    <a:pt x="486462" y="173988"/>
                    <a:pt x="655122" y="0"/>
                  </a:cubicBezTo>
                  <a:close/>
                </a:path>
              </a:pathLst>
            </a:cu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17" name="Rectangle 9">
              <a:extLst>
                <a:ext uri="{FF2B5EF4-FFF2-40B4-BE49-F238E27FC236}">
                  <a16:creationId xmlns:a16="http://schemas.microsoft.com/office/drawing/2014/main" xmlns="" id="{A9529D2E-D9CB-4C5C-A895-69BA097C5CC6}"/>
                </a:ext>
              </a:extLst>
            </p:cNvPr>
            <p:cNvSpPr/>
            <p:nvPr/>
          </p:nvSpPr>
          <p:spPr>
            <a:xfrm>
              <a:off x="3914673" y="3612023"/>
              <a:ext cx="1317823" cy="836239"/>
            </a:xfrm>
            <a:custGeom>
              <a:avLst/>
              <a:gdLst/>
              <a:ahLst/>
              <a:cxnLst/>
              <a:rect l="l" t="t" r="r" b="b"/>
              <a:pathLst>
                <a:path w="1985624" h="1260000">
                  <a:moveTo>
                    <a:pt x="356204" y="0"/>
                  </a:moveTo>
                  <a:lnTo>
                    <a:pt x="1616204" y="0"/>
                  </a:lnTo>
                  <a:lnTo>
                    <a:pt x="1616204" y="563159"/>
                  </a:lnTo>
                  <a:cubicBezTo>
                    <a:pt x="1748180" y="549871"/>
                    <a:pt x="1757420" y="478353"/>
                    <a:pt x="1850093" y="468836"/>
                  </a:cubicBezTo>
                  <a:cubicBezTo>
                    <a:pt x="1933961" y="469431"/>
                    <a:pt x="1978871" y="530355"/>
                    <a:pt x="1985624" y="625540"/>
                  </a:cubicBezTo>
                  <a:cubicBezTo>
                    <a:pt x="1983838" y="705492"/>
                    <a:pt x="1945938" y="785914"/>
                    <a:pt x="1875505" y="791166"/>
                  </a:cubicBezTo>
                  <a:cubicBezTo>
                    <a:pt x="1787691" y="790687"/>
                    <a:pt x="1757397" y="712397"/>
                    <a:pt x="1616204" y="704999"/>
                  </a:cubicBezTo>
                  <a:lnTo>
                    <a:pt x="1616204" y="1260000"/>
                  </a:lnTo>
                  <a:lnTo>
                    <a:pt x="356204" y="1260000"/>
                  </a:lnTo>
                  <a:lnTo>
                    <a:pt x="356204" y="698108"/>
                  </a:lnTo>
                  <a:cubicBezTo>
                    <a:pt x="236709" y="714981"/>
                    <a:pt x="225014" y="781976"/>
                    <a:pt x="135531" y="791165"/>
                  </a:cubicBezTo>
                  <a:cubicBezTo>
                    <a:pt x="51663" y="790570"/>
                    <a:pt x="6753" y="729647"/>
                    <a:pt x="0" y="634461"/>
                  </a:cubicBezTo>
                  <a:cubicBezTo>
                    <a:pt x="1786" y="554510"/>
                    <a:pt x="39686" y="474088"/>
                    <a:pt x="110119" y="468835"/>
                  </a:cubicBezTo>
                  <a:cubicBezTo>
                    <a:pt x="195122" y="469298"/>
                    <a:pt x="226228" y="542672"/>
                    <a:pt x="356204" y="554328"/>
                  </a:cubicBezTo>
                  <a:close/>
                </a:path>
              </a:pathLst>
            </a:cu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8" name="Rectangle 16">
              <a:extLst>
                <a:ext uri="{FF2B5EF4-FFF2-40B4-BE49-F238E27FC236}">
                  <a16:creationId xmlns:a16="http://schemas.microsoft.com/office/drawing/2014/main" xmlns="" id="{B950164A-5580-48FC-AB17-7B2B7B6DECE2}"/>
                </a:ext>
              </a:extLst>
            </p:cNvPr>
            <p:cNvSpPr/>
            <p:nvPr/>
          </p:nvSpPr>
          <p:spPr>
            <a:xfrm rot="5400000">
              <a:off x="3924521" y="2544519"/>
              <a:ext cx="1298127" cy="1317823"/>
            </a:xfrm>
            <a:custGeom>
              <a:avLst/>
              <a:gdLst/>
              <a:ahLst/>
              <a:cxnLst/>
              <a:rect l="l" t="t" r="r" b="b"/>
              <a:pathLst>
                <a:path w="1955947" h="1985624">
                  <a:moveTo>
                    <a:pt x="0" y="1003881"/>
                  </a:moveTo>
                  <a:cubicBezTo>
                    <a:pt x="1786" y="923929"/>
                    <a:pt x="39686" y="843507"/>
                    <a:pt x="110119" y="838255"/>
                  </a:cubicBezTo>
                  <a:cubicBezTo>
                    <a:pt x="192631" y="838705"/>
                    <a:pt x="224359" y="907854"/>
                    <a:pt x="344973" y="923174"/>
                  </a:cubicBezTo>
                  <a:lnTo>
                    <a:pt x="344973" y="369420"/>
                  </a:lnTo>
                  <a:lnTo>
                    <a:pt x="908132" y="369420"/>
                  </a:lnTo>
                  <a:cubicBezTo>
                    <a:pt x="894844" y="237444"/>
                    <a:pt x="823326" y="228204"/>
                    <a:pt x="813809" y="135531"/>
                  </a:cubicBezTo>
                  <a:cubicBezTo>
                    <a:pt x="814404" y="51663"/>
                    <a:pt x="875327" y="6753"/>
                    <a:pt x="970513" y="0"/>
                  </a:cubicBezTo>
                  <a:cubicBezTo>
                    <a:pt x="1050464" y="1786"/>
                    <a:pt x="1130887" y="39686"/>
                    <a:pt x="1136139" y="110119"/>
                  </a:cubicBezTo>
                  <a:cubicBezTo>
                    <a:pt x="1135661" y="197933"/>
                    <a:pt x="1057369" y="228227"/>
                    <a:pt x="1049972" y="369420"/>
                  </a:cubicBezTo>
                  <a:lnTo>
                    <a:pt x="1604973" y="369420"/>
                  </a:lnTo>
                  <a:lnTo>
                    <a:pt x="1604973" y="930811"/>
                  </a:lnTo>
                  <a:cubicBezTo>
                    <a:pt x="1719598" y="912484"/>
                    <a:pt x="1732247" y="847309"/>
                    <a:pt x="1820416" y="838255"/>
                  </a:cubicBezTo>
                  <a:cubicBezTo>
                    <a:pt x="1904284" y="838850"/>
                    <a:pt x="1949194" y="899773"/>
                    <a:pt x="1955947" y="994959"/>
                  </a:cubicBezTo>
                  <a:cubicBezTo>
                    <a:pt x="1954161" y="1074910"/>
                    <a:pt x="1916261" y="1155332"/>
                    <a:pt x="1845828" y="1160585"/>
                  </a:cubicBezTo>
                  <a:cubicBezTo>
                    <a:pt x="1761973" y="1160128"/>
                    <a:pt x="1730569" y="1088717"/>
                    <a:pt x="1604973" y="1075359"/>
                  </a:cubicBezTo>
                  <a:lnTo>
                    <a:pt x="1604973" y="1629420"/>
                  </a:lnTo>
                  <a:lnTo>
                    <a:pt x="1043081" y="1629420"/>
                  </a:lnTo>
                  <a:cubicBezTo>
                    <a:pt x="1059954" y="1748915"/>
                    <a:pt x="1126948" y="1760610"/>
                    <a:pt x="1136138" y="1850093"/>
                  </a:cubicBezTo>
                  <a:cubicBezTo>
                    <a:pt x="1135543" y="1933961"/>
                    <a:pt x="1074620" y="1978871"/>
                    <a:pt x="979434" y="1985624"/>
                  </a:cubicBezTo>
                  <a:cubicBezTo>
                    <a:pt x="899483" y="1983838"/>
                    <a:pt x="819061" y="1945938"/>
                    <a:pt x="813808" y="1875505"/>
                  </a:cubicBezTo>
                  <a:cubicBezTo>
                    <a:pt x="814271" y="1790502"/>
                    <a:pt x="887645" y="1759396"/>
                    <a:pt x="899301" y="1629420"/>
                  </a:cubicBezTo>
                  <a:lnTo>
                    <a:pt x="344973" y="1629420"/>
                  </a:lnTo>
                  <a:lnTo>
                    <a:pt x="344973" y="1069040"/>
                  </a:lnTo>
                  <a:cubicBezTo>
                    <a:pt x="235877" y="1088650"/>
                    <a:pt x="222136" y="1151691"/>
                    <a:pt x="135531" y="1160585"/>
                  </a:cubicBezTo>
                  <a:cubicBezTo>
                    <a:pt x="51663" y="1159990"/>
                    <a:pt x="6753" y="1099066"/>
                    <a:pt x="0" y="1003881"/>
                  </a:cubicBezTo>
                  <a:close/>
                </a:path>
              </a:pathLst>
            </a:cu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p>
          </p:txBody>
        </p:sp>
      </p:grpSp>
      <p:sp>
        <p:nvSpPr>
          <p:cNvPr id="19" name="L-Shape 18">
            <a:extLst>
              <a:ext uri="{FF2B5EF4-FFF2-40B4-BE49-F238E27FC236}">
                <a16:creationId xmlns:a16="http://schemas.microsoft.com/office/drawing/2014/main" xmlns="" id="{428F03D0-EEC9-4C1C-AED4-8B9CDD6E6EDA}"/>
              </a:ext>
            </a:extLst>
          </p:cNvPr>
          <p:cNvSpPr/>
          <p:nvPr/>
        </p:nvSpPr>
        <p:spPr>
          <a:xfrm rot="8100000">
            <a:off x="4559472" y="2173044"/>
            <a:ext cx="3093154" cy="3093154"/>
          </a:xfrm>
          <a:prstGeom prst="corner">
            <a:avLst>
              <a:gd name="adj1" fmla="val 10489"/>
              <a:gd name="adj2" fmla="val 10848"/>
            </a:avLst>
          </a:prstGeom>
          <a:solidFill>
            <a:schemeClr val="accent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20" name="Oval 21">
            <a:extLst>
              <a:ext uri="{FF2B5EF4-FFF2-40B4-BE49-F238E27FC236}">
                <a16:creationId xmlns:a16="http://schemas.microsoft.com/office/drawing/2014/main" xmlns="" id="{9AAA0652-F0B9-4917-9926-345B333D0676}"/>
              </a:ext>
            </a:extLst>
          </p:cNvPr>
          <p:cNvSpPr/>
          <p:nvPr/>
        </p:nvSpPr>
        <p:spPr>
          <a:xfrm rot="20700000">
            <a:off x="5797261" y="4031655"/>
            <a:ext cx="613824" cy="537974"/>
          </a:xfrm>
          <a:custGeom>
            <a:avLst/>
            <a:gdLst/>
            <a:ahLst/>
            <a:cxnLst/>
            <a:rect l="l" t="t" r="r" b="b"/>
            <a:pathLst>
              <a:path w="4088377" h="3321003">
                <a:moveTo>
                  <a:pt x="1365628" y="1622218"/>
                </a:moveTo>
                <a:cubicBezTo>
                  <a:pt x="1121373" y="1556771"/>
                  <a:pt x="870309" y="1701722"/>
                  <a:pt x="804861" y="1945977"/>
                </a:cubicBezTo>
                <a:cubicBezTo>
                  <a:pt x="739413" y="2190232"/>
                  <a:pt x="884365" y="2441296"/>
                  <a:pt x="1128620" y="2506744"/>
                </a:cubicBezTo>
                <a:cubicBezTo>
                  <a:pt x="1372875" y="2572191"/>
                  <a:pt x="1623939" y="2427240"/>
                  <a:pt x="1689387" y="2182985"/>
                </a:cubicBezTo>
                <a:cubicBezTo>
                  <a:pt x="1754835" y="1938730"/>
                  <a:pt x="1609883" y="1687666"/>
                  <a:pt x="1365628" y="1622218"/>
                </a:cubicBezTo>
                <a:close/>
                <a:moveTo>
                  <a:pt x="1447099" y="1318163"/>
                </a:moveTo>
                <a:cubicBezTo>
                  <a:pt x="1859279" y="1428606"/>
                  <a:pt x="2103885" y="1852277"/>
                  <a:pt x="1993442" y="2264456"/>
                </a:cubicBezTo>
                <a:cubicBezTo>
                  <a:pt x="1882999" y="2676636"/>
                  <a:pt x="1459328" y="2921242"/>
                  <a:pt x="1047149" y="2810799"/>
                </a:cubicBezTo>
                <a:cubicBezTo>
                  <a:pt x="634969" y="2700356"/>
                  <a:pt x="390363" y="2276685"/>
                  <a:pt x="500806" y="1864505"/>
                </a:cubicBezTo>
                <a:cubicBezTo>
                  <a:pt x="611249" y="1452326"/>
                  <a:pt x="1034920" y="1207720"/>
                  <a:pt x="1447099" y="1318163"/>
                </a:cubicBezTo>
                <a:close/>
                <a:moveTo>
                  <a:pt x="1476725" y="1207597"/>
                </a:moveTo>
                <a:cubicBezTo>
                  <a:pt x="1003481" y="1080792"/>
                  <a:pt x="517045" y="1361635"/>
                  <a:pt x="390240" y="1834879"/>
                </a:cubicBezTo>
                <a:cubicBezTo>
                  <a:pt x="263435" y="2308124"/>
                  <a:pt x="544279" y="2794559"/>
                  <a:pt x="1017523" y="2921365"/>
                </a:cubicBezTo>
                <a:cubicBezTo>
                  <a:pt x="1490767" y="3048170"/>
                  <a:pt x="1977202" y="2767326"/>
                  <a:pt x="2104008" y="2294082"/>
                </a:cubicBezTo>
                <a:cubicBezTo>
                  <a:pt x="2230813" y="1820838"/>
                  <a:pt x="1949969" y="1334403"/>
                  <a:pt x="1476725" y="1207597"/>
                </a:cubicBezTo>
                <a:close/>
                <a:moveTo>
                  <a:pt x="3290290" y="1590224"/>
                </a:moveTo>
                <a:cubicBezTo>
                  <a:pt x="3269727" y="1586016"/>
                  <a:pt x="3248437" y="1583806"/>
                  <a:pt x="3226630" y="1583806"/>
                </a:cubicBezTo>
                <a:cubicBezTo>
                  <a:pt x="3052179" y="1583806"/>
                  <a:pt x="2910758" y="1725227"/>
                  <a:pt x="2910758" y="1899678"/>
                </a:cubicBezTo>
                <a:cubicBezTo>
                  <a:pt x="2910758" y="2074130"/>
                  <a:pt x="3052179" y="2215551"/>
                  <a:pt x="3226630" y="2215550"/>
                </a:cubicBezTo>
                <a:cubicBezTo>
                  <a:pt x="3401082" y="2215551"/>
                  <a:pt x="3542503" y="2074130"/>
                  <a:pt x="3542502" y="1899678"/>
                </a:cubicBezTo>
                <a:cubicBezTo>
                  <a:pt x="3542503" y="1747033"/>
                  <a:pt x="3434228" y="1619677"/>
                  <a:pt x="3290290" y="1590224"/>
                </a:cubicBezTo>
                <a:close/>
                <a:moveTo>
                  <a:pt x="3334055" y="1377473"/>
                </a:moveTo>
                <a:cubicBezTo>
                  <a:pt x="3576950" y="1427177"/>
                  <a:pt x="3759665" y="1642090"/>
                  <a:pt x="3759665" y="1899678"/>
                </a:cubicBezTo>
                <a:cubicBezTo>
                  <a:pt x="3759665" y="2194064"/>
                  <a:pt x="3521017" y="2432713"/>
                  <a:pt x="3226630" y="2432713"/>
                </a:cubicBezTo>
                <a:cubicBezTo>
                  <a:pt x="2932244" y="2432712"/>
                  <a:pt x="2693596" y="2194065"/>
                  <a:pt x="2693596" y="1899678"/>
                </a:cubicBezTo>
                <a:cubicBezTo>
                  <a:pt x="2693596" y="1605292"/>
                  <a:pt x="2932244" y="1366644"/>
                  <a:pt x="3226630" y="1366644"/>
                </a:cubicBezTo>
                <a:cubicBezTo>
                  <a:pt x="3263429" y="1366644"/>
                  <a:pt x="3299356" y="1370373"/>
                  <a:pt x="3334055" y="1377473"/>
                </a:cubicBezTo>
                <a:close/>
                <a:moveTo>
                  <a:pt x="1391137" y="789478"/>
                </a:moveTo>
                <a:lnTo>
                  <a:pt x="1759910" y="888290"/>
                </a:lnTo>
                <a:lnTo>
                  <a:pt x="1754625" y="1202375"/>
                </a:lnTo>
                <a:lnTo>
                  <a:pt x="1744979" y="1199790"/>
                </a:lnTo>
                <a:cubicBezTo>
                  <a:pt x="1823578" y="1244024"/>
                  <a:pt x="1894617" y="1298265"/>
                  <a:pt x="1954704" y="1362586"/>
                </a:cubicBezTo>
                <a:lnTo>
                  <a:pt x="2234317" y="1293059"/>
                </a:lnTo>
                <a:lnTo>
                  <a:pt x="2413554" y="1630152"/>
                </a:lnTo>
                <a:lnTo>
                  <a:pt x="2214321" y="1809770"/>
                </a:lnTo>
                <a:cubicBezTo>
                  <a:pt x="2239296" y="1900740"/>
                  <a:pt x="2251067" y="1995997"/>
                  <a:pt x="2246841" y="2092825"/>
                </a:cubicBezTo>
                <a:lnTo>
                  <a:pt x="2495698" y="2230974"/>
                </a:lnTo>
                <a:lnTo>
                  <a:pt x="2396885" y="2599747"/>
                </a:lnTo>
                <a:lnTo>
                  <a:pt x="2094912" y="2594668"/>
                </a:lnTo>
                <a:cubicBezTo>
                  <a:pt x="2056732" y="2658461"/>
                  <a:pt x="2010475" y="2715996"/>
                  <a:pt x="1958644" y="2767359"/>
                </a:cubicBezTo>
                <a:lnTo>
                  <a:pt x="2057814" y="3026193"/>
                </a:lnTo>
                <a:lnTo>
                  <a:pt x="1745078" y="3245174"/>
                </a:lnTo>
                <a:lnTo>
                  <a:pt x="1507869" y="3039237"/>
                </a:lnTo>
                <a:lnTo>
                  <a:pt x="1536736" y="3019025"/>
                </a:lnTo>
                <a:cubicBezTo>
                  <a:pt x="1445878" y="3048429"/>
                  <a:pt x="1349798" y="3062567"/>
                  <a:pt x="1251837" y="3062021"/>
                </a:cubicBezTo>
                <a:lnTo>
                  <a:pt x="1108065" y="3321003"/>
                </a:lnTo>
                <a:lnTo>
                  <a:pt x="739291" y="3222191"/>
                </a:lnTo>
                <a:lnTo>
                  <a:pt x="744274" y="2926021"/>
                </a:lnTo>
                <a:cubicBezTo>
                  <a:pt x="666128" y="2881484"/>
                  <a:pt x="595548" y="2827017"/>
                  <a:pt x="535891" y="2762576"/>
                </a:cubicBezTo>
                <a:lnTo>
                  <a:pt x="540671" y="2772825"/>
                </a:lnTo>
                <a:lnTo>
                  <a:pt x="232276" y="2832568"/>
                </a:lnTo>
                <a:lnTo>
                  <a:pt x="70927" y="2486556"/>
                </a:lnTo>
                <a:lnTo>
                  <a:pt x="279495" y="2317444"/>
                </a:lnTo>
                <a:cubicBezTo>
                  <a:pt x="257233" y="2235849"/>
                  <a:pt x="245603" y="2150814"/>
                  <a:pt x="245586" y="2064274"/>
                </a:cubicBezTo>
                <a:lnTo>
                  <a:pt x="0" y="1927940"/>
                </a:lnTo>
                <a:lnTo>
                  <a:pt x="98812" y="1559167"/>
                </a:lnTo>
                <a:lnTo>
                  <a:pt x="380240" y="1563901"/>
                </a:lnTo>
                <a:cubicBezTo>
                  <a:pt x="418421" y="1496524"/>
                  <a:pt x="464524" y="1435092"/>
                  <a:pt x="516679" y="1380105"/>
                </a:cubicBezTo>
                <a:lnTo>
                  <a:pt x="422419" y="1089378"/>
                </a:lnTo>
                <a:lnTo>
                  <a:pt x="746189" y="887063"/>
                </a:lnTo>
                <a:lnTo>
                  <a:pt x="972292" y="1105134"/>
                </a:lnTo>
                <a:lnTo>
                  <a:pt x="970019" y="1106554"/>
                </a:lnTo>
                <a:cubicBezTo>
                  <a:pt x="1058903" y="1078586"/>
                  <a:pt x="1152743" y="1065659"/>
                  <a:pt x="1248316" y="1066709"/>
                </a:cubicBezTo>
                <a:lnTo>
                  <a:pt x="1238669" y="1064125"/>
                </a:lnTo>
                <a:close/>
                <a:moveTo>
                  <a:pt x="3349970" y="1300109"/>
                </a:moveTo>
                <a:cubicBezTo>
                  <a:pt x="3310130" y="1291957"/>
                  <a:pt x="3268880" y="1287676"/>
                  <a:pt x="3226630" y="1287676"/>
                </a:cubicBezTo>
                <a:cubicBezTo>
                  <a:pt x="2888631" y="1287676"/>
                  <a:pt x="2614628" y="1561679"/>
                  <a:pt x="2614628" y="1899678"/>
                </a:cubicBezTo>
                <a:cubicBezTo>
                  <a:pt x="2614628" y="2237678"/>
                  <a:pt x="2888630" y="2511680"/>
                  <a:pt x="3226630" y="2511681"/>
                </a:cubicBezTo>
                <a:cubicBezTo>
                  <a:pt x="3564630" y="2511681"/>
                  <a:pt x="3838633" y="2237678"/>
                  <a:pt x="3838633" y="1899678"/>
                </a:cubicBezTo>
                <a:cubicBezTo>
                  <a:pt x="3838632" y="1603928"/>
                  <a:pt x="3628849" y="1357176"/>
                  <a:pt x="3349970" y="1300109"/>
                </a:cubicBezTo>
                <a:close/>
                <a:moveTo>
                  <a:pt x="3358324" y="1024334"/>
                </a:moveTo>
                <a:lnTo>
                  <a:pt x="3410883" y="1234575"/>
                </a:lnTo>
                <a:lnTo>
                  <a:pt x="3403994" y="1234575"/>
                </a:lnTo>
                <a:cubicBezTo>
                  <a:pt x="3464268" y="1250018"/>
                  <a:pt x="3521292" y="1273478"/>
                  <a:pt x="3572818" y="1305612"/>
                </a:cubicBezTo>
                <a:lnTo>
                  <a:pt x="3746730" y="1209354"/>
                </a:lnTo>
                <a:lnTo>
                  <a:pt x="3926358" y="1401981"/>
                </a:lnTo>
                <a:lnTo>
                  <a:pt x="3825667" y="1557247"/>
                </a:lnTo>
                <a:cubicBezTo>
                  <a:pt x="3858552" y="1613408"/>
                  <a:pt x="3883404" y="1674784"/>
                  <a:pt x="3897877" y="1740062"/>
                </a:cubicBezTo>
                <a:lnTo>
                  <a:pt x="4088377" y="1787686"/>
                </a:lnTo>
                <a:lnTo>
                  <a:pt x="4088377" y="2051071"/>
                </a:lnTo>
                <a:lnTo>
                  <a:pt x="3886243" y="2101605"/>
                </a:lnTo>
                <a:cubicBezTo>
                  <a:pt x="3872191" y="2150933"/>
                  <a:pt x="3851639" y="2197531"/>
                  <a:pt x="3826272" y="2241013"/>
                </a:cubicBezTo>
                <a:lnTo>
                  <a:pt x="3938572" y="2395786"/>
                </a:lnTo>
                <a:lnTo>
                  <a:pt x="3769272" y="2597551"/>
                </a:lnTo>
                <a:lnTo>
                  <a:pt x="3574432" y="2502674"/>
                </a:lnTo>
                <a:lnTo>
                  <a:pt x="3590059" y="2484050"/>
                </a:lnTo>
                <a:cubicBezTo>
                  <a:pt x="3534764" y="2519868"/>
                  <a:pt x="3473263" y="2546445"/>
                  <a:pt x="3407886" y="2563572"/>
                </a:cubicBezTo>
                <a:lnTo>
                  <a:pt x="3358323" y="2761823"/>
                </a:lnTo>
                <a:lnTo>
                  <a:pt x="3094938" y="2761823"/>
                </a:lnTo>
                <a:lnTo>
                  <a:pt x="3045375" y="2563574"/>
                </a:lnTo>
                <a:cubicBezTo>
                  <a:pt x="2985349" y="2547848"/>
                  <a:pt x="2928591" y="2524155"/>
                  <a:pt x="2877330" y="2491865"/>
                </a:cubicBezTo>
                <a:lnTo>
                  <a:pt x="2882346" y="2497841"/>
                </a:lnTo>
                <a:lnTo>
                  <a:pt x="2687507" y="2592718"/>
                </a:lnTo>
                <a:lnTo>
                  <a:pt x="2518206" y="2390954"/>
                </a:lnTo>
                <a:lnTo>
                  <a:pt x="2626994" y="2241021"/>
                </a:lnTo>
                <a:cubicBezTo>
                  <a:pt x="2597591" y="2190623"/>
                  <a:pt x="2574657" y="2136035"/>
                  <a:pt x="2559194" y="2078370"/>
                </a:cubicBezTo>
                <a:lnTo>
                  <a:pt x="2371198" y="2031371"/>
                </a:lnTo>
                <a:lnTo>
                  <a:pt x="2371198" y="1767986"/>
                </a:lnTo>
                <a:lnTo>
                  <a:pt x="2559579" y="1720890"/>
                </a:lnTo>
                <a:cubicBezTo>
                  <a:pt x="2572992" y="1669175"/>
                  <a:pt x="2592745" y="1620006"/>
                  <a:pt x="2617681" y="1574051"/>
                </a:cubicBezTo>
                <a:lnTo>
                  <a:pt x="2502958" y="1397149"/>
                </a:lnTo>
                <a:lnTo>
                  <a:pt x="2682587" y="1204520"/>
                </a:lnTo>
                <a:lnTo>
                  <a:pt x="2872193" y="1309466"/>
                </a:lnTo>
                <a:lnTo>
                  <a:pt x="2870932" y="1310818"/>
                </a:lnTo>
                <a:cubicBezTo>
                  <a:pt x="2925169" y="1276310"/>
                  <a:pt x="2985393" y="1250941"/>
                  <a:pt x="3049268" y="1234575"/>
                </a:cubicBezTo>
                <a:lnTo>
                  <a:pt x="3042378" y="1234576"/>
                </a:lnTo>
                <a:lnTo>
                  <a:pt x="3094939" y="1024334"/>
                </a:lnTo>
                <a:close/>
                <a:moveTo>
                  <a:pt x="2786480" y="402820"/>
                </a:moveTo>
                <a:cubicBezTo>
                  <a:pt x="2745900" y="389943"/>
                  <a:pt x="2701172" y="388627"/>
                  <a:pt x="2657264" y="401580"/>
                </a:cubicBezTo>
                <a:cubicBezTo>
                  <a:pt x="2540176" y="436121"/>
                  <a:pt x="2473258" y="559041"/>
                  <a:pt x="2507800" y="676128"/>
                </a:cubicBezTo>
                <a:cubicBezTo>
                  <a:pt x="2542340" y="793216"/>
                  <a:pt x="2665260" y="860133"/>
                  <a:pt x="2782348" y="825592"/>
                </a:cubicBezTo>
                <a:cubicBezTo>
                  <a:pt x="2899435" y="791051"/>
                  <a:pt x="2966353" y="668132"/>
                  <a:pt x="2931812" y="551045"/>
                </a:cubicBezTo>
                <a:cubicBezTo>
                  <a:pt x="2910223" y="477864"/>
                  <a:pt x="2854113" y="424282"/>
                  <a:pt x="2786480" y="402820"/>
                </a:cubicBezTo>
                <a:close/>
                <a:moveTo>
                  <a:pt x="2932202" y="47278"/>
                </a:moveTo>
                <a:lnTo>
                  <a:pt x="3090904" y="140999"/>
                </a:lnTo>
                <a:lnTo>
                  <a:pt x="3054065" y="265147"/>
                </a:lnTo>
                <a:cubicBezTo>
                  <a:pt x="3087256" y="296329"/>
                  <a:pt x="3116089" y="332603"/>
                  <a:pt x="3138727" y="373550"/>
                </a:cubicBezTo>
                <a:lnTo>
                  <a:pt x="3276016" y="367796"/>
                </a:lnTo>
                <a:lnTo>
                  <a:pt x="3328165" y="544574"/>
                </a:lnTo>
                <a:lnTo>
                  <a:pt x="3202503" y="618514"/>
                </a:lnTo>
                <a:cubicBezTo>
                  <a:pt x="3202838" y="654403"/>
                  <a:pt x="3198271" y="689748"/>
                  <a:pt x="3189855" y="723955"/>
                </a:cubicBezTo>
                <a:lnTo>
                  <a:pt x="3295873" y="805599"/>
                </a:lnTo>
                <a:lnTo>
                  <a:pt x="3222192" y="974540"/>
                </a:lnTo>
                <a:lnTo>
                  <a:pt x="3072634" y="949439"/>
                </a:lnTo>
                <a:lnTo>
                  <a:pt x="3079435" y="933845"/>
                </a:lnTo>
                <a:cubicBezTo>
                  <a:pt x="3049413" y="968833"/>
                  <a:pt x="3013398" y="998848"/>
                  <a:pt x="2972910" y="1023288"/>
                </a:cubicBezTo>
                <a:lnTo>
                  <a:pt x="2978897" y="1166163"/>
                </a:lnTo>
                <a:lnTo>
                  <a:pt x="2802119" y="1218312"/>
                </a:lnTo>
                <a:lnTo>
                  <a:pt x="2729602" y="1095065"/>
                </a:lnTo>
                <a:cubicBezTo>
                  <a:pt x="2686199" y="1096396"/>
                  <a:pt x="2643414" y="1091732"/>
                  <a:pt x="2602615" y="1080209"/>
                </a:cubicBezTo>
                <a:lnTo>
                  <a:pt x="2607165" y="1083226"/>
                </a:lnTo>
                <a:lnTo>
                  <a:pt x="2495179" y="1185484"/>
                </a:lnTo>
                <a:lnTo>
                  <a:pt x="2341599" y="1083585"/>
                </a:lnTo>
                <a:lnTo>
                  <a:pt x="2384929" y="961414"/>
                </a:lnTo>
                <a:cubicBezTo>
                  <a:pt x="2355215" y="933409"/>
                  <a:pt x="2329015" y="901312"/>
                  <a:pt x="2307218" y="865670"/>
                </a:cubicBezTo>
                <a:lnTo>
                  <a:pt x="2171734" y="871348"/>
                </a:lnTo>
                <a:lnTo>
                  <a:pt x="2119584" y="694571"/>
                </a:lnTo>
                <a:lnTo>
                  <a:pt x="2236697" y="625662"/>
                </a:lnTo>
                <a:cubicBezTo>
                  <a:pt x="2235459" y="588297"/>
                  <a:pt x="2238982" y="551385"/>
                  <a:pt x="2246620" y="515603"/>
                </a:cubicBezTo>
                <a:lnTo>
                  <a:pt x="2134594" y="419585"/>
                </a:lnTo>
                <a:lnTo>
                  <a:pt x="2217016" y="254732"/>
                </a:lnTo>
                <a:lnTo>
                  <a:pt x="2365055" y="287627"/>
                </a:lnTo>
                <a:lnTo>
                  <a:pt x="2364476" y="288784"/>
                </a:lnTo>
                <a:cubicBezTo>
                  <a:pt x="2394046" y="254885"/>
                  <a:pt x="2429444" y="225933"/>
                  <a:pt x="2469075" y="202302"/>
                </a:cubicBezTo>
                <a:lnTo>
                  <a:pt x="2464452" y="203666"/>
                </a:lnTo>
                <a:lnTo>
                  <a:pt x="2458102" y="52150"/>
                </a:lnTo>
                <a:lnTo>
                  <a:pt x="2634880" y="0"/>
                </a:lnTo>
                <a:lnTo>
                  <a:pt x="2711784" y="130703"/>
                </a:lnTo>
                <a:lnTo>
                  <a:pt x="2707159" y="132067"/>
                </a:lnTo>
                <a:cubicBezTo>
                  <a:pt x="2750672" y="130497"/>
                  <a:pt x="2793590" y="134953"/>
                  <a:pt x="2834535" y="14631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p>
        </p:txBody>
      </p:sp>
      <p:grpSp>
        <p:nvGrpSpPr>
          <p:cNvPr id="21" name="Group 20">
            <a:extLst>
              <a:ext uri="{FF2B5EF4-FFF2-40B4-BE49-F238E27FC236}">
                <a16:creationId xmlns:a16="http://schemas.microsoft.com/office/drawing/2014/main" xmlns="" id="{4E4C083C-9673-4D2A-85FB-D8433E1788F5}"/>
              </a:ext>
            </a:extLst>
          </p:cNvPr>
          <p:cNvGrpSpPr/>
          <p:nvPr/>
        </p:nvGrpSpPr>
        <p:grpSpPr>
          <a:xfrm>
            <a:off x="8553962" y="3666311"/>
            <a:ext cx="2818186" cy="955691"/>
            <a:chOff x="803640" y="3362835"/>
            <a:chExt cx="2059657" cy="955691"/>
          </a:xfrm>
        </p:grpSpPr>
        <p:sp>
          <p:nvSpPr>
            <p:cNvPr id="22" name="TextBox 21">
              <a:extLst>
                <a:ext uri="{FF2B5EF4-FFF2-40B4-BE49-F238E27FC236}">
                  <a16:creationId xmlns:a16="http://schemas.microsoft.com/office/drawing/2014/main" xmlns="" id="{250A0CF5-E2EE-4655-BF18-905134C99B40}"/>
                </a:ext>
              </a:extLst>
            </p:cNvPr>
            <p:cNvSpPr txBox="1"/>
            <p:nvPr/>
          </p:nvSpPr>
          <p:spPr>
            <a:xfrm>
              <a:off x="803640" y="3579862"/>
              <a:ext cx="2059657" cy="738664"/>
            </a:xfrm>
            <a:prstGeom prst="rect">
              <a:avLst/>
            </a:prstGeom>
            <a:noFill/>
          </p:spPr>
          <p:txBody>
            <a:bodyPr wrap="square" rtlCol="0">
              <a:spAutoFit/>
            </a:bodyPr>
            <a:lstStyle/>
            <a:p>
              <a:r>
                <a:rPr lang="id-ID" altLang="ko-KR" sz="1400" dirty="0">
                  <a:latin typeface="Segoe UI" panose="020B0502040204020203" pitchFamily="34" charset="0"/>
                  <a:cs typeface="Segoe UI" panose="020B0502040204020203" pitchFamily="34" charset="0"/>
                </a:rPr>
                <a:t>Mendukung kegiatan kerjasama perbatasan (Sosek Malindo) tingkat Provinsi</a:t>
              </a:r>
              <a:endParaRPr lang="ko-KR" altLang="en-US" sz="1400" dirty="0">
                <a:latin typeface="Segoe UI" panose="020B0502040204020203" pitchFamily="34" charset="0"/>
                <a:cs typeface="Segoe UI" panose="020B0502040204020203" pitchFamily="34" charset="0"/>
              </a:endParaRPr>
            </a:p>
          </p:txBody>
        </p:sp>
        <p:sp>
          <p:nvSpPr>
            <p:cNvPr id="23" name="TextBox 22">
              <a:extLst>
                <a:ext uri="{FF2B5EF4-FFF2-40B4-BE49-F238E27FC236}">
                  <a16:creationId xmlns:a16="http://schemas.microsoft.com/office/drawing/2014/main" xmlns="" id="{01EFC3C1-CF42-4E95-A618-9CE63A2A1447}"/>
                </a:ext>
              </a:extLst>
            </p:cNvPr>
            <p:cNvSpPr txBox="1"/>
            <p:nvPr/>
          </p:nvSpPr>
          <p:spPr>
            <a:xfrm>
              <a:off x="803640" y="3362835"/>
              <a:ext cx="2059657" cy="338554"/>
            </a:xfrm>
            <a:prstGeom prst="rect">
              <a:avLst/>
            </a:prstGeom>
            <a:noFill/>
          </p:spPr>
          <p:txBody>
            <a:bodyPr wrap="square" rtlCol="0">
              <a:spAutoFit/>
            </a:bodyPr>
            <a:lstStyle/>
            <a:p>
              <a:r>
                <a:rPr lang="id-ID" altLang="ko-KR" sz="1600" b="1" dirty="0" smtClean="0">
                  <a:latin typeface="Segoe UI" panose="020B0502040204020203" pitchFamily="34" charset="0"/>
                  <a:cs typeface="Segoe UI" panose="020B0502040204020203" pitchFamily="34" charset="0"/>
                </a:rPr>
                <a:t>KALIMANTAN UTARA</a:t>
              </a:r>
              <a:endParaRPr lang="ko-KR" altLang="en-US" sz="1600" b="1" dirty="0">
                <a:latin typeface="Segoe UI" panose="020B0502040204020203" pitchFamily="34" charset="0"/>
                <a:cs typeface="Segoe UI" panose="020B0502040204020203" pitchFamily="34" charset="0"/>
              </a:endParaRPr>
            </a:p>
          </p:txBody>
        </p:sp>
      </p:grpSp>
      <p:grpSp>
        <p:nvGrpSpPr>
          <p:cNvPr id="24" name="Group 23">
            <a:extLst>
              <a:ext uri="{FF2B5EF4-FFF2-40B4-BE49-F238E27FC236}">
                <a16:creationId xmlns:a16="http://schemas.microsoft.com/office/drawing/2014/main" xmlns="" id="{56032DBB-C8D9-40B6-A792-E4047863CB42}"/>
              </a:ext>
            </a:extLst>
          </p:cNvPr>
          <p:cNvGrpSpPr/>
          <p:nvPr/>
        </p:nvGrpSpPr>
        <p:grpSpPr>
          <a:xfrm>
            <a:off x="723720" y="3666312"/>
            <a:ext cx="2941607" cy="955691"/>
            <a:chOff x="803640" y="3362835"/>
            <a:chExt cx="2059657" cy="955691"/>
          </a:xfrm>
        </p:grpSpPr>
        <p:sp>
          <p:nvSpPr>
            <p:cNvPr id="25" name="TextBox 24">
              <a:extLst>
                <a:ext uri="{FF2B5EF4-FFF2-40B4-BE49-F238E27FC236}">
                  <a16:creationId xmlns:a16="http://schemas.microsoft.com/office/drawing/2014/main" xmlns="" id="{6EB8C490-73A2-48CF-8CBD-F47548E404E6}"/>
                </a:ext>
              </a:extLst>
            </p:cNvPr>
            <p:cNvSpPr txBox="1"/>
            <p:nvPr/>
          </p:nvSpPr>
          <p:spPr>
            <a:xfrm>
              <a:off x="803640" y="3579862"/>
              <a:ext cx="2059657" cy="738664"/>
            </a:xfrm>
            <a:prstGeom prst="rect">
              <a:avLst/>
            </a:prstGeom>
            <a:noFill/>
          </p:spPr>
          <p:txBody>
            <a:bodyPr wrap="square" rtlCol="0">
              <a:spAutoFit/>
            </a:bodyPr>
            <a:lstStyle/>
            <a:p>
              <a:pPr algn="r"/>
              <a:r>
                <a:rPr lang="id-ID" altLang="ko-KR" sz="1400" dirty="0">
                  <a:latin typeface="Segoe UI" panose="020B0502040204020203" pitchFamily="34" charset="0"/>
                  <a:cs typeface="Segoe UI" panose="020B0502040204020203" pitchFamily="34" charset="0"/>
                </a:rPr>
                <a:t>Mendukung kegiatan kerjasama perbatasan (Sosek Malindo) tingkat Provinsi</a:t>
              </a:r>
              <a:endParaRPr lang="ko-KR" altLang="en-US" sz="1400" dirty="0">
                <a:latin typeface="Segoe UI" panose="020B0502040204020203" pitchFamily="34" charset="0"/>
                <a:cs typeface="Segoe UI" panose="020B0502040204020203" pitchFamily="34" charset="0"/>
              </a:endParaRPr>
            </a:p>
          </p:txBody>
        </p:sp>
        <p:sp>
          <p:nvSpPr>
            <p:cNvPr id="26" name="TextBox 25">
              <a:extLst>
                <a:ext uri="{FF2B5EF4-FFF2-40B4-BE49-F238E27FC236}">
                  <a16:creationId xmlns:a16="http://schemas.microsoft.com/office/drawing/2014/main" xmlns="" id="{DCA72B83-F310-4AAF-8A76-B2EA929A407C}"/>
                </a:ext>
              </a:extLst>
            </p:cNvPr>
            <p:cNvSpPr txBox="1"/>
            <p:nvPr/>
          </p:nvSpPr>
          <p:spPr>
            <a:xfrm>
              <a:off x="803640" y="3362835"/>
              <a:ext cx="2059657" cy="338554"/>
            </a:xfrm>
            <a:prstGeom prst="rect">
              <a:avLst/>
            </a:prstGeom>
            <a:noFill/>
          </p:spPr>
          <p:txBody>
            <a:bodyPr wrap="square" rtlCol="0">
              <a:spAutoFit/>
            </a:bodyPr>
            <a:lstStyle/>
            <a:p>
              <a:pPr algn="r"/>
              <a:r>
                <a:rPr lang="id-ID" altLang="ko-KR" sz="1600" b="1" dirty="0" smtClean="0">
                  <a:latin typeface="Segoe UI" panose="020B0502040204020203" pitchFamily="34" charset="0"/>
                  <a:cs typeface="Segoe UI" panose="020B0502040204020203" pitchFamily="34" charset="0"/>
                </a:rPr>
                <a:t>Kep. RIAU</a:t>
              </a:r>
              <a:endParaRPr lang="ko-KR" altLang="en-US" sz="1600" b="1" dirty="0">
                <a:latin typeface="Segoe UI" panose="020B0502040204020203" pitchFamily="34" charset="0"/>
                <a:cs typeface="Segoe UI" panose="020B0502040204020203" pitchFamily="34" charset="0"/>
              </a:endParaRPr>
            </a:p>
          </p:txBody>
        </p:sp>
      </p:grpSp>
      <p:grpSp>
        <p:nvGrpSpPr>
          <p:cNvPr id="27" name="Group 26">
            <a:extLst>
              <a:ext uri="{FF2B5EF4-FFF2-40B4-BE49-F238E27FC236}">
                <a16:creationId xmlns:a16="http://schemas.microsoft.com/office/drawing/2014/main" xmlns="" id="{3A780CFA-FD89-414D-8BFC-F03371768B60}"/>
              </a:ext>
            </a:extLst>
          </p:cNvPr>
          <p:cNvGrpSpPr/>
          <p:nvPr/>
        </p:nvGrpSpPr>
        <p:grpSpPr>
          <a:xfrm>
            <a:off x="8553962" y="4854812"/>
            <a:ext cx="2818186" cy="1171134"/>
            <a:chOff x="803640" y="3362835"/>
            <a:chExt cx="2059657" cy="1171134"/>
          </a:xfrm>
        </p:grpSpPr>
        <p:sp>
          <p:nvSpPr>
            <p:cNvPr id="28" name="TextBox 27">
              <a:extLst>
                <a:ext uri="{FF2B5EF4-FFF2-40B4-BE49-F238E27FC236}">
                  <a16:creationId xmlns:a16="http://schemas.microsoft.com/office/drawing/2014/main" xmlns="" id="{0EA1627D-E654-47B2-B09F-B0719927C8B2}"/>
                </a:ext>
              </a:extLst>
            </p:cNvPr>
            <p:cNvSpPr txBox="1"/>
            <p:nvPr/>
          </p:nvSpPr>
          <p:spPr>
            <a:xfrm>
              <a:off x="803640" y="3579862"/>
              <a:ext cx="2059657" cy="954107"/>
            </a:xfrm>
            <a:prstGeom prst="rect">
              <a:avLst/>
            </a:prstGeom>
            <a:noFill/>
          </p:spPr>
          <p:txBody>
            <a:bodyPr wrap="square" rtlCol="0">
              <a:spAutoFit/>
            </a:bodyPr>
            <a:lstStyle/>
            <a:p>
              <a:r>
                <a:rPr lang="id-ID" altLang="ko-KR" sz="1400" dirty="0" smtClean="0">
                  <a:latin typeface="Segoe UI" panose="020B0502040204020203" pitchFamily="34" charset="0"/>
                  <a:cs typeface="Segoe UI" panose="020B0502040204020203" pitchFamily="34" charset="0"/>
                </a:rPr>
                <a:t>Mendukung Pertemuan Adat dalam rangka percepatan penyelesaian </a:t>
              </a:r>
              <a:r>
                <a:rPr lang="id-ID" altLang="ko-KR" sz="1400" i="1" dirty="0" smtClean="0">
                  <a:latin typeface="Segoe UI" panose="020B0502040204020203" pitchFamily="34" charset="0"/>
                  <a:cs typeface="Segoe UI" panose="020B0502040204020203" pitchFamily="34" charset="0"/>
                </a:rPr>
                <a:t>Unresolved Segments</a:t>
              </a:r>
              <a:endParaRPr lang="ko-KR" altLang="en-US" sz="1400" dirty="0">
                <a:latin typeface="Segoe UI" panose="020B0502040204020203" pitchFamily="34" charset="0"/>
                <a:cs typeface="Segoe UI" panose="020B0502040204020203" pitchFamily="34" charset="0"/>
              </a:endParaRPr>
            </a:p>
          </p:txBody>
        </p:sp>
        <p:sp>
          <p:nvSpPr>
            <p:cNvPr id="29" name="TextBox 28">
              <a:extLst>
                <a:ext uri="{FF2B5EF4-FFF2-40B4-BE49-F238E27FC236}">
                  <a16:creationId xmlns:a16="http://schemas.microsoft.com/office/drawing/2014/main" xmlns="" id="{7D93A66C-228C-4F22-9688-1AE065B21F80}"/>
                </a:ext>
              </a:extLst>
            </p:cNvPr>
            <p:cNvSpPr txBox="1"/>
            <p:nvPr/>
          </p:nvSpPr>
          <p:spPr>
            <a:xfrm>
              <a:off x="803640" y="3362835"/>
              <a:ext cx="2059657" cy="338554"/>
            </a:xfrm>
            <a:prstGeom prst="rect">
              <a:avLst/>
            </a:prstGeom>
            <a:noFill/>
          </p:spPr>
          <p:txBody>
            <a:bodyPr wrap="square" rtlCol="0">
              <a:spAutoFit/>
            </a:bodyPr>
            <a:lstStyle/>
            <a:p>
              <a:r>
                <a:rPr lang="id-ID" altLang="ko-KR" sz="1600" b="1" dirty="0" smtClean="0">
                  <a:latin typeface="Segoe UI" panose="020B0502040204020203" pitchFamily="34" charset="0"/>
                  <a:cs typeface="Segoe UI" panose="020B0502040204020203" pitchFamily="34" charset="0"/>
                </a:rPr>
                <a:t>NTT</a:t>
              </a:r>
              <a:endParaRPr lang="ko-KR" altLang="en-US" sz="1600" b="1" dirty="0">
                <a:latin typeface="Segoe UI" panose="020B0502040204020203" pitchFamily="34" charset="0"/>
                <a:cs typeface="Segoe UI" panose="020B0502040204020203" pitchFamily="34" charset="0"/>
              </a:endParaRPr>
            </a:p>
          </p:txBody>
        </p:sp>
      </p:grpSp>
      <p:grpSp>
        <p:nvGrpSpPr>
          <p:cNvPr id="30" name="Group 29">
            <a:extLst>
              <a:ext uri="{FF2B5EF4-FFF2-40B4-BE49-F238E27FC236}">
                <a16:creationId xmlns:a16="http://schemas.microsoft.com/office/drawing/2014/main" xmlns="" id="{DC33198F-CD41-4973-A097-507D961129F8}"/>
              </a:ext>
            </a:extLst>
          </p:cNvPr>
          <p:cNvGrpSpPr/>
          <p:nvPr/>
        </p:nvGrpSpPr>
        <p:grpSpPr>
          <a:xfrm>
            <a:off x="723720" y="4854813"/>
            <a:ext cx="2941607" cy="955691"/>
            <a:chOff x="803640" y="3362835"/>
            <a:chExt cx="2059657" cy="955691"/>
          </a:xfrm>
        </p:grpSpPr>
        <p:sp>
          <p:nvSpPr>
            <p:cNvPr id="31" name="TextBox 30">
              <a:extLst>
                <a:ext uri="{FF2B5EF4-FFF2-40B4-BE49-F238E27FC236}">
                  <a16:creationId xmlns:a16="http://schemas.microsoft.com/office/drawing/2014/main" xmlns="" id="{6C000B63-6FF0-49D7-BC08-09996E2D9E77}"/>
                </a:ext>
              </a:extLst>
            </p:cNvPr>
            <p:cNvSpPr txBox="1"/>
            <p:nvPr/>
          </p:nvSpPr>
          <p:spPr>
            <a:xfrm>
              <a:off x="803640" y="3579862"/>
              <a:ext cx="2059657" cy="738664"/>
            </a:xfrm>
            <a:prstGeom prst="rect">
              <a:avLst/>
            </a:prstGeom>
            <a:noFill/>
          </p:spPr>
          <p:txBody>
            <a:bodyPr wrap="square" rtlCol="0">
              <a:spAutoFit/>
            </a:bodyPr>
            <a:lstStyle/>
            <a:p>
              <a:pPr algn="r"/>
              <a:r>
                <a:rPr lang="id-ID" altLang="ko-KR" sz="1400" dirty="0" smtClean="0">
                  <a:latin typeface="Segoe UI" panose="020B0502040204020203" pitchFamily="34" charset="0"/>
                  <a:cs typeface="Segoe UI" panose="020B0502040204020203" pitchFamily="34" charset="0"/>
                </a:rPr>
                <a:t>Mendukung Kegiatan </a:t>
              </a:r>
              <a:r>
                <a:rPr lang="id-ID" altLang="ko-KR" sz="1400" i="1" dirty="0" smtClean="0">
                  <a:latin typeface="Segoe UI" panose="020B0502040204020203" pitchFamily="34" charset="0"/>
                  <a:cs typeface="Segoe UI" panose="020B0502040204020203" pitchFamily="34" charset="0"/>
                </a:rPr>
                <a:t>Border Liason Meeting </a:t>
              </a:r>
              <a:r>
                <a:rPr lang="id-ID" altLang="ko-KR" sz="1400" dirty="0" smtClean="0">
                  <a:latin typeface="Segoe UI" panose="020B0502040204020203" pitchFamily="34" charset="0"/>
                  <a:cs typeface="Segoe UI" panose="020B0502040204020203" pitchFamily="34" charset="0"/>
                </a:rPr>
                <a:t>(Penyiapan Bahan Materi)</a:t>
              </a:r>
              <a:endParaRPr lang="ko-KR" altLang="en-US" sz="1400" dirty="0">
                <a:latin typeface="Segoe UI" panose="020B0502040204020203" pitchFamily="34" charset="0"/>
                <a:cs typeface="Segoe UI" panose="020B0502040204020203" pitchFamily="34" charset="0"/>
              </a:endParaRPr>
            </a:p>
          </p:txBody>
        </p:sp>
        <p:sp>
          <p:nvSpPr>
            <p:cNvPr id="32" name="TextBox 31">
              <a:extLst>
                <a:ext uri="{FF2B5EF4-FFF2-40B4-BE49-F238E27FC236}">
                  <a16:creationId xmlns:a16="http://schemas.microsoft.com/office/drawing/2014/main" xmlns="" id="{3BB2F57E-C01A-4FBC-9C3B-AEC32A604D70}"/>
                </a:ext>
              </a:extLst>
            </p:cNvPr>
            <p:cNvSpPr txBox="1"/>
            <p:nvPr/>
          </p:nvSpPr>
          <p:spPr>
            <a:xfrm>
              <a:off x="803640" y="3362835"/>
              <a:ext cx="2059657" cy="338554"/>
            </a:xfrm>
            <a:prstGeom prst="rect">
              <a:avLst/>
            </a:prstGeom>
            <a:noFill/>
          </p:spPr>
          <p:txBody>
            <a:bodyPr wrap="square" rtlCol="0">
              <a:spAutoFit/>
            </a:bodyPr>
            <a:lstStyle/>
            <a:p>
              <a:pPr algn="r"/>
              <a:r>
                <a:rPr lang="id-ID" altLang="ko-KR" sz="1600" b="1" dirty="0" smtClean="0">
                  <a:latin typeface="Segoe UI" panose="020B0502040204020203" pitchFamily="34" charset="0"/>
                  <a:cs typeface="Segoe UI" panose="020B0502040204020203" pitchFamily="34" charset="0"/>
                </a:rPr>
                <a:t>PAPUA</a:t>
              </a:r>
              <a:endParaRPr lang="ko-KR" altLang="en-US" sz="1600" b="1" dirty="0">
                <a:latin typeface="Segoe UI" panose="020B0502040204020203" pitchFamily="34" charset="0"/>
                <a:cs typeface="Segoe UI" panose="020B0502040204020203" pitchFamily="34" charset="0"/>
              </a:endParaRPr>
            </a:p>
          </p:txBody>
        </p:sp>
      </p:grpSp>
      <p:pic>
        <p:nvPicPr>
          <p:cNvPr id="33" name="Picture 3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19715" y="106016"/>
            <a:ext cx="684756" cy="8879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4" name="Dodecagon 33"/>
          <p:cNvSpPr/>
          <p:nvPr/>
        </p:nvSpPr>
        <p:spPr>
          <a:xfrm>
            <a:off x="11564471" y="6233987"/>
            <a:ext cx="540000" cy="540000"/>
          </a:xfrm>
          <a:prstGeom prst="dodecagon">
            <a:avLst/>
          </a:prstGeom>
          <a:ln w="34925">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6"/>
          </a:lnRef>
          <a:fillRef idx="1">
            <a:schemeClr val="lt1"/>
          </a:fillRef>
          <a:effectRef idx="0">
            <a:schemeClr val="accent6"/>
          </a:effectRef>
          <a:fontRef idx="minor">
            <a:schemeClr val="dk1"/>
          </a:fontRef>
        </p:style>
        <p:txBody>
          <a:bodyPr rtlCol="0" anchor="ctr"/>
          <a:lstStyle/>
          <a:p>
            <a:pPr algn="ctr"/>
            <a:r>
              <a:rPr lang="id-ID" b="1" dirty="0" smtClean="0"/>
              <a:t>8</a:t>
            </a:r>
            <a:endParaRPr lang="id-ID" b="1" dirty="0"/>
          </a:p>
        </p:txBody>
      </p:sp>
    </p:spTree>
    <p:extLst>
      <p:ext uri="{BB962C8B-B14F-4D97-AF65-F5344CB8AC3E}">
        <p14:creationId xmlns:p14="http://schemas.microsoft.com/office/powerpoint/2010/main" val="220259705"/>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706" y="-31876"/>
            <a:ext cx="10482799" cy="1323439"/>
          </a:xfrm>
          <a:prstGeom prst="rect">
            <a:avLst/>
          </a:prstGeom>
          <a:noFill/>
        </p:spPr>
        <p:txBody>
          <a:bodyPr wrap="square" rtlCol="0" anchor="ctr">
            <a:spAutoFit/>
          </a:bodyPr>
          <a:lstStyle/>
          <a:p>
            <a:r>
              <a:rPr lang="id-ID" altLang="ko-KR" sz="4000" b="1" dirty="0" smtClean="0">
                <a:latin typeface="Segoe UI" panose="020B0502040204020203" pitchFamily="34" charset="0"/>
                <a:cs typeface="Segoe UI" panose="020B0502040204020203" pitchFamily="34" charset="0"/>
              </a:rPr>
              <a:t>ANGGARAN KERJASAMA PERBATASAN ANTAR NEGARA</a:t>
            </a:r>
            <a:endParaRPr lang="ko-KR" altLang="en-US" sz="4000" b="1" dirty="0">
              <a:latin typeface="Segoe UI" panose="020B0502040204020203" pitchFamily="34" charset="0"/>
              <a:cs typeface="Segoe UI" panose="020B0502040204020203" pitchFamily="34" charset="0"/>
            </a:endParaRPr>
          </a:p>
        </p:txBody>
      </p:sp>
      <p:grpSp>
        <p:nvGrpSpPr>
          <p:cNvPr id="494" name="Group 493">
            <a:extLst>
              <a:ext uri="{FF2B5EF4-FFF2-40B4-BE49-F238E27FC236}">
                <a16:creationId xmlns:a16="http://schemas.microsoft.com/office/drawing/2014/main" xmlns="" id="{8861397A-F7C7-40F8-BAF2-9CDEEF0B34DF}"/>
              </a:ext>
            </a:extLst>
          </p:cNvPr>
          <p:cNvGrpSpPr/>
          <p:nvPr/>
        </p:nvGrpSpPr>
        <p:grpSpPr>
          <a:xfrm>
            <a:off x="-30456" y="6705945"/>
            <a:ext cx="12240040" cy="170806"/>
            <a:chOff x="-48040" y="6512575"/>
            <a:chExt cx="12240040" cy="364176"/>
          </a:xfrm>
        </p:grpSpPr>
        <p:sp>
          <p:nvSpPr>
            <p:cNvPr id="419" name="Rectangle 418">
              <a:extLst>
                <a:ext uri="{FF2B5EF4-FFF2-40B4-BE49-F238E27FC236}">
                  <a16:creationId xmlns:a16="http://schemas.microsoft.com/office/drawing/2014/main" xmlns="" id="{892DED0D-52A6-42B8-8553-62DC089010FE}"/>
                </a:ext>
              </a:extLst>
            </p:cNvPr>
            <p:cNvSpPr/>
            <p:nvPr/>
          </p:nvSpPr>
          <p:spPr>
            <a:xfrm>
              <a:off x="-17584" y="6512575"/>
              <a:ext cx="12192000" cy="3641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3" name="Freeform: Shape 492">
              <a:extLst>
                <a:ext uri="{FF2B5EF4-FFF2-40B4-BE49-F238E27FC236}">
                  <a16:creationId xmlns:a16="http://schemas.microsoft.com/office/drawing/2014/main" xmlns="" id="{4AAD6B18-FAC3-4DD2-AE4D-3BE6FE0C3F9B}"/>
                </a:ext>
              </a:extLst>
            </p:cNvPr>
            <p:cNvSpPr/>
            <p:nvPr/>
          </p:nvSpPr>
          <p:spPr>
            <a:xfrm>
              <a:off x="-48040" y="6526705"/>
              <a:ext cx="12240040" cy="347675"/>
            </a:xfrm>
            <a:custGeom>
              <a:avLst/>
              <a:gdLst>
                <a:gd name="connsiteX0" fmla="*/ 12135116 w 12240040"/>
                <a:gd name="connsiteY0" fmla="*/ 0 h 347675"/>
                <a:gd name="connsiteX1" fmla="*/ 12240040 w 12240040"/>
                <a:gd name="connsiteY1" fmla="*/ 0 h 347675"/>
                <a:gd name="connsiteX2" fmla="*/ 12075846 w 12240040"/>
                <a:gd name="connsiteY2" fmla="*/ 347675 h 347675"/>
                <a:gd name="connsiteX3" fmla="*/ 11970922 w 12240040"/>
                <a:gd name="connsiteY3" fmla="*/ 347675 h 347675"/>
                <a:gd name="connsiteX4" fmla="*/ 11930117 w 12240040"/>
                <a:gd name="connsiteY4" fmla="*/ 0 h 347675"/>
                <a:gd name="connsiteX5" fmla="*/ 12035041 w 12240040"/>
                <a:gd name="connsiteY5" fmla="*/ 0 h 347675"/>
                <a:gd name="connsiteX6" fmla="*/ 11870847 w 12240040"/>
                <a:gd name="connsiteY6" fmla="*/ 347675 h 347675"/>
                <a:gd name="connsiteX7" fmla="*/ 11765923 w 12240040"/>
                <a:gd name="connsiteY7" fmla="*/ 347675 h 347675"/>
                <a:gd name="connsiteX8" fmla="*/ 11725116 w 12240040"/>
                <a:gd name="connsiteY8" fmla="*/ 0 h 347675"/>
                <a:gd name="connsiteX9" fmla="*/ 11830040 w 12240040"/>
                <a:gd name="connsiteY9" fmla="*/ 0 h 347675"/>
                <a:gd name="connsiteX10" fmla="*/ 11665846 w 12240040"/>
                <a:gd name="connsiteY10" fmla="*/ 347675 h 347675"/>
                <a:gd name="connsiteX11" fmla="*/ 11560922 w 12240040"/>
                <a:gd name="connsiteY11" fmla="*/ 347675 h 347675"/>
                <a:gd name="connsiteX12" fmla="*/ 11520115 w 12240040"/>
                <a:gd name="connsiteY12" fmla="*/ 0 h 347675"/>
                <a:gd name="connsiteX13" fmla="*/ 11625039 w 12240040"/>
                <a:gd name="connsiteY13" fmla="*/ 0 h 347675"/>
                <a:gd name="connsiteX14" fmla="*/ 11460845 w 12240040"/>
                <a:gd name="connsiteY14" fmla="*/ 347675 h 347675"/>
                <a:gd name="connsiteX15" fmla="*/ 11355921 w 12240040"/>
                <a:gd name="connsiteY15" fmla="*/ 347675 h 347675"/>
                <a:gd name="connsiteX16" fmla="*/ 11315114 w 12240040"/>
                <a:gd name="connsiteY16" fmla="*/ 0 h 347675"/>
                <a:gd name="connsiteX17" fmla="*/ 11420038 w 12240040"/>
                <a:gd name="connsiteY17" fmla="*/ 0 h 347675"/>
                <a:gd name="connsiteX18" fmla="*/ 11255844 w 12240040"/>
                <a:gd name="connsiteY18" fmla="*/ 347675 h 347675"/>
                <a:gd name="connsiteX19" fmla="*/ 11150920 w 12240040"/>
                <a:gd name="connsiteY19" fmla="*/ 347675 h 347675"/>
                <a:gd name="connsiteX20" fmla="*/ 11110113 w 12240040"/>
                <a:gd name="connsiteY20" fmla="*/ 0 h 347675"/>
                <a:gd name="connsiteX21" fmla="*/ 11215037 w 12240040"/>
                <a:gd name="connsiteY21" fmla="*/ 0 h 347675"/>
                <a:gd name="connsiteX22" fmla="*/ 11050843 w 12240040"/>
                <a:gd name="connsiteY22" fmla="*/ 347675 h 347675"/>
                <a:gd name="connsiteX23" fmla="*/ 10945919 w 12240040"/>
                <a:gd name="connsiteY23" fmla="*/ 347675 h 347675"/>
                <a:gd name="connsiteX24" fmla="*/ 10905112 w 12240040"/>
                <a:gd name="connsiteY24" fmla="*/ 0 h 347675"/>
                <a:gd name="connsiteX25" fmla="*/ 11010036 w 12240040"/>
                <a:gd name="connsiteY25" fmla="*/ 0 h 347675"/>
                <a:gd name="connsiteX26" fmla="*/ 10845842 w 12240040"/>
                <a:gd name="connsiteY26" fmla="*/ 347675 h 347675"/>
                <a:gd name="connsiteX27" fmla="*/ 10740918 w 12240040"/>
                <a:gd name="connsiteY27" fmla="*/ 347675 h 347675"/>
                <a:gd name="connsiteX28" fmla="*/ 10700111 w 12240040"/>
                <a:gd name="connsiteY28" fmla="*/ 0 h 347675"/>
                <a:gd name="connsiteX29" fmla="*/ 10805035 w 12240040"/>
                <a:gd name="connsiteY29" fmla="*/ 0 h 347675"/>
                <a:gd name="connsiteX30" fmla="*/ 10640841 w 12240040"/>
                <a:gd name="connsiteY30" fmla="*/ 347675 h 347675"/>
                <a:gd name="connsiteX31" fmla="*/ 10535917 w 12240040"/>
                <a:gd name="connsiteY31" fmla="*/ 347675 h 347675"/>
                <a:gd name="connsiteX32" fmla="*/ 10495110 w 12240040"/>
                <a:gd name="connsiteY32" fmla="*/ 0 h 347675"/>
                <a:gd name="connsiteX33" fmla="*/ 10600034 w 12240040"/>
                <a:gd name="connsiteY33" fmla="*/ 0 h 347675"/>
                <a:gd name="connsiteX34" fmla="*/ 10435840 w 12240040"/>
                <a:gd name="connsiteY34" fmla="*/ 347675 h 347675"/>
                <a:gd name="connsiteX35" fmla="*/ 10330916 w 12240040"/>
                <a:gd name="connsiteY35" fmla="*/ 347675 h 347675"/>
                <a:gd name="connsiteX36" fmla="*/ 10290109 w 12240040"/>
                <a:gd name="connsiteY36" fmla="*/ 0 h 347675"/>
                <a:gd name="connsiteX37" fmla="*/ 10395033 w 12240040"/>
                <a:gd name="connsiteY37" fmla="*/ 0 h 347675"/>
                <a:gd name="connsiteX38" fmla="*/ 10230839 w 12240040"/>
                <a:gd name="connsiteY38" fmla="*/ 347675 h 347675"/>
                <a:gd name="connsiteX39" fmla="*/ 10125915 w 12240040"/>
                <a:gd name="connsiteY39" fmla="*/ 347675 h 347675"/>
                <a:gd name="connsiteX40" fmla="*/ 10085108 w 12240040"/>
                <a:gd name="connsiteY40" fmla="*/ 0 h 347675"/>
                <a:gd name="connsiteX41" fmla="*/ 10190032 w 12240040"/>
                <a:gd name="connsiteY41" fmla="*/ 0 h 347675"/>
                <a:gd name="connsiteX42" fmla="*/ 10025838 w 12240040"/>
                <a:gd name="connsiteY42" fmla="*/ 347675 h 347675"/>
                <a:gd name="connsiteX43" fmla="*/ 9920914 w 12240040"/>
                <a:gd name="connsiteY43" fmla="*/ 347675 h 347675"/>
                <a:gd name="connsiteX44" fmla="*/ 9893895 w 12240040"/>
                <a:gd name="connsiteY44" fmla="*/ 0 h 347675"/>
                <a:gd name="connsiteX45" fmla="*/ 9998819 w 12240040"/>
                <a:gd name="connsiteY45" fmla="*/ 0 h 347675"/>
                <a:gd name="connsiteX46" fmla="*/ 9834625 w 12240040"/>
                <a:gd name="connsiteY46" fmla="*/ 347675 h 347675"/>
                <a:gd name="connsiteX47" fmla="*/ 9729701 w 12240040"/>
                <a:gd name="connsiteY47" fmla="*/ 347675 h 347675"/>
                <a:gd name="connsiteX48" fmla="*/ 9688896 w 12240040"/>
                <a:gd name="connsiteY48" fmla="*/ 0 h 347675"/>
                <a:gd name="connsiteX49" fmla="*/ 9793820 w 12240040"/>
                <a:gd name="connsiteY49" fmla="*/ 0 h 347675"/>
                <a:gd name="connsiteX50" fmla="*/ 9629626 w 12240040"/>
                <a:gd name="connsiteY50" fmla="*/ 347675 h 347675"/>
                <a:gd name="connsiteX51" fmla="*/ 9524702 w 12240040"/>
                <a:gd name="connsiteY51" fmla="*/ 347675 h 347675"/>
                <a:gd name="connsiteX52" fmla="*/ 9483895 w 12240040"/>
                <a:gd name="connsiteY52" fmla="*/ 0 h 347675"/>
                <a:gd name="connsiteX53" fmla="*/ 9588819 w 12240040"/>
                <a:gd name="connsiteY53" fmla="*/ 0 h 347675"/>
                <a:gd name="connsiteX54" fmla="*/ 9424625 w 12240040"/>
                <a:gd name="connsiteY54" fmla="*/ 347675 h 347675"/>
                <a:gd name="connsiteX55" fmla="*/ 9319701 w 12240040"/>
                <a:gd name="connsiteY55" fmla="*/ 347675 h 347675"/>
                <a:gd name="connsiteX56" fmla="*/ 9278894 w 12240040"/>
                <a:gd name="connsiteY56" fmla="*/ 0 h 347675"/>
                <a:gd name="connsiteX57" fmla="*/ 9383818 w 12240040"/>
                <a:gd name="connsiteY57" fmla="*/ 0 h 347675"/>
                <a:gd name="connsiteX58" fmla="*/ 9219624 w 12240040"/>
                <a:gd name="connsiteY58" fmla="*/ 347675 h 347675"/>
                <a:gd name="connsiteX59" fmla="*/ 9114700 w 12240040"/>
                <a:gd name="connsiteY59" fmla="*/ 347675 h 347675"/>
                <a:gd name="connsiteX60" fmla="*/ 9073893 w 12240040"/>
                <a:gd name="connsiteY60" fmla="*/ 0 h 347675"/>
                <a:gd name="connsiteX61" fmla="*/ 9178817 w 12240040"/>
                <a:gd name="connsiteY61" fmla="*/ 0 h 347675"/>
                <a:gd name="connsiteX62" fmla="*/ 9014623 w 12240040"/>
                <a:gd name="connsiteY62" fmla="*/ 347675 h 347675"/>
                <a:gd name="connsiteX63" fmla="*/ 8909699 w 12240040"/>
                <a:gd name="connsiteY63" fmla="*/ 347675 h 347675"/>
                <a:gd name="connsiteX64" fmla="*/ 8868892 w 12240040"/>
                <a:gd name="connsiteY64" fmla="*/ 0 h 347675"/>
                <a:gd name="connsiteX65" fmla="*/ 8973816 w 12240040"/>
                <a:gd name="connsiteY65" fmla="*/ 0 h 347675"/>
                <a:gd name="connsiteX66" fmla="*/ 8809622 w 12240040"/>
                <a:gd name="connsiteY66" fmla="*/ 347675 h 347675"/>
                <a:gd name="connsiteX67" fmla="*/ 8704698 w 12240040"/>
                <a:gd name="connsiteY67" fmla="*/ 347675 h 347675"/>
                <a:gd name="connsiteX68" fmla="*/ 8663891 w 12240040"/>
                <a:gd name="connsiteY68" fmla="*/ 0 h 347675"/>
                <a:gd name="connsiteX69" fmla="*/ 8768815 w 12240040"/>
                <a:gd name="connsiteY69" fmla="*/ 0 h 347675"/>
                <a:gd name="connsiteX70" fmla="*/ 8604621 w 12240040"/>
                <a:gd name="connsiteY70" fmla="*/ 347675 h 347675"/>
                <a:gd name="connsiteX71" fmla="*/ 8499697 w 12240040"/>
                <a:gd name="connsiteY71" fmla="*/ 347675 h 347675"/>
                <a:gd name="connsiteX72" fmla="*/ 8458890 w 12240040"/>
                <a:gd name="connsiteY72" fmla="*/ 0 h 347675"/>
                <a:gd name="connsiteX73" fmla="*/ 8563814 w 12240040"/>
                <a:gd name="connsiteY73" fmla="*/ 0 h 347675"/>
                <a:gd name="connsiteX74" fmla="*/ 8399620 w 12240040"/>
                <a:gd name="connsiteY74" fmla="*/ 347675 h 347675"/>
                <a:gd name="connsiteX75" fmla="*/ 8294696 w 12240040"/>
                <a:gd name="connsiteY75" fmla="*/ 347675 h 347675"/>
                <a:gd name="connsiteX76" fmla="*/ 8253889 w 12240040"/>
                <a:gd name="connsiteY76" fmla="*/ 0 h 347675"/>
                <a:gd name="connsiteX77" fmla="*/ 8358813 w 12240040"/>
                <a:gd name="connsiteY77" fmla="*/ 0 h 347675"/>
                <a:gd name="connsiteX78" fmla="*/ 8194619 w 12240040"/>
                <a:gd name="connsiteY78" fmla="*/ 347675 h 347675"/>
                <a:gd name="connsiteX79" fmla="*/ 8089695 w 12240040"/>
                <a:gd name="connsiteY79" fmla="*/ 347675 h 347675"/>
                <a:gd name="connsiteX80" fmla="*/ 8048888 w 12240040"/>
                <a:gd name="connsiteY80" fmla="*/ 0 h 347675"/>
                <a:gd name="connsiteX81" fmla="*/ 8153812 w 12240040"/>
                <a:gd name="connsiteY81" fmla="*/ 0 h 347675"/>
                <a:gd name="connsiteX82" fmla="*/ 7989618 w 12240040"/>
                <a:gd name="connsiteY82" fmla="*/ 347675 h 347675"/>
                <a:gd name="connsiteX83" fmla="*/ 7884694 w 12240040"/>
                <a:gd name="connsiteY83" fmla="*/ 347675 h 347675"/>
                <a:gd name="connsiteX84" fmla="*/ 7843887 w 12240040"/>
                <a:gd name="connsiteY84" fmla="*/ 0 h 347675"/>
                <a:gd name="connsiteX85" fmla="*/ 7948811 w 12240040"/>
                <a:gd name="connsiteY85" fmla="*/ 0 h 347675"/>
                <a:gd name="connsiteX86" fmla="*/ 7784617 w 12240040"/>
                <a:gd name="connsiteY86" fmla="*/ 347675 h 347675"/>
                <a:gd name="connsiteX87" fmla="*/ 7679693 w 12240040"/>
                <a:gd name="connsiteY87" fmla="*/ 347675 h 347675"/>
                <a:gd name="connsiteX88" fmla="*/ 7652677 w 12240040"/>
                <a:gd name="connsiteY88" fmla="*/ 0 h 347675"/>
                <a:gd name="connsiteX89" fmla="*/ 7757601 w 12240040"/>
                <a:gd name="connsiteY89" fmla="*/ 0 h 347675"/>
                <a:gd name="connsiteX90" fmla="*/ 7593407 w 12240040"/>
                <a:gd name="connsiteY90" fmla="*/ 347675 h 347675"/>
                <a:gd name="connsiteX91" fmla="*/ 7488483 w 12240040"/>
                <a:gd name="connsiteY91" fmla="*/ 347675 h 347675"/>
                <a:gd name="connsiteX92" fmla="*/ 7447678 w 12240040"/>
                <a:gd name="connsiteY92" fmla="*/ 0 h 347675"/>
                <a:gd name="connsiteX93" fmla="*/ 7552602 w 12240040"/>
                <a:gd name="connsiteY93" fmla="*/ 0 h 347675"/>
                <a:gd name="connsiteX94" fmla="*/ 7388408 w 12240040"/>
                <a:gd name="connsiteY94" fmla="*/ 347675 h 347675"/>
                <a:gd name="connsiteX95" fmla="*/ 7283484 w 12240040"/>
                <a:gd name="connsiteY95" fmla="*/ 347675 h 347675"/>
                <a:gd name="connsiteX96" fmla="*/ 7242677 w 12240040"/>
                <a:gd name="connsiteY96" fmla="*/ 0 h 347675"/>
                <a:gd name="connsiteX97" fmla="*/ 7347601 w 12240040"/>
                <a:gd name="connsiteY97" fmla="*/ 0 h 347675"/>
                <a:gd name="connsiteX98" fmla="*/ 7183407 w 12240040"/>
                <a:gd name="connsiteY98" fmla="*/ 347675 h 347675"/>
                <a:gd name="connsiteX99" fmla="*/ 7078483 w 12240040"/>
                <a:gd name="connsiteY99" fmla="*/ 347675 h 347675"/>
                <a:gd name="connsiteX100" fmla="*/ 7037676 w 12240040"/>
                <a:gd name="connsiteY100" fmla="*/ 0 h 347675"/>
                <a:gd name="connsiteX101" fmla="*/ 7142600 w 12240040"/>
                <a:gd name="connsiteY101" fmla="*/ 0 h 347675"/>
                <a:gd name="connsiteX102" fmla="*/ 6978406 w 12240040"/>
                <a:gd name="connsiteY102" fmla="*/ 347675 h 347675"/>
                <a:gd name="connsiteX103" fmla="*/ 6873482 w 12240040"/>
                <a:gd name="connsiteY103" fmla="*/ 347675 h 347675"/>
                <a:gd name="connsiteX104" fmla="*/ 6832675 w 12240040"/>
                <a:gd name="connsiteY104" fmla="*/ 0 h 347675"/>
                <a:gd name="connsiteX105" fmla="*/ 6937599 w 12240040"/>
                <a:gd name="connsiteY105" fmla="*/ 0 h 347675"/>
                <a:gd name="connsiteX106" fmla="*/ 6773405 w 12240040"/>
                <a:gd name="connsiteY106" fmla="*/ 347675 h 347675"/>
                <a:gd name="connsiteX107" fmla="*/ 6668481 w 12240040"/>
                <a:gd name="connsiteY107" fmla="*/ 347675 h 347675"/>
                <a:gd name="connsiteX108" fmla="*/ 6627674 w 12240040"/>
                <a:gd name="connsiteY108" fmla="*/ 0 h 347675"/>
                <a:gd name="connsiteX109" fmla="*/ 6732598 w 12240040"/>
                <a:gd name="connsiteY109" fmla="*/ 0 h 347675"/>
                <a:gd name="connsiteX110" fmla="*/ 6568404 w 12240040"/>
                <a:gd name="connsiteY110" fmla="*/ 347675 h 347675"/>
                <a:gd name="connsiteX111" fmla="*/ 6463480 w 12240040"/>
                <a:gd name="connsiteY111" fmla="*/ 347675 h 347675"/>
                <a:gd name="connsiteX112" fmla="*/ 6422673 w 12240040"/>
                <a:gd name="connsiteY112" fmla="*/ 0 h 347675"/>
                <a:gd name="connsiteX113" fmla="*/ 6527597 w 12240040"/>
                <a:gd name="connsiteY113" fmla="*/ 0 h 347675"/>
                <a:gd name="connsiteX114" fmla="*/ 6363403 w 12240040"/>
                <a:gd name="connsiteY114" fmla="*/ 347675 h 347675"/>
                <a:gd name="connsiteX115" fmla="*/ 6258479 w 12240040"/>
                <a:gd name="connsiteY115" fmla="*/ 347675 h 347675"/>
                <a:gd name="connsiteX116" fmla="*/ 6217672 w 12240040"/>
                <a:gd name="connsiteY116" fmla="*/ 0 h 347675"/>
                <a:gd name="connsiteX117" fmla="*/ 6322596 w 12240040"/>
                <a:gd name="connsiteY117" fmla="*/ 0 h 347675"/>
                <a:gd name="connsiteX118" fmla="*/ 6158402 w 12240040"/>
                <a:gd name="connsiteY118" fmla="*/ 347675 h 347675"/>
                <a:gd name="connsiteX119" fmla="*/ 6053478 w 12240040"/>
                <a:gd name="connsiteY119" fmla="*/ 347675 h 347675"/>
                <a:gd name="connsiteX120" fmla="*/ 6012672 w 12240040"/>
                <a:gd name="connsiteY120" fmla="*/ 0 h 347675"/>
                <a:gd name="connsiteX121" fmla="*/ 6117596 w 12240040"/>
                <a:gd name="connsiteY121" fmla="*/ 0 h 347675"/>
                <a:gd name="connsiteX122" fmla="*/ 5953402 w 12240040"/>
                <a:gd name="connsiteY122" fmla="*/ 347675 h 347675"/>
                <a:gd name="connsiteX123" fmla="*/ 5848478 w 12240040"/>
                <a:gd name="connsiteY123" fmla="*/ 347675 h 347675"/>
                <a:gd name="connsiteX124" fmla="*/ 5807671 w 12240040"/>
                <a:gd name="connsiteY124" fmla="*/ 0 h 347675"/>
                <a:gd name="connsiteX125" fmla="*/ 5912595 w 12240040"/>
                <a:gd name="connsiteY125" fmla="*/ 0 h 347675"/>
                <a:gd name="connsiteX126" fmla="*/ 5748402 w 12240040"/>
                <a:gd name="connsiteY126" fmla="*/ 347675 h 347675"/>
                <a:gd name="connsiteX127" fmla="*/ 5643479 w 12240040"/>
                <a:gd name="connsiteY127" fmla="*/ 347675 h 347675"/>
                <a:gd name="connsiteX128" fmla="*/ 5602671 w 12240040"/>
                <a:gd name="connsiteY128" fmla="*/ 0 h 347675"/>
                <a:gd name="connsiteX129" fmla="*/ 5707595 w 12240040"/>
                <a:gd name="connsiteY129" fmla="*/ 0 h 347675"/>
                <a:gd name="connsiteX130" fmla="*/ 5543402 w 12240040"/>
                <a:gd name="connsiteY130" fmla="*/ 347675 h 347675"/>
                <a:gd name="connsiteX131" fmla="*/ 5438478 w 12240040"/>
                <a:gd name="connsiteY131" fmla="*/ 347675 h 347675"/>
                <a:gd name="connsiteX132" fmla="*/ 5411462 w 12240040"/>
                <a:gd name="connsiteY132" fmla="*/ 0 h 347675"/>
                <a:gd name="connsiteX133" fmla="*/ 5516385 w 12240040"/>
                <a:gd name="connsiteY133" fmla="*/ 0 h 347675"/>
                <a:gd name="connsiteX134" fmla="*/ 5352193 w 12240040"/>
                <a:gd name="connsiteY134" fmla="*/ 347675 h 347675"/>
                <a:gd name="connsiteX135" fmla="*/ 5247268 w 12240040"/>
                <a:gd name="connsiteY135" fmla="*/ 347675 h 347675"/>
                <a:gd name="connsiteX136" fmla="*/ 5206463 w 12240040"/>
                <a:gd name="connsiteY136" fmla="*/ 0 h 347675"/>
                <a:gd name="connsiteX137" fmla="*/ 5311388 w 12240040"/>
                <a:gd name="connsiteY137" fmla="*/ 0 h 347675"/>
                <a:gd name="connsiteX138" fmla="*/ 5147194 w 12240040"/>
                <a:gd name="connsiteY138" fmla="*/ 347675 h 347675"/>
                <a:gd name="connsiteX139" fmla="*/ 5042269 w 12240040"/>
                <a:gd name="connsiteY139" fmla="*/ 347675 h 347675"/>
                <a:gd name="connsiteX140" fmla="*/ 5001460 w 12240040"/>
                <a:gd name="connsiteY140" fmla="*/ 0 h 347675"/>
                <a:gd name="connsiteX141" fmla="*/ 5106386 w 12240040"/>
                <a:gd name="connsiteY141" fmla="*/ 0 h 347675"/>
                <a:gd name="connsiteX142" fmla="*/ 4942191 w 12240040"/>
                <a:gd name="connsiteY142" fmla="*/ 347675 h 347675"/>
                <a:gd name="connsiteX143" fmla="*/ 4837267 w 12240040"/>
                <a:gd name="connsiteY143" fmla="*/ 347675 h 347675"/>
                <a:gd name="connsiteX144" fmla="*/ 4796461 w 12240040"/>
                <a:gd name="connsiteY144" fmla="*/ 0 h 347675"/>
                <a:gd name="connsiteX145" fmla="*/ 4901383 w 12240040"/>
                <a:gd name="connsiteY145" fmla="*/ 0 h 347675"/>
                <a:gd name="connsiteX146" fmla="*/ 4737191 w 12240040"/>
                <a:gd name="connsiteY146" fmla="*/ 347675 h 347675"/>
                <a:gd name="connsiteX147" fmla="*/ 4632266 w 12240040"/>
                <a:gd name="connsiteY147" fmla="*/ 347675 h 347675"/>
                <a:gd name="connsiteX148" fmla="*/ 4591459 w 12240040"/>
                <a:gd name="connsiteY148" fmla="*/ 0 h 347675"/>
                <a:gd name="connsiteX149" fmla="*/ 4696383 w 12240040"/>
                <a:gd name="connsiteY149" fmla="*/ 0 h 347675"/>
                <a:gd name="connsiteX150" fmla="*/ 4532189 w 12240040"/>
                <a:gd name="connsiteY150" fmla="*/ 347675 h 347675"/>
                <a:gd name="connsiteX151" fmla="*/ 4427265 w 12240040"/>
                <a:gd name="connsiteY151" fmla="*/ 347675 h 347675"/>
                <a:gd name="connsiteX152" fmla="*/ 4386457 w 12240040"/>
                <a:gd name="connsiteY152" fmla="*/ 0 h 347675"/>
                <a:gd name="connsiteX153" fmla="*/ 4491381 w 12240040"/>
                <a:gd name="connsiteY153" fmla="*/ 0 h 347675"/>
                <a:gd name="connsiteX154" fmla="*/ 4327188 w 12240040"/>
                <a:gd name="connsiteY154" fmla="*/ 347675 h 347675"/>
                <a:gd name="connsiteX155" fmla="*/ 4222266 w 12240040"/>
                <a:gd name="connsiteY155" fmla="*/ 347675 h 347675"/>
                <a:gd name="connsiteX156" fmla="*/ 4181459 w 12240040"/>
                <a:gd name="connsiteY156" fmla="*/ 0 h 347675"/>
                <a:gd name="connsiteX157" fmla="*/ 4286380 w 12240040"/>
                <a:gd name="connsiteY157" fmla="*/ 0 h 347675"/>
                <a:gd name="connsiteX158" fmla="*/ 4122189 w 12240040"/>
                <a:gd name="connsiteY158" fmla="*/ 347675 h 347675"/>
                <a:gd name="connsiteX159" fmla="*/ 4017265 w 12240040"/>
                <a:gd name="connsiteY159" fmla="*/ 347675 h 347675"/>
                <a:gd name="connsiteX160" fmla="*/ 3976457 w 12240040"/>
                <a:gd name="connsiteY160" fmla="*/ 0 h 347675"/>
                <a:gd name="connsiteX161" fmla="*/ 4081381 w 12240040"/>
                <a:gd name="connsiteY161" fmla="*/ 0 h 347675"/>
                <a:gd name="connsiteX162" fmla="*/ 3917187 w 12240040"/>
                <a:gd name="connsiteY162" fmla="*/ 347675 h 347675"/>
                <a:gd name="connsiteX163" fmla="*/ 3812264 w 12240040"/>
                <a:gd name="connsiteY163" fmla="*/ 347675 h 347675"/>
                <a:gd name="connsiteX164" fmla="*/ 3771456 w 12240040"/>
                <a:gd name="connsiteY164" fmla="*/ 0 h 347675"/>
                <a:gd name="connsiteX165" fmla="*/ 3876380 w 12240040"/>
                <a:gd name="connsiteY165" fmla="*/ 0 h 347675"/>
                <a:gd name="connsiteX166" fmla="*/ 3712187 w 12240040"/>
                <a:gd name="connsiteY166" fmla="*/ 347675 h 347675"/>
                <a:gd name="connsiteX167" fmla="*/ 3607263 w 12240040"/>
                <a:gd name="connsiteY167" fmla="*/ 347675 h 347675"/>
                <a:gd name="connsiteX168" fmla="*/ 3566456 w 12240040"/>
                <a:gd name="connsiteY168" fmla="*/ 0 h 347675"/>
                <a:gd name="connsiteX169" fmla="*/ 3671379 w 12240040"/>
                <a:gd name="connsiteY169" fmla="*/ 0 h 347675"/>
                <a:gd name="connsiteX170" fmla="*/ 3507186 w 12240040"/>
                <a:gd name="connsiteY170" fmla="*/ 347675 h 347675"/>
                <a:gd name="connsiteX171" fmla="*/ 3402262 w 12240040"/>
                <a:gd name="connsiteY171" fmla="*/ 347675 h 347675"/>
                <a:gd name="connsiteX172" fmla="*/ 3361454 w 12240040"/>
                <a:gd name="connsiteY172" fmla="*/ 0 h 347675"/>
                <a:gd name="connsiteX173" fmla="*/ 3466379 w 12240040"/>
                <a:gd name="connsiteY173" fmla="*/ 0 h 347675"/>
                <a:gd name="connsiteX174" fmla="*/ 3302184 w 12240040"/>
                <a:gd name="connsiteY174" fmla="*/ 347675 h 347675"/>
                <a:gd name="connsiteX175" fmla="*/ 3197260 w 12240040"/>
                <a:gd name="connsiteY175" fmla="*/ 347675 h 347675"/>
                <a:gd name="connsiteX176" fmla="*/ 3170244 w 12240040"/>
                <a:gd name="connsiteY176" fmla="*/ 0 h 347675"/>
                <a:gd name="connsiteX177" fmla="*/ 3275168 w 12240040"/>
                <a:gd name="connsiteY177" fmla="*/ 0 h 347675"/>
                <a:gd name="connsiteX178" fmla="*/ 3110974 w 12240040"/>
                <a:gd name="connsiteY178" fmla="*/ 347675 h 347675"/>
                <a:gd name="connsiteX179" fmla="*/ 3006050 w 12240040"/>
                <a:gd name="connsiteY179" fmla="*/ 347675 h 347675"/>
                <a:gd name="connsiteX180" fmla="*/ 2965245 w 12240040"/>
                <a:gd name="connsiteY180" fmla="*/ 0 h 347675"/>
                <a:gd name="connsiteX181" fmla="*/ 3070169 w 12240040"/>
                <a:gd name="connsiteY181" fmla="*/ 0 h 347675"/>
                <a:gd name="connsiteX182" fmla="*/ 2905975 w 12240040"/>
                <a:gd name="connsiteY182" fmla="*/ 347675 h 347675"/>
                <a:gd name="connsiteX183" fmla="*/ 2801051 w 12240040"/>
                <a:gd name="connsiteY183" fmla="*/ 347675 h 347675"/>
                <a:gd name="connsiteX184" fmla="*/ 2760244 w 12240040"/>
                <a:gd name="connsiteY184" fmla="*/ 0 h 347675"/>
                <a:gd name="connsiteX185" fmla="*/ 2865168 w 12240040"/>
                <a:gd name="connsiteY185" fmla="*/ 0 h 347675"/>
                <a:gd name="connsiteX186" fmla="*/ 2700973 w 12240040"/>
                <a:gd name="connsiteY186" fmla="*/ 347675 h 347675"/>
                <a:gd name="connsiteX187" fmla="*/ 2596050 w 12240040"/>
                <a:gd name="connsiteY187" fmla="*/ 347675 h 347675"/>
                <a:gd name="connsiteX188" fmla="*/ 2555242 w 12240040"/>
                <a:gd name="connsiteY188" fmla="*/ 0 h 347675"/>
                <a:gd name="connsiteX189" fmla="*/ 2660166 w 12240040"/>
                <a:gd name="connsiteY189" fmla="*/ 0 h 347675"/>
                <a:gd name="connsiteX190" fmla="*/ 2495973 w 12240040"/>
                <a:gd name="connsiteY190" fmla="*/ 347675 h 347675"/>
                <a:gd name="connsiteX191" fmla="*/ 2391049 w 12240040"/>
                <a:gd name="connsiteY191" fmla="*/ 347675 h 347675"/>
                <a:gd name="connsiteX192" fmla="*/ 2350242 w 12240040"/>
                <a:gd name="connsiteY192" fmla="*/ 0 h 347675"/>
                <a:gd name="connsiteX193" fmla="*/ 2455165 w 12240040"/>
                <a:gd name="connsiteY193" fmla="*/ 0 h 347675"/>
                <a:gd name="connsiteX194" fmla="*/ 2290972 w 12240040"/>
                <a:gd name="connsiteY194" fmla="*/ 347675 h 347675"/>
                <a:gd name="connsiteX195" fmla="*/ 2186048 w 12240040"/>
                <a:gd name="connsiteY195" fmla="*/ 347675 h 347675"/>
                <a:gd name="connsiteX196" fmla="*/ 2145240 w 12240040"/>
                <a:gd name="connsiteY196" fmla="*/ 0 h 347675"/>
                <a:gd name="connsiteX197" fmla="*/ 2250164 w 12240040"/>
                <a:gd name="connsiteY197" fmla="*/ 0 h 347675"/>
                <a:gd name="connsiteX198" fmla="*/ 2085970 w 12240040"/>
                <a:gd name="connsiteY198" fmla="*/ 347675 h 347675"/>
                <a:gd name="connsiteX199" fmla="*/ 1981046 w 12240040"/>
                <a:gd name="connsiteY199" fmla="*/ 347675 h 347675"/>
                <a:gd name="connsiteX200" fmla="*/ 1940238 w 12240040"/>
                <a:gd name="connsiteY200" fmla="*/ 0 h 347675"/>
                <a:gd name="connsiteX201" fmla="*/ 2045162 w 12240040"/>
                <a:gd name="connsiteY201" fmla="*/ 0 h 347675"/>
                <a:gd name="connsiteX202" fmla="*/ 1880969 w 12240040"/>
                <a:gd name="connsiteY202" fmla="*/ 347675 h 347675"/>
                <a:gd name="connsiteX203" fmla="*/ 1776044 w 12240040"/>
                <a:gd name="connsiteY203" fmla="*/ 347675 h 347675"/>
                <a:gd name="connsiteX204" fmla="*/ 1735237 w 12240040"/>
                <a:gd name="connsiteY204" fmla="*/ 0 h 347675"/>
                <a:gd name="connsiteX205" fmla="*/ 1840161 w 12240040"/>
                <a:gd name="connsiteY205" fmla="*/ 0 h 347675"/>
                <a:gd name="connsiteX206" fmla="*/ 1675967 w 12240040"/>
                <a:gd name="connsiteY206" fmla="*/ 347675 h 347675"/>
                <a:gd name="connsiteX207" fmla="*/ 1571043 w 12240040"/>
                <a:gd name="connsiteY207" fmla="*/ 347675 h 347675"/>
                <a:gd name="connsiteX208" fmla="*/ 1530236 w 12240040"/>
                <a:gd name="connsiteY208" fmla="*/ 0 h 347675"/>
                <a:gd name="connsiteX209" fmla="*/ 1635160 w 12240040"/>
                <a:gd name="connsiteY209" fmla="*/ 0 h 347675"/>
                <a:gd name="connsiteX210" fmla="*/ 1470966 w 12240040"/>
                <a:gd name="connsiteY210" fmla="*/ 347675 h 347675"/>
                <a:gd name="connsiteX211" fmla="*/ 1366042 w 12240040"/>
                <a:gd name="connsiteY211" fmla="*/ 347675 h 347675"/>
                <a:gd name="connsiteX212" fmla="*/ 1325235 w 12240040"/>
                <a:gd name="connsiteY212" fmla="*/ 0 h 347675"/>
                <a:gd name="connsiteX213" fmla="*/ 1430159 w 12240040"/>
                <a:gd name="connsiteY213" fmla="*/ 0 h 347675"/>
                <a:gd name="connsiteX214" fmla="*/ 1265965 w 12240040"/>
                <a:gd name="connsiteY214" fmla="*/ 347675 h 347675"/>
                <a:gd name="connsiteX215" fmla="*/ 1161041 w 12240040"/>
                <a:gd name="connsiteY215" fmla="*/ 347675 h 347675"/>
                <a:gd name="connsiteX216" fmla="*/ 1120234 w 12240040"/>
                <a:gd name="connsiteY216" fmla="*/ 0 h 347675"/>
                <a:gd name="connsiteX217" fmla="*/ 1225158 w 12240040"/>
                <a:gd name="connsiteY217" fmla="*/ 0 h 347675"/>
                <a:gd name="connsiteX218" fmla="*/ 1060964 w 12240040"/>
                <a:gd name="connsiteY218" fmla="*/ 347675 h 347675"/>
                <a:gd name="connsiteX219" fmla="*/ 956040 w 12240040"/>
                <a:gd name="connsiteY219" fmla="*/ 347675 h 347675"/>
                <a:gd name="connsiteX220" fmla="*/ 929024 w 12240040"/>
                <a:gd name="connsiteY220" fmla="*/ 0 h 347675"/>
                <a:gd name="connsiteX221" fmla="*/ 1033948 w 12240040"/>
                <a:gd name="connsiteY221" fmla="*/ 0 h 347675"/>
                <a:gd name="connsiteX222" fmla="*/ 869754 w 12240040"/>
                <a:gd name="connsiteY222" fmla="*/ 347675 h 347675"/>
                <a:gd name="connsiteX223" fmla="*/ 764830 w 12240040"/>
                <a:gd name="connsiteY223" fmla="*/ 347675 h 347675"/>
                <a:gd name="connsiteX224" fmla="*/ 737813 w 12240040"/>
                <a:gd name="connsiteY224" fmla="*/ 0 h 347675"/>
                <a:gd name="connsiteX225" fmla="*/ 842738 w 12240040"/>
                <a:gd name="connsiteY225" fmla="*/ 0 h 347675"/>
                <a:gd name="connsiteX226" fmla="*/ 678544 w 12240040"/>
                <a:gd name="connsiteY226" fmla="*/ 347675 h 347675"/>
                <a:gd name="connsiteX227" fmla="*/ 573620 w 12240040"/>
                <a:gd name="connsiteY227" fmla="*/ 347675 h 347675"/>
                <a:gd name="connsiteX228" fmla="*/ 546603 w 12240040"/>
                <a:gd name="connsiteY228" fmla="*/ 0 h 347675"/>
                <a:gd name="connsiteX229" fmla="*/ 651527 w 12240040"/>
                <a:gd name="connsiteY229" fmla="*/ 0 h 347675"/>
                <a:gd name="connsiteX230" fmla="*/ 487333 w 12240040"/>
                <a:gd name="connsiteY230" fmla="*/ 347675 h 347675"/>
                <a:gd name="connsiteX231" fmla="*/ 382409 w 12240040"/>
                <a:gd name="connsiteY231" fmla="*/ 347675 h 347675"/>
                <a:gd name="connsiteX232" fmla="*/ 355393 w 12240040"/>
                <a:gd name="connsiteY232" fmla="*/ 0 h 347675"/>
                <a:gd name="connsiteX233" fmla="*/ 460317 w 12240040"/>
                <a:gd name="connsiteY233" fmla="*/ 0 h 347675"/>
                <a:gd name="connsiteX234" fmla="*/ 296123 w 12240040"/>
                <a:gd name="connsiteY234" fmla="*/ 347675 h 347675"/>
                <a:gd name="connsiteX235" fmla="*/ 191199 w 12240040"/>
                <a:gd name="connsiteY235" fmla="*/ 347675 h 347675"/>
                <a:gd name="connsiteX236" fmla="*/ 164194 w 12240040"/>
                <a:gd name="connsiteY236" fmla="*/ 0 h 347675"/>
                <a:gd name="connsiteX237" fmla="*/ 269118 w 12240040"/>
                <a:gd name="connsiteY237" fmla="*/ 0 h 347675"/>
                <a:gd name="connsiteX238" fmla="*/ 104924 w 12240040"/>
                <a:gd name="connsiteY238" fmla="*/ 347675 h 347675"/>
                <a:gd name="connsiteX239" fmla="*/ 0 w 12240040"/>
                <a:gd name="connsiteY239" fmla="*/ 347675 h 3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Lst>
              <a:rect l="l" t="t" r="r" b="b"/>
              <a:pathLst>
                <a:path w="12240040" h="347675">
                  <a:moveTo>
                    <a:pt x="12135116" y="0"/>
                  </a:moveTo>
                  <a:lnTo>
                    <a:pt x="12240040" y="0"/>
                  </a:lnTo>
                  <a:lnTo>
                    <a:pt x="12075846" y="347675"/>
                  </a:lnTo>
                  <a:lnTo>
                    <a:pt x="11970922" y="347675"/>
                  </a:lnTo>
                  <a:close/>
                  <a:moveTo>
                    <a:pt x="11930117" y="0"/>
                  </a:moveTo>
                  <a:lnTo>
                    <a:pt x="12035041" y="0"/>
                  </a:lnTo>
                  <a:lnTo>
                    <a:pt x="11870847" y="347675"/>
                  </a:lnTo>
                  <a:lnTo>
                    <a:pt x="11765923" y="347675"/>
                  </a:lnTo>
                  <a:close/>
                  <a:moveTo>
                    <a:pt x="11725116" y="0"/>
                  </a:moveTo>
                  <a:lnTo>
                    <a:pt x="11830040" y="0"/>
                  </a:lnTo>
                  <a:lnTo>
                    <a:pt x="11665846" y="347675"/>
                  </a:lnTo>
                  <a:lnTo>
                    <a:pt x="11560922" y="347675"/>
                  </a:lnTo>
                  <a:close/>
                  <a:moveTo>
                    <a:pt x="11520115" y="0"/>
                  </a:moveTo>
                  <a:lnTo>
                    <a:pt x="11625039" y="0"/>
                  </a:lnTo>
                  <a:lnTo>
                    <a:pt x="11460845" y="347675"/>
                  </a:lnTo>
                  <a:lnTo>
                    <a:pt x="11355921" y="347675"/>
                  </a:lnTo>
                  <a:close/>
                  <a:moveTo>
                    <a:pt x="11315114" y="0"/>
                  </a:moveTo>
                  <a:lnTo>
                    <a:pt x="11420038" y="0"/>
                  </a:lnTo>
                  <a:lnTo>
                    <a:pt x="11255844" y="347675"/>
                  </a:lnTo>
                  <a:lnTo>
                    <a:pt x="11150920" y="347675"/>
                  </a:lnTo>
                  <a:close/>
                  <a:moveTo>
                    <a:pt x="11110113" y="0"/>
                  </a:moveTo>
                  <a:lnTo>
                    <a:pt x="11215037" y="0"/>
                  </a:lnTo>
                  <a:lnTo>
                    <a:pt x="11050843" y="347675"/>
                  </a:lnTo>
                  <a:lnTo>
                    <a:pt x="10945919" y="347675"/>
                  </a:lnTo>
                  <a:close/>
                  <a:moveTo>
                    <a:pt x="10905112" y="0"/>
                  </a:moveTo>
                  <a:lnTo>
                    <a:pt x="11010036" y="0"/>
                  </a:lnTo>
                  <a:lnTo>
                    <a:pt x="10845842" y="347675"/>
                  </a:lnTo>
                  <a:lnTo>
                    <a:pt x="10740918" y="347675"/>
                  </a:lnTo>
                  <a:close/>
                  <a:moveTo>
                    <a:pt x="10700111" y="0"/>
                  </a:moveTo>
                  <a:lnTo>
                    <a:pt x="10805035" y="0"/>
                  </a:lnTo>
                  <a:lnTo>
                    <a:pt x="10640841" y="347675"/>
                  </a:lnTo>
                  <a:lnTo>
                    <a:pt x="10535917" y="347675"/>
                  </a:lnTo>
                  <a:close/>
                  <a:moveTo>
                    <a:pt x="10495110" y="0"/>
                  </a:moveTo>
                  <a:lnTo>
                    <a:pt x="10600034" y="0"/>
                  </a:lnTo>
                  <a:lnTo>
                    <a:pt x="10435840" y="347675"/>
                  </a:lnTo>
                  <a:lnTo>
                    <a:pt x="10330916" y="347675"/>
                  </a:lnTo>
                  <a:close/>
                  <a:moveTo>
                    <a:pt x="10290109" y="0"/>
                  </a:moveTo>
                  <a:lnTo>
                    <a:pt x="10395033" y="0"/>
                  </a:lnTo>
                  <a:lnTo>
                    <a:pt x="10230839" y="347675"/>
                  </a:lnTo>
                  <a:lnTo>
                    <a:pt x="10125915" y="347675"/>
                  </a:lnTo>
                  <a:close/>
                  <a:moveTo>
                    <a:pt x="10085108" y="0"/>
                  </a:moveTo>
                  <a:lnTo>
                    <a:pt x="10190032" y="0"/>
                  </a:lnTo>
                  <a:lnTo>
                    <a:pt x="10025838" y="347675"/>
                  </a:lnTo>
                  <a:lnTo>
                    <a:pt x="9920914" y="347675"/>
                  </a:lnTo>
                  <a:close/>
                  <a:moveTo>
                    <a:pt x="9893895" y="0"/>
                  </a:moveTo>
                  <a:lnTo>
                    <a:pt x="9998819" y="0"/>
                  </a:lnTo>
                  <a:lnTo>
                    <a:pt x="9834625" y="347675"/>
                  </a:lnTo>
                  <a:lnTo>
                    <a:pt x="9729701" y="347675"/>
                  </a:lnTo>
                  <a:close/>
                  <a:moveTo>
                    <a:pt x="9688896" y="0"/>
                  </a:moveTo>
                  <a:lnTo>
                    <a:pt x="9793820" y="0"/>
                  </a:lnTo>
                  <a:lnTo>
                    <a:pt x="9629626" y="347675"/>
                  </a:lnTo>
                  <a:lnTo>
                    <a:pt x="9524702" y="347675"/>
                  </a:lnTo>
                  <a:close/>
                  <a:moveTo>
                    <a:pt x="9483895" y="0"/>
                  </a:moveTo>
                  <a:lnTo>
                    <a:pt x="9588819" y="0"/>
                  </a:lnTo>
                  <a:lnTo>
                    <a:pt x="9424625" y="347675"/>
                  </a:lnTo>
                  <a:lnTo>
                    <a:pt x="9319701" y="347675"/>
                  </a:lnTo>
                  <a:close/>
                  <a:moveTo>
                    <a:pt x="9278894" y="0"/>
                  </a:moveTo>
                  <a:lnTo>
                    <a:pt x="9383818" y="0"/>
                  </a:lnTo>
                  <a:lnTo>
                    <a:pt x="9219624" y="347675"/>
                  </a:lnTo>
                  <a:lnTo>
                    <a:pt x="9114700" y="347675"/>
                  </a:lnTo>
                  <a:close/>
                  <a:moveTo>
                    <a:pt x="9073893" y="0"/>
                  </a:moveTo>
                  <a:lnTo>
                    <a:pt x="9178817" y="0"/>
                  </a:lnTo>
                  <a:lnTo>
                    <a:pt x="9014623" y="347675"/>
                  </a:lnTo>
                  <a:lnTo>
                    <a:pt x="8909699" y="347675"/>
                  </a:lnTo>
                  <a:close/>
                  <a:moveTo>
                    <a:pt x="8868892" y="0"/>
                  </a:moveTo>
                  <a:lnTo>
                    <a:pt x="8973816" y="0"/>
                  </a:lnTo>
                  <a:lnTo>
                    <a:pt x="8809622" y="347675"/>
                  </a:lnTo>
                  <a:lnTo>
                    <a:pt x="8704698" y="347675"/>
                  </a:lnTo>
                  <a:close/>
                  <a:moveTo>
                    <a:pt x="8663891" y="0"/>
                  </a:moveTo>
                  <a:lnTo>
                    <a:pt x="8768815" y="0"/>
                  </a:lnTo>
                  <a:lnTo>
                    <a:pt x="8604621" y="347675"/>
                  </a:lnTo>
                  <a:lnTo>
                    <a:pt x="8499697" y="347675"/>
                  </a:lnTo>
                  <a:close/>
                  <a:moveTo>
                    <a:pt x="8458890" y="0"/>
                  </a:moveTo>
                  <a:lnTo>
                    <a:pt x="8563814" y="0"/>
                  </a:lnTo>
                  <a:lnTo>
                    <a:pt x="8399620" y="347675"/>
                  </a:lnTo>
                  <a:lnTo>
                    <a:pt x="8294696" y="347675"/>
                  </a:lnTo>
                  <a:close/>
                  <a:moveTo>
                    <a:pt x="8253889" y="0"/>
                  </a:moveTo>
                  <a:lnTo>
                    <a:pt x="8358813" y="0"/>
                  </a:lnTo>
                  <a:lnTo>
                    <a:pt x="8194619" y="347675"/>
                  </a:lnTo>
                  <a:lnTo>
                    <a:pt x="8089695" y="347675"/>
                  </a:lnTo>
                  <a:close/>
                  <a:moveTo>
                    <a:pt x="8048888" y="0"/>
                  </a:moveTo>
                  <a:lnTo>
                    <a:pt x="8153812" y="0"/>
                  </a:lnTo>
                  <a:lnTo>
                    <a:pt x="7989618" y="347675"/>
                  </a:lnTo>
                  <a:lnTo>
                    <a:pt x="7884694" y="347675"/>
                  </a:lnTo>
                  <a:close/>
                  <a:moveTo>
                    <a:pt x="7843887" y="0"/>
                  </a:moveTo>
                  <a:lnTo>
                    <a:pt x="7948811" y="0"/>
                  </a:lnTo>
                  <a:lnTo>
                    <a:pt x="7784617" y="347675"/>
                  </a:lnTo>
                  <a:lnTo>
                    <a:pt x="7679693" y="347675"/>
                  </a:lnTo>
                  <a:close/>
                  <a:moveTo>
                    <a:pt x="7652677" y="0"/>
                  </a:moveTo>
                  <a:lnTo>
                    <a:pt x="7757601" y="0"/>
                  </a:lnTo>
                  <a:lnTo>
                    <a:pt x="7593407" y="347675"/>
                  </a:lnTo>
                  <a:lnTo>
                    <a:pt x="7488483" y="347675"/>
                  </a:lnTo>
                  <a:close/>
                  <a:moveTo>
                    <a:pt x="7447678" y="0"/>
                  </a:moveTo>
                  <a:lnTo>
                    <a:pt x="7552602" y="0"/>
                  </a:lnTo>
                  <a:lnTo>
                    <a:pt x="7388408" y="347675"/>
                  </a:lnTo>
                  <a:lnTo>
                    <a:pt x="7283484" y="347675"/>
                  </a:lnTo>
                  <a:close/>
                  <a:moveTo>
                    <a:pt x="7242677" y="0"/>
                  </a:moveTo>
                  <a:lnTo>
                    <a:pt x="7347601" y="0"/>
                  </a:lnTo>
                  <a:lnTo>
                    <a:pt x="7183407" y="347675"/>
                  </a:lnTo>
                  <a:lnTo>
                    <a:pt x="7078483" y="347675"/>
                  </a:lnTo>
                  <a:close/>
                  <a:moveTo>
                    <a:pt x="7037676" y="0"/>
                  </a:moveTo>
                  <a:lnTo>
                    <a:pt x="7142600" y="0"/>
                  </a:lnTo>
                  <a:lnTo>
                    <a:pt x="6978406" y="347675"/>
                  </a:lnTo>
                  <a:lnTo>
                    <a:pt x="6873482" y="347675"/>
                  </a:lnTo>
                  <a:close/>
                  <a:moveTo>
                    <a:pt x="6832675" y="0"/>
                  </a:moveTo>
                  <a:lnTo>
                    <a:pt x="6937599" y="0"/>
                  </a:lnTo>
                  <a:lnTo>
                    <a:pt x="6773405" y="347675"/>
                  </a:lnTo>
                  <a:lnTo>
                    <a:pt x="6668481" y="347675"/>
                  </a:lnTo>
                  <a:close/>
                  <a:moveTo>
                    <a:pt x="6627674" y="0"/>
                  </a:moveTo>
                  <a:lnTo>
                    <a:pt x="6732598" y="0"/>
                  </a:lnTo>
                  <a:lnTo>
                    <a:pt x="6568404" y="347675"/>
                  </a:lnTo>
                  <a:lnTo>
                    <a:pt x="6463480" y="347675"/>
                  </a:lnTo>
                  <a:close/>
                  <a:moveTo>
                    <a:pt x="6422673" y="0"/>
                  </a:moveTo>
                  <a:lnTo>
                    <a:pt x="6527597" y="0"/>
                  </a:lnTo>
                  <a:lnTo>
                    <a:pt x="6363403" y="347675"/>
                  </a:lnTo>
                  <a:lnTo>
                    <a:pt x="6258479" y="347675"/>
                  </a:lnTo>
                  <a:close/>
                  <a:moveTo>
                    <a:pt x="6217672" y="0"/>
                  </a:moveTo>
                  <a:lnTo>
                    <a:pt x="6322596" y="0"/>
                  </a:lnTo>
                  <a:lnTo>
                    <a:pt x="6158402" y="347675"/>
                  </a:lnTo>
                  <a:lnTo>
                    <a:pt x="6053478" y="347675"/>
                  </a:lnTo>
                  <a:close/>
                  <a:moveTo>
                    <a:pt x="6012672" y="0"/>
                  </a:moveTo>
                  <a:lnTo>
                    <a:pt x="6117596" y="0"/>
                  </a:lnTo>
                  <a:lnTo>
                    <a:pt x="5953402" y="347675"/>
                  </a:lnTo>
                  <a:lnTo>
                    <a:pt x="5848478" y="347675"/>
                  </a:lnTo>
                  <a:close/>
                  <a:moveTo>
                    <a:pt x="5807671" y="0"/>
                  </a:moveTo>
                  <a:lnTo>
                    <a:pt x="5912595" y="0"/>
                  </a:lnTo>
                  <a:lnTo>
                    <a:pt x="5748402" y="347675"/>
                  </a:lnTo>
                  <a:lnTo>
                    <a:pt x="5643479" y="347675"/>
                  </a:lnTo>
                  <a:close/>
                  <a:moveTo>
                    <a:pt x="5602671" y="0"/>
                  </a:moveTo>
                  <a:lnTo>
                    <a:pt x="5707595" y="0"/>
                  </a:lnTo>
                  <a:lnTo>
                    <a:pt x="5543402" y="347675"/>
                  </a:lnTo>
                  <a:lnTo>
                    <a:pt x="5438478" y="347675"/>
                  </a:lnTo>
                  <a:close/>
                  <a:moveTo>
                    <a:pt x="5411462" y="0"/>
                  </a:moveTo>
                  <a:lnTo>
                    <a:pt x="5516385" y="0"/>
                  </a:lnTo>
                  <a:lnTo>
                    <a:pt x="5352193" y="347675"/>
                  </a:lnTo>
                  <a:lnTo>
                    <a:pt x="5247268" y="347675"/>
                  </a:lnTo>
                  <a:close/>
                  <a:moveTo>
                    <a:pt x="5206463" y="0"/>
                  </a:moveTo>
                  <a:lnTo>
                    <a:pt x="5311388" y="0"/>
                  </a:lnTo>
                  <a:lnTo>
                    <a:pt x="5147194" y="347675"/>
                  </a:lnTo>
                  <a:lnTo>
                    <a:pt x="5042269" y="347675"/>
                  </a:lnTo>
                  <a:close/>
                  <a:moveTo>
                    <a:pt x="5001460" y="0"/>
                  </a:moveTo>
                  <a:lnTo>
                    <a:pt x="5106386" y="0"/>
                  </a:lnTo>
                  <a:lnTo>
                    <a:pt x="4942191" y="347675"/>
                  </a:lnTo>
                  <a:lnTo>
                    <a:pt x="4837267" y="347675"/>
                  </a:lnTo>
                  <a:close/>
                  <a:moveTo>
                    <a:pt x="4796461" y="0"/>
                  </a:moveTo>
                  <a:lnTo>
                    <a:pt x="4901383" y="0"/>
                  </a:lnTo>
                  <a:lnTo>
                    <a:pt x="4737191" y="347675"/>
                  </a:lnTo>
                  <a:lnTo>
                    <a:pt x="4632266" y="347675"/>
                  </a:lnTo>
                  <a:close/>
                  <a:moveTo>
                    <a:pt x="4591459" y="0"/>
                  </a:moveTo>
                  <a:lnTo>
                    <a:pt x="4696383" y="0"/>
                  </a:lnTo>
                  <a:lnTo>
                    <a:pt x="4532189" y="347675"/>
                  </a:lnTo>
                  <a:lnTo>
                    <a:pt x="4427265" y="347675"/>
                  </a:lnTo>
                  <a:close/>
                  <a:moveTo>
                    <a:pt x="4386457" y="0"/>
                  </a:moveTo>
                  <a:lnTo>
                    <a:pt x="4491381" y="0"/>
                  </a:lnTo>
                  <a:lnTo>
                    <a:pt x="4327188" y="347675"/>
                  </a:lnTo>
                  <a:lnTo>
                    <a:pt x="4222266" y="347675"/>
                  </a:lnTo>
                  <a:close/>
                  <a:moveTo>
                    <a:pt x="4181459" y="0"/>
                  </a:moveTo>
                  <a:lnTo>
                    <a:pt x="4286380" y="0"/>
                  </a:lnTo>
                  <a:lnTo>
                    <a:pt x="4122189" y="347675"/>
                  </a:lnTo>
                  <a:lnTo>
                    <a:pt x="4017265" y="347675"/>
                  </a:lnTo>
                  <a:close/>
                  <a:moveTo>
                    <a:pt x="3976457" y="0"/>
                  </a:moveTo>
                  <a:lnTo>
                    <a:pt x="4081381" y="0"/>
                  </a:lnTo>
                  <a:lnTo>
                    <a:pt x="3917187" y="347675"/>
                  </a:lnTo>
                  <a:lnTo>
                    <a:pt x="3812264" y="347675"/>
                  </a:lnTo>
                  <a:close/>
                  <a:moveTo>
                    <a:pt x="3771456" y="0"/>
                  </a:moveTo>
                  <a:lnTo>
                    <a:pt x="3876380" y="0"/>
                  </a:lnTo>
                  <a:lnTo>
                    <a:pt x="3712187" y="347675"/>
                  </a:lnTo>
                  <a:lnTo>
                    <a:pt x="3607263" y="347675"/>
                  </a:lnTo>
                  <a:close/>
                  <a:moveTo>
                    <a:pt x="3566456" y="0"/>
                  </a:moveTo>
                  <a:lnTo>
                    <a:pt x="3671379" y="0"/>
                  </a:lnTo>
                  <a:lnTo>
                    <a:pt x="3507186" y="347675"/>
                  </a:lnTo>
                  <a:lnTo>
                    <a:pt x="3402262" y="347675"/>
                  </a:lnTo>
                  <a:close/>
                  <a:moveTo>
                    <a:pt x="3361454" y="0"/>
                  </a:moveTo>
                  <a:lnTo>
                    <a:pt x="3466379" y="0"/>
                  </a:lnTo>
                  <a:lnTo>
                    <a:pt x="3302184" y="347675"/>
                  </a:lnTo>
                  <a:lnTo>
                    <a:pt x="3197260" y="347675"/>
                  </a:lnTo>
                  <a:close/>
                  <a:moveTo>
                    <a:pt x="3170244" y="0"/>
                  </a:moveTo>
                  <a:lnTo>
                    <a:pt x="3275168" y="0"/>
                  </a:lnTo>
                  <a:lnTo>
                    <a:pt x="3110974" y="347675"/>
                  </a:lnTo>
                  <a:lnTo>
                    <a:pt x="3006050" y="347675"/>
                  </a:lnTo>
                  <a:close/>
                  <a:moveTo>
                    <a:pt x="2965245" y="0"/>
                  </a:moveTo>
                  <a:lnTo>
                    <a:pt x="3070169" y="0"/>
                  </a:lnTo>
                  <a:lnTo>
                    <a:pt x="2905975" y="347675"/>
                  </a:lnTo>
                  <a:lnTo>
                    <a:pt x="2801051" y="347675"/>
                  </a:lnTo>
                  <a:close/>
                  <a:moveTo>
                    <a:pt x="2760244" y="0"/>
                  </a:moveTo>
                  <a:lnTo>
                    <a:pt x="2865168" y="0"/>
                  </a:lnTo>
                  <a:lnTo>
                    <a:pt x="2700973" y="347675"/>
                  </a:lnTo>
                  <a:lnTo>
                    <a:pt x="2596050" y="347675"/>
                  </a:lnTo>
                  <a:close/>
                  <a:moveTo>
                    <a:pt x="2555242" y="0"/>
                  </a:moveTo>
                  <a:lnTo>
                    <a:pt x="2660166" y="0"/>
                  </a:lnTo>
                  <a:lnTo>
                    <a:pt x="2495973" y="347675"/>
                  </a:lnTo>
                  <a:lnTo>
                    <a:pt x="2391049" y="347675"/>
                  </a:lnTo>
                  <a:close/>
                  <a:moveTo>
                    <a:pt x="2350242" y="0"/>
                  </a:moveTo>
                  <a:lnTo>
                    <a:pt x="2455165" y="0"/>
                  </a:lnTo>
                  <a:lnTo>
                    <a:pt x="2290972" y="347675"/>
                  </a:lnTo>
                  <a:lnTo>
                    <a:pt x="2186048" y="347675"/>
                  </a:lnTo>
                  <a:close/>
                  <a:moveTo>
                    <a:pt x="2145240" y="0"/>
                  </a:moveTo>
                  <a:lnTo>
                    <a:pt x="2250164" y="0"/>
                  </a:lnTo>
                  <a:lnTo>
                    <a:pt x="2085970" y="347675"/>
                  </a:lnTo>
                  <a:lnTo>
                    <a:pt x="1981046" y="347675"/>
                  </a:lnTo>
                  <a:close/>
                  <a:moveTo>
                    <a:pt x="1940238" y="0"/>
                  </a:moveTo>
                  <a:lnTo>
                    <a:pt x="2045162" y="0"/>
                  </a:lnTo>
                  <a:lnTo>
                    <a:pt x="1880969" y="347675"/>
                  </a:lnTo>
                  <a:lnTo>
                    <a:pt x="1776044" y="347675"/>
                  </a:lnTo>
                  <a:close/>
                  <a:moveTo>
                    <a:pt x="1735237" y="0"/>
                  </a:moveTo>
                  <a:lnTo>
                    <a:pt x="1840161" y="0"/>
                  </a:lnTo>
                  <a:lnTo>
                    <a:pt x="1675967" y="347675"/>
                  </a:lnTo>
                  <a:lnTo>
                    <a:pt x="1571043" y="347675"/>
                  </a:lnTo>
                  <a:close/>
                  <a:moveTo>
                    <a:pt x="1530236" y="0"/>
                  </a:moveTo>
                  <a:lnTo>
                    <a:pt x="1635160" y="0"/>
                  </a:lnTo>
                  <a:lnTo>
                    <a:pt x="1470966" y="347675"/>
                  </a:lnTo>
                  <a:lnTo>
                    <a:pt x="1366042" y="347675"/>
                  </a:lnTo>
                  <a:close/>
                  <a:moveTo>
                    <a:pt x="1325235" y="0"/>
                  </a:moveTo>
                  <a:lnTo>
                    <a:pt x="1430159" y="0"/>
                  </a:lnTo>
                  <a:lnTo>
                    <a:pt x="1265965" y="347675"/>
                  </a:lnTo>
                  <a:lnTo>
                    <a:pt x="1161041" y="347675"/>
                  </a:lnTo>
                  <a:close/>
                  <a:moveTo>
                    <a:pt x="1120234" y="0"/>
                  </a:moveTo>
                  <a:lnTo>
                    <a:pt x="1225158" y="0"/>
                  </a:lnTo>
                  <a:lnTo>
                    <a:pt x="1060964" y="347675"/>
                  </a:lnTo>
                  <a:lnTo>
                    <a:pt x="956040" y="347675"/>
                  </a:lnTo>
                  <a:close/>
                  <a:moveTo>
                    <a:pt x="929024" y="0"/>
                  </a:moveTo>
                  <a:lnTo>
                    <a:pt x="1033948" y="0"/>
                  </a:lnTo>
                  <a:lnTo>
                    <a:pt x="869754" y="347675"/>
                  </a:lnTo>
                  <a:lnTo>
                    <a:pt x="764830" y="347675"/>
                  </a:lnTo>
                  <a:close/>
                  <a:moveTo>
                    <a:pt x="737813" y="0"/>
                  </a:moveTo>
                  <a:lnTo>
                    <a:pt x="842738" y="0"/>
                  </a:lnTo>
                  <a:lnTo>
                    <a:pt x="678544" y="347675"/>
                  </a:lnTo>
                  <a:lnTo>
                    <a:pt x="573620" y="347675"/>
                  </a:lnTo>
                  <a:close/>
                  <a:moveTo>
                    <a:pt x="546603" y="0"/>
                  </a:moveTo>
                  <a:lnTo>
                    <a:pt x="651527" y="0"/>
                  </a:lnTo>
                  <a:lnTo>
                    <a:pt x="487333" y="347675"/>
                  </a:lnTo>
                  <a:lnTo>
                    <a:pt x="382409" y="347675"/>
                  </a:lnTo>
                  <a:close/>
                  <a:moveTo>
                    <a:pt x="355393" y="0"/>
                  </a:moveTo>
                  <a:lnTo>
                    <a:pt x="460317" y="0"/>
                  </a:lnTo>
                  <a:lnTo>
                    <a:pt x="296123" y="347675"/>
                  </a:lnTo>
                  <a:lnTo>
                    <a:pt x="191199" y="347675"/>
                  </a:lnTo>
                  <a:close/>
                  <a:moveTo>
                    <a:pt x="164194" y="0"/>
                  </a:moveTo>
                  <a:lnTo>
                    <a:pt x="269118" y="0"/>
                  </a:lnTo>
                  <a:lnTo>
                    <a:pt x="104924" y="347675"/>
                  </a:lnTo>
                  <a:lnTo>
                    <a:pt x="0" y="347675"/>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95" name="Picture 19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182" y="88360"/>
            <a:ext cx="684756" cy="8879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6" name="Dodecagon 195"/>
          <p:cNvSpPr/>
          <p:nvPr/>
        </p:nvSpPr>
        <p:spPr>
          <a:xfrm>
            <a:off x="11564471" y="6233987"/>
            <a:ext cx="540000" cy="540000"/>
          </a:xfrm>
          <a:prstGeom prst="dodecagon">
            <a:avLst/>
          </a:prstGeom>
          <a:ln w="34925">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6"/>
          </a:lnRef>
          <a:fillRef idx="1">
            <a:schemeClr val="lt1"/>
          </a:fillRef>
          <a:effectRef idx="0">
            <a:schemeClr val="accent6"/>
          </a:effectRef>
          <a:fontRef idx="minor">
            <a:schemeClr val="dk1"/>
          </a:fontRef>
        </p:style>
        <p:txBody>
          <a:bodyPr rtlCol="0" anchor="ctr"/>
          <a:lstStyle/>
          <a:p>
            <a:pPr algn="ctr"/>
            <a:r>
              <a:rPr lang="id-ID" b="1" dirty="0"/>
              <a:t>9</a:t>
            </a:r>
          </a:p>
        </p:txBody>
      </p:sp>
      <p:graphicFrame>
        <p:nvGraphicFramePr>
          <p:cNvPr id="9" name="Table 8">
            <a:extLst>
              <a:ext uri="{FF2B5EF4-FFF2-40B4-BE49-F238E27FC236}">
                <a16:creationId xmlns="" xmlns:a16="http://schemas.microsoft.com/office/drawing/2014/main" id="{DA42934A-A387-6C4D-A815-02B9C3DA7779}"/>
              </a:ext>
            </a:extLst>
          </p:cNvPr>
          <p:cNvGraphicFramePr>
            <a:graphicFrameLocks noGrp="1"/>
          </p:cNvGraphicFramePr>
          <p:nvPr>
            <p:extLst>
              <p:ext uri="{D42A27DB-BD31-4B8C-83A1-F6EECF244321}">
                <p14:modId xmlns:p14="http://schemas.microsoft.com/office/powerpoint/2010/main" val="3053021168"/>
              </p:ext>
            </p:extLst>
          </p:nvPr>
        </p:nvGraphicFramePr>
        <p:xfrm>
          <a:off x="603591" y="1512757"/>
          <a:ext cx="10960880" cy="4531205"/>
        </p:xfrm>
        <a:graphic>
          <a:graphicData uri="http://schemas.openxmlformats.org/drawingml/2006/table">
            <a:tbl>
              <a:tblPr firstRow="1" bandRow="1">
                <a:tableStyleId>{5C22544A-7EE6-4342-B048-85BDC9FD1C3A}</a:tableStyleId>
              </a:tblPr>
              <a:tblGrid>
                <a:gridCol w="2564839">
                  <a:extLst>
                    <a:ext uri="{9D8B030D-6E8A-4147-A177-3AD203B41FA5}">
                      <a16:colId xmlns="" xmlns:a16="http://schemas.microsoft.com/office/drawing/2014/main" val="20000"/>
                    </a:ext>
                  </a:extLst>
                </a:gridCol>
                <a:gridCol w="1937549">
                  <a:extLst>
                    <a:ext uri="{9D8B030D-6E8A-4147-A177-3AD203B41FA5}">
                      <a16:colId xmlns="" xmlns:a16="http://schemas.microsoft.com/office/drawing/2014/main" val="20001"/>
                    </a:ext>
                  </a:extLst>
                </a:gridCol>
                <a:gridCol w="1614623">
                  <a:extLst>
                    <a:ext uri="{9D8B030D-6E8A-4147-A177-3AD203B41FA5}">
                      <a16:colId xmlns="" xmlns:a16="http://schemas.microsoft.com/office/drawing/2014/main" val="20003"/>
                    </a:ext>
                  </a:extLst>
                </a:gridCol>
                <a:gridCol w="1614623"/>
                <a:gridCol w="1614623"/>
                <a:gridCol w="1614623"/>
              </a:tblGrid>
              <a:tr h="316850">
                <a:tc rowSpan="2">
                  <a:txBody>
                    <a:bodyPr/>
                    <a:lstStyle/>
                    <a:p>
                      <a:pPr algn="ctr"/>
                      <a:r>
                        <a:rPr lang="en-US" sz="1600" dirty="0" err="1"/>
                        <a:t>Prov</a:t>
                      </a:r>
                      <a:r>
                        <a:rPr lang="en-US" sz="1600" dirty="0"/>
                        <a:t>/</a:t>
                      </a:r>
                      <a:r>
                        <a:rPr lang="en-US" sz="1600" dirty="0" err="1"/>
                        <a:t>Kab</a:t>
                      </a:r>
                      <a:r>
                        <a:rPr lang="en-US" sz="1600" dirty="0"/>
                        <a:t>/</a:t>
                      </a:r>
                      <a:r>
                        <a:rPr lang="en-US" sz="1600" dirty="0" err="1"/>
                        <a:t>kota</a:t>
                      </a:r>
                      <a:endParaRPr lang="en-US" sz="1600" dirty="0">
                        <a:latin typeface="Segoe UI" panose="020B0502040204020203" pitchFamily="34" charset="0"/>
                        <a:cs typeface="Segoe UI" panose="020B0502040204020203" pitchFamily="34" charset="0"/>
                      </a:endParaRPr>
                    </a:p>
                  </a:txBody>
                  <a:tcPr marL="91449" marR="91449" marT="45725" marB="45725" anchor="ctr">
                    <a:cell3D prstMaterial="dkEdge">
                      <a:bevel/>
                      <a:lightRig rig="flood" dir="t"/>
                    </a:cell3D>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u="none" strike="noStrike" kern="1200" cap="none" spc="0" normalizeH="0" baseline="0" noProof="0" dirty="0" err="1">
                          <a:ln>
                            <a:noFill/>
                          </a:ln>
                          <a:effectLst/>
                          <a:uLnTx/>
                          <a:uFillTx/>
                        </a:rPr>
                        <a:t>Satker</a:t>
                      </a:r>
                      <a:endParaRPr kumimoji="0" lang="en-US" sz="1600" b="1"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a:txBody>
                  <a:tcPr marL="91449" marR="91449" marT="45725" marB="45725" anchor="ctr">
                    <a:cell3D prstMaterial="dkEdge">
                      <a:bevel/>
                      <a:lightRig rig="flood" dir="t"/>
                    </a:cell3D>
                  </a:tcPr>
                </a:tc>
                <a:tc rowSpan="2">
                  <a:txBody>
                    <a:bodyPr/>
                    <a:lstStyle/>
                    <a:p>
                      <a:pPr algn="ctr"/>
                      <a:r>
                        <a:rPr lang="en-US" sz="1600" dirty="0" err="1"/>
                        <a:t>Pagu</a:t>
                      </a:r>
                      <a:r>
                        <a:rPr lang="en-US" sz="1600" dirty="0"/>
                        <a:t> </a:t>
                      </a:r>
                      <a:r>
                        <a:rPr lang="en-US" sz="1600" dirty="0" err="1"/>
                        <a:t>Anggaran</a:t>
                      </a:r>
                      <a:endParaRPr lang="en-US" sz="1600" dirty="0">
                        <a:latin typeface="Segoe UI" panose="020B0502040204020203" pitchFamily="34" charset="0"/>
                        <a:cs typeface="Segoe UI" panose="020B0502040204020203" pitchFamily="34" charset="0"/>
                      </a:endParaRPr>
                    </a:p>
                  </a:txBody>
                  <a:tcPr marL="91449" marR="91449" marT="45725" marB="45725" anchor="ctr">
                    <a:cell3D prstMaterial="dkEdge">
                      <a:bevel/>
                      <a:lightRig rig="flood" dir="t"/>
                    </a:cell3D>
                  </a:tcPr>
                </a:tc>
                <a:tc gridSpan="2">
                  <a:txBody>
                    <a:bodyPr/>
                    <a:lstStyle/>
                    <a:p>
                      <a:pPr algn="ctr"/>
                      <a:r>
                        <a:rPr lang="id-ID" sz="1600" dirty="0" smtClean="0">
                          <a:latin typeface="Segoe UI" panose="020B0502040204020203" pitchFamily="34" charset="0"/>
                          <a:cs typeface="Segoe UI" panose="020B0502040204020203" pitchFamily="34" charset="0"/>
                        </a:rPr>
                        <a:t>Realisasi</a:t>
                      </a:r>
                      <a:endParaRPr lang="en-US" sz="1600" dirty="0">
                        <a:latin typeface="Segoe UI" panose="020B0502040204020203" pitchFamily="34" charset="0"/>
                        <a:cs typeface="Segoe UI" panose="020B0502040204020203" pitchFamily="34" charset="0"/>
                      </a:endParaRPr>
                    </a:p>
                  </a:txBody>
                  <a:tcPr marL="91449" marR="91449" marT="45725" marB="45725" anchor="ctr">
                    <a:cell3D prstMaterial="dkEdge">
                      <a:bevel/>
                      <a:lightRig rig="flood" dir="t"/>
                    </a:cell3D>
                  </a:tcPr>
                </a:tc>
                <a:tc hMerge="1">
                  <a:txBody>
                    <a:bodyPr/>
                    <a:lstStyle/>
                    <a:p>
                      <a:pPr algn="ctr"/>
                      <a:endParaRPr lang="en-US" sz="1800" dirty="0">
                        <a:latin typeface="Segoe UI" panose="020B0502040204020203" pitchFamily="34" charset="0"/>
                        <a:cs typeface="Segoe UI" panose="020B0502040204020203" pitchFamily="34" charset="0"/>
                      </a:endParaRPr>
                    </a:p>
                  </a:txBody>
                  <a:tcPr marL="91449" marR="91449" marT="45725" marB="45725" anchor="ctr">
                    <a:cell3D prstMaterial="dkEdge">
                      <a:bevel/>
                      <a:lightRig rig="flood" dir="t"/>
                    </a:cell3D>
                  </a:tcPr>
                </a:tc>
                <a:tc rowSpan="2">
                  <a:txBody>
                    <a:bodyPr/>
                    <a:lstStyle/>
                    <a:p>
                      <a:pPr algn="ctr"/>
                      <a:r>
                        <a:rPr lang="id-ID" sz="1600" dirty="0" smtClean="0">
                          <a:latin typeface="Segoe UI" panose="020B0502040204020203" pitchFamily="34" charset="0"/>
                          <a:cs typeface="Segoe UI" panose="020B0502040204020203" pitchFamily="34" charset="0"/>
                        </a:rPr>
                        <a:t>Ket</a:t>
                      </a:r>
                      <a:endParaRPr lang="en-US" sz="1600" dirty="0">
                        <a:latin typeface="Segoe UI" panose="020B0502040204020203" pitchFamily="34" charset="0"/>
                        <a:cs typeface="Segoe UI" panose="020B0502040204020203" pitchFamily="34" charset="0"/>
                      </a:endParaRPr>
                    </a:p>
                  </a:txBody>
                  <a:tcPr marL="91449" marR="91449" marT="45725" marB="45725" anchor="ctr">
                    <a:cell3D prstMaterial="dkEdge">
                      <a:bevel/>
                      <a:lightRig rig="flood" dir="t"/>
                    </a:cell3D>
                  </a:tcPr>
                </a:tc>
                <a:extLst>
                  <a:ext uri="{0D108BD9-81ED-4DB2-BD59-A6C34878D82A}">
                    <a16:rowId xmlns="" xmlns:a16="http://schemas.microsoft.com/office/drawing/2014/main" val="10000"/>
                  </a:ext>
                </a:extLst>
              </a:tr>
              <a:tr h="298096">
                <a:tc vMerge="1">
                  <a:txBody>
                    <a:bodyPr/>
                    <a:lstStyle/>
                    <a:p>
                      <a:pPr algn="ctr"/>
                      <a:endParaRPr lang="en-US" sz="1800" dirty="0">
                        <a:latin typeface="Segoe UI" panose="020B0502040204020203" pitchFamily="34" charset="0"/>
                        <a:cs typeface="Segoe UI" panose="020B0502040204020203" pitchFamily="34" charset="0"/>
                      </a:endParaRPr>
                    </a:p>
                  </a:txBody>
                  <a:tcPr marL="91449" marR="91449" marT="45725" marB="45725" anchor="ctr">
                    <a:cell3D prstMaterial="dkEdge">
                      <a:bevel/>
                      <a:lightRig rig="flood" dir="t"/>
                    </a:cell3D>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a:txBody>
                  <a:tcPr marL="91449" marR="91449" marT="45725" marB="45725" anchor="ctr">
                    <a:cell3D prstMaterial="dkEdge">
                      <a:bevel/>
                      <a:lightRig rig="flood" dir="t"/>
                    </a:cell3D>
                  </a:tcPr>
                </a:tc>
                <a:tc vMerge="1">
                  <a:txBody>
                    <a:bodyPr/>
                    <a:lstStyle/>
                    <a:p>
                      <a:pPr algn="ctr"/>
                      <a:endParaRPr lang="en-US" sz="1800" dirty="0">
                        <a:latin typeface="Segoe UI" panose="020B0502040204020203" pitchFamily="34" charset="0"/>
                        <a:cs typeface="Segoe UI" panose="020B0502040204020203" pitchFamily="34" charset="0"/>
                      </a:endParaRPr>
                    </a:p>
                  </a:txBody>
                  <a:tcPr marL="91449" marR="91449" marT="45725" marB="45725" anchor="ctr">
                    <a:cell3D prstMaterial="dkEdge">
                      <a:bevel/>
                      <a:lightRig rig="flood" dir="t"/>
                    </a:cell3D>
                  </a:tcPr>
                </a:tc>
                <a:tc>
                  <a:txBody>
                    <a:bodyPr/>
                    <a:lstStyle/>
                    <a:p>
                      <a:pPr algn="ctr"/>
                      <a:r>
                        <a:rPr lang="id-ID" sz="1600" dirty="0" smtClean="0">
                          <a:latin typeface="Segoe UI" panose="020B0502040204020203" pitchFamily="34" charset="0"/>
                          <a:cs typeface="Segoe UI" panose="020B0502040204020203" pitchFamily="34" charset="0"/>
                        </a:rPr>
                        <a:t>Anggaran</a:t>
                      </a:r>
                      <a:endParaRPr lang="en-US" sz="1600" dirty="0">
                        <a:latin typeface="Segoe UI" panose="020B0502040204020203" pitchFamily="34" charset="0"/>
                        <a:cs typeface="Segoe UI" panose="020B0502040204020203" pitchFamily="34" charset="0"/>
                      </a:endParaRPr>
                    </a:p>
                  </a:txBody>
                  <a:tcPr marL="91449" marR="91449" marT="45725" marB="45725" anchor="ctr">
                    <a:cell3D prstMaterial="dkEdge">
                      <a:bevel/>
                      <a:lightRig rig="flood" dir="t"/>
                    </a:cell3D>
                  </a:tcPr>
                </a:tc>
                <a:tc>
                  <a:txBody>
                    <a:bodyPr/>
                    <a:lstStyle/>
                    <a:p>
                      <a:pPr algn="ctr"/>
                      <a:r>
                        <a:rPr lang="id-ID" sz="1600" dirty="0" smtClean="0">
                          <a:latin typeface="Segoe UI" panose="020B0502040204020203" pitchFamily="34" charset="0"/>
                          <a:cs typeface="Segoe UI" panose="020B0502040204020203" pitchFamily="34" charset="0"/>
                        </a:rPr>
                        <a:t>R (%)</a:t>
                      </a:r>
                      <a:endParaRPr lang="en-US" sz="1600" dirty="0">
                        <a:latin typeface="Segoe UI" panose="020B0502040204020203" pitchFamily="34" charset="0"/>
                        <a:cs typeface="Segoe UI" panose="020B0502040204020203" pitchFamily="34" charset="0"/>
                      </a:endParaRPr>
                    </a:p>
                  </a:txBody>
                  <a:tcPr marL="91449" marR="91449" marT="45725" marB="45725" anchor="ctr">
                    <a:cell3D prstMaterial="dkEdge">
                      <a:bevel/>
                      <a:lightRig rig="flood" dir="t"/>
                    </a:cell3D>
                  </a:tcPr>
                </a:tc>
                <a:tc vMerge="1">
                  <a:txBody>
                    <a:bodyPr/>
                    <a:lstStyle/>
                    <a:p>
                      <a:pPr algn="ctr"/>
                      <a:endParaRPr lang="en-US" sz="1800" dirty="0">
                        <a:latin typeface="Segoe UI" panose="020B0502040204020203" pitchFamily="34" charset="0"/>
                        <a:cs typeface="Segoe UI" panose="020B0502040204020203" pitchFamily="34" charset="0"/>
                      </a:endParaRPr>
                    </a:p>
                  </a:txBody>
                  <a:tcPr marL="91449" marR="91449" marT="45725" marB="45725" anchor="ctr">
                    <a:cell3D prstMaterial="dkEdge">
                      <a:bevel/>
                      <a:lightRig rig="flood" dir="t"/>
                    </a:cell3D>
                  </a:tcPr>
                </a:tc>
              </a:tr>
              <a:tr h="425393">
                <a:tc>
                  <a:txBody>
                    <a:bodyPr/>
                    <a:lstStyle/>
                    <a:p>
                      <a:pPr marL="228600" indent="-228600" algn="l">
                        <a:buFont typeface="+mj-lt"/>
                        <a:buAutoNum type="arabicPeriod"/>
                      </a:pPr>
                      <a:r>
                        <a:rPr lang="id-ID" sz="1600" b="0" dirty="0" smtClean="0">
                          <a:latin typeface="Segoe UI" panose="020B0502040204020203" pitchFamily="34" charset="0"/>
                          <a:ea typeface="Arial Unicode MS" pitchFamily="34" charset="-128"/>
                          <a:cs typeface="Segoe UI" panose="020B0502040204020203" pitchFamily="34" charset="0"/>
                        </a:rPr>
                        <a:t>Riau</a:t>
                      </a:r>
                    </a:p>
                  </a:txBody>
                  <a:tcPr marL="91449" marR="91449" marT="45725" marB="45725">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Setda</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r>
                        <a:rPr lang="id-ID" sz="1600" dirty="0" smtClean="0">
                          <a:latin typeface="+mn-lt"/>
                          <a:ea typeface="+mn-ea"/>
                          <a:cs typeface="+mn-cs"/>
                        </a:rPr>
                        <a:t>250,000,000</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lnB w="12700" cap="flat" cmpd="sng" algn="ctr">
                      <a:solidFill>
                        <a:schemeClr val="tx1"/>
                      </a:solidFill>
                      <a:prstDash val="solid"/>
                      <a:round/>
                      <a:headEnd type="none" w="med" len="med"/>
                      <a:tailEnd type="none" w="med" len="med"/>
                    </a:lnB>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a:t>
                      </a:r>
                    </a:p>
                  </a:txBody>
                  <a:tcPr marL="91449" marR="91449" marT="45725" marB="45725" anchor="ctr">
                    <a:lnB w="12700" cap="flat" cmpd="sng" algn="ctr">
                      <a:solidFill>
                        <a:schemeClr val="tx1"/>
                      </a:solidFill>
                      <a:prstDash val="solid"/>
                      <a:round/>
                      <a:headEnd type="none" w="med" len="med"/>
                      <a:tailEnd type="none" w="med" len="med"/>
                    </a:lnB>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lnB w="12700" cap="flat" cmpd="sng" algn="ctr">
                      <a:solidFill>
                        <a:schemeClr val="tx1"/>
                      </a:solidFill>
                      <a:prstDash val="solid"/>
                      <a:round/>
                      <a:headEnd type="none" w="med" len="med"/>
                      <a:tailEnd type="none" w="med" len="med"/>
                    </a:lnB>
                    <a:cell3D prstMaterial="dkEdge">
                      <a:bevel/>
                      <a:lightRig rig="flood" dir="t"/>
                    </a:cell3D>
                    <a:solidFill>
                      <a:schemeClr val="bg1"/>
                    </a:solidFill>
                  </a:tcPr>
                </a:tc>
                <a:tc>
                  <a:txBody>
                    <a:bodyPr/>
                    <a:lstStyle/>
                    <a:p>
                      <a:pPr algn="just"/>
                      <a:r>
                        <a:rPr lang="id-ID" sz="1600" dirty="0" smtClean="0">
                          <a:latin typeface="Segoe UI" panose="020B0502040204020203" pitchFamily="34" charset="0"/>
                          <a:ea typeface="Arial Unicode MS" pitchFamily="34" charset="-128"/>
                          <a:cs typeface="Segoe UI" panose="020B0502040204020203" pitchFamily="34" charset="0"/>
                        </a:rPr>
                        <a:t>Proses</a:t>
                      </a:r>
                      <a:r>
                        <a:rPr lang="id-ID" sz="1600" baseline="0" dirty="0" smtClean="0">
                          <a:latin typeface="Segoe UI" panose="020B0502040204020203" pitchFamily="34" charset="0"/>
                          <a:ea typeface="Arial Unicode MS" pitchFamily="34" charset="-128"/>
                          <a:cs typeface="Segoe UI" panose="020B0502040204020203" pitchFamily="34" charset="0"/>
                        </a:rPr>
                        <a:t> revisi RKKL/DIPA</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lnB w="12700" cap="flat" cmpd="sng" algn="ctr">
                      <a:solidFill>
                        <a:schemeClr val="tx1"/>
                      </a:solidFill>
                      <a:prstDash val="solid"/>
                      <a:round/>
                      <a:headEnd type="none" w="med" len="med"/>
                      <a:tailEnd type="none" w="med" len="med"/>
                    </a:lnB>
                    <a:cell3D prstMaterial="dkEdge">
                      <a:bevel/>
                      <a:lightRig rig="flood" dir="t"/>
                    </a:cell3D>
                    <a:solidFill>
                      <a:schemeClr val="bg1"/>
                    </a:solidFill>
                  </a:tcPr>
                </a:tc>
                <a:extLst>
                  <a:ext uri="{0D108BD9-81ED-4DB2-BD59-A6C34878D82A}">
                    <a16:rowId xmlns="" xmlns:a16="http://schemas.microsoft.com/office/drawing/2014/main" val="10001"/>
                  </a:ext>
                </a:extLst>
              </a:tr>
              <a:tr h="364400">
                <a:tc rowSpan="2">
                  <a:txBody>
                    <a:bodyPr/>
                    <a:lstStyle/>
                    <a:p>
                      <a:pPr marL="0" indent="0" algn="l">
                        <a:buFont typeface="+mj-lt"/>
                        <a:buNone/>
                      </a:pPr>
                      <a:r>
                        <a:rPr lang="id-ID" sz="1600" b="0" dirty="0" smtClean="0">
                          <a:latin typeface="Segoe UI" panose="020B0502040204020203" pitchFamily="34" charset="0"/>
                          <a:ea typeface="Arial Unicode MS" pitchFamily="34" charset="-128"/>
                          <a:cs typeface="Segoe UI" panose="020B0502040204020203" pitchFamily="34" charset="0"/>
                        </a:rPr>
                        <a:t>2.</a:t>
                      </a:r>
                      <a:r>
                        <a:rPr lang="id-ID" sz="1600" b="0" baseline="0" dirty="0" smtClean="0">
                          <a:latin typeface="Segoe UI" panose="020B0502040204020203" pitchFamily="34" charset="0"/>
                          <a:ea typeface="Arial Unicode MS" pitchFamily="34" charset="-128"/>
                          <a:cs typeface="Segoe UI" panose="020B0502040204020203" pitchFamily="34" charset="0"/>
                        </a:rPr>
                        <a:t> Kep. Riau</a:t>
                      </a:r>
                      <a:endParaRPr lang="en-US" sz="1600" b="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rowSpan="2">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Setda</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250,000,000</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152,377,000</a:t>
                      </a:r>
                    </a:p>
                  </a:txBody>
                  <a:tcPr marL="91449" marR="91449" marT="45725" marB="45725"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60,95%</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solidFill>
                      <a:schemeClr val="bg1"/>
                    </a:solidFill>
                  </a:tcPr>
                </a:tc>
                <a:tc>
                  <a:txBody>
                    <a:bodyPr/>
                    <a:lstStyle/>
                    <a:p>
                      <a:pPr algn="ct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solidFill>
                      <a:schemeClr val="bg1"/>
                    </a:solidFill>
                  </a:tcPr>
                </a:tc>
                <a:extLst>
                  <a:ext uri="{0D108BD9-81ED-4DB2-BD59-A6C34878D82A}">
                    <a16:rowId xmlns="" xmlns:a16="http://schemas.microsoft.com/office/drawing/2014/main" val="10002"/>
                  </a:ext>
                </a:extLst>
              </a:tr>
              <a:tr h="0">
                <a:tc vMerge="1">
                  <a:txBody>
                    <a:bodyPr/>
                    <a:lstStyle/>
                    <a:p>
                      <a:endParaRPr lang="id-ID"/>
                    </a:p>
                  </a:txBody>
                  <a:tcPr/>
                </a:tc>
                <a:tc vMerge="1">
                  <a:txBody>
                    <a:bodyPr/>
                    <a:lstStyle/>
                    <a:p>
                      <a:endParaRPr lang="id-ID"/>
                    </a:p>
                  </a:txBody>
                  <a:tcPr/>
                </a:tc>
                <a:tc rowSpan="2">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300,000,000</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lnT w="12700" cap="flat" cmpd="sng" algn="ctr">
                      <a:solidFill>
                        <a:schemeClr val="tx1"/>
                      </a:solidFill>
                      <a:prstDash val="solid"/>
                      <a:round/>
                      <a:headEnd type="none" w="med" len="med"/>
                      <a:tailEnd type="none" w="med" len="med"/>
                    </a:lnT>
                    <a:cell3D prstMaterial="dkEdge">
                      <a:bevel/>
                      <a:lightRig rig="flood" dir="t"/>
                    </a:cell3D>
                    <a:solidFill>
                      <a:schemeClr val="bg1"/>
                    </a:solidFill>
                  </a:tcPr>
                </a:tc>
                <a:tc rowSpan="2">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58,238,000</a:t>
                      </a:r>
                    </a:p>
                  </a:txBody>
                  <a:tcPr marL="91449" marR="91449" marT="45725" marB="45725" anchor="ctr">
                    <a:lnT w="12700" cap="flat" cmpd="sng" algn="ctr">
                      <a:solidFill>
                        <a:schemeClr val="tx1"/>
                      </a:solidFill>
                      <a:prstDash val="solid"/>
                      <a:round/>
                      <a:headEnd type="none" w="med" len="med"/>
                      <a:tailEnd type="none" w="med" len="med"/>
                    </a:lnT>
                    <a:cell3D prstMaterial="dkEdge">
                      <a:bevel/>
                      <a:lightRig rig="flood" dir="t"/>
                    </a:cell3D>
                    <a:solidFill>
                      <a:schemeClr val="bg1"/>
                    </a:solidFill>
                  </a:tcPr>
                </a:tc>
                <a:tc rowSpan="2">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19,41%</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lnT w="12700" cap="flat" cmpd="sng" algn="ctr">
                      <a:solidFill>
                        <a:schemeClr val="tx1"/>
                      </a:solidFill>
                      <a:prstDash val="solid"/>
                      <a:round/>
                      <a:headEnd type="none" w="med" len="med"/>
                      <a:tailEnd type="none" w="med" len="med"/>
                    </a:lnT>
                    <a:cell3D prstMaterial="dkEdge">
                      <a:bevel/>
                      <a:lightRig rig="flood" dir="t"/>
                    </a:cell3D>
                    <a:solidFill>
                      <a:schemeClr val="bg1"/>
                    </a:solidFill>
                  </a:tcPr>
                </a:tc>
                <a:tc rowSpan="2">
                  <a:txBody>
                    <a:bodyPr/>
                    <a:lstStyle/>
                    <a:p>
                      <a:pPr algn="ct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lnT w="12700" cap="flat" cmpd="sng" algn="ctr">
                      <a:solidFill>
                        <a:schemeClr val="tx1"/>
                      </a:solidFill>
                      <a:prstDash val="solid"/>
                      <a:round/>
                      <a:headEnd type="none" w="med" len="med"/>
                      <a:tailEnd type="none" w="med" len="med"/>
                    </a:lnT>
                    <a:cell3D prstMaterial="dkEdge">
                      <a:bevel/>
                      <a:lightRig rig="flood" dir="t"/>
                    </a:cell3D>
                    <a:solidFill>
                      <a:schemeClr val="bg1"/>
                    </a:solidFill>
                  </a:tcPr>
                </a:tc>
              </a:tr>
              <a:tr h="436851">
                <a:tc>
                  <a:txBody>
                    <a:bodyPr/>
                    <a:lstStyle/>
                    <a:p>
                      <a:pPr algn="just">
                        <a:buFontTx/>
                        <a:buNone/>
                      </a:pPr>
                      <a:r>
                        <a:rPr lang="id-ID" sz="1600" b="0" dirty="0" smtClean="0">
                          <a:latin typeface="Segoe UI" panose="020B0502040204020203" pitchFamily="34" charset="0"/>
                          <a:ea typeface="Arial Unicode MS" pitchFamily="34" charset="-128"/>
                          <a:cs typeface="Segoe UI" panose="020B0502040204020203" pitchFamily="34" charset="0"/>
                        </a:rPr>
                        <a:t>3. NTT</a:t>
                      </a:r>
                      <a:endParaRPr lang="en-US" sz="1600" b="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Setda</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vMerge="1">
                  <a:txBody>
                    <a:bodyPr/>
                    <a:lstStyle/>
                    <a:p>
                      <a:pPr algn="ctr"/>
                      <a:endParaRPr lang="en-US" sz="1200" dirty="0"/>
                    </a:p>
                  </a:txBody>
                  <a:tcPr marL="91449" marR="91449" marT="45725" marB="45725"/>
                </a:tc>
                <a:tc vMerge="1">
                  <a:txBody>
                    <a:bodyPr/>
                    <a:lstStyle/>
                    <a:p>
                      <a:endParaRPr lang="id-ID"/>
                    </a:p>
                  </a:txBody>
                  <a:tcPr/>
                </a:tc>
                <a:tc vMerge="1">
                  <a:txBody>
                    <a:bodyPr/>
                    <a:lstStyle/>
                    <a:p>
                      <a:endParaRPr lang="id-ID"/>
                    </a:p>
                  </a:txBody>
                  <a:tcPr/>
                </a:tc>
                <a:tc vMerge="1">
                  <a:txBody>
                    <a:bodyPr/>
                    <a:lstStyle/>
                    <a:p>
                      <a:endParaRPr lang="id-ID"/>
                    </a:p>
                  </a:txBody>
                  <a:tcPr/>
                </a:tc>
                <a:extLst>
                  <a:ext uri="{0D108BD9-81ED-4DB2-BD59-A6C34878D82A}">
                    <a16:rowId xmlns="" xmlns:a16="http://schemas.microsoft.com/office/drawing/2014/main" val="10003"/>
                  </a:ext>
                </a:extLst>
              </a:tr>
              <a:tr h="616727">
                <a:tc>
                  <a:txBody>
                    <a:bodyPr/>
                    <a:lstStyle/>
                    <a:p>
                      <a:pPr marL="0" indent="0" algn="just">
                        <a:buFont typeface="+mj-lt"/>
                        <a:buNone/>
                      </a:pPr>
                      <a:r>
                        <a:rPr lang="id-ID" sz="1600" dirty="0" smtClean="0">
                          <a:latin typeface="Segoe UI" panose="020B0502040204020203" pitchFamily="34" charset="0"/>
                          <a:ea typeface="Arial Unicode MS" pitchFamily="34" charset="-128"/>
                          <a:cs typeface="Segoe UI" panose="020B0502040204020203" pitchFamily="34" charset="0"/>
                        </a:rPr>
                        <a:t>4.</a:t>
                      </a:r>
                      <a:r>
                        <a:rPr lang="id-ID" sz="1600" baseline="0" dirty="0" smtClean="0">
                          <a:latin typeface="Segoe UI" panose="020B0502040204020203" pitchFamily="34" charset="0"/>
                          <a:ea typeface="Arial Unicode MS" pitchFamily="34" charset="-128"/>
                          <a:cs typeface="Segoe UI" panose="020B0502040204020203" pitchFamily="34" charset="0"/>
                        </a:rPr>
                        <a:t> Kalbar</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Setda</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r>
                        <a:rPr lang="id-ID" sz="1600" dirty="0" smtClean="0">
                          <a:latin typeface="+mn-lt"/>
                          <a:ea typeface="+mn-ea"/>
                          <a:cs typeface="+mn-cs"/>
                        </a:rPr>
                        <a:t>250,000,000</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89,283,000</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-35,71%</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tc>
                  <a:txBody>
                    <a:bodyPr/>
                    <a:lstStyle/>
                    <a:p>
                      <a:pPr algn="ct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extLst>
                  <a:ext uri="{0D108BD9-81ED-4DB2-BD59-A6C34878D82A}">
                    <a16:rowId xmlns="" xmlns:a16="http://schemas.microsoft.com/office/drawing/2014/main" val="10004"/>
                  </a:ext>
                </a:extLst>
              </a:tr>
              <a:tr h="457645">
                <a:tc>
                  <a:txBody>
                    <a:bodyPr/>
                    <a:lstStyle/>
                    <a:p>
                      <a:pPr marL="0" indent="0" algn="l">
                        <a:buFont typeface="+mj-lt"/>
                        <a:buNone/>
                      </a:pPr>
                      <a:r>
                        <a:rPr lang="id-ID" sz="1600" dirty="0" smtClean="0">
                          <a:latin typeface="Segoe UI" panose="020B0502040204020203" pitchFamily="34" charset="0"/>
                          <a:ea typeface="Arial Unicode MS" pitchFamily="34" charset="-128"/>
                          <a:cs typeface="Segoe UI" panose="020B0502040204020203" pitchFamily="34" charset="0"/>
                        </a:rPr>
                        <a:t>5. Kaltara</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Setda</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r>
                        <a:rPr lang="id-ID" sz="1600" dirty="0" smtClean="0">
                          <a:latin typeface="+mn-lt"/>
                          <a:ea typeface="+mn-ea"/>
                          <a:cs typeface="+mn-cs"/>
                        </a:rPr>
                        <a:t>250,000,000</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lnB w="12700" cap="flat" cmpd="sng" algn="ctr">
                      <a:solidFill>
                        <a:schemeClr val="tx1"/>
                      </a:solidFill>
                      <a:prstDash val="solid"/>
                      <a:round/>
                      <a:headEnd type="none" w="med" len="med"/>
                      <a:tailEnd type="none" w="med" len="med"/>
                    </a:lnB>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66,067,500</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lnB w="12700" cap="flat" cmpd="sng" algn="ctr">
                      <a:solidFill>
                        <a:schemeClr val="tx1"/>
                      </a:solidFill>
                      <a:prstDash val="solid"/>
                      <a:round/>
                      <a:headEnd type="none" w="med" len="med"/>
                      <a:tailEnd type="none" w="med" len="med"/>
                    </a:lnB>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26,43%</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lnB w="12700" cap="flat" cmpd="sng" algn="ctr">
                      <a:solidFill>
                        <a:schemeClr val="tx1"/>
                      </a:solidFill>
                      <a:prstDash val="solid"/>
                      <a:round/>
                      <a:headEnd type="none" w="med" len="med"/>
                      <a:tailEnd type="none" w="med" len="med"/>
                    </a:lnB>
                    <a:cell3D prstMaterial="dkEdge">
                      <a:bevel/>
                      <a:lightRig rig="flood" dir="t"/>
                    </a:cell3D>
                    <a:solidFill>
                      <a:schemeClr val="bg1"/>
                    </a:solidFill>
                  </a:tcPr>
                </a:tc>
                <a:tc>
                  <a:txBody>
                    <a:bodyPr/>
                    <a:lstStyle/>
                    <a:p>
                      <a:pPr algn="ct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lnB w="12700" cap="flat" cmpd="sng" algn="ctr">
                      <a:solidFill>
                        <a:schemeClr val="tx1"/>
                      </a:solidFill>
                      <a:prstDash val="solid"/>
                      <a:round/>
                      <a:headEnd type="none" w="med" len="med"/>
                      <a:tailEnd type="none" w="med" len="med"/>
                    </a:lnB>
                    <a:cell3D prstMaterial="dkEdge">
                      <a:bevel/>
                      <a:lightRig rig="flood" dir="t"/>
                    </a:cell3D>
                    <a:solidFill>
                      <a:schemeClr val="bg1"/>
                    </a:solidFill>
                  </a:tcPr>
                </a:tc>
                <a:extLst>
                  <a:ext uri="{0D108BD9-81ED-4DB2-BD59-A6C34878D82A}">
                    <a16:rowId xmlns="" xmlns:a16="http://schemas.microsoft.com/office/drawing/2014/main" val="10005"/>
                  </a:ext>
                </a:extLst>
              </a:tr>
              <a:tr h="389965">
                <a:tc>
                  <a:txBody>
                    <a:bodyPr/>
                    <a:lstStyle/>
                    <a:p>
                      <a:r>
                        <a:rPr lang="id-ID" sz="1600" dirty="0" smtClean="0">
                          <a:latin typeface="Segoe UI" panose="020B0502040204020203" pitchFamily="34" charset="0"/>
                          <a:ea typeface="Arial Unicode MS" pitchFamily="34" charset="-128"/>
                          <a:cs typeface="Segoe UI" panose="020B0502040204020203" pitchFamily="34" charset="0"/>
                        </a:rPr>
                        <a:t>6.</a:t>
                      </a:r>
                      <a:r>
                        <a:rPr lang="id-ID" sz="1600" baseline="0" dirty="0" smtClean="0">
                          <a:latin typeface="Segoe UI" panose="020B0502040204020203" pitchFamily="34" charset="0"/>
                          <a:ea typeface="Arial Unicode MS" pitchFamily="34" charset="-128"/>
                          <a:cs typeface="Segoe UI" panose="020B0502040204020203" pitchFamily="34" charset="0"/>
                        </a:rPr>
                        <a:t> Sulawesi Utara</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Setda</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lnT w="12700" cap="flat" cmpd="sng" algn="ctr">
                      <a:solidFill>
                        <a:schemeClr val="tx1"/>
                      </a:solidFill>
                      <a:prstDash val="solid"/>
                      <a:round/>
                      <a:headEnd type="none" w="med" len="med"/>
                      <a:tailEnd type="none" w="med" len="med"/>
                    </a:lnT>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lnT w="12700" cap="flat" cmpd="sng" algn="ctr">
                      <a:solidFill>
                        <a:schemeClr val="tx1"/>
                      </a:solidFill>
                      <a:prstDash val="solid"/>
                      <a:round/>
                      <a:headEnd type="none" w="med" len="med"/>
                      <a:tailEnd type="none" w="med" len="med"/>
                    </a:lnT>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lnT w="12700" cap="flat" cmpd="sng" algn="ctr">
                      <a:solidFill>
                        <a:schemeClr val="tx1"/>
                      </a:solidFill>
                      <a:prstDash val="solid"/>
                      <a:round/>
                      <a:headEnd type="none" w="med" len="med"/>
                      <a:tailEnd type="none" w="med" len="med"/>
                    </a:lnT>
                    <a:cell3D prstMaterial="dkEdge">
                      <a:bevel/>
                      <a:lightRig rig="flood" dir="t"/>
                    </a:cell3D>
                    <a:solidFill>
                      <a:schemeClr val="bg1"/>
                    </a:solidFill>
                  </a:tcPr>
                </a:tc>
                <a:tc>
                  <a:txBody>
                    <a:bodyPr/>
                    <a:lstStyle/>
                    <a:p>
                      <a:pPr algn="just"/>
                      <a:r>
                        <a:rPr lang="id-ID" sz="1600" dirty="0" smtClean="0">
                          <a:latin typeface="Segoe UI" panose="020B0502040204020203" pitchFamily="34" charset="0"/>
                          <a:ea typeface="Arial Unicode MS" pitchFamily="34" charset="-128"/>
                          <a:cs typeface="Segoe UI" panose="020B0502040204020203" pitchFamily="34" charset="0"/>
                        </a:rPr>
                        <a:t>Revisi Satker</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lnT w="12700" cap="flat" cmpd="sng" algn="ctr">
                      <a:solidFill>
                        <a:schemeClr val="tx1"/>
                      </a:solidFill>
                      <a:prstDash val="solid"/>
                      <a:round/>
                      <a:headEnd type="none" w="med" len="med"/>
                      <a:tailEnd type="none" w="med" len="med"/>
                    </a:lnT>
                    <a:cell3D prstMaterial="dkEdge">
                      <a:bevel/>
                      <a:lightRig rig="flood" dir="t"/>
                    </a:cell3D>
                    <a:solidFill>
                      <a:schemeClr val="bg1"/>
                    </a:solidFill>
                  </a:tcPr>
                </a:tc>
                <a:extLst>
                  <a:ext uri="{0D108BD9-81ED-4DB2-BD59-A6C34878D82A}">
                    <a16:rowId xmlns="" xmlns:a16="http://schemas.microsoft.com/office/drawing/2014/main" val="10006"/>
                  </a:ext>
                </a:extLst>
              </a:tr>
              <a:tr h="484094">
                <a:tc>
                  <a:txBody>
                    <a:bodyPr/>
                    <a:lstStyle/>
                    <a:p>
                      <a:r>
                        <a:rPr lang="id-ID" sz="1600" dirty="0" smtClean="0">
                          <a:latin typeface="Segoe UI" panose="020B0502040204020203" pitchFamily="34" charset="0"/>
                          <a:ea typeface="Arial Unicode MS" pitchFamily="34" charset="-128"/>
                          <a:cs typeface="Segoe UI" panose="020B0502040204020203" pitchFamily="34" charset="0"/>
                        </a:rPr>
                        <a:t>7. Papua</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Setda</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250,000,000</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r>
                        <a:rPr lang="id-ID" sz="1600" dirty="0" smtClean="0">
                          <a:latin typeface="Segoe UI" panose="020B0502040204020203" pitchFamily="34" charset="0"/>
                          <a:ea typeface="Arial Unicode MS" pitchFamily="34" charset="-128"/>
                          <a:cs typeface="Segoe UI" panose="020B0502040204020203" pitchFamily="34" charset="0"/>
                        </a:rPr>
                        <a:t>-</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just"/>
                      <a:r>
                        <a:rPr lang="id-ID" sz="1600" dirty="0" smtClean="0">
                          <a:latin typeface="Segoe UI" panose="020B0502040204020203" pitchFamily="34" charset="0"/>
                          <a:ea typeface="Arial Unicode MS" pitchFamily="34" charset="-128"/>
                          <a:cs typeface="Segoe UI" panose="020B0502040204020203" pitchFamily="34" charset="0"/>
                        </a:rPr>
                        <a:t>Revisi Satker</a:t>
                      </a:r>
                      <a:endParaRPr lang="en-US" sz="16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r>
              <a:tr h="460688">
                <a:tc>
                  <a:txBody>
                    <a:bodyPr/>
                    <a:lstStyle/>
                    <a:p>
                      <a:pPr algn="ctr"/>
                      <a:r>
                        <a:rPr lang="en-US" sz="1600" b="1" dirty="0"/>
                        <a:t>TOTAL</a:t>
                      </a:r>
                      <a:endParaRPr lang="en-US" sz="1600" b="1"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tc>
                  <a:txBody>
                    <a:bodyPr/>
                    <a:lstStyle/>
                    <a:p>
                      <a:endParaRPr lang="en-US" sz="1600" b="1"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r>
                        <a:rPr lang="id-ID" sz="1600" b="1" dirty="0" smtClean="0">
                          <a:latin typeface="+mn-lt"/>
                          <a:ea typeface="+mn-ea"/>
                          <a:cs typeface="+mn-cs"/>
                        </a:rPr>
                        <a:t>14,550,000,000</a:t>
                      </a:r>
                      <a:endParaRPr lang="en-US" sz="1600" b="1"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tc>
                  <a:txBody>
                    <a:bodyPr/>
                    <a:lstStyle/>
                    <a:p>
                      <a:pPr algn="ctr"/>
                      <a:r>
                        <a:rPr lang="id-ID" sz="1600" b="1" dirty="0" smtClean="0">
                          <a:latin typeface="Segoe UI" panose="020B0502040204020203" pitchFamily="34" charset="0"/>
                          <a:ea typeface="Arial Unicode MS" pitchFamily="34" charset="-128"/>
                          <a:cs typeface="Segoe UI" panose="020B0502040204020203" pitchFamily="34" charset="0"/>
                        </a:rPr>
                        <a:t>31,697,800</a:t>
                      </a:r>
                      <a:endParaRPr lang="en-US" sz="1600" b="1"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tc>
                  <a:txBody>
                    <a:bodyPr/>
                    <a:lstStyle/>
                    <a:p>
                      <a:pPr algn="ctr"/>
                      <a:r>
                        <a:rPr lang="id-ID" sz="1600" b="1" dirty="0" smtClean="0">
                          <a:latin typeface="Segoe UI" panose="020B0502040204020203" pitchFamily="34" charset="0"/>
                          <a:ea typeface="Arial Unicode MS" pitchFamily="34" charset="-128"/>
                          <a:cs typeface="Segoe UI" panose="020B0502040204020203" pitchFamily="34" charset="0"/>
                        </a:rPr>
                        <a:t>017,17%</a:t>
                      </a:r>
                      <a:endParaRPr lang="en-US" sz="1600" b="1"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tc>
                  <a:txBody>
                    <a:bodyPr/>
                    <a:lstStyle/>
                    <a:p>
                      <a:pPr algn="ctr"/>
                      <a:endParaRPr lang="en-US" sz="1600" b="1"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extLst>
                  <a:ext uri="{0D108BD9-81ED-4DB2-BD59-A6C34878D82A}">
                    <a16:rowId xmlns="" xmlns:a16="http://schemas.microsoft.com/office/drawing/2014/main" val="10007"/>
                  </a:ext>
                </a:extLst>
              </a:tr>
            </a:tbl>
          </a:graphicData>
        </a:graphic>
      </p:graphicFrame>
    </p:spTree>
    <p:extLst>
      <p:ext uri="{BB962C8B-B14F-4D97-AF65-F5344CB8AC3E}">
        <p14:creationId xmlns:p14="http://schemas.microsoft.com/office/powerpoint/2010/main" val="1524115589"/>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6" name="Group 185">
            <a:extLst>
              <a:ext uri="{FF2B5EF4-FFF2-40B4-BE49-F238E27FC236}">
                <a16:creationId xmlns:a16="http://schemas.microsoft.com/office/drawing/2014/main" xmlns="" id="{2A1397D9-FBEF-4DE6-9411-C6BD71E503E0}"/>
              </a:ext>
            </a:extLst>
          </p:cNvPr>
          <p:cNvGrpSpPr/>
          <p:nvPr/>
        </p:nvGrpSpPr>
        <p:grpSpPr>
          <a:xfrm>
            <a:off x="-16042" y="873371"/>
            <a:ext cx="12210572" cy="379656"/>
            <a:chOff x="3638881" y="1932349"/>
            <a:chExt cx="12210572" cy="379656"/>
          </a:xfrm>
        </p:grpSpPr>
        <p:sp>
          <p:nvSpPr>
            <p:cNvPr id="187" name="Rectangle 186">
              <a:extLst>
                <a:ext uri="{FF2B5EF4-FFF2-40B4-BE49-F238E27FC236}">
                  <a16:creationId xmlns:a16="http://schemas.microsoft.com/office/drawing/2014/main" xmlns="" id="{8AC47050-8874-48BC-BD9A-606D16AC073B}"/>
                </a:ext>
              </a:extLst>
            </p:cNvPr>
            <p:cNvSpPr/>
            <p:nvPr/>
          </p:nvSpPr>
          <p:spPr>
            <a:xfrm>
              <a:off x="3657453" y="1932349"/>
              <a:ext cx="12192000" cy="3796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8" name="Freeform: Shape 187">
              <a:extLst>
                <a:ext uri="{FF2B5EF4-FFF2-40B4-BE49-F238E27FC236}">
                  <a16:creationId xmlns:a16="http://schemas.microsoft.com/office/drawing/2014/main" xmlns="" id="{8504AEF8-CC56-47B3-BFF2-3F3EADDFBCA6}"/>
                </a:ext>
              </a:extLst>
            </p:cNvPr>
            <p:cNvSpPr/>
            <p:nvPr/>
          </p:nvSpPr>
          <p:spPr>
            <a:xfrm>
              <a:off x="3638881" y="1933431"/>
              <a:ext cx="12192000" cy="378573"/>
            </a:xfrm>
            <a:custGeom>
              <a:avLst/>
              <a:gdLst>
                <a:gd name="connsiteX0" fmla="*/ 12087076 w 12192000"/>
                <a:gd name="connsiteY0" fmla="*/ 0 h 362454"/>
                <a:gd name="connsiteX1" fmla="*/ 12192000 w 12192000"/>
                <a:gd name="connsiteY1" fmla="*/ 0 h 362454"/>
                <a:gd name="connsiteX2" fmla="*/ 12027806 w 12192000"/>
                <a:gd name="connsiteY2" fmla="*/ 362454 h 362454"/>
                <a:gd name="connsiteX3" fmla="*/ 11922882 w 12192000"/>
                <a:gd name="connsiteY3" fmla="*/ 362454 h 362454"/>
                <a:gd name="connsiteX4" fmla="*/ 11882077 w 12192000"/>
                <a:gd name="connsiteY4" fmla="*/ 0 h 362454"/>
                <a:gd name="connsiteX5" fmla="*/ 11987001 w 12192000"/>
                <a:gd name="connsiteY5" fmla="*/ 0 h 362454"/>
                <a:gd name="connsiteX6" fmla="*/ 11822807 w 12192000"/>
                <a:gd name="connsiteY6" fmla="*/ 362454 h 362454"/>
                <a:gd name="connsiteX7" fmla="*/ 11717883 w 12192000"/>
                <a:gd name="connsiteY7" fmla="*/ 362454 h 362454"/>
                <a:gd name="connsiteX8" fmla="*/ 11677076 w 12192000"/>
                <a:gd name="connsiteY8" fmla="*/ 0 h 362454"/>
                <a:gd name="connsiteX9" fmla="*/ 11782000 w 12192000"/>
                <a:gd name="connsiteY9" fmla="*/ 0 h 362454"/>
                <a:gd name="connsiteX10" fmla="*/ 11617806 w 12192000"/>
                <a:gd name="connsiteY10" fmla="*/ 362454 h 362454"/>
                <a:gd name="connsiteX11" fmla="*/ 11512882 w 12192000"/>
                <a:gd name="connsiteY11" fmla="*/ 362454 h 362454"/>
                <a:gd name="connsiteX12" fmla="*/ 11472075 w 12192000"/>
                <a:gd name="connsiteY12" fmla="*/ 0 h 362454"/>
                <a:gd name="connsiteX13" fmla="*/ 11576999 w 12192000"/>
                <a:gd name="connsiteY13" fmla="*/ 0 h 362454"/>
                <a:gd name="connsiteX14" fmla="*/ 11412805 w 12192000"/>
                <a:gd name="connsiteY14" fmla="*/ 362454 h 362454"/>
                <a:gd name="connsiteX15" fmla="*/ 11307881 w 12192000"/>
                <a:gd name="connsiteY15" fmla="*/ 362454 h 362454"/>
                <a:gd name="connsiteX16" fmla="*/ 11267074 w 12192000"/>
                <a:gd name="connsiteY16" fmla="*/ 0 h 362454"/>
                <a:gd name="connsiteX17" fmla="*/ 11371998 w 12192000"/>
                <a:gd name="connsiteY17" fmla="*/ 0 h 362454"/>
                <a:gd name="connsiteX18" fmla="*/ 11207804 w 12192000"/>
                <a:gd name="connsiteY18" fmla="*/ 362454 h 362454"/>
                <a:gd name="connsiteX19" fmla="*/ 11102880 w 12192000"/>
                <a:gd name="connsiteY19" fmla="*/ 362454 h 362454"/>
                <a:gd name="connsiteX20" fmla="*/ 11062073 w 12192000"/>
                <a:gd name="connsiteY20" fmla="*/ 0 h 362454"/>
                <a:gd name="connsiteX21" fmla="*/ 11166997 w 12192000"/>
                <a:gd name="connsiteY21" fmla="*/ 0 h 362454"/>
                <a:gd name="connsiteX22" fmla="*/ 11002803 w 12192000"/>
                <a:gd name="connsiteY22" fmla="*/ 362454 h 362454"/>
                <a:gd name="connsiteX23" fmla="*/ 10897879 w 12192000"/>
                <a:gd name="connsiteY23" fmla="*/ 362454 h 362454"/>
                <a:gd name="connsiteX24" fmla="*/ 10857072 w 12192000"/>
                <a:gd name="connsiteY24" fmla="*/ 0 h 362454"/>
                <a:gd name="connsiteX25" fmla="*/ 10961996 w 12192000"/>
                <a:gd name="connsiteY25" fmla="*/ 0 h 362454"/>
                <a:gd name="connsiteX26" fmla="*/ 10797802 w 12192000"/>
                <a:gd name="connsiteY26" fmla="*/ 362454 h 362454"/>
                <a:gd name="connsiteX27" fmla="*/ 10692878 w 12192000"/>
                <a:gd name="connsiteY27" fmla="*/ 362454 h 362454"/>
                <a:gd name="connsiteX28" fmla="*/ 10652071 w 12192000"/>
                <a:gd name="connsiteY28" fmla="*/ 0 h 362454"/>
                <a:gd name="connsiteX29" fmla="*/ 10756995 w 12192000"/>
                <a:gd name="connsiteY29" fmla="*/ 0 h 362454"/>
                <a:gd name="connsiteX30" fmla="*/ 10592801 w 12192000"/>
                <a:gd name="connsiteY30" fmla="*/ 362454 h 362454"/>
                <a:gd name="connsiteX31" fmla="*/ 10487877 w 12192000"/>
                <a:gd name="connsiteY31" fmla="*/ 362454 h 362454"/>
                <a:gd name="connsiteX32" fmla="*/ 10447070 w 12192000"/>
                <a:gd name="connsiteY32" fmla="*/ 0 h 362454"/>
                <a:gd name="connsiteX33" fmla="*/ 10551994 w 12192000"/>
                <a:gd name="connsiteY33" fmla="*/ 0 h 362454"/>
                <a:gd name="connsiteX34" fmla="*/ 10387800 w 12192000"/>
                <a:gd name="connsiteY34" fmla="*/ 362454 h 362454"/>
                <a:gd name="connsiteX35" fmla="*/ 10282876 w 12192000"/>
                <a:gd name="connsiteY35" fmla="*/ 362454 h 362454"/>
                <a:gd name="connsiteX36" fmla="*/ 10242069 w 12192000"/>
                <a:gd name="connsiteY36" fmla="*/ 0 h 362454"/>
                <a:gd name="connsiteX37" fmla="*/ 10346993 w 12192000"/>
                <a:gd name="connsiteY37" fmla="*/ 0 h 362454"/>
                <a:gd name="connsiteX38" fmla="*/ 10182799 w 12192000"/>
                <a:gd name="connsiteY38" fmla="*/ 362454 h 362454"/>
                <a:gd name="connsiteX39" fmla="*/ 10077875 w 12192000"/>
                <a:gd name="connsiteY39" fmla="*/ 362454 h 362454"/>
                <a:gd name="connsiteX40" fmla="*/ 10037068 w 12192000"/>
                <a:gd name="connsiteY40" fmla="*/ 0 h 362454"/>
                <a:gd name="connsiteX41" fmla="*/ 10141992 w 12192000"/>
                <a:gd name="connsiteY41" fmla="*/ 0 h 362454"/>
                <a:gd name="connsiteX42" fmla="*/ 9977798 w 12192000"/>
                <a:gd name="connsiteY42" fmla="*/ 362454 h 362454"/>
                <a:gd name="connsiteX43" fmla="*/ 9872874 w 12192000"/>
                <a:gd name="connsiteY43" fmla="*/ 362454 h 362454"/>
                <a:gd name="connsiteX44" fmla="*/ 9845855 w 12192000"/>
                <a:gd name="connsiteY44" fmla="*/ 0 h 362454"/>
                <a:gd name="connsiteX45" fmla="*/ 9950779 w 12192000"/>
                <a:gd name="connsiteY45" fmla="*/ 0 h 362454"/>
                <a:gd name="connsiteX46" fmla="*/ 9786585 w 12192000"/>
                <a:gd name="connsiteY46" fmla="*/ 362454 h 362454"/>
                <a:gd name="connsiteX47" fmla="*/ 9681661 w 12192000"/>
                <a:gd name="connsiteY47" fmla="*/ 362454 h 362454"/>
                <a:gd name="connsiteX48" fmla="*/ 9640856 w 12192000"/>
                <a:gd name="connsiteY48" fmla="*/ 0 h 362454"/>
                <a:gd name="connsiteX49" fmla="*/ 9745780 w 12192000"/>
                <a:gd name="connsiteY49" fmla="*/ 0 h 362454"/>
                <a:gd name="connsiteX50" fmla="*/ 9581586 w 12192000"/>
                <a:gd name="connsiteY50" fmla="*/ 362454 h 362454"/>
                <a:gd name="connsiteX51" fmla="*/ 9476662 w 12192000"/>
                <a:gd name="connsiteY51" fmla="*/ 362454 h 362454"/>
                <a:gd name="connsiteX52" fmla="*/ 9435855 w 12192000"/>
                <a:gd name="connsiteY52" fmla="*/ 0 h 362454"/>
                <a:gd name="connsiteX53" fmla="*/ 9540779 w 12192000"/>
                <a:gd name="connsiteY53" fmla="*/ 0 h 362454"/>
                <a:gd name="connsiteX54" fmla="*/ 9376585 w 12192000"/>
                <a:gd name="connsiteY54" fmla="*/ 362454 h 362454"/>
                <a:gd name="connsiteX55" fmla="*/ 9271661 w 12192000"/>
                <a:gd name="connsiteY55" fmla="*/ 362454 h 362454"/>
                <a:gd name="connsiteX56" fmla="*/ 9230854 w 12192000"/>
                <a:gd name="connsiteY56" fmla="*/ 0 h 362454"/>
                <a:gd name="connsiteX57" fmla="*/ 9335778 w 12192000"/>
                <a:gd name="connsiteY57" fmla="*/ 0 h 362454"/>
                <a:gd name="connsiteX58" fmla="*/ 9171584 w 12192000"/>
                <a:gd name="connsiteY58" fmla="*/ 362454 h 362454"/>
                <a:gd name="connsiteX59" fmla="*/ 9066660 w 12192000"/>
                <a:gd name="connsiteY59" fmla="*/ 362454 h 362454"/>
                <a:gd name="connsiteX60" fmla="*/ 9025853 w 12192000"/>
                <a:gd name="connsiteY60" fmla="*/ 0 h 362454"/>
                <a:gd name="connsiteX61" fmla="*/ 9130777 w 12192000"/>
                <a:gd name="connsiteY61" fmla="*/ 0 h 362454"/>
                <a:gd name="connsiteX62" fmla="*/ 8966583 w 12192000"/>
                <a:gd name="connsiteY62" fmla="*/ 362454 h 362454"/>
                <a:gd name="connsiteX63" fmla="*/ 8861659 w 12192000"/>
                <a:gd name="connsiteY63" fmla="*/ 362454 h 362454"/>
                <a:gd name="connsiteX64" fmla="*/ 8820852 w 12192000"/>
                <a:gd name="connsiteY64" fmla="*/ 0 h 362454"/>
                <a:gd name="connsiteX65" fmla="*/ 8925776 w 12192000"/>
                <a:gd name="connsiteY65" fmla="*/ 0 h 362454"/>
                <a:gd name="connsiteX66" fmla="*/ 8761582 w 12192000"/>
                <a:gd name="connsiteY66" fmla="*/ 362454 h 362454"/>
                <a:gd name="connsiteX67" fmla="*/ 8656658 w 12192000"/>
                <a:gd name="connsiteY67" fmla="*/ 362454 h 362454"/>
                <a:gd name="connsiteX68" fmla="*/ 8615851 w 12192000"/>
                <a:gd name="connsiteY68" fmla="*/ 0 h 362454"/>
                <a:gd name="connsiteX69" fmla="*/ 8720775 w 12192000"/>
                <a:gd name="connsiteY69" fmla="*/ 0 h 362454"/>
                <a:gd name="connsiteX70" fmla="*/ 8556581 w 12192000"/>
                <a:gd name="connsiteY70" fmla="*/ 362454 h 362454"/>
                <a:gd name="connsiteX71" fmla="*/ 8451657 w 12192000"/>
                <a:gd name="connsiteY71" fmla="*/ 362454 h 362454"/>
                <a:gd name="connsiteX72" fmla="*/ 8410850 w 12192000"/>
                <a:gd name="connsiteY72" fmla="*/ 0 h 362454"/>
                <a:gd name="connsiteX73" fmla="*/ 8515774 w 12192000"/>
                <a:gd name="connsiteY73" fmla="*/ 0 h 362454"/>
                <a:gd name="connsiteX74" fmla="*/ 8351580 w 12192000"/>
                <a:gd name="connsiteY74" fmla="*/ 362454 h 362454"/>
                <a:gd name="connsiteX75" fmla="*/ 8246656 w 12192000"/>
                <a:gd name="connsiteY75" fmla="*/ 362454 h 362454"/>
                <a:gd name="connsiteX76" fmla="*/ 8205849 w 12192000"/>
                <a:gd name="connsiteY76" fmla="*/ 0 h 362454"/>
                <a:gd name="connsiteX77" fmla="*/ 8310773 w 12192000"/>
                <a:gd name="connsiteY77" fmla="*/ 0 h 362454"/>
                <a:gd name="connsiteX78" fmla="*/ 8146579 w 12192000"/>
                <a:gd name="connsiteY78" fmla="*/ 362454 h 362454"/>
                <a:gd name="connsiteX79" fmla="*/ 8041655 w 12192000"/>
                <a:gd name="connsiteY79" fmla="*/ 362454 h 362454"/>
                <a:gd name="connsiteX80" fmla="*/ 8000848 w 12192000"/>
                <a:gd name="connsiteY80" fmla="*/ 0 h 362454"/>
                <a:gd name="connsiteX81" fmla="*/ 8105772 w 12192000"/>
                <a:gd name="connsiteY81" fmla="*/ 0 h 362454"/>
                <a:gd name="connsiteX82" fmla="*/ 7941578 w 12192000"/>
                <a:gd name="connsiteY82" fmla="*/ 362454 h 362454"/>
                <a:gd name="connsiteX83" fmla="*/ 7836654 w 12192000"/>
                <a:gd name="connsiteY83" fmla="*/ 362454 h 362454"/>
                <a:gd name="connsiteX84" fmla="*/ 7795847 w 12192000"/>
                <a:gd name="connsiteY84" fmla="*/ 0 h 362454"/>
                <a:gd name="connsiteX85" fmla="*/ 7900771 w 12192000"/>
                <a:gd name="connsiteY85" fmla="*/ 0 h 362454"/>
                <a:gd name="connsiteX86" fmla="*/ 7736577 w 12192000"/>
                <a:gd name="connsiteY86" fmla="*/ 362454 h 362454"/>
                <a:gd name="connsiteX87" fmla="*/ 7631653 w 12192000"/>
                <a:gd name="connsiteY87" fmla="*/ 362454 h 362454"/>
                <a:gd name="connsiteX88" fmla="*/ 7604637 w 12192000"/>
                <a:gd name="connsiteY88" fmla="*/ 0 h 362454"/>
                <a:gd name="connsiteX89" fmla="*/ 7709561 w 12192000"/>
                <a:gd name="connsiteY89" fmla="*/ 0 h 362454"/>
                <a:gd name="connsiteX90" fmla="*/ 7545367 w 12192000"/>
                <a:gd name="connsiteY90" fmla="*/ 362454 h 362454"/>
                <a:gd name="connsiteX91" fmla="*/ 7440443 w 12192000"/>
                <a:gd name="connsiteY91" fmla="*/ 362454 h 362454"/>
                <a:gd name="connsiteX92" fmla="*/ 7399638 w 12192000"/>
                <a:gd name="connsiteY92" fmla="*/ 0 h 362454"/>
                <a:gd name="connsiteX93" fmla="*/ 7504562 w 12192000"/>
                <a:gd name="connsiteY93" fmla="*/ 0 h 362454"/>
                <a:gd name="connsiteX94" fmla="*/ 7340368 w 12192000"/>
                <a:gd name="connsiteY94" fmla="*/ 362454 h 362454"/>
                <a:gd name="connsiteX95" fmla="*/ 7235444 w 12192000"/>
                <a:gd name="connsiteY95" fmla="*/ 362454 h 362454"/>
                <a:gd name="connsiteX96" fmla="*/ 7194637 w 12192000"/>
                <a:gd name="connsiteY96" fmla="*/ 0 h 362454"/>
                <a:gd name="connsiteX97" fmla="*/ 7299561 w 12192000"/>
                <a:gd name="connsiteY97" fmla="*/ 0 h 362454"/>
                <a:gd name="connsiteX98" fmla="*/ 7135367 w 12192000"/>
                <a:gd name="connsiteY98" fmla="*/ 362454 h 362454"/>
                <a:gd name="connsiteX99" fmla="*/ 7030443 w 12192000"/>
                <a:gd name="connsiteY99" fmla="*/ 362454 h 362454"/>
                <a:gd name="connsiteX100" fmla="*/ 6989636 w 12192000"/>
                <a:gd name="connsiteY100" fmla="*/ 0 h 362454"/>
                <a:gd name="connsiteX101" fmla="*/ 7094560 w 12192000"/>
                <a:gd name="connsiteY101" fmla="*/ 0 h 362454"/>
                <a:gd name="connsiteX102" fmla="*/ 6930366 w 12192000"/>
                <a:gd name="connsiteY102" fmla="*/ 362454 h 362454"/>
                <a:gd name="connsiteX103" fmla="*/ 6825442 w 12192000"/>
                <a:gd name="connsiteY103" fmla="*/ 362454 h 362454"/>
                <a:gd name="connsiteX104" fmla="*/ 6784635 w 12192000"/>
                <a:gd name="connsiteY104" fmla="*/ 0 h 362454"/>
                <a:gd name="connsiteX105" fmla="*/ 6889559 w 12192000"/>
                <a:gd name="connsiteY105" fmla="*/ 0 h 362454"/>
                <a:gd name="connsiteX106" fmla="*/ 6725365 w 12192000"/>
                <a:gd name="connsiteY106" fmla="*/ 362454 h 362454"/>
                <a:gd name="connsiteX107" fmla="*/ 6620441 w 12192000"/>
                <a:gd name="connsiteY107" fmla="*/ 362454 h 362454"/>
                <a:gd name="connsiteX108" fmla="*/ 6579634 w 12192000"/>
                <a:gd name="connsiteY108" fmla="*/ 0 h 362454"/>
                <a:gd name="connsiteX109" fmla="*/ 6684558 w 12192000"/>
                <a:gd name="connsiteY109" fmla="*/ 0 h 362454"/>
                <a:gd name="connsiteX110" fmla="*/ 6520364 w 12192000"/>
                <a:gd name="connsiteY110" fmla="*/ 362454 h 362454"/>
                <a:gd name="connsiteX111" fmla="*/ 6415440 w 12192000"/>
                <a:gd name="connsiteY111" fmla="*/ 362454 h 362454"/>
                <a:gd name="connsiteX112" fmla="*/ 6374633 w 12192000"/>
                <a:gd name="connsiteY112" fmla="*/ 0 h 362454"/>
                <a:gd name="connsiteX113" fmla="*/ 6479557 w 12192000"/>
                <a:gd name="connsiteY113" fmla="*/ 0 h 362454"/>
                <a:gd name="connsiteX114" fmla="*/ 6315363 w 12192000"/>
                <a:gd name="connsiteY114" fmla="*/ 362454 h 362454"/>
                <a:gd name="connsiteX115" fmla="*/ 6210439 w 12192000"/>
                <a:gd name="connsiteY115" fmla="*/ 362454 h 362454"/>
                <a:gd name="connsiteX116" fmla="*/ 6169632 w 12192000"/>
                <a:gd name="connsiteY116" fmla="*/ 0 h 362454"/>
                <a:gd name="connsiteX117" fmla="*/ 6274556 w 12192000"/>
                <a:gd name="connsiteY117" fmla="*/ 0 h 362454"/>
                <a:gd name="connsiteX118" fmla="*/ 6110362 w 12192000"/>
                <a:gd name="connsiteY118" fmla="*/ 362454 h 362454"/>
                <a:gd name="connsiteX119" fmla="*/ 6005438 w 12192000"/>
                <a:gd name="connsiteY119" fmla="*/ 362454 h 362454"/>
                <a:gd name="connsiteX120" fmla="*/ 5964632 w 12192000"/>
                <a:gd name="connsiteY120" fmla="*/ 0 h 362454"/>
                <a:gd name="connsiteX121" fmla="*/ 6069556 w 12192000"/>
                <a:gd name="connsiteY121" fmla="*/ 0 h 362454"/>
                <a:gd name="connsiteX122" fmla="*/ 5905362 w 12192000"/>
                <a:gd name="connsiteY122" fmla="*/ 362454 h 362454"/>
                <a:gd name="connsiteX123" fmla="*/ 5800438 w 12192000"/>
                <a:gd name="connsiteY123" fmla="*/ 362454 h 362454"/>
                <a:gd name="connsiteX124" fmla="*/ 5759631 w 12192000"/>
                <a:gd name="connsiteY124" fmla="*/ 0 h 362454"/>
                <a:gd name="connsiteX125" fmla="*/ 5864555 w 12192000"/>
                <a:gd name="connsiteY125" fmla="*/ 0 h 362454"/>
                <a:gd name="connsiteX126" fmla="*/ 5700362 w 12192000"/>
                <a:gd name="connsiteY126" fmla="*/ 362454 h 362454"/>
                <a:gd name="connsiteX127" fmla="*/ 5595439 w 12192000"/>
                <a:gd name="connsiteY127" fmla="*/ 362454 h 362454"/>
                <a:gd name="connsiteX128" fmla="*/ 5554631 w 12192000"/>
                <a:gd name="connsiteY128" fmla="*/ 0 h 362454"/>
                <a:gd name="connsiteX129" fmla="*/ 5659555 w 12192000"/>
                <a:gd name="connsiteY129" fmla="*/ 0 h 362454"/>
                <a:gd name="connsiteX130" fmla="*/ 5495362 w 12192000"/>
                <a:gd name="connsiteY130" fmla="*/ 362454 h 362454"/>
                <a:gd name="connsiteX131" fmla="*/ 5390438 w 12192000"/>
                <a:gd name="connsiteY131" fmla="*/ 362454 h 362454"/>
                <a:gd name="connsiteX132" fmla="*/ 5363422 w 12192000"/>
                <a:gd name="connsiteY132" fmla="*/ 0 h 362454"/>
                <a:gd name="connsiteX133" fmla="*/ 5468345 w 12192000"/>
                <a:gd name="connsiteY133" fmla="*/ 0 h 362454"/>
                <a:gd name="connsiteX134" fmla="*/ 5304153 w 12192000"/>
                <a:gd name="connsiteY134" fmla="*/ 362454 h 362454"/>
                <a:gd name="connsiteX135" fmla="*/ 5199228 w 12192000"/>
                <a:gd name="connsiteY135" fmla="*/ 362454 h 362454"/>
                <a:gd name="connsiteX136" fmla="*/ 5158423 w 12192000"/>
                <a:gd name="connsiteY136" fmla="*/ 0 h 362454"/>
                <a:gd name="connsiteX137" fmla="*/ 5263348 w 12192000"/>
                <a:gd name="connsiteY137" fmla="*/ 0 h 362454"/>
                <a:gd name="connsiteX138" fmla="*/ 5099154 w 12192000"/>
                <a:gd name="connsiteY138" fmla="*/ 362454 h 362454"/>
                <a:gd name="connsiteX139" fmla="*/ 4994229 w 12192000"/>
                <a:gd name="connsiteY139" fmla="*/ 362454 h 362454"/>
                <a:gd name="connsiteX140" fmla="*/ 4953420 w 12192000"/>
                <a:gd name="connsiteY140" fmla="*/ 0 h 362454"/>
                <a:gd name="connsiteX141" fmla="*/ 5058346 w 12192000"/>
                <a:gd name="connsiteY141" fmla="*/ 0 h 362454"/>
                <a:gd name="connsiteX142" fmla="*/ 4894151 w 12192000"/>
                <a:gd name="connsiteY142" fmla="*/ 362454 h 362454"/>
                <a:gd name="connsiteX143" fmla="*/ 4789227 w 12192000"/>
                <a:gd name="connsiteY143" fmla="*/ 362454 h 362454"/>
                <a:gd name="connsiteX144" fmla="*/ 4748421 w 12192000"/>
                <a:gd name="connsiteY144" fmla="*/ 0 h 362454"/>
                <a:gd name="connsiteX145" fmla="*/ 4853343 w 12192000"/>
                <a:gd name="connsiteY145" fmla="*/ 0 h 362454"/>
                <a:gd name="connsiteX146" fmla="*/ 4689151 w 12192000"/>
                <a:gd name="connsiteY146" fmla="*/ 362454 h 362454"/>
                <a:gd name="connsiteX147" fmla="*/ 4584226 w 12192000"/>
                <a:gd name="connsiteY147" fmla="*/ 362454 h 362454"/>
                <a:gd name="connsiteX148" fmla="*/ 4543420 w 12192000"/>
                <a:gd name="connsiteY148" fmla="*/ 0 h 362454"/>
                <a:gd name="connsiteX149" fmla="*/ 4648343 w 12192000"/>
                <a:gd name="connsiteY149" fmla="*/ 0 h 362454"/>
                <a:gd name="connsiteX150" fmla="*/ 4484149 w 12192000"/>
                <a:gd name="connsiteY150" fmla="*/ 362454 h 362454"/>
                <a:gd name="connsiteX151" fmla="*/ 4379225 w 12192000"/>
                <a:gd name="connsiteY151" fmla="*/ 362454 h 362454"/>
                <a:gd name="connsiteX152" fmla="*/ 4338417 w 12192000"/>
                <a:gd name="connsiteY152" fmla="*/ 0 h 362454"/>
                <a:gd name="connsiteX153" fmla="*/ 4443341 w 12192000"/>
                <a:gd name="connsiteY153" fmla="*/ 0 h 362454"/>
                <a:gd name="connsiteX154" fmla="*/ 4279148 w 12192000"/>
                <a:gd name="connsiteY154" fmla="*/ 362454 h 362454"/>
                <a:gd name="connsiteX155" fmla="*/ 4174226 w 12192000"/>
                <a:gd name="connsiteY155" fmla="*/ 362454 h 362454"/>
                <a:gd name="connsiteX156" fmla="*/ 4133419 w 12192000"/>
                <a:gd name="connsiteY156" fmla="*/ 0 h 362454"/>
                <a:gd name="connsiteX157" fmla="*/ 4238340 w 12192000"/>
                <a:gd name="connsiteY157" fmla="*/ 0 h 362454"/>
                <a:gd name="connsiteX158" fmla="*/ 4074149 w 12192000"/>
                <a:gd name="connsiteY158" fmla="*/ 362454 h 362454"/>
                <a:gd name="connsiteX159" fmla="*/ 3969225 w 12192000"/>
                <a:gd name="connsiteY159" fmla="*/ 362454 h 362454"/>
                <a:gd name="connsiteX160" fmla="*/ 3928418 w 12192000"/>
                <a:gd name="connsiteY160" fmla="*/ 0 h 362454"/>
                <a:gd name="connsiteX161" fmla="*/ 4033341 w 12192000"/>
                <a:gd name="connsiteY161" fmla="*/ 0 h 362454"/>
                <a:gd name="connsiteX162" fmla="*/ 3869147 w 12192000"/>
                <a:gd name="connsiteY162" fmla="*/ 362454 h 362454"/>
                <a:gd name="connsiteX163" fmla="*/ 3764224 w 12192000"/>
                <a:gd name="connsiteY163" fmla="*/ 362454 h 362454"/>
                <a:gd name="connsiteX164" fmla="*/ 3723416 w 12192000"/>
                <a:gd name="connsiteY164" fmla="*/ 0 h 362454"/>
                <a:gd name="connsiteX165" fmla="*/ 3828340 w 12192000"/>
                <a:gd name="connsiteY165" fmla="*/ 0 h 362454"/>
                <a:gd name="connsiteX166" fmla="*/ 3664147 w 12192000"/>
                <a:gd name="connsiteY166" fmla="*/ 362454 h 362454"/>
                <a:gd name="connsiteX167" fmla="*/ 3559223 w 12192000"/>
                <a:gd name="connsiteY167" fmla="*/ 362454 h 362454"/>
                <a:gd name="connsiteX168" fmla="*/ 3518417 w 12192000"/>
                <a:gd name="connsiteY168" fmla="*/ 0 h 362454"/>
                <a:gd name="connsiteX169" fmla="*/ 3623339 w 12192000"/>
                <a:gd name="connsiteY169" fmla="*/ 0 h 362454"/>
                <a:gd name="connsiteX170" fmla="*/ 3459146 w 12192000"/>
                <a:gd name="connsiteY170" fmla="*/ 362454 h 362454"/>
                <a:gd name="connsiteX171" fmla="*/ 3354222 w 12192000"/>
                <a:gd name="connsiteY171" fmla="*/ 362454 h 362454"/>
                <a:gd name="connsiteX172" fmla="*/ 3313414 w 12192000"/>
                <a:gd name="connsiteY172" fmla="*/ 0 h 362454"/>
                <a:gd name="connsiteX173" fmla="*/ 3418339 w 12192000"/>
                <a:gd name="connsiteY173" fmla="*/ 0 h 362454"/>
                <a:gd name="connsiteX174" fmla="*/ 3254144 w 12192000"/>
                <a:gd name="connsiteY174" fmla="*/ 362454 h 362454"/>
                <a:gd name="connsiteX175" fmla="*/ 3149221 w 12192000"/>
                <a:gd name="connsiteY175" fmla="*/ 362454 h 362454"/>
                <a:gd name="connsiteX176" fmla="*/ 3122204 w 12192000"/>
                <a:gd name="connsiteY176" fmla="*/ 0 h 362454"/>
                <a:gd name="connsiteX177" fmla="*/ 3227129 w 12192000"/>
                <a:gd name="connsiteY177" fmla="*/ 0 h 362454"/>
                <a:gd name="connsiteX178" fmla="*/ 3062934 w 12192000"/>
                <a:gd name="connsiteY178" fmla="*/ 362454 h 362454"/>
                <a:gd name="connsiteX179" fmla="*/ 2958010 w 12192000"/>
                <a:gd name="connsiteY179" fmla="*/ 362454 h 362454"/>
                <a:gd name="connsiteX180" fmla="*/ 2917205 w 12192000"/>
                <a:gd name="connsiteY180" fmla="*/ 0 h 362454"/>
                <a:gd name="connsiteX181" fmla="*/ 3022129 w 12192000"/>
                <a:gd name="connsiteY181" fmla="*/ 0 h 362454"/>
                <a:gd name="connsiteX182" fmla="*/ 2857936 w 12192000"/>
                <a:gd name="connsiteY182" fmla="*/ 362454 h 362454"/>
                <a:gd name="connsiteX183" fmla="*/ 2753011 w 12192000"/>
                <a:gd name="connsiteY183" fmla="*/ 362454 h 362454"/>
                <a:gd name="connsiteX184" fmla="*/ 2712204 w 12192000"/>
                <a:gd name="connsiteY184" fmla="*/ 0 h 362454"/>
                <a:gd name="connsiteX185" fmla="*/ 2817128 w 12192000"/>
                <a:gd name="connsiteY185" fmla="*/ 0 h 362454"/>
                <a:gd name="connsiteX186" fmla="*/ 2652933 w 12192000"/>
                <a:gd name="connsiteY186" fmla="*/ 362454 h 362454"/>
                <a:gd name="connsiteX187" fmla="*/ 2548011 w 12192000"/>
                <a:gd name="connsiteY187" fmla="*/ 362454 h 362454"/>
                <a:gd name="connsiteX188" fmla="*/ 2507202 w 12192000"/>
                <a:gd name="connsiteY188" fmla="*/ 0 h 362454"/>
                <a:gd name="connsiteX189" fmla="*/ 2612127 w 12192000"/>
                <a:gd name="connsiteY189" fmla="*/ 0 h 362454"/>
                <a:gd name="connsiteX190" fmla="*/ 2447933 w 12192000"/>
                <a:gd name="connsiteY190" fmla="*/ 362454 h 362454"/>
                <a:gd name="connsiteX191" fmla="*/ 2343010 w 12192000"/>
                <a:gd name="connsiteY191" fmla="*/ 362454 h 362454"/>
                <a:gd name="connsiteX192" fmla="*/ 2302202 w 12192000"/>
                <a:gd name="connsiteY192" fmla="*/ 0 h 362454"/>
                <a:gd name="connsiteX193" fmla="*/ 2407125 w 12192000"/>
                <a:gd name="connsiteY193" fmla="*/ 0 h 362454"/>
                <a:gd name="connsiteX194" fmla="*/ 2242932 w 12192000"/>
                <a:gd name="connsiteY194" fmla="*/ 362454 h 362454"/>
                <a:gd name="connsiteX195" fmla="*/ 2138008 w 12192000"/>
                <a:gd name="connsiteY195" fmla="*/ 362454 h 362454"/>
                <a:gd name="connsiteX196" fmla="*/ 2097201 w 12192000"/>
                <a:gd name="connsiteY196" fmla="*/ 0 h 362454"/>
                <a:gd name="connsiteX197" fmla="*/ 2202124 w 12192000"/>
                <a:gd name="connsiteY197" fmla="*/ 0 h 362454"/>
                <a:gd name="connsiteX198" fmla="*/ 2037930 w 12192000"/>
                <a:gd name="connsiteY198" fmla="*/ 362454 h 362454"/>
                <a:gd name="connsiteX199" fmla="*/ 1933006 w 12192000"/>
                <a:gd name="connsiteY199" fmla="*/ 362454 h 362454"/>
                <a:gd name="connsiteX200" fmla="*/ 1892198 w 12192000"/>
                <a:gd name="connsiteY200" fmla="*/ 0 h 362454"/>
                <a:gd name="connsiteX201" fmla="*/ 1997122 w 12192000"/>
                <a:gd name="connsiteY201" fmla="*/ 0 h 362454"/>
                <a:gd name="connsiteX202" fmla="*/ 1832930 w 12192000"/>
                <a:gd name="connsiteY202" fmla="*/ 362454 h 362454"/>
                <a:gd name="connsiteX203" fmla="*/ 1728005 w 12192000"/>
                <a:gd name="connsiteY203" fmla="*/ 362454 h 362454"/>
                <a:gd name="connsiteX204" fmla="*/ 1687197 w 12192000"/>
                <a:gd name="connsiteY204" fmla="*/ 0 h 362454"/>
                <a:gd name="connsiteX205" fmla="*/ 1792121 w 12192000"/>
                <a:gd name="connsiteY205" fmla="*/ 0 h 362454"/>
                <a:gd name="connsiteX206" fmla="*/ 1627927 w 12192000"/>
                <a:gd name="connsiteY206" fmla="*/ 362454 h 362454"/>
                <a:gd name="connsiteX207" fmla="*/ 1523003 w 12192000"/>
                <a:gd name="connsiteY207" fmla="*/ 362454 h 362454"/>
                <a:gd name="connsiteX208" fmla="*/ 1482196 w 12192000"/>
                <a:gd name="connsiteY208" fmla="*/ 0 h 362454"/>
                <a:gd name="connsiteX209" fmla="*/ 1587120 w 12192000"/>
                <a:gd name="connsiteY209" fmla="*/ 0 h 362454"/>
                <a:gd name="connsiteX210" fmla="*/ 1422926 w 12192000"/>
                <a:gd name="connsiteY210" fmla="*/ 362454 h 362454"/>
                <a:gd name="connsiteX211" fmla="*/ 1318002 w 12192000"/>
                <a:gd name="connsiteY211" fmla="*/ 362454 h 362454"/>
                <a:gd name="connsiteX212" fmla="*/ 1277195 w 12192000"/>
                <a:gd name="connsiteY212" fmla="*/ 0 h 362454"/>
                <a:gd name="connsiteX213" fmla="*/ 1382120 w 12192000"/>
                <a:gd name="connsiteY213" fmla="*/ 0 h 362454"/>
                <a:gd name="connsiteX214" fmla="*/ 1217925 w 12192000"/>
                <a:gd name="connsiteY214" fmla="*/ 362454 h 362454"/>
                <a:gd name="connsiteX215" fmla="*/ 1113001 w 12192000"/>
                <a:gd name="connsiteY215" fmla="*/ 362454 h 362454"/>
                <a:gd name="connsiteX216" fmla="*/ 1072194 w 12192000"/>
                <a:gd name="connsiteY216" fmla="*/ 0 h 362454"/>
                <a:gd name="connsiteX217" fmla="*/ 1177118 w 12192000"/>
                <a:gd name="connsiteY217" fmla="*/ 0 h 362454"/>
                <a:gd name="connsiteX218" fmla="*/ 1012924 w 12192000"/>
                <a:gd name="connsiteY218" fmla="*/ 362454 h 362454"/>
                <a:gd name="connsiteX219" fmla="*/ 908000 w 12192000"/>
                <a:gd name="connsiteY219" fmla="*/ 362454 h 362454"/>
                <a:gd name="connsiteX220" fmla="*/ 880984 w 12192000"/>
                <a:gd name="connsiteY220" fmla="*/ 0 h 362454"/>
                <a:gd name="connsiteX221" fmla="*/ 985908 w 12192000"/>
                <a:gd name="connsiteY221" fmla="*/ 0 h 362454"/>
                <a:gd name="connsiteX222" fmla="*/ 821715 w 12192000"/>
                <a:gd name="connsiteY222" fmla="*/ 362454 h 362454"/>
                <a:gd name="connsiteX223" fmla="*/ 716790 w 12192000"/>
                <a:gd name="connsiteY223" fmla="*/ 362454 h 362454"/>
                <a:gd name="connsiteX224" fmla="*/ 689773 w 12192000"/>
                <a:gd name="connsiteY224" fmla="*/ 0 h 362454"/>
                <a:gd name="connsiteX225" fmla="*/ 794698 w 12192000"/>
                <a:gd name="connsiteY225" fmla="*/ 0 h 362454"/>
                <a:gd name="connsiteX226" fmla="*/ 630504 w 12192000"/>
                <a:gd name="connsiteY226" fmla="*/ 362454 h 362454"/>
                <a:gd name="connsiteX227" fmla="*/ 525580 w 12192000"/>
                <a:gd name="connsiteY227" fmla="*/ 362454 h 362454"/>
                <a:gd name="connsiteX228" fmla="*/ 498563 w 12192000"/>
                <a:gd name="connsiteY228" fmla="*/ 0 h 362454"/>
                <a:gd name="connsiteX229" fmla="*/ 603487 w 12192000"/>
                <a:gd name="connsiteY229" fmla="*/ 0 h 362454"/>
                <a:gd name="connsiteX230" fmla="*/ 439293 w 12192000"/>
                <a:gd name="connsiteY230" fmla="*/ 362454 h 362454"/>
                <a:gd name="connsiteX231" fmla="*/ 334369 w 12192000"/>
                <a:gd name="connsiteY231" fmla="*/ 362454 h 362454"/>
                <a:gd name="connsiteX232" fmla="*/ 307353 w 12192000"/>
                <a:gd name="connsiteY232" fmla="*/ 0 h 362454"/>
                <a:gd name="connsiteX233" fmla="*/ 412277 w 12192000"/>
                <a:gd name="connsiteY233" fmla="*/ 0 h 362454"/>
                <a:gd name="connsiteX234" fmla="*/ 248083 w 12192000"/>
                <a:gd name="connsiteY234" fmla="*/ 362454 h 362454"/>
                <a:gd name="connsiteX235" fmla="*/ 143159 w 12192000"/>
                <a:gd name="connsiteY235" fmla="*/ 362454 h 362454"/>
                <a:gd name="connsiteX236" fmla="*/ 116154 w 12192000"/>
                <a:gd name="connsiteY236" fmla="*/ 0 h 362454"/>
                <a:gd name="connsiteX237" fmla="*/ 221078 w 12192000"/>
                <a:gd name="connsiteY237" fmla="*/ 0 h 362454"/>
                <a:gd name="connsiteX238" fmla="*/ 56884 w 12192000"/>
                <a:gd name="connsiteY238" fmla="*/ 362454 h 362454"/>
                <a:gd name="connsiteX239" fmla="*/ 0 w 12192000"/>
                <a:gd name="connsiteY239" fmla="*/ 362454 h 362454"/>
                <a:gd name="connsiteX240" fmla="*/ 0 w 12192000"/>
                <a:gd name="connsiteY240" fmla="*/ 256407 h 362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Lst>
              <a:rect l="l" t="t" r="r" b="b"/>
              <a:pathLst>
                <a:path w="12192000" h="362454">
                  <a:moveTo>
                    <a:pt x="12087076" y="0"/>
                  </a:moveTo>
                  <a:lnTo>
                    <a:pt x="12192000" y="0"/>
                  </a:lnTo>
                  <a:lnTo>
                    <a:pt x="12027806" y="362454"/>
                  </a:lnTo>
                  <a:lnTo>
                    <a:pt x="11922882" y="362454"/>
                  </a:lnTo>
                  <a:close/>
                  <a:moveTo>
                    <a:pt x="11882077" y="0"/>
                  </a:moveTo>
                  <a:lnTo>
                    <a:pt x="11987001" y="0"/>
                  </a:lnTo>
                  <a:lnTo>
                    <a:pt x="11822807" y="362454"/>
                  </a:lnTo>
                  <a:lnTo>
                    <a:pt x="11717883" y="362454"/>
                  </a:lnTo>
                  <a:close/>
                  <a:moveTo>
                    <a:pt x="11677076" y="0"/>
                  </a:moveTo>
                  <a:lnTo>
                    <a:pt x="11782000" y="0"/>
                  </a:lnTo>
                  <a:lnTo>
                    <a:pt x="11617806" y="362454"/>
                  </a:lnTo>
                  <a:lnTo>
                    <a:pt x="11512882" y="362454"/>
                  </a:lnTo>
                  <a:close/>
                  <a:moveTo>
                    <a:pt x="11472075" y="0"/>
                  </a:moveTo>
                  <a:lnTo>
                    <a:pt x="11576999" y="0"/>
                  </a:lnTo>
                  <a:lnTo>
                    <a:pt x="11412805" y="362454"/>
                  </a:lnTo>
                  <a:lnTo>
                    <a:pt x="11307881" y="362454"/>
                  </a:lnTo>
                  <a:close/>
                  <a:moveTo>
                    <a:pt x="11267074" y="0"/>
                  </a:moveTo>
                  <a:lnTo>
                    <a:pt x="11371998" y="0"/>
                  </a:lnTo>
                  <a:lnTo>
                    <a:pt x="11207804" y="362454"/>
                  </a:lnTo>
                  <a:lnTo>
                    <a:pt x="11102880" y="362454"/>
                  </a:lnTo>
                  <a:close/>
                  <a:moveTo>
                    <a:pt x="11062073" y="0"/>
                  </a:moveTo>
                  <a:lnTo>
                    <a:pt x="11166997" y="0"/>
                  </a:lnTo>
                  <a:lnTo>
                    <a:pt x="11002803" y="362454"/>
                  </a:lnTo>
                  <a:lnTo>
                    <a:pt x="10897879" y="362454"/>
                  </a:lnTo>
                  <a:close/>
                  <a:moveTo>
                    <a:pt x="10857072" y="0"/>
                  </a:moveTo>
                  <a:lnTo>
                    <a:pt x="10961996" y="0"/>
                  </a:lnTo>
                  <a:lnTo>
                    <a:pt x="10797802" y="362454"/>
                  </a:lnTo>
                  <a:lnTo>
                    <a:pt x="10692878" y="362454"/>
                  </a:lnTo>
                  <a:close/>
                  <a:moveTo>
                    <a:pt x="10652071" y="0"/>
                  </a:moveTo>
                  <a:lnTo>
                    <a:pt x="10756995" y="0"/>
                  </a:lnTo>
                  <a:lnTo>
                    <a:pt x="10592801" y="362454"/>
                  </a:lnTo>
                  <a:lnTo>
                    <a:pt x="10487877" y="362454"/>
                  </a:lnTo>
                  <a:close/>
                  <a:moveTo>
                    <a:pt x="10447070" y="0"/>
                  </a:moveTo>
                  <a:lnTo>
                    <a:pt x="10551994" y="0"/>
                  </a:lnTo>
                  <a:lnTo>
                    <a:pt x="10387800" y="362454"/>
                  </a:lnTo>
                  <a:lnTo>
                    <a:pt x="10282876" y="362454"/>
                  </a:lnTo>
                  <a:close/>
                  <a:moveTo>
                    <a:pt x="10242069" y="0"/>
                  </a:moveTo>
                  <a:lnTo>
                    <a:pt x="10346993" y="0"/>
                  </a:lnTo>
                  <a:lnTo>
                    <a:pt x="10182799" y="362454"/>
                  </a:lnTo>
                  <a:lnTo>
                    <a:pt x="10077875" y="362454"/>
                  </a:lnTo>
                  <a:close/>
                  <a:moveTo>
                    <a:pt x="10037068" y="0"/>
                  </a:moveTo>
                  <a:lnTo>
                    <a:pt x="10141992" y="0"/>
                  </a:lnTo>
                  <a:lnTo>
                    <a:pt x="9977798" y="362454"/>
                  </a:lnTo>
                  <a:lnTo>
                    <a:pt x="9872874" y="362454"/>
                  </a:lnTo>
                  <a:close/>
                  <a:moveTo>
                    <a:pt x="9845855" y="0"/>
                  </a:moveTo>
                  <a:lnTo>
                    <a:pt x="9950779" y="0"/>
                  </a:lnTo>
                  <a:lnTo>
                    <a:pt x="9786585" y="362454"/>
                  </a:lnTo>
                  <a:lnTo>
                    <a:pt x="9681661" y="362454"/>
                  </a:lnTo>
                  <a:close/>
                  <a:moveTo>
                    <a:pt x="9640856" y="0"/>
                  </a:moveTo>
                  <a:lnTo>
                    <a:pt x="9745780" y="0"/>
                  </a:lnTo>
                  <a:lnTo>
                    <a:pt x="9581586" y="362454"/>
                  </a:lnTo>
                  <a:lnTo>
                    <a:pt x="9476662" y="362454"/>
                  </a:lnTo>
                  <a:close/>
                  <a:moveTo>
                    <a:pt x="9435855" y="0"/>
                  </a:moveTo>
                  <a:lnTo>
                    <a:pt x="9540779" y="0"/>
                  </a:lnTo>
                  <a:lnTo>
                    <a:pt x="9376585" y="362454"/>
                  </a:lnTo>
                  <a:lnTo>
                    <a:pt x="9271661" y="362454"/>
                  </a:lnTo>
                  <a:close/>
                  <a:moveTo>
                    <a:pt x="9230854" y="0"/>
                  </a:moveTo>
                  <a:lnTo>
                    <a:pt x="9335778" y="0"/>
                  </a:lnTo>
                  <a:lnTo>
                    <a:pt x="9171584" y="362454"/>
                  </a:lnTo>
                  <a:lnTo>
                    <a:pt x="9066660" y="362454"/>
                  </a:lnTo>
                  <a:close/>
                  <a:moveTo>
                    <a:pt x="9025853" y="0"/>
                  </a:moveTo>
                  <a:lnTo>
                    <a:pt x="9130777" y="0"/>
                  </a:lnTo>
                  <a:lnTo>
                    <a:pt x="8966583" y="362454"/>
                  </a:lnTo>
                  <a:lnTo>
                    <a:pt x="8861659" y="362454"/>
                  </a:lnTo>
                  <a:close/>
                  <a:moveTo>
                    <a:pt x="8820852" y="0"/>
                  </a:moveTo>
                  <a:lnTo>
                    <a:pt x="8925776" y="0"/>
                  </a:lnTo>
                  <a:lnTo>
                    <a:pt x="8761582" y="362454"/>
                  </a:lnTo>
                  <a:lnTo>
                    <a:pt x="8656658" y="362454"/>
                  </a:lnTo>
                  <a:close/>
                  <a:moveTo>
                    <a:pt x="8615851" y="0"/>
                  </a:moveTo>
                  <a:lnTo>
                    <a:pt x="8720775" y="0"/>
                  </a:lnTo>
                  <a:lnTo>
                    <a:pt x="8556581" y="362454"/>
                  </a:lnTo>
                  <a:lnTo>
                    <a:pt x="8451657" y="362454"/>
                  </a:lnTo>
                  <a:close/>
                  <a:moveTo>
                    <a:pt x="8410850" y="0"/>
                  </a:moveTo>
                  <a:lnTo>
                    <a:pt x="8515774" y="0"/>
                  </a:lnTo>
                  <a:lnTo>
                    <a:pt x="8351580" y="362454"/>
                  </a:lnTo>
                  <a:lnTo>
                    <a:pt x="8246656" y="362454"/>
                  </a:lnTo>
                  <a:close/>
                  <a:moveTo>
                    <a:pt x="8205849" y="0"/>
                  </a:moveTo>
                  <a:lnTo>
                    <a:pt x="8310773" y="0"/>
                  </a:lnTo>
                  <a:lnTo>
                    <a:pt x="8146579" y="362454"/>
                  </a:lnTo>
                  <a:lnTo>
                    <a:pt x="8041655" y="362454"/>
                  </a:lnTo>
                  <a:close/>
                  <a:moveTo>
                    <a:pt x="8000848" y="0"/>
                  </a:moveTo>
                  <a:lnTo>
                    <a:pt x="8105772" y="0"/>
                  </a:lnTo>
                  <a:lnTo>
                    <a:pt x="7941578" y="362454"/>
                  </a:lnTo>
                  <a:lnTo>
                    <a:pt x="7836654" y="362454"/>
                  </a:lnTo>
                  <a:close/>
                  <a:moveTo>
                    <a:pt x="7795847" y="0"/>
                  </a:moveTo>
                  <a:lnTo>
                    <a:pt x="7900771" y="0"/>
                  </a:lnTo>
                  <a:lnTo>
                    <a:pt x="7736577" y="362454"/>
                  </a:lnTo>
                  <a:lnTo>
                    <a:pt x="7631653" y="362454"/>
                  </a:lnTo>
                  <a:close/>
                  <a:moveTo>
                    <a:pt x="7604637" y="0"/>
                  </a:moveTo>
                  <a:lnTo>
                    <a:pt x="7709561" y="0"/>
                  </a:lnTo>
                  <a:lnTo>
                    <a:pt x="7545367" y="362454"/>
                  </a:lnTo>
                  <a:lnTo>
                    <a:pt x="7440443" y="362454"/>
                  </a:lnTo>
                  <a:close/>
                  <a:moveTo>
                    <a:pt x="7399638" y="0"/>
                  </a:moveTo>
                  <a:lnTo>
                    <a:pt x="7504562" y="0"/>
                  </a:lnTo>
                  <a:lnTo>
                    <a:pt x="7340368" y="362454"/>
                  </a:lnTo>
                  <a:lnTo>
                    <a:pt x="7235444" y="362454"/>
                  </a:lnTo>
                  <a:close/>
                  <a:moveTo>
                    <a:pt x="7194637" y="0"/>
                  </a:moveTo>
                  <a:lnTo>
                    <a:pt x="7299561" y="0"/>
                  </a:lnTo>
                  <a:lnTo>
                    <a:pt x="7135367" y="362454"/>
                  </a:lnTo>
                  <a:lnTo>
                    <a:pt x="7030443" y="362454"/>
                  </a:lnTo>
                  <a:close/>
                  <a:moveTo>
                    <a:pt x="6989636" y="0"/>
                  </a:moveTo>
                  <a:lnTo>
                    <a:pt x="7094560" y="0"/>
                  </a:lnTo>
                  <a:lnTo>
                    <a:pt x="6930366" y="362454"/>
                  </a:lnTo>
                  <a:lnTo>
                    <a:pt x="6825442" y="362454"/>
                  </a:lnTo>
                  <a:close/>
                  <a:moveTo>
                    <a:pt x="6784635" y="0"/>
                  </a:moveTo>
                  <a:lnTo>
                    <a:pt x="6889559" y="0"/>
                  </a:lnTo>
                  <a:lnTo>
                    <a:pt x="6725365" y="362454"/>
                  </a:lnTo>
                  <a:lnTo>
                    <a:pt x="6620441" y="362454"/>
                  </a:lnTo>
                  <a:close/>
                  <a:moveTo>
                    <a:pt x="6579634" y="0"/>
                  </a:moveTo>
                  <a:lnTo>
                    <a:pt x="6684558" y="0"/>
                  </a:lnTo>
                  <a:lnTo>
                    <a:pt x="6520364" y="362454"/>
                  </a:lnTo>
                  <a:lnTo>
                    <a:pt x="6415440" y="362454"/>
                  </a:lnTo>
                  <a:close/>
                  <a:moveTo>
                    <a:pt x="6374633" y="0"/>
                  </a:moveTo>
                  <a:lnTo>
                    <a:pt x="6479557" y="0"/>
                  </a:lnTo>
                  <a:lnTo>
                    <a:pt x="6315363" y="362454"/>
                  </a:lnTo>
                  <a:lnTo>
                    <a:pt x="6210439" y="362454"/>
                  </a:lnTo>
                  <a:close/>
                  <a:moveTo>
                    <a:pt x="6169632" y="0"/>
                  </a:moveTo>
                  <a:lnTo>
                    <a:pt x="6274556" y="0"/>
                  </a:lnTo>
                  <a:lnTo>
                    <a:pt x="6110362" y="362454"/>
                  </a:lnTo>
                  <a:lnTo>
                    <a:pt x="6005438" y="362454"/>
                  </a:lnTo>
                  <a:close/>
                  <a:moveTo>
                    <a:pt x="5964632" y="0"/>
                  </a:moveTo>
                  <a:lnTo>
                    <a:pt x="6069556" y="0"/>
                  </a:lnTo>
                  <a:lnTo>
                    <a:pt x="5905362" y="362454"/>
                  </a:lnTo>
                  <a:lnTo>
                    <a:pt x="5800438" y="362454"/>
                  </a:lnTo>
                  <a:close/>
                  <a:moveTo>
                    <a:pt x="5759631" y="0"/>
                  </a:moveTo>
                  <a:lnTo>
                    <a:pt x="5864555" y="0"/>
                  </a:lnTo>
                  <a:lnTo>
                    <a:pt x="5700362" y="362454"/>
                  </a:lnTo>
                  <a:lnTo>
                    <a:pt x="5595439" y="362454"/>
                  </a:lnTo>
                  <a:close/>
                  <a:moveTo>
                    <a:pt x="5554631" y="0"/>
                  </a:moveTo>
                  <a:lnTo>
                    <a:pt x="5659555" y="0"/>
                  </a:lnTo>
                  <a:lnTo>
                    <a:pt x="5495362" y="362454"/>
                  </a:lnTo>
                  <a:lnTo>
                    <a:pt x="5390438" y="362454"/>
                  </a:lnTo>
                  <a:close/>
                  <a:moveTo>
                    <a:pt x="5363422" y="0"/>
                  </a:moveTo>
                  <a:lnTo>
                    <a:pt x="5468345" y="0"/>
                  </a:lnTo>
                  <a:lnTo>
                    <a:pt x="5304153" y="362454"/>
                  </a:lnTo>
                  <a:lnTo>
                    <a:pt x="5199228" y="362454"/>
                  </a:lnTo>
                  <a:close/>
                  <a:moveTo>
                    <a:pt x="5158423" y="0"/>
                  </a:moveTo>
                  <a:lnTo>
                    <a:pt x="5263348" y="0"/>
                  </a:lnTo>
                  <a:lnTo>
                    <a:pt x="5099154" y="362454"/>
                  </a:lnTo>
                  <a:lnTo>
                    <a:pt x="4994229" y="362454"/>
                  </a:lnTo>
                  <a:close/>
                  <a:moveTo>
                    <a:pt x="4953420" y="0"/>
                  </a:moveTo>
                  <a:lnTo>
                    <a:pt x="5058346" y="0"/>
                  </a:lnTo>
                  <a:lnTo>
                    <a:pt x="4894151" y="362454"/>
                  </a:lnTo>
                  <a:lnTo>
                    <a:pt x="4789227" y="362454"/>
                  </a:lnTo>
                  <a:close/>
                  <a:moveTo>
                    <a:pt x="4748421" y="0"/>
                  </a:moveTo>
                  <a:lnTo>
                    <a:pt x="4853343" y="0"/>
                  </a:lnTo>
                  <a:lnTo>
                    <a:pt x="4689151" y="362454"/>
                  </a:lnTo>
                  <a:lnTo>
                    <a:pt x="4584226" y="362454"/>
                  </a:lnTo>
                  <a:close/>
                  <a:moveTo>
                    <a:pt x="4543420" y="0"/>
                  </a:moveTo>
                  <a:lnTo>
                    <a:pt x="4648343" y="0"/>
                  </a:lnTo>
                  <a:lnTo>
                    <a:pt x="4484149" y="362454"/>
                  </a:lnTo>
                  <a:lnTo>
                    <a:pt x="4379225" y="362454"/>
                  </a:lnTo>
                  <a:close/>
                  <a:moveTo>
                    <a:pt x="4338417" y="0"/>
                  </a:moveTo>
                  <a:lnTo>
                    <a:pt x="4443341" y="0"/>
                  </a:lnTo>
                  <a:lnTo>
                    <a:pt x="4279148" y="362454"/>
                  </a:lnTo>
                  <a:lnTo>
                    <a:pt x="4174226" y="362454"/>
                  </a:lnTo>
                  <a:close/>
                  <a:moveTo>
                    <a:pt x="4133419" y="0"/>
                  </a:moveTo>
                  <a:lnTo>
                    <a:pt x="4238340" y="0"/>
                  </a:lnTo>
                  <a:lnTo>
                    <a:pt x="4074149" y="362454"/>
                  </a:lnTo>
                  <a:lnTo>
                    <a:pt x="3969225" y="362454"/>
                  </a:lnTo>
                  <a:close/>
                  <a:moveTo>
                    <a:pt x="3928418" y="0"/>
                  </a:moveTo>
                  <a:lnTo>
                    <a:pt x="4033341" y="0"/>
                  </a:lnTo>
                  <a:lnTo>
                    <a:pt x="3869147" y="362454"/>
                  </a:lnTo>
                  <a:lnTo>
                    <a:pt x="3764224" y="362454"/>
                  </a:lnTo>
                  <a:close/>
                  <a:moveTo>
                    <a:pt x="3723416" y="0"/>
                  </a:moveTo>
                  <a:lnTo>
                    <a:pt x="3828340" y="0"/>
                  </a:lnTo>
                  <a:lnTo>
                    <a:pt x="3664147" y="362454"/>
                  </a:lnTo>
                  <a:lnTo>
                    <a:pt x="3559223" y="362454"/>
                  </a:lnTo>
                  <a:close/>
                  <a:moveTo>
                    <a:pt x="3518417" y="0"/>
                  </a:moveTo>
                  <a:lnTo>
                    <a:pt x="3623339" y="0"/>
                  </a:lnTo>
                  <a:lnTo>
                    <a:pt x="3459146" y="362454"/>
                  </a:lnTo>
                  <a:lnTo>
                    <a:pt x="3354222" y="362454"/>
                  </a:lnTo>
                  <a:close/>
                  <a:moveTo>
                    <a:pt x="3313414" y="0"/>
                  </a:moveTo>
                  <a:lnTo>
                    <a:pt x="3418339" y="0"/>
                  </a:lnTo>
                  <a:lnTo>
                    <a:pt x="3254144" y="362454"/>
                  </a:lnTo>
                  <a:lnTo>
                    <a:pt x="3149221" y="362454"/>
                  </a:lnTo>
                  <a:close/>
                  <a:moveTo>
                    <a:pt x="3122204" y="0"/>
                  </a:moveTo>
                  <a:lnTo>
                    <a:pt x="3227129" y="0"/>
                  </a:lnTo>
                  <a:lnTo>
                    <a:pt x="3062934" y="362454"/>
                  </a:lnTo>
                  <a:lnTo>
                    <a:pt x="2958010" y="362454"/>
                  </a:lnTo>
                  <a:close/>
                  <a:moveTo>
                    <a:pt x="2917205" y="0"/>
                  </a:moveTo>
                  <a:lnTo>
                    <a:pt x="3022129" y="0"/>
                  </a:lnTo>
                  <a:lnTo>
                    <a:pt x="2857936" y="362454"/>
                  </a:lnTo>
                  <a:lnTo>
                    <a:pt x="2753011" y="362454"/>
                  </a:lnTo>
                  <a:close/>
                  <a:moveTo>
                    <a:pt x="2712204" y="0"/>
                  </a:moveTo>
                  <a:lnTo>
                    <a:pt x="2817128" y="0"/>
                  </a:lnTo>
                  <a:lnTo>
                    <a:pt x="2652933" y="362454"/>
                  </a:lnTo>
                  <a:lnTo>
                    <a:pt x="2548011" y="362454"/>
                  </a:lnTo>
                  <a:close/>
                  <a:moveTo>
                    <a:pt x="2507202" y="0"/>
                  </a:moveTo>
                  <a:lnTo>
                    <a:pt x="2612127" y="0"/>
                  </a:lnTo>
                  <a:lnTo>
                    <a:pt x="2447933" y="362454"/>
                  </a:lnTo>
                  <a:lnTo>
                    <a:pt x="2343010" y="362454"/>
                  </a:lnTo>
                  <a:close/>
                  <a:moveTo>
                    <a:pt x="2302202" y="0"/>
                  </a:moveTo>
                  <a:lnTo>
                    <a:pt x="2407125" y="0"/>
                  </a:lnTo>
                  <a:lnTo>
                    <a:pt x="2242932" y="362454"/>
                  </a:lnTo>
                  <a:lnTo>
                    <a:pt x="2138008" y="362454"/>
                  </a:lnTo>
                  <a:close/>
                  <a:moveTo>
                    <a:pt x="2097201" y="0"/>
                  </a:moveTo>
                  <a:lnTo>
                    <a:pt x="2202124" y="0"/>
                  </a:lnTo>
                  <a:lnTo>
                    <a:pt x="2037930" y="362454"/>
                  </a:lnTo>
                  <a:lnTo>
                    <a:pt x="1933006" y="362454"/>
                  </a:lnTo>
                  <a:close/>
                  <a:moveTo>
                    <a:pt x="1892198" y="0"/>
                  </a:moveTo>
                  <a:lnTo>
                    <a:pt x="1997122" y="0"/>
                  </a:lnTo>
                  <a:lnTo>
                    <a:pt x="1832930" y="362454"/>
                  </a:lnTo>
                  <a:lnTo>
                    <a:pt x="1728005" y="362454"/>
                  </a:lnTo>
                  <a:close/>
                  <a:moveTo>
                    <a:pt x="1687197" y="0"/>
                  </a:moveTo>
                  <a:lnTo>
                    <a:pt x="1792121" y="0"/>
                  </a:lnTo>
                  <a:lnTo>
                    <a:pt x="1627927" y="362454"/>
                  </a:lnTo>
                  <a:lnTo>
                    <a:pt x="1523003" y="362454"/>
                  </a:lnTo>
                  <a:close/>
                  <a:moveTo>
                    <a:pt x="1482196" y="0"/>
                  </a:moveTo>
                  <a:lnTo>
                    <a:pt x="1587120" y="0"/>
                  </a:lnTo>
                  <a:lnTo>
                    <a:pt x="1422926" y="362454"/>
                  </a:lnTo>
                  <a:lnTo>
                    <a:pt x="1318002" y="362454"/>
                  </a:lnTo>
                  <a:close/>
                  <a:moveTo>
                    <a:pt x="1277195" y="0"/>
                  </a:moveTo>
                  <a:lnTo>
                    <a:pt x="1382120" y="0"/>
                  </a:lnTo>
                  <a:lnTo>
                    <a:pt x="1217925" y="362454"/>
                  </a:lnTo>
                  <a:lnTo>
                    <a:pt x="1113001" y="362454"/>
                  </a:lnTo>
                  <a:close/>
                  <a:moveTo>
                    <a:pt x="1072194" y="0"/>
                  </a:moveTo>
                  <a:lnTo>
                    <a:pt x="1177118" y="0"/>
                  </a:lnTo>
                  <a:lnTo>
                    <a:pt x="1012924" y="362454"/>
                  </a:lnTo>
                  <a:lnTo>
                    <a:pt x="908000" y="362454"/>
                  </a:lnTo>
                  <a:close/>
                  <a:moveTo>
                    <a:pt x="880984" y="0"/>
                  </a:moveTo>
                  <a:lnTo>
                    <a:pt x="985908" y="0"/>
                  </a:lnTo>
                  <a:lnTo>
                    <a:pt x="821715" y="362454"/>
                  </a:lnTo>
                  <a:lnTo>
                    <a:pt x="716790" y="362454"/>
                  </a:lnTo>
                  <a:close/>
                  <a:moveTo>
                    <a:pt x="689773" y="0"/>
                  </a:moveTo>
                  <a:lnTo>
                    <a:pt x="794698" y="0"/>
                  </a:lnTo>
                  <a:lnTo>
                    <a:pt x="630504" y="362454"/>
                  </a:lnTo>
                  <a:lnTo>
                    <a:pt x="525580" y="362454"/>
                  </a:lnTo>
                  <a:close/>
                  <a:moveTo>
                    <a:pt x="498563" y="0"/>
                  </a:moveTo>
                  <a:lnTo>
                    <a:pt x="603487" y="0"/>
                  </a:lnTo>
                  <a:lnTo>
                    <a:pt x="439293" y="362454"/>
                  </a:lnTo>
                  <a:lnTo>
                    <a:pt x="334369" y="362454"/>
                  </a:lnTo>
                  <a:close/>
                  <a:moveTo>
                    <a:pt x="307353" y="0"/>
                  </a:moveTo>
                  <a:lnTo>
                    <a:pt x="412277" y="0"/>
                  </a:lnTo>
                  <a:lnTo>
                    <a:pt x="248083" y="362454"/>
                  </a:lnTo>
                  <a:lnTo>
                    <a:pt x="143159" y="362454"/>
                  </a:lnTo>
                  <a:close/>
                  <a:moveTo>
                    <a:pt x="116154" y="0"/>
                  </a:moveTo>
                  <a:lnTo>
                    <a:pt x="221078" y="0"/>
                  </a:lnTo>
                  <a:lnTo>
                    <a:pt x="56884" y="362454"/>
                  </a:lnTo>
                  <a:lnTo>
                    <a:pt x="0" y="362454"/>
                  </a:lnTo>
                  <a:lnTo>
                    <a:pt x="0" y="256407"/>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extBox 3">
            <a:extLst>
              <a:ext uri="{FF2B5EF4-FFF2-40B4-BE49-F238E27FC236}">
                <a16:creationId xmlns:a16="http://schemas.microsoft.com/office/drawing/2014/main" xmlns="" id="{948A2979-A456-4286-B8FC-8FF4C0C58EFD}"/>
              </a:ext>
            </a:extLst>
          </p:cNvPr>
          <p:cNvSpPr txBox="1"/>
          <p:nvPr/>
        </p:nvSpPr>
        <p:spPr>
          <a:xfrm>
            <a:off x="0" y="2122461"/>
            <a:ext cx="12192000" cy="2554545"/>
          </a:xfrm>
          <a:prstGeom prst="rect">
            <a:avLst/>
          </a:prstGeom>
          <a:noFill/>
        </p:spPr>
        <p:txBody>
          <a:bodyPr wrap="square" rtlCol="0" anchor="ctr">
            <a:spAutoFit/>
          </a:bodyPr>
          <a:lstStyle/>
          <a:p>
            <a:pPr algn="ctr"/>
            <a:r>
              <a:rPr lang="id-ID" altLang="ko-KR" sz="4000" b="1" dirty="0" smtClean="0">
                <a:latin typeface="Segoe UI" panose="020B0502040204020203" pitchFamily="34" charset="0"/>
                <a:cs typeface="Segoe UI" panose="020B0502040204020203" pitchFamily="34" charset="0"/>
              </a:rPr>
              <a:t>KEBIJAKAN PENGALOKASIAN TUGAS PEMBANTUAN PEMBANGUNAN SARANA DAN PRASARANA PEMERINTAHAN DI KAWASAN PERBATASAN NEGARA DAN PPKT</a:t>
            </a:r>
            <a:endParaRPr lang="ko-KR" altLang="en-US" sz="4000" b="1" dirty="0">
              <a:latin typeface="Segoe UI" panose="020B0502040204020203" pitchFamily="34" charset="0"/>
              <a:cs typeface="Segoe UI" panose="020B0502040204020203" pitchFamily="34" charset="0"/>
            </a:endParaRPr>
          </a:p>
        </p:txBody>
      </p:sp>
      <p:grpSp>
        <p:nvGrpSpPr>
          <p:cNvPr id="180" name="Group 179">
            <a:extLst>
              <a:ext uri="{FF2B5EF4-FFF2-40B4-BE49-F238E27FC236}">
                <a16:creationId xmlns:a16="http://schemas.microsoft.com/office/drawing/2014/main" xmlns="" id="{8429DDA0-B1B8-47BC-8D60-2A9CC3C68E75}"/>
              </a:ext>
            </a:extLst>
          </p:cNvPr>
          <p:cNvGrpSpPr/>
          <p:nvPr/>
        </p:nvGrpSpPr>
        <p:grpSpPr>
          <a:xfrm>
            <a:off x="-18720" y="5663823"/>
            <a:ext cx="12210572" cy="379656"/>
            <a:chOff x="3638881" y="1932349"/>
            <a:chExt cx="12210572" cy="379656"/>
          </a:xfrm>
        </p:grpSpPr>
        <p:sp>
          <p:nvSpPr>
            <p:cNvPr id="146" name="Rectangle 145">
              <a:extLst>
                <a:ext uri="{FF2B5EF4-FFF2-40B4-BE49-F238E27FC236}">
                  <a16:creationId xmlns:a16="http://schemas.microsoft.com/office/drawing/2014/main" xmlns="" id="{B505BD3C-27E0-4BB6-B46D-4C6B10CEBFA3}"/>
                </a:ext>
              </a:extLst>
            </p:cNvPr>
            <p:cNvSpPr/>
            <p:nvPr/>
          </p:nvSpPr>
          <p:spPr>
            <a:xfrm>
              <a:off x="3657453" y="1932349"/>
              <a:ext cx="12192000" cy="3796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9" name="Freeform: Shape 178">
              <a:extLst>
                <a:ext uri="{FF2B5EF4-FFF2-40B4-BE49-F238E27FC236}">
                  <a16:creationId xmlns:a16="http://schemas.microsoft.com/office/drawing/2014/main" xmlns="" id="{4323F488-2DE7-4137-97A5-27646E2B41FE}"/>
                </a:ext>
              </a:extLst>
            </p:cNvPr>
            <p:cNvSpPr/>
            <p:nvPr/>
          </p:nvSpPr>
          <p:spPr>
            <a:xfrm>
              <a:off x="3638881" y="1933431"/>
              <a:ext cx="12192000" cy="378573"/>
            </a:xfrm>
            <a:custGeom>
              <a:avLst/>
              <a:gdLst>
                <a:gd name="connsiteX0" fmla="*/ 12087076 w 12192000"/>
                <a:gd name="connsiteY0" fmla="*/ 0 h 362454"/>
                <a:gd name="connsiteX1" fmla="*/ 12192000 w 12192000"/>
                <a:gd name="connsiteY1" fmla="*/ 0 h 362454"/>
                <a:gd name="connsiteX2" fmla="*/ 12027806 w 12192000"/>
                <a:gd name="connsiteY2" fmla="*/ 362454 h 362454"/>
                <a:gd name="connsiteX3" fmla="*/ 11922882 w 12192000"/>
                <a:gd name="connsiteY3" fmla="*/ 362454 h 362454"/>
                <a:gd name="connsiteX4" fmla="*/ 11882077 w 12192000"/>
                <a:gd name="connsiteY4" fmla="*/ 0 h 362454"/>
                <a:gd name="connsiteX5" fmla="*/ 11987001 w 12192000"/>
                <a:gd name="connsiteY5" fmla="*/ 0 h 362454"/>
                <a:gd name="connsiteX6" fmla="*/ 11822807 w 12192000"/>
                <a:gd name="connsiteY6" fmla="*/ 362454 h 362454"/>
                <a:gd name="connsiteX7" fmla="*/ 11717883 w 12192000"/>
                <a:gd name="connsiteY7" fmla="*/ 362454 h 362454"/>
                <a:gd name="connsiteX8" fmla="*/ 11677076 w 12192000"/>
                <a:gd name="connsiteY8" fmla="*/ 0 h 362454"/>
                <a:gd name="connsiteX9" fmla="*/ 11782000 w 12192000"/>
                <a:gd name="connsiteY9" fmla="*/ 0 h 362454"/>
                <a:gd name="connsiteX10" fmla="*/ 11617806 w 12192000"/>
                <a:gd name="connsiteY10" fmla="*/ 362454 h 362454"/>
                <a:gd name="connsiteX11" fmla="*/ 11512882 w 12192000"/>
                <a:gd name="connsiteY11" fmla="*/ 362454 h 362454"/>
                <a:gd name="connsiteX12" fmla="*/ 11472075 w 12192000"/>
                <a:gd name="connsiteY12" fmla="*/ 0 h 362454"/>
                <a:gd name="connsiteX13" fmla="*/ 11576999 w 12192000"/>
                <a:gd name="connsiteY13" fmla="*/ 0 h 362454"/>
                <a:gd name="connsiteX14" fmla="*/ 11412805 w 12192000"/>
                <a:gd name="connsiteY14" fmla="*/ 362454 h 362454"/>
                <a:gd name="connsiteX15" fmla="*/ 11307881 w 12192000"/>
                <a:gd name="connsiteY15" fmla="*/ 362454 h 362454"/>
                <a:gd name="connsiteX16" fmla="*/ 11267074 w 12192000"/>
                <a:gd name="connsiteY16" fmla="*/ 0 h 362454"/>
                <a:gd name="connsiteX17" fmla="*/ 11371998 w 12192000"/>
                <a:gd name="connsiteY17" fmla="*/ 0 h 362454"/>
                <a:gd name="connsiteX18" fmla="*/ 11207804 w 12192000"/>
                <a:gd name="connsiteY18" fmla="*/ 362454 h 362454"/>
                <a:gd name="connsiteX19" fmla="*/ 11102880 w 12192000"/>
                <a:gd name="connsiteY19" fmla="*/ 362454 h 362454"/>
                <a:gd name="connsiteX20" fmla="*/ 11062073 w 12192000"/>
                <a:gd name="connsiteY20" fmla="*/ 0 h 362454"/>
                <a:gd name="connsiteX21" fmla="*/ 11166997 w 12192000"/>
                <a:gd name="connsiteY21" fmla="*/ 0 h 362454"/>
                <a:gd name="connsiteX22" fmla="*/ 11002803 w 12192000"/>
                <a:gd name="connsiteY22" fmla="*/ 362454 h 362454"/>
                <a:gd name="connsiteX23" fmla="*/ 10897879 w 12192000"/>
                <a:gd name="connsiteY23" fmla="*/ 362454 h 362454"/>
                <a:gd name="connsiteX24" fmla="*/ 10857072 w 12192000"/>
                <a:gd name="connsiteY24" fmla="*/ 0 h 362454"/>
                <a:gd name="connsiteX25" fmla="*/ 10961996 w 12192000"/>
                <a:gd name="connsiteY25" fmla="*/ 0 h 362454"/>
                <a:gd name="connsiteX26" fmla="*/ 10797802 w 12192000"/>
                <a:gd name="connsiteY26" fmla="*/ 362454 h 362454"/>
                <a:gd name="connsiteX27" fmla="*/ 10692878 w 12192000"/>
                <a:gd name="connsiteY27" fmla="*/ 362454 h 362454"/>
                <a:gd name="connsiteX28" fmla="*/ 10652071 w 12192000"/>
                <a:gd name="connsiteY28" fmla="*/ 0 h 362454"/>
                <a:gd name="connsiteX29" fmla="*/ 10756995 w 12192000"/>
                <a:gd name="connsiteY29" fmla="*/ 0 h 362454"/>
                <a:gd name="connsiteX30" fmla="*/ 10592801 w 12192000"/>
                <a:gd name="connsiteY30" fmla="*/ 362454 h 362454"/>
                <a:gd name="connsiteX31" fmla="*/ 10487877 w 12192000"/>
                <a:gd name="connsiteY31" fmla="*/ 362454 h 362454"/>
                <a:gd name="connsiteX32" fmla="*/ 10447070 w 12192000"/>
                <a:gd name="connsiteY32" fmla="*/ 0 h 362454"/>
                <a:gd name="connsiteX33" fmla="*/ 10551994 w 12192000"/>
                <a:gd name="connsiteY33" fmla="*/ 0 h 362454"/>
                <a:gd name="connsiteX34" fmla="*/ 10387800 w 12192000"/>
                <a:gd name="connsiteY34" fmla="*/ 362454 h 362454"/>
                <a:gd name="connsiteX35" fmla="*/ 10282876 w 12192000"/>
                <a:gd name="connsiteY35" fmla="*/ 362454 h 362454"/>
                <a:gd name="connsiteX36" fmla="*/ 10242069 w 12192000"/>
                <a:gd name="connsiteY36" fmla="*/ 0 h 362454"/>
                <a:gd name="connsiteX37" fmla="*/ 10346993 w 12192000"/>
                <a:gd name="connsiteY37" fmla="*/ 0 h 362454"/>
                <a:gd name="connsiteX38" fmla="*/ 10182799 w 12192000"/>
                <a:gd name="connsiteY38" fmla="*/ 362454 h 362454"/>
                <a:gd name="connsiteX39" fmla="*/ 10077875 w 12192000"/>
                <a:gd name="connsiteY39" fmla="*/ 362454 h 362454"/>
                <a:gd name="connsiteX40" fmla="*/ 10037068 w 12192000"/>
                <a:gd name="connsiteY40" fmla="*/ 0 h 362454"/>
                <a:gd name="connsiteX41" fmla="*/ 10141992 w 12192000"/>
                <a:gd name="connsiteY41" fmla="*/ 0 h 362454"/>
                <a:gd name="connsiteX42" fmla="*/ 9977798 w 12192000"/>
                <a:gd name="connsiteY42" fmla="*/ 362454 h 362454"/>
                <a:gd name="connsiteX43" fmla="*/ 9872874 w 12192000"/>
                <a:gd name="connsiteY43" fmla="*/ 362454 h 362454"/>
                <a:gd name="connsiteX44" fmla="*/ 9845855 w 12192000"/>
                <a:gd name="connsiteY44" fmla="*/ 0 h 362454"/>
                <a:gd name="connsiteX45" fmla="*/ 9950779 w 12192000"/>
                <a:gd name="connsiteY45" fmla="*/ 0 h 362454"/>
                <a:gd name="connsiteX46" fmla="*/ 9786585 w 12192000"/>
                <a:gd name="connsiteY46" fmla="*/ 362454 h 362454"/>
                <a:gd name="connsiteX47" fmla="*/ 9681661 w 12192000"/>
                <a:gd name="connsiteY47" fmla="*/ 362454 h 362454"/>
                <a:gd name="connsiteX48" fmla="*/ 9640856 w 12192000"/>
                <a:gd name="connsiteY48" fmla="*/ 0 h 362454"/>
                <a:gd name="connsiteX49" fmla="*/ 9745780 w 12192000"/>
                <a:gd name="connsiteY49" fmla="*/ 0 h 362454"/>
                <a:gd name="connsiteX50" fmla="*/ 9581586 w 12192000"/>
                <a:gd name="connsiteY50" fmla="*/ 362454 h 362454"/>
                <a:gd name="connsiteX51" fmla="*/ 9476662 w 12192000"/>
                <a:gd name="connsiteY51" fmla="*/ 362454 h 362454"/>
                <a:gd name="connsiteX52" fmla="*/ 9435855 w 12192000"/>
                <a:gd name="connsiteY52" fmla="*/ 0 h 362454"/>
                <a:gd name="connsiteX53" fmla="*/ 9540779 w 12192000"/>
                <a:gd name="connsiteY53" fmla="*/ 0 h 362454"/>
                <a:gd name="connsiteX54" fmla="*/ 9376585 w 12192000"/>
                <a:gd name="connsiteY54" fmla="*/ 362454 h 362454"/>
                <a:gd name="connsiteX55" fmla="*/ 9271661 w 12192000"/>
                <a:gd name="connsiteY55" fmla="*/ 362454 h 362454"/>
                <a:gd name="connsiteX56" fmla="*/ 9230854 w 12192000"/>
                <a:gd name="connsiteY56" fmla="*/ 0 h 362454"/>
                <a:gd name="connsiteX57" fmla="*/ 9335778 w 12192000"/>
                <a:gd name="connsiteY57" fmla="*/ 0 h 362454"/>
                <a:gd name="connsiteX58" fmla="*/ 9171584 w 12192000"/>
                <a:gd name="connsiteY58" fmla="*/ 362454 h 362454"/>
                <a:gd name="connsiteX59" fmla="*/ 9066660 w 12192000"/>
                <a:gd name="connsiteY59" fmla="*/ 362454 h 362454"/>
                <a:gd name="connsiteX60" fmla="*/ 9025853 w 12192000"/>
                <a:gd name="connsiteY60" fmla="*/ 0 h 362454"/>
                <a:gd name="connsiteX61" fmla="*/ 9130777 w 12192000"/>
                <a:gd name="connsiteY61" fmla="*/ 0 h 362454"/>
                <a:gd name="connsiteX62" fmla="*/ 8966583 w 12192000"/>
                <a:gd name="connsiteY62" fmla="*/ 362454 h 362454"/>
                <a:gd name="connsiteX63" fmla="*/ 8861659 w 12192000"/>
                <a:gd name="connsiteY63" fmla="*/ 362454 h 362454"/>
                <a:gd name="connsiteX64" fmla="*/ 8820852 w 12192000"/>
                <a:gd name="connsiteY64" fmla="*/ 0 h 362454"/>
                <a:gd name="connsiteX65" fmla="*/ 8925776 w 12192000"/>
                <a:gd name="connsiteY65" fmla="*/ 0 h 362454"/>
                <a:gd name="connsiteX66" fmla="*/ 8761582 w 12192000"/>
                <a:gd name="connsiteY66" fmla="*/ 362454 h 362454"/>
                <a:gd name="connsiteX67" fmla="*/ 8656658 w 12192000"/>
                <a:gd name="connsiteY67" fmla="*/ 362454 h 362454"/>
                <a:gd name="connsiteX68" fmla="*/ 8615851 w 12192000"/>
                <a:gd name="connsiteY68" fmla="*/ 0 h 362454"/>
                <a:gd name="connsiteX69" fmla="*/ 8720775 w 12192000"/>
                <a:gd name="connsiteY69" fmla="*/ 0 h 362454"/>
                <a:gd name="connsiteX70" fmla="*/ 8556581 w 12192000"/>
                <a:gd name="connsiteY70" fmla="*/ 362454 h 362454"/>
                <a:gd name="connsiteX71" fmla="*/ 8451657 w 12192000"/>
                <a:gd name="connsiteY71" fmla="*/ 362454 h 362454"/>
                <a:gd name="connsiteX72" fmla="*/ 8410850 w 12192000"/>
                <a:gd name="connsiteY72" fmla="*/ 0 h 362454"/>
                <a:gd name="connsiteX73" fmla="*/ 8515774 w 12192000"/>
                <a:gd name="connsiteY73" fmla="*/ 0 h 362454"/>
                <a:gd name="connsiteX74" fmla="*/ 8351580 w 12192000"/>
                <a:gd name="connsiteY74" fmla="*/ 362454 h 362454"/>
                <a:gd name="connsiteX75" fmla="*/ 8246656 w 12192000"/>
                <a:gd name="connsiteY75" fmla="*/ 362454 h 362454"/>
                <a:gd name="connsiteX76" fmla="*/ 8205849 w 12192000"/>
                <a:gd name="connsiteY76" fmla="*/ 0 h 362454"/>
                <a:gd name="connsiteX77" fmla="*/ 8310773 w 12192000"/>
                <a:gd name="connsiteY77" fmla="*/ 0 h 362454"/>
                <a:gd name="connsiteX78" fmla="*/ 8146579 w 12192000"/>
                <a:gd name="connsiteY78" fmla="*/ 362454 h 362454"/>
                <a:gd name="connsiteX79" fmla="*/ 8041655 w 12192000"/>
                <a:gd name="connsiteY79" fmla="*/ 362454 h 362454"/>
                <a:gd name="connsiteX80" fmla="*/ 8000848 w 12192000"/>
                <a:gd name="connsiteY80" fmla="*/ 0 h 362454"/>
                <a:gd name="connsiteX81" fmla="*/ 8105772 w 12192000"/>
                <a:gd name="connsiteY81" fmla="*/ 0 h 362454"/>
                <a:gd name="connsiteX82" fmla="*/ 7941578 w 12192000"/>
                <a:gd name="connsiteY82" fmla="*/ 362454 h 362454"/>
                <a:gd name="connsiteX83" fmla="*/ 7836654 w 12192000"/>
                <a:gd name="connsiteY83" fmla="*/ 362454 h 362454"/>
                <a:gd name="connsiteX84" fmla="*/ 7795847 w 12192000"/>
                <a:gd name="connsiteY84" fmla="*/ 0 h 362454"/>
                <a:gd name="connsiteX85" fmla="*/ 7900771 w 12192000"/>
                <a:gd name="connsiteY85" fmla="*/ 0 h 362454"/>
                <a:gd name="connsiteX86" fmla="*/ 7736577 w 12192000"/>
                <a:gd name="connsiteY86" fmla="*/ 362454 h 362454"/>
                <a:gd name="connsiteX87" fmla="*/ 7631653 w 12192000"/>
                <a:gd name="connsiteY87" fmla="*/ 362454 h 362454"/>
                <a:gd name="connsiteX88" fmla="*/ 7604637 w 12192000"/>
                <a:gd name="connsiteY88" fmla="*/ 0 h 362454"/>
                <a:gd name="connsiteX89" fmla="*/ 7709561 w 12192000"/>
                <a:gd name="connsiteY89" fmla="*/ 0 h 362454"/>
                <a:gd name="connsiteX90" fmla="*/ 7545367 w 12192000"/>
                <a:gd name="connsiteY90" fmla="*/ 362454 h 362454"/>
                <a:gd name="connsiteX91" fmla="*/ 7440443 w 12192000"/>
                <a:gd name="connsiteY91" fmla="*/ 362454 h 362454"/>
                <a:gd name="connsiteX92" fmla="*/ 7399638 w 12192000"/>
                <a:gd name="connsiteY92" fmla="*/ 0 h 362454"/>
                <a:gd name="connsiteX93" fmla="*/ 7504562 w 12192000"/>
                <a:gd name="connsiteY93" fmla="*/ 0 h 362454"/>
                <a:gd name="connsiteX94" fmla="*/ 7340368 w 12192000"/>
                <a:gd name="connsiteY94" fmla="*/ 362454 h 362454"/>
                <a:gd name="connsiteX95" fmla="*/ 7235444 w 12192000"/>
                <a:gd name="connsiteY95" fmla="*/ 362454 h 362454"/>
                <a:gd name="connsiteX96" fmla="*/ 7194637 w 12192000"/>
                <a:gd name="connsiteY96" fmla="*/ 0 h 362454"/>
                <a:gd name="connsiteX97" fmla="*/ 7299561 w 12192000"/>
                <a:gd name="connsiteY97" fmla="*/ 0 h 362454"/>
                <a:gd name="connsiteX98" fmla="*/ 7135367 w 12192000"/>
                <a:gd name="connsiteY98" fmla="*/ 362454 h 362454"/>
                <a:gd name="connsiteX99" fmla="*/ 7030443 w 12192000"/>
                <a:gd name="connsiteY99" fmla="*/ 362454 h 362454"/>
                <a:gd name="connsiteX100" fmla="*/ 6989636 w 12192000"/>
                <a:gd name="connsiteY100" fmla="*/ 0 h 362454"/>
                <a:gd name="connsiteX101" fmla="*/ 7094560 w 12192000"/>
                <a:gd name="connsiteY101" fmla="*/ 0 h 362454"/>
                <a:gd name="connsiteX102" fmla="*/ 6930366 w 12192000"/>
                <a:gd name="connsiteY102" fmla="*/ 362454 h 362454"/>
                <a:gd name="connsiteX103" fmla="*/ 6825442 w 12192000"/>
                <a:gd name="connsiteY103" fmla="*/ 362454 h 362454"/>
                <a:gd name="connsiteX104" fmla="*/ 6784635 w 12192000"/>
                <a:gd name="connsiteY104" fmla="*/ 0 h 362454"/>
                <a:gd name="connsiteX105" fmla="*/ 6889559 w 12192000"/>
                <a:gd name="connsiteY105" fmla="*/ 0 h 362454"/>
                <a:gd name="connsiteX106" fmla="*/ 6725365 w 12192000"/>
                <a:gd name="connsiteY106" fmla="*/ 362454 h 362454"/>
                <a:gd name="connsiteX107" fmla="*/ 6620441 w 12192000"/>
                <a:gd name="connsiteY107" fmla="*/ 362454 h 362454"/>
                <a:gd name="connsiteX108" fmla="*/ 6579634 w 12192000"/>
                <a:gd name="connsiteY108" fmla="*/ 0 h 362454"/>
                <a:gd name="connsiteX109" fmla="*/ 6684558 w 12192000"/>
                <a:gd name="connsiteY109" fmla="*/ 0 h 362454"/>
                <a:gd name="connsiteX110" fmla="*/ 6520364 w 12192000"/>
                <a:gd name="connsiteY110" fmla="*/ 362454 h 362454"/>
                <a:gd name="connsiteX111" fmla="*/ 6415440 w 12192000"/>
                <a:gd name="connsiteY111" fmla="*/ 362454 h 362454"/>
                <a:gd name="connsiteX112" fmla="*/ 6374633 w 12192000"/>
                <a:gd name="connsiteY112" fmla="*/ 0 h 362454"/>
                <a:gd name="connsiteX113" fmla="*/ 6479557 w 12192000"/>
                <a:gd name="connsiteY113" fmla="*/ 0 h 362454"/>
                <a:gd name="connsiteX114" fmla="*/ 6315363 w 12192000"/>
                <a:gd name="connsiteY114" fmla="*/ 362454 h 362454"/>
                <a:gd name="connsiteX115" fmla="*/ 6210439 w 12192000"/>
                <a:gd name="connsiteY115" fmla="*/ 362454 h 362454"/>
                <a:gd name="connsiteX116" fmla="*/ 6169632 w 12192000"/>
                <a:gd name="connsiteY116" fmla="*/ 0 h 362454"/>
                <a:gd name="connsiteX117" fmla="*/ 6274556 w 12192000"/>
                <a:gd name="connsiteY117" fmla="*/ 0 h 362454"/>
                <a:gd name="connsiteX118" fmla="*/ 6110362 w 12192000"/>
                <a:gd name="connsiteY118" fmla="*/ 362454 h 362454"/>
                <a:gd name="connsiteX119" fmla="*/ 6005438 w 12192000"/>
                <a:gd name="connsiteY119" fmla="*/ 362454 h 362454"/>
                <a:gd name="connsiteX120" fmla="*/ 5964632 w 12192000"/>
                <a:gd name="connsiteY120" fmla="*/ 0 h 362454"/>
                <a:gd name="connsiteX121" fmla="*/ 6069556 w 12192000"/>
                <a:gd name="connsiteY121" fmla="*/ 0 h 362454"/>
                <a:gd name="connsiteX122" fmla="*/ 5905362 w 12192000"/>
                <a:gd name="connsiteY122" fmla="*/ 362454 h 362454"/>
                <a:gd name="connsiteX123" fmla="*/ 5800438 w 12192000"/>
                <a:gd name="connsiteY123" fmla="*/ 362454 h 362454"/>
                <a:gd name="connsiteX124" fmla="*/ 5759631 w 12192000"/>
                <a:gd name="connsiteY124" fmla="*/ 0 h 362454"/>
                <a:gd name="connsiteX125" fmla="*/ 5864555 w 12192000"/>
                <a:gd name="connsiteY125" fmla="*/ 0 h 362454"/>
                <a:gd name="connsiteX126" fmla="*/ 5700362 w 12192000"/>
                <a:gd name="connsiteY126" fmla="*/ 362454 h 362454"/>
                <a:gd name="connsiteX127" fmla="*/ 5595439 w 12192000"/>
                <a:gd name="connsiteY127" fmla="*/ 362454 h 362454"/>
                <a:gd name="connsiteX128" fmla="*/ 5554631 w 12192000"/>
                <a:gd name="connsiteY128" fmla="*/ 0 h 362454"/>
                <a:gd name="connsiteX129" fmla="*/ 5659555 w 12192000"/>
                <a:gd name="connsiteY129" fmla="*/ 0 h 362454"/>
                <a:gd name="connsiteX130" fmla="*/ 5495362 w 12192000"/>
                <a:gd name="connsiteY130" fmla="*/ 362454 h 362454"/>
                <a:gd name="connsiteX131" fmla="*/ 5390438 w 12192000"/>
                <a:gd name="connsiteY131" fmla="*/ 362454 h 362454"/>
                <a:gd name="connsiteX132" fmla="*/ 5363422 w 12192000"/>
                <a:gd name="connsiteY132" fmla="*/ 0 h 362454"/>
                <a:gd name="connsiteX133" fmla="*/ 5468345 w 12192000"/>
                <a:gd name="connsiteY133" fmla="*/ 0 h 362454"/>
                <a:gd name="connsiteX134" fmla="*/ 5304153 w 12192000"/>
                <a:gd name="connsiteY134" fmla="*/ 362454 h 362454"/>
                <a:gd name="connsiteX135" fmla="*/ 5199228 w 12192000"/>
                <a:gd name="connsiteY135" fmla="*/ 362454 h 362454"/>
                <a:gd name="connsiteX136" fmla="*/ 5158423 w 12192000"/>
                <a:gd name="connsiteY136" fmla="*/ 0 h 362454"/>
                <a:gd name="connsiteX137" fmla="*/ 5263348 w 12192000"/>
                <a:gd name="connsiteY137" fmla="*/ 0 h 362454"/>
                <a:gd name="connsiteX138" fmla="*/ 5099154 w 12192000"/>
                <a:gd name="connsiteY138" fmla="*/ 362454 h 362454"/>
                <a:gd name="connsiteX139" fmla="*/ 4994229 w 12192000"/>
                <a:gd name="connsiteY139" fmla="*/ 362454 h 362454"/>
                <a:gd name="connsiteX140" fmla="*/ 4953420 w 12192000"/>
                <a:gd name="connsiteY140" fmla="*/ 0 h 362454"/>
                <a:gd name="connsiteX141" fmla="*/ 5058346 w 12192000"/>
                <a:gd name="connsiteY141" fmla="*/ 0 h 362454"/>
                <a:gd name="connsiteX142" fmla="*/ 4894151 w 12192000"/>
                <a:gd name="connsiteY142" fmla="*/ 362454 h 362454"/>
                <a:gd name="connsiteX143" fmla="*/ 4789227 w 12192000"/>
                <a:gd name="connsiteY143" fmla="*/ 362454 h 362454"/>
                <a:gd name="connsiteX144" fmla="*/ 4748421 w 12192000"/>
                <a:gd name="connsiteY144" fmla="*/ 0 h 362454"/>
                <a:gd name="connsiteX145" fmla="*/ 4853343 w 12192000"/>
                <a:gd name="connsiteY145" fmla="*/ 0 h 362454"/>
                <a:gd name="connsiteX146" fmla="*/ 4689151 w 12192000"/>
                <a:gd name="connsiteY146" fmla="*/ 362454 h 362454"/>
                <a:gd name="connsiteX147" fmla="*/ 4584226 w 12192000"/>
                <a:gd name="connsiteY147" fmla="*/ 362454 h 362454"/>
                <a:gd name="connsiteX148" fmla="*/ 4543420 w 12192000"/>
                <a:gd name="connsiteY148" fmla="*/ 0 h 362454"/>
                <a:gd name="connsiteX149" fmla="*/ 4648343 w 12192000"/>
                <a:gd name="connsiteY149" fmla="*/ 0 h 362454"/>
                <a:gd name="connsiteX150" fmla="*/ 4484149 w 12192000"/>
                <a:gd name="connsiteY150" fmla="*/ 362454 h 362454"/>
                <a:gd name="connsiteX151" fmla="*/ 4379225 w 12192000"/>
                <a:gd name="connsiteY151" fmla="*/ 362454 h 362454"/>
                <a:gd name="connsiteX152" fmla="*/ 4338417 w 12192000"/>
                <a:gd name="connsiteY152" fmla="*/ 0 h 362454"/>
                <a:gd name="connsiteX153" fmla="*/ 4443341 w 12192000"/>
                <a:gd name="connsiteY153" fmla="*/ 0 h 362454"/>
                <a:gd name="connsiteX154" fmla="*/ 4279148 w 12192000"/>
                <a:gd name="connsiteY154" fmla="*/ 362454 h 362454"/>
                <a:gd name="connsiteX155" fmla="*/ 4174226 w 12192000"/>
                <a:gd name="connsiteY155" fmla="*/ 362454 h 362454"/>
                <a:gd name="connsiteX156" fmla="*/ 4133419 w 12192000"/>
                <a:gd name="connsiteY156" fmla="*/ 0 h 362454"/>
                <a:gd name="connsiteX157" fmla="*/ 4238340 w 12192000"/>
                <a:gd name="connsiteY157" fmla="*/ 0 h 362454"/>
                <a:gd name="connsiteX158" fmla="*/ 4074149 w 12192000"/>
                <a:gd name="connsiteY158" fmla="*/ 362454 h 362454"/>
                <a:gd name="connsiteX159" fmla="*/ 3969225 w 12192000"/>
                <a:gd name="connsiteY159" fmla="*/ 362454 h 362454"/>
                <a:gd name="connsiteX160" fmla="*/ 3928418 w 12192000"/>
                <a:gd name="connsiteY160" fmla="*/ 0 h 362454"/>
                <a:gd name="connsiteX161" fmla="*/ 4033341 w 12192000"/>
                <a:gd name="connsiteY161" fmla="*/ 0 h 362454"/>
                <a:gd name="connsiteX162" fmla="*/ 3869147 w 12192000"/>
                <a:gd name="connsiteY162" fmla="*/ 362454 h 362454"/>
                <a:gd name="connsiteX163" fmla="*/ 3764224 w 12192000"/>
                <a:gd name="connsiteY163" fmla="*/ 362454 h 362454"/>
                <a:gd name="connsiteX164" fmla="*/ 3723416 w 12192000"/>
                <a:gd name="connsiteY164" fmla="*/ 0 h 362454"/>
                <a:gd name="connsiteX165" fmla="*/ 3828340 w 12192000"/>
                <a:gd name="connsiteY165" fmla="*/ 0 h 362454"/>
                <a:gd name="connsiteX166" fmla="*/ 3664147 w 12192000"/>
                <a:gd name="connsiteY166" fmla="*/ 362454 h 362454"/>
                <a:gd name="connsiteX167" fmla="*/ 3559223 w 12192000"/>
                <a:gd name="connsiteY167" fmla="*/ 362454 h 362454"/>
                <a:gd name="connsiteX168" fmla="*/ 3518417 w 12192000"/>
                <a:gd name="connsiteY168" fmla="*/ 0 h 362454"/>
                <a:gd name="connsiteX169" fmla="*/ 3623339 w 12192000"/>
                <a:gd name="connsiteY169" fmla="*/ 0 h 362454"/>
                <a:gd name="connsiteX170" fmla="*/ 3459146 w 12192000"/>
                <a:gd name="connsiteY170" fmla="*/ 362454 h 362454"/>
                <a:gd name="connsiteX171" fmla="*/ 3354222 w 12192000"/>
                <a:gd name="connsiteY171" fmla="*/ 362454 h 362454"/>
                <a:gd name="connsiteX172" fmla="*/ 3313414 w 12192000"/>
                <a:gd name="connsiteY172" fmla="*/ 0 h 362454"/>
                <a:gd name="connsiteX173" fmla="*/ 3418339 w 12192000"/>
                <a:gd name="connsiteY173" fmla="*/ 0 h 362454"/>
                <a:gd name="connsiteX174" fmla="*/ 3254144 w 12192000"/>
                <a:gd name="connsiteY174" fmla="*/ 362454 h 362454"/>
                <a:gd name="connsiteX175" fmla="*/ 3149221 w 12192000"/>
                <a:gd name="connsiteY175" fmla="*/ 362454 h 362454"/>
                <a:gd name="connsiteX176" fmla="*/ 3122204 w 12192000"/>
                <a:gd name="connsiteY176" fmla="*/ 0 h 362454"/>
                <a:gd name="connsiteX177" fmla="*/ 3227129 w 12192000"/>
                <a:gd name="connsiteY177" fmla="*/ 0 h 362454"/>
                <a:gd name="connsiteX178" fmla="*/ 3062934 w 12192000"/>
                <a:gd name="connsiteY178" fmla="*/ 362454 h 362454"/>
                <a:gd name="connsiteX179" fmla="*/ 2958010 w 12192000"/>
                <a:gd name="connsiteY179" fmla="*/ 362454 h 362454"/>
                <a:gd name="connsiteX180" fmla="*/ 2917205 w 12192000"/>
                <a:gd name="connsiteY180" fmla="*/ 0 h 362454"/>
                <a:gd name="connsiteX181" fmla="*/ 3022129 w 12192000"/>
                <a:gd name="connsiteY181" fmla="*/ 0 h 362454"/>
                <a:gd name="connsiteX182" fmla="*/ 2857936 w 12192000"/>
                <a:gd name="connsiteY182" fmla="*/ 362454 h 362454"/>
                <a:gd name="connsiteX183" fmla="*/ 2753011 w 12192000"/>
                <a:gd name="connsiteY183" fmla="*/ 362454 h 362454"/>
                <a:gd name="connsiteX184" fmla="*/ 2712204 w 12192000"/>
                <a:gd name="connsiteY184" fmla="*/ 0 h 362454"/>
                <a:gd name="connsiteX185" fmla="*/ 2817128 w 12192000"/>
                <a:gd name="connsiteY185" fmla="*/ 0 h 362454"/>
                <a:gd name="connsiteX186" fmla="*/ 2652933 w 12192000"/>
                <a:gd name="connsiteY186" fmla="*/ 362454 h 362454"/>
                <a:gd name="connsiteX187" fmla="*/ 2548011 w 12192000"/>
                <a:gd name="connsiteY187" fmla="*/ 362454 h 362454"/>
                <a:gd name="connsiteX188" fmla="*/ 2507202 w 12192000"/>
                <a:gd name="connsiteY188" fmla="*/ 0 h 362454"/>
                <a:gd name="connsiteX189" fmla="*/ 2612127 w 12192000"/>
                <a:gd name="connsiteY189" fmla="*/ 0 h 362454"/>
                <a:gd name="connsiteX190" fmla="*/ 2447933 w 12192000"/>
                <a:gd name="connsiteY190" fmla="*/ 362454 h 362454"/>
                <a:gd name="connsiteX191" fmla="*/ 2343010 w 12192000"/>
                <a:gd name="connsiteY191" fmla="*/ 362454 h 362454"/>
                <a:gd name="connsiteX192" fmla="*/ 2302202 w 12192000"/>
                <a:gd name="connsiteY192" fmla="*/ 0 h 362454"/>
                <a:gd name="connsiteX193" fmla="*/ 2407125 w 12192000"/>
                <a:gd name="connsiteY193" fmla="*/ 0 h 362454"/>
                <a:gd name="connsiteX194" fmla="*/ 2242932 w 12192000"/>
                <a:gd name="connsiteY194" fmla="*/ 362454 h 362454"/>
                <a:gd name="connsiteX195" fmla="*/ 2138008 w 12192000"/>
                <a:gd name="connsiteY195" fmla="*/ 362454 h 362454"/>
                <a:gd name="connsiteX196" fmla="*/ 2097201 w 12192000"/>
                <a:gd name="connsiteY196" fmla="*/ 0 h 362454"/>
                <a:gd name="connsiteX197" fmla="*/ 2202124 w 12192000"/>
                <a:gd name="connsiteY197" fmla="*/ 0 h 362454"/>
                <a:gd name="connsiteX198" fmla="*/ 2037930 w 12192000"/>
                <a:gd name="connsiteY198" fmla="*/ 362454 h 362454"/>
                <a:gd name="connsiteX199" fmla="*/ 1933006 w 12192000"/>
                <a:gd name="connsiteY199" fmla="*/ 362454 h 362454"/>
                <a:gd name="connsiteX200" fmla="*/ 1892198 w 12192000"/>
                <a:gd name="connsiteY200" fmla="*/ 0 h 362454"/>
                <a:gd name="connsiteX201" fmla="*/ 1997122 w 12192000"/>
                <a:gd name="connsiteY201" fmla="*/ 0 h 362454"/>
                <a:gd name="connsiteX202" fmla="*/ 1832930 w 12192000"/>
                <a:gd name="connsiteY202" fmla="*/ 362454 h 362454"/>
                <a:gd name="connsiteX203" fmla="*/ 1728005 w 12192000"/>
                <a:gd name="connsiteY203" fmla="*/ 362454 h 362454"/>
                <a:gd name="connsiteX204" fmla="*/ 1687197 w 12192000"/>
                <a:gd name="connsiteY204" fmla="*/ 0 h 362454"/>
                <a:gd name="connsiteX205" fmla="*/ 1792121 w 12192000"/>
                <a:gd name="connsiteY205" fmla="*/ 0 h 362454"/>
                <a:gd name="connsiteX206" fmla="*/ 1627927 w 12192000"/>
                <a:gd name="connsiteY206" fmla="*/ 362454 h 362454"/>
                <a:gd name="connsiteX207" fmla="*/ 1523003 w 12192000"/>
                <a:gd name="connsiteY207" fmla="*/ 362454 h 362454"/>
                <a:gd name="connsiteX208" fmla="*/ 1482196 w 12192000"/>
                <a:gd name="connsiteY208" fmla="*/ 0 h 362454"/>
                <a:gd name="connsiteX209" fmla="*/ 1587120 w 12192000"/>
                <a:gd name="connsiteY209" fmla="*/ 0 h 362454"/>
                <a:gd name="connsiteX210" fmla="*/ 1422926 w 12192000"/>
                <a:gd name="connsiteY210" fmla="*/ 362454 h 362454"/>
                <a:gd name="connsiteX211" fmla="*/ 1318002 w 12192000"/>
                <a:gd name="connsiteY211" fmla="*/ 362454 h 362454"/>
                <a:gd name="connsiteX212" fmla="*/ 1277195 w 12192000"/>
                <a:gd name="connsiteY212" fmla="*/ 0 h 362454"/>
                <a:gd name="connsiteX213" fmla="*/ 1382120 w 12192000"/>
                <a:gd name="connsiteY213" fmla="*/ 0 h 362454"/>
                <a:gd name="connsiteX214" fmla="*/ 1217925 w 12192000"/>
                <a:gd name="connsiteY214" fmla="*/ 362454 h 362454"/>
                <a:gd name="connsiteX215" fmla="*/ 1113001 w 12192000"/>
                <a:gd name="connsiteY215" fmla="*/ 362454 h 362454"/>
                <a:gd name="connsiteX216" fmla="*/ 1072194 w 12192000"/>
                <a:gd name="connsiteY216" fmla="*/ 0 h 362454"/>
                <a:gd name="connsiteX217" fmla="*/ 1177118 w 12192000"/>
                <a:gd name="connsiteY217" fmla="*/ 0 h 362454"/>
                <a:gd name="connsiteX218" fmla="*/ 1012924 w 12192000"/>
                <a:gd name="connsiteY218" fmla="*/ 362454 h 362454"/>
                <a:gd name="connsiteX219" fmla="*/ 908000 w 12192000"/>
                <a:gd name="connsiteY219" fmla="*/ 362454 h 362454"/>
                <a:gd name="connsiteX220" fmla="*/ 880984 w 12192000"/>
                <a:gd name="connsiteY220" fmla="*/ 0 h 362454"/>
                <a:gd name="connsiteX221" fmla="*/ 985908 w 12192000"/>
                <a:gd name="connsiteY221" fmla="*/ 0 h 362454"/>
                <a:gd name="connsiteX222" fmla="*/ 821715 w 12192000"/>
                <a:gd name="connsiteY222" fmla="*/ 362454 h 362454"/>
                <a:gd name="connsiteX223" fmla="*/ 716790 w 12192000"/>
                <a:gd name="connsiteY223" fmla="*/ 362454 h 362454"/>
                <a:gd name="connsiteX224" fmla="*/ 689773 w 12192000"/>
                <a:gd name="connsiteY224" fmla="*/ 0 h 362454"/>
                <a:gd name="connsiteX225" fmla="*/ 794698 w 12192000"/>
                <a:gd name="connsiteY225" fmla="*/ 0 h 362454"/>
                <a:gd name="connsiteX226" fmla="*/ 630504 w 12192000"/>
                <a:gd name="connsiteY226" fmla="*/ 362454 h 362454"/>
                <a:gd name="connsiteX227" fmla="*/ 525580 w 12192000"/>
                <a:gd name="connsiteY227" fmla="*/ 362454 h 362454"/>
                <a:gd name="connsiteX228" fmla="*/ 498563 w 12192000"/>
                <a:gd name="connsiteY228" fmla="*/ 0 h 362454"/>
                <a:gd name="connsiteX229" fmla="*/ 603487 w 12192000"/>
                <a:gd name="connsiteY229" fmla="*/ 0 h 362454"/>
                <a:gd name="connsiteX230" fmla="*/ 439293 w 12192000"/>
                <a:gd name="connsiteY230" fmla="*/ 362454 h 362454"/>
                <a:gd name="connsiteX231" fmla="*/ 334369 w 12192000"/>
                <a:gd name="connsiteY231" fmla="*/ 362454 h 362454"/>
                <a:gd name="connsiteX232" fmla="*/ 307353 w 12192000"/>
                <a:gd name="connsiteY232" fmla="*/ 0 h 362454"/>
                <a:gd name="connsiteX233" fmla="*/ 412277 w 12192000"/>
                <a:gd name="connsiteY233" fmla="*/ 0 h 362454"/>
                <a:gd name="connsiteX234" fmla="*/ 248083 w 12192000"/>
                <a:gd name="connsiteY234" fmla="*/ 362454 h 362454"/>
                <a:gd name="connsiteX235" fmla="*/ 143159 w 12192000"/>
                <a:gd name="connsiteY235" fmla="*/ 362454 h 362454"/>
                <a:gd name="connsiteX236" fmla="*/ 116154 w 12192000"/>
                <a:gd name="connsiteY236" fmla="*/ 0 h 362454"/>
                <a:gd name="connsiteX237" fmla="*/ 221078 w 12192000"/>
                <a:gd name="connsiteY237" fmla="*/ 0 h 362454"/>
                <a:gd name="connsiteX238" fmla="*/ 56884 w 12192000"/>
                <a:gd name="connsiteY238" fmla="*/ 362454 h 362454"/>
                <a:gd name="connsiteX239" fmla="*/ 0 w 12192000"/>
                <a:gd name="connsiteY239" fmla="*/ 362454 h 362454"/>
                <a:gd name="connsiteX240" fmla="*/ 0 w 12192000"/>
                <a:gd name="connsiteY240" fmla="*/ 256407 h 362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Lst>
              <a:rect l="l" t="t" r="r" b="b"/>
              <a:pathLst>
                <a:path w="12192000" h="362454">
                  <a:moveTo>
                    <a:pt x="12087076" y="0"/>
                  </a:moveTo>
                  <a:lnTo>
                    <a:pt x="12192000" y="0"/>
                  </a:lnTo>
                  <a:lnTo>
                    <a:pt x="12027806" y="362454"/>
                  </a:lnTo>
                  <a:lnTo>
                    <a:pt x="11922882" y="362454"/>
                  </a:lnTo>
                  <a:close/>
                  <a:moveTo>
                    <a:pt x="11882077" y="0"/>
                  </a:moveTo>
                  <a:lnTo>
                    <a:pt x="11987001" y="0"/>
                  </a:lnTo>
                  <a:lnTo>
                    <a:pt x="11822807" y="362454"/>
                  </a:lnTo>
                  <a:lnTo>
                    <a:pt x="11717883" y="362454"/>
                  </a:lnTo>
                  <a:close/>
                  <a:moveTo>
                    <a:pt x="11677076" y="0"/>
                  </a:moveTo>
                  <a:lnTo>
                    <a:pt x="11782000" y="0"/>
                  </a:lnTo>
                  <a:lnTo>
                    <a:pt x="11617806" y="362454"/>
                  </a:lnTo>
                  <a:lnTo>
                    <a:pt x="11512882" y="362454"/>
                  </a:lnTo>
                  <a:close/>
                  <a:moveTo>
                    <a:pt x="11472075" y="0"/>
                  </a:moveTo>
                  <a:lnTo>
                    <a:pt x="11576999" y="0"/>
                  </a:lnTo>
                  <a:lnTo>
                    <a:pt x="11412805" y="362454"/>
                  </a:lnTo>
                  <a:lnTo>
                    <a:pt x="11307881" y="362454"/>
                  </a:lnTo>
                  <a:close/>
                  <a:moveTo>
                    <a:pt x="11267074" y="0"/>
                  </a:moveTo>
                  <a:lnTo>
                    <a:pt x="11371998" y="0"/>
                  </a:lnTo>
                  <a:lnTo>
                    <a:pt x="11207804" y="362454"/>
                  </a:lnTo>
                  <a:lnTo>
                    <a:pt x="11102880" y="362454"/>
                  </a:lnTo>
                  <a:close/>
                  <a:moveTo>
                    <a:pt x="11062073" y="0"/>
                  </a:moveTo>
                  <a:lnTo>
                    <a:pt x="11166997" y="0"/>
                  </a:lnTo>
                  <a:lnTo>
                    <a:pt x="11002803" y="362454"/>
                  </a:lnTo>
                  <a:lnTo>
                    <a:pt x="10897879" y="362454"/>
                  </a:lnTo>
                  <a:close/>
                  <a:moveTo>
                    <a:pt x="10857072" y="0"/>
                  </a:moveTo>
                  <a:lnTo>
                    <a:pt x="10961996" y="0"/>
                  </a:lnTo>
                  <a:lnTo>
                    <a:pt x="10797802" y="362454"/>
                  </a:lnTo>
                  <a:lnTo>
                    <a:pt x="10692878" y="362454"/>
                  </a:lnTo>
                  <a:close/>
                  <a:moveTo>
                    <a:pt x="10652071" y="0"/>
                  </a:moveTo>
                  <a:lnTo>
                    <a:pt x="10756995" y="0"/>
                  </a:lnTo>
                  <a:lnTo>
                    <a:pt x="10592801" y="362454"/>
                  </a:lnTo>
                  <a:lnTo>
                    <a:pt x="10487877" y="362454"/>
                  </a:lnTo>
                  <a:close/>
                  <a:moveTo>
                    <a:pt x="10447070" y="0"/>
                  </a:moveTo>
                  <a:lnTo>
                    <a:pt x="10551994" y="0"/>
                  </a:lnTo>
                  <a:lnTo>
                    <a:pt x="10387800" y="362454"/>
                  </a:lnTo>
                  <a:lnTo>
                    <a:pt x="10282876" y="362454"/>
                  </a:lnTo>
                  <a:close/>
                  <a:moveTo>
                    <a:pt x="10242069" y="0"/>
                  </a:moveTo>
                  <a:lnTo>
                    <a:pt x="10346993" y="0"/>
                  </a:lnTo>
                  <a:lnTo>
                    <a:pt x="10182799" y="362454"/>
                  </a:lnTo>
                  <a:lnTo>
                    <a:pt x="10077875" y="362454"/>
                  </a:lnTo>
                  <a:close/>
                  <a:moveTo>
                    <a:pt x="10037068" y="0"/>
                  </a:moveTo>
                  <a:lnTo>
                    <a:pt x="10141992" y="0"/>
                  </a:lnTo>
                  <a:lnTo>
                    <a:pt x="9977798" y="362454"/>
                  </a:lnTo>
                  <a:lnTo>
                    <a:pt x="9872874" y="362454"/>
                  </a:lnTo>
                  <a:close/>
                  <a:moveTo>
                    <a:pt x="9845855" y="0"/>
                  </a:moveTo>
                  <a:lnTo>
                    <a:pt x="9950779" y="0"/>
                  </a:lnTo>
                  <a:lnTo>
                    <a:pt x="9786585" y="362454"/>
                  </a:lnTo>
                  <a:lnTo>
                    <a:pt x="9681661" y="362454"/>
                  </a:lnTo>
                  <a:close/>
                  <a:moveTo>
                    <a:pt x="9640856" y="0"/>
                  </a:moveTo>
                  <a:lnTo>
                    <a:pt x="9745780" y="0"/>
                  </a:lnTo>
                  <a:lnTo>
                    <a:pt x="9581586" y="362454"/>
                  </a:lnTo>
                  <a:lnTo>
                    <a:pt x="9476662" y="362454"/>
                  </a:lnTo>
                  <a:close/>
                  <a:moveTo>
                    <a:pt x="9435855" y="0"/>
                  </a:moveTo>
                  <a:lnTo>
                    <a:pt x="9540779" y="0"/>
                  </a:lnTo>
                  <a:lnTo>
                    <a:pt x="9376585" y="362454"/>
                  </a:lnTo>
                  <a:lnTo>
                    <a:pt x="9271661" y="362454"/>
                  </a:lnTo>
                  <a:close/>
                  <a:moveTo>
                    <a:pt x="9230854" y="0"/>
                  </a:moveTo>
                  <a:lnTo>
                    <a:pt x="9335778" y="0"/>
                  </a:lnTo>
                  <a:lnTo>
                    <a:pt x="9171584" y="362454"/>
                  </a:lnTo>
                  <a:lnTo>
                    <a:pt x="9066660" y="362454"/>
                  </a:lnTo>
                  <a:close/>
                  <a:moveTo>
                    <a:pt x="9025853" y="0"/>
                  </a:moveTo>
                  <a:lnTo>
                    <a:pt x="9130777" y="0"/>
                  </a:lnTo>
                  <a:lnTo>
                    <a:pt x="8966583" y="362454"/>
                  </a:lnTo>
                  <a:lnTo>
                    <a:pt x="8861659" y="362454"/>
                  </a:lnTo>
                  <a:close/>
                  <a:moveTo>
                    <a:pt x="8820852" y="0"/>
                  </a:moveTo>
                  <a:lnTo>
                    <a:pt x="8925776" y="0"/>
                  </a:lnTo>
                  <a:lnTo>
                    <a:pt x="8761582" y="362454"/>
                  </a:lnTo>
                  <a:lnTo>
                    <a:pt x="8656658" y="362454"/>
                  </a:lnTo>
                  <a:close/>
                  <a:moveTo>
                    <a:pt x="8615851" y="0"/>
                  </a:moveTo>
                  <a:lnTo>
                    <a:pt x="8720775" y="0"/>
                  </a:lnTo>
                  <a:lnTo>
                    <a:pt x="8556581" y="362454"/>
                  </a:lnTo>
                  <a:lnTo>
                    <a:pt x="8451657" y="362454"/>
                  </a:lnTo>
                  <a:close/>
                  <a:moveTo>
                    <a:pt x="8410850" y="0"/>
                  </a:moveTo>
                  <a:lnTo>
                    <a:pt x="8515774" y="0"/>
                  </a:lnTo>
                  <a:lnTo>
                    <a:pt x="8351580" y="362454"/>
                  </a:lnTo>
                  <a:lnTo>
                    <a:pt x="8246656" y="362454"/>
                  </a:lnTo>
                  <a:close/>
                  <a:moveTo>
                    <a:pt x="8205849" y="0"/>
                  </a:moveTo>
                  <a:lnTo>
                    <a:pt x="8310773" y="0"/>
                  </a:lnTo>
                  <a:lnTo>
                    <a:pt x="8146579" y="362454"/>
                  </a:lnTo>
                  <a:lnTo>
                    <a:pt x="8041655" y="362454"/>
                  </a:lnTo>
                  <a:close/>
                  <a:moveTo>
                    <a:pt x="8000848" y="0"/>
                  </a:moveTo>
                  <a:lnTo>
                    <a:pt x="8105772" y="0"/>
                  </a:lnTo>
                  <a:lnTo>
                    <a:pt x="7941578" y="362454"/>
                  </a:lnTo>
                  <a:lnTo>
                    <a:pt x="7836654" y="362454"/>
                  </a:lnTo>
                  <a:close/>
                  <a:moveTo>
                    <a:pt x="7795847" y="0"/>
                  </a:moveTo>
                  <a:lnTo>
                    <a:pt x="7900771" y="0"/>
                  </a:lnTo>
                  <a:lnTo>
                    <a:pt x="7736577" y="362454"/>
                  </a:lnTo>
                  <a:lnTo>
                    <a:pt x="7631653" y="362454"/>
                  </a:lnTo>
                  <a:close/>
                  <a:moveTo>
                    <a:pt x="7604637" y="0"/>
                  </a:moveTo>
                  <a:lnTo>
                    <a:pt x="7709561" y="0"/>
                  </a:lnTo>
                  <a:lnTo>
                    <a:pt x="7545367" y="362454"/>
                  </a:lnTo>
                  <a:lnTo>
                    <a:pt x="7440443" y="362454"/>
                  </a:lnTo>
                  <a:close/>
                  <a:moveTo>
                    <a:pt x="7399638" y="0"/>
                  </a:moveTo>
                  <a:lnTo>
                    <a:pt x="7504562" y="0"/>
                  </a:lnTo>
                  <a:lnTo>
                    <a:pt x="7340368" y="362454"/>
                  </a:lnTo>
                  <a:lnTo>
                    <a:pt x="7235444" y="362454"/>
                  </a:lnTo>
                  <a:close/>
                  <a:moveTo>
                    <a:pt x="7194637" y="0"/>
                  </a:moveTo>
                  <a:lnTo>
                    <a:pt x="7299561" y="0"/>
                  </a:lnTo>
                  <a:lnTo>
                    <a:pt x="7135367" y="362454"/>
                  </a:lnTo>
                  <a:lnTo>
                    <a:pt x="7030443" y="362454"/>
                  </a:lnTo>
                  <a:close/>
                  <a:moveTo>
                    <a:pt x="6989636" y="0"/>
                  </a:moveTo>
                  <a:lnTo>
                    <a:pt x="7094560" y="0"/>
                  </a:lnTo>
                  <a:lnTo>
                    <a:pt x="6930366" y="362454"/>
                  </a:lnTo>
                  <a:lnTo>
                    <a:pt x="6825442" y="362454"/>
                  </a:lnTo>
                  <a:close/>
                  <a:moveTo>
                    <a:pt x="6784635" y="0"/>
                  </a:moveTo>
                  <a:lnTo>
                    <a:pt x="6889559" y="0"/>
                  </a:lnTo>
                  <a:lnTo>
                    <a:pt x="6725365" y="362454"/>
                  </a:lnTo>
                  <a:lnTo>
                    <a:pt x="6620441" y="362454"/>
                  </a:lnTo>
                  <a:close/>
                  <a:moveTo>
                    <a:pt x="6579634" y="0"/>
                  </a:moveTo>
                  <a:lnTo>
                    <a:pt x="6684558" y="0"/>
                  </a:lnTo>
                  <a:lnTo>
                    <a:pt x="6520364" y="362454"/>
                  </a:lnTo>
                  <a:lnTo>
                    <a:pt x="6415440" y="362454"/>
                  </a:lnTo>
                  <a:close/>
                  <a:moveTo>
                    <a:pt x="6374633" y="0"/>
                  </a:moveTo>
                  <a:lnTo>
                    <a:pt x="6479557" y="0"/>
                  </a:lnTo>
                  <a:lnTo>
                    <a:pt x="6315363" y="362454"/>
                  </a:lnTo>
                  <a:lnTo>
                    <a:pt x="6210439" y="362454"/>
                  </a:lnTo>
                  <a:close/>
                  <a:moveTo>
                    <a:pt x="6169632" y="0"/>
                  </a:moveTo>
                  <a:lnTo>
                    <a:pt x="6274556" y="0"/>
                  </a:lnTo>
                  <a:lnTo>
                    <a:pt x="6110362" y="362454"/>
                  </a:lnTo>
                  <a:lnTo>
                    <a:pt x="6005438" y="362454"/>
                  </a:lnTo>
                  <a:close/>
                  <a:moveTo>
                    <a:pt x="5964632" y="0"/>
                  </a:moveTo>
                  <a:lnTo>
                    <a:pt x="6069556" y="0"/>
                  </a:lnTo>
                  <a:lnTo>
                    <a:pt x="5905362" y="362454"/>
                  </a:lnTo>
                  <a:lnTo>
                    <a:pt x="5800438" y="362454"/>
                  </a:lnTo>
                  <a:close/>
                  <a:moveTo>
                    <a:pt x="5759631" y="0"/>
                  </a:moveTo>
                  <a:lnTo>
                    <a:pt x="5864555" y="0"/>
                  </a:lnTo>
                  <a:lnTo>
                    <a:pt x="5700362" y="362454"/>
                  </a:lnTo>
                  <a:lnTo>
                    <a:pt x="5595439" y="362454"/>
                  </a:lnTo>
                  <a:close/>
                  <a:moveTo>
                    <a:pt x="5554631" y="0"/>
                  </a:moveTo>
                  <a:lnTo>
                    <a:pt x="5659555" y="0"/>
                  </a:lnTo>
                  <a:lnTo>
                    <a:pt x="5495362" y="362454"/>
                  </a:lnTo>
                  <a:lnTo>
                    <a:pt x="5390438" y="362454"/>
                  </a:lnTo>
                  <a:close/>
                  <a:moveTo>
                    <a:pt x="5363422" y="0"/>
                  </a:moveTo>
                  <a:lnTo>
                    <a:pt x="5468345" y="0"/>
                  </a:lnTo>
                  <a:lnTo>
                    <a:pt x="5304153" y="362454"/>
                  </a:lnTo>
                  <a:lnTo>
                    <a:pt x="5199228" y="362454"/>
                  </a:lnTo>
                  <a:close/>
                  <a:moveTo>
                    <a:pt x="5158423" y="0"/>
                  </a:moveTo>
                  <a:lnTo>
                    <a:pt x="5263348" y="0"/>
                  </a:lnTo>
                  <a:lnTo>
                    <a:pt x="5099154" y="362454"/>
                  </a:lnTo>
                  <a:lnTo>
                    <a:pt x="4994229" y="362454"/>
                  </a:lnTo>
                  <a:close/>
                  <a:moveTo>
                    <a:pt x="4953420" y="0"/>
                  </a:moveTo>
                  <a:lnTo>
                    <a:pt x="5058346" y="0"/>
                  </a:lnTo>
                  <a:lnTo>
                    <a:pt x="4894151" y="362454"/>
                  </a:lnTo>
                  <a:lnTo>
                    <a:pt x="4789227" y="362454"/>
                  </a:lnTo>
                  <a:close/>
                  <a:moveTo>
                    <a:pt x="4748421" y="0"/>
                  </a:moveTo>
                  <a:lnTo>
                    <a:pt x="4853343" y="0"/>
                  </a:lnTo>
                  <a:lnTo>
                    <a:pt x="4689151" y="362454"/>
                  </a:lnTo>
                  <a:lnTo>
                    <a:pt x="4584226" y="362454"/>
                  </a:lnTo>
                  <a:close/>
                  <a:moveTo>
                    <a:pt x="4543420" y="0"/>
                  </a:moveTo>
                  <a:lnTo>
                    <a:pt x="4648343" y="0"/>
                  </a:lnTo>
                  <a:lnTo>
                    <a:pt x="4484149" y="362454"/>
                  </a:lnTo>
                  <a:lnTo>
                    <a:pt x="4379225" y="362454"/>
                  </a:lnTo>
                  <a:close/>
                  <a:moveTo>
                    <a:pt x="4338417" y="0"/>
                  </a:moveTo>
                  <a:lnTo>
                    <a:pt x="4443341" y="0"/>
                  </a:lnTo>
                  <a:lnTo>
                    <a:pt x="4279148" y="362454"/>
                  </a:lnTo>
                  <a:lnTo>
                    <a:pt x="4174226" y="362454"/>
                  </a:lnTo>
                  <a:close/>
                  <a:moveTo>
                    <a:pt x="4133419" y="0"/>
                  </a:moveTo>
                  <a:lnTo>
                    <a:pt x="4238340" y="0"/>
                  </a:lnTo>
                  <a:lnTo>
                    <a:pt x="4074149" y="362454"/>
                  </a:lnTo>
                  <a:lnTo>
                    <a:pt x="3969225" y="362454"/>
                  </a:lnTo>
                  <a:close/>
                  <a:moveTo>
                    <a:pt x="3928418" y="0"/>
                  </a:moveTo>
                  <a:lnTo>
                    <a:pt x="4033341" y="0"/>
                  </a:lnTo>
                  <a:lnTo>
                    <a:pt x="3869147" y="362454"/>
                  </a:lnTo>
                  <a:lnTo>
                    <a:pt x="3764224" y="362454"/>
                  </a:lnTo>
                  <a:close/>
                  <a:moveTo>
                    <a:pt x="3723416" y="0"/>
                  </a:moveTo>
                  <a:lnTo>
                    <a:pt x="3828340" y="0"/>
                  </a:lnTo>
                  <a:lnTo>
                    <a:pt x="3664147" y="362454"/>
                  </a:lnTo>
                  <a:lnTo>
                    <a:pt x="3559223" y="362454"/>
                  </a:lnTo>
                  <a:close/>
                  <a:moveTo>
                    <a:pt x="3518417" y="0"/>
                  </a:moveTo>
                  <a:lnTo>
                    <a:pt x="3623339" y="0"/>
                  </a:lnTo>
                  <a:lnTo>
                    <a:pt x="3459146" y="362454"/>
                  </a:lnTo>
                  <a:lnTo>
                    <a:pt x="3354222" y="362454"/>
                  </a:lnTo>
                  <a:close/>
                  <a:moveTo>
                    <a:pt x="3313414" y="0"/>
                  </a:moveTo>
                  <a:lnTo>
                    <a:pt x="3418339" y="0"/>
                  </a:lnTo>
                  <a:lnTo>
                    <a:pt x="3254144" y="362454"/>
                  </a:lnTo>
                  <a:lnTo>
                    <a:pt x="3149221" y="362454"/>
                  </a:lnTo>
                  <a:close/>
                  <a:moveTo>
                    <a:pt x="3122204" y="0"/>
                  </a:moveTo>
                  <a:lnTo>
                    <a:pt x="3227129" y="0"/>
                  </a:lnTo>
                  <a:lnTo>
                    <a:pt x="3062934" y="362454"/>
                  </a:lnTo>
                  <a:lnTo>
                    <a:pt x="2958010" y="362454"/>
                  </a:lnTo>
                  <a:close/>
                  <a:moveTo>
                    <a:pt x="2917205" y="0"/>
                  </a:moveTo>
                  <a:lnTo>
                    <a:pt x="3022129" y="0"/>
                  </a:lnTo>
                  <a:lnTo>
                    <a:pt x="2857936" y="362454"/>
                  </a:lnTo>
                  <a:lnTo>
                    <a:pt x="2753011" y="362454"/>
                  </a:lnTo>
                  <a:close/>
                  <a:moveTo>
                    <a:pt x="2712204" y="0"/>
                  </a:moveTo>
                  <a:lnTo>
                    <a:pt x="2817128" y="0"/>
                  </a:lnTo>
                  <a:lnTo>
                    <a:pt x="2652933" y="362454"/>
                  </a:lnTo>
                  <a:lnTo>
                    <a:pt x="2548011" y="362454"/>
                  </a:lnTo>
                  <a:close/>
                  <a:moveTo>
                    <a:pt x="2507202" y="0"/>
                  </a:moveTo>
                  <a:lnTo>
                    <a:pt x="2612127" y="0"/>
                  </a:lnTo>
                  <a:lnTo>
                    <a:pt x="2447933" y="362454"/>
                  </a:lnTo>
                  <a:lnTo>
                    <a:pt x="2343010" y="362454"/>
                  </a:lnTo>
                  <a:close/>
                  <a:moveTo>
                    <a:pt x="2302202" y="0"/>
                  </a:moveTo>
                  <a:lnTo>
                    <a:pt x="2407125" y="0"/>
                  </a:lnTo>
                  <a:lnTo>
                    <a:pt x="2242932" y="362454"/>
                  </a:lnTo>
                  <a:lnTo>
                    <a:pt x="2138008" y="362454"/>
                  </a:lnTo>
                  <a:close/>
                  <a:moveTo>
                    <a:pt x="2097201" y="0"/>
                  </a:moveTo>
                  <a:lnTo>
                    <a:pt x="2202124" y="0"/>
                  </a:lnTo>
                  <a:lnTo>
                    <a:pt x="2037930" y="362454"/>
                  </a:lnTo>
                  <a:lnTo>
                    <a:pt x="1933006" y="362454"/>
                  </a:lnTo>
                  <a:close/>
                  <a:moveTo>
                    <a:pt x="1892198" y="0"/>
                  </a:moveTo>
                  <a:lnTo>
                    <a:pt x="1997122" y="0"/>
                  </a:lnTo>
                  <a:lnTo>
                    <a:pt x="1832930" y="362454"/>
                  </a:lnTo>
                  <a:lnTo>
                    <a:pt x="1728005" y="362454"/>
                  </a:lnTo>
                  <a:close/>
                  <a:moveTo>
                    <a:pt x="1687197" y="0"/>
                  </a:moveTo>
                  <a:lnTo>
                    <a:pt x="1792121" y="0"/>
                  </a:lnTo>
                  <a:lnTo>
                    <a:pt x="1627927" y="362454"/>
                  </a:lnTo>
                  <a:lnTo>
                    <a:pt x="1523003" y="362454"/>
                  </a:lnTo>
                  <a:close/>
                  <a:moveTo>
                    <a:pt x="1482196" y="0"/>
                  </a:moveTo>
                  <a:lnTo>
                    <a:pt x="1587120" y="0"/>
                  </a:lnTo>
                  <a:lnTo>
                    <a:pt x="1422926" y="362454"/>
                  </a:lnTo>
                  <a:lnTo>
                    <a:pt x="1318002" y="362454"/>
                  </a:lnTo>
                  <a:close/>
                  <a:moveTo>
                    <a:pt x="1277195" y="0"/>
                  </a:moveTo>
                  <a:lnTo>
                    <a:pt x="1382120" y="0"/>
                  </a:lnTo>
                  <a:lnTo>
                    <a:pt x="1217925" y="362454"/>
                  </a:lnTo>
                  <a:lnTo>
                    <a:pt x="1113001" y="362454"/>
                  </a:lnTo>
                  <a:close/>
                  <a:moveTo>
                    <a:pt x="1072194" y="0"/>
                  </a:moveTo>
                  <a:lnTo>
                    <a:pt x="1177118" y="0"/>
                  </a:lnTo>
                  <a:lnTo>
                    <a:pt x="1012924" y="362454"/>
                  </a:lnTo>
                  <a:lnTo>
                    <a:pt x="908000" y="362454"/>
                  </a:lnTo>
                  <a:close/>
                  <a:moveTo>
                    <a:pt x="880984" y="0"/>
                  </a:moveTo>
                  <a:lnTo>
                    <a:pt x="985908" y="0"/>
                  </a:lnTo>
                  <a:lnTo>
                    <a:pt x="821715" y="362454"/>
                  </a:lnTo>
                  <a:lnTo>
                    <a:pt x="716790" y="362454"/>
                  </a:lnTo>
                  <a:close/>
                  <a:moveTo>
                    <a:pt x="689773" y="0"/>
                  </a:moveTo>
                  <a:lnTo>
                    <a:pt x="794698" y="0"/>
                  </a:lnTo>
                  <a:lnTo>
                    <a:pt x="630504" y="362454"/>
                  </a:lnTo>
                  <a:lnTo>
                    <a:pt x="525580" y="362454"/>
                  </a:lnTo>
                  <a:close/>
                  <a:moveTo>
                    <a:pt x="498563" y="0"/>
                  </a:moveTo>
                  <a:lnTo>
                    <a:pt x="603487" y="0"/>
                  </a:lnTo>
                  <a:lnTo>
                    <a:pt x="439293" y="362454"/>
                  </a:lnTo>
                  <a:lnTo>
                    <a:pt x="334369" y="362454"/>
                  </a:lnTo>
                  <a:close/>
                  <a:moveTo>
                    <a:pt x="307353" y="0"/>
                  </a:moveTo>
                  <a:lnTo>
                    <a:pt x="412277" y="0"/>
                  </a:lnTo>
                  <a:lnTo>
                    <a:pt x="248083" y="362454"/>
                  </a:lnTo>
                  <a:lnTo>
                    <a:pt x="143159" y="362454"/>
                  </a:lnTo>
                  <a:close/>
                  <a:moveTo>
                    <a:pt x="116154" y="0"/>
                  </a:moveTo>
                  <a:lnTo>
                    <a:pt x="221078" y="0"/>
                  </a:lnTo>
                  <a:lnTo>
                    <a:pt x="56884" y="362454"/>
                  </a:lnTo>
                  <a:lnTo>
                    <a:pt x="0" y="362454"/>
                  </a:lnTo>
                  <a:lnTo>
                    <a:pt x="0" y="256407"/>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100588271"/>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54600" y="-58770"/>
            <a:ext cx="11516694" cy="1323439"/>
          </a:xfrm>
          <a:prstGeom prst="rect">
            <a:avLst/>
          </a:prstGeom>
          <a:noFill/>
        </p:spPr>
        <p:txBody>
          <a:bodyPr wrap="square" rtlCol="0" anchor="ctr">
            <a:spAutoFit/>
          </a:bodyPr>
          <a:lstStyle/>
          <a:p>
            <a:r>
              <a:rPr lang="id-ID" altLang="ko-KR" sz="4000" b="1" dirty="0" smtClean="0">
                <a:latin typeface="Segoe UI" panose="020B0502040204020203" pitchFamily="34" charset="0"/>
                <a:cs typeface="Segoe UI" panose="020B0502040204020203" pitchFamily="34" charset="0"/>
              </a:rPr>
              <a:t>DASAR PERTIMBANGAN PENYELENGGARAAN </a:t>
            </a:r>
            <a:br>
              <a:rPr lang="id-ID" altLang="ko-KR" sz="4000" b="1" dirty="0" smtClean="0">
                <a:latin typeface="Segoe UI" panose="020B0502040204020203" pitchFamily="34" charset="0"/>
                <a:cs typeface="Segoe UI" panose="020B0502040204020203" pitchFamily="34" charset="0"/>
              </a:rPr>
            </a:br>
            <a:r>
              <a:rPr lang="id-ID" altLang="ko-KR" sz="4000" b="1" dirty="0" smtClean="0">
                <a:latin typeface="Segoe UI" panose="020B0502040204020203" pitchFamily="34" charset="0"/>
                <a:cs typeface="Segoe UI" panose="020B0502040204020203" pitchFamily="34" charset="0"/>
              </a:rPr>
              <a:t>KEGIATAN TUGAS PEMBANTUAN</a:t>
            </a:r>
            <a:endParaRPr lang="ko-KR" altLang="en-US" sz="4000" b="1" dirty="0">
              <a:latin typeface="Segoe UI" panose="020B0502040204020203" pitchFamily="34" charset="0"/>
              <a:cs typeface="Segoe UI" panose="020B0502040204020203" pitchFamily="34" charset="0"/>
            </a:endParaRPr>
          </a:p>
        </p:txBody>
      </p:sp>
      <p:grpSp>
        <p:nvGrpSpPr>
          <p:cNvPr id="494" name="Group 493">
            <a:extLst>
              <a:ext uri="{FF2B5EF4-FFF2-40B4-BE49-F238E27FC236}">
                <a16:creationId xmlns:a16="http://schemas.microsoft.com/office/drawing/2014/main" xmlns="" id="{8861397A-F7C7-40F8-BAF2-9CDEEF0B34DF}"/>
              </a:ext>
            </a:extLst>
          </p:cNvPr>
          <p:cNvGrpSpPr/>
          <p:nvPr/>
        </p:nvGrpSpPr>
        <p:grpSpPr>
          <a:xfrm>
            <a:off x="-30456" y="6705945"/>
            <a:ext cx="12240040" cy="170806"/>
            <a:chOff x="-48040" y="6512575"/>
            <a:chExt cx="12240040" cy="364176"/>
          </a:xfrm>
        </p:grpSpPr>
        <p:sp>
          <p:nvSpPr>
            <p:cNvPr id="419" name="Rectangle 418">
              <a:extLst>
                <a:ext uri="{FF2B5EF4-FFF2-40B4-BE49-F238E27FC236}">
                  <a16:creationId xmlns:a16="http://schemas.microsoft.com/office/drawing/2014/main" xmlns="" id="{892DED0D-52A6-42B8-8553-62DC089010FE}"/>
                </a:ext>
              </a:extLst>
            </p:cNvPr>
            <p:cNvSpPr/>
            <p:nvPr/>
          </p:nvSpPr>
          <p:spPr>
            <a:xfrm>
              <a:off x="-17584" y="6512575"/>
              <a:ext cx="12192000" cy="3641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3" name="Freeform: Shape 492">
              <a:extLst>
                <a:ext uri="{FF2B5EF4-FFF2-40B4-BE49-F238E27FC236}">
                  <a16:creationId xmlns:a16="http://schemas.microsoft.com/office/drawing/2014/main" xmlns="" id="{4AAD6B18-FAC3-4DD2-AE4D-3BE6FE0C3F9B}"/>
                </a:ext>
              </a:extLst>
            </p:cNvPr>
            <p:cNvSpPr/>
            <p:nvPr/>
          </p:nvSpPr>
          <p:spPr>
            <a:xfrm>
              <a:off x="-48040" y="6526705"/>
              <a:ext cx="12240040" cy="347675"/>
            </a:xfrm>
            <a:custGeom>
              <a:avLst/>
              <a:gdLst>
                <a:gd name="connsiteX0" fmla="*/ 12135116 w 12240040"/>
                <a:gd name="connsiteY0" fmla="*/ 0 h 347675"/>
                <a:gd name="connsiteX1" fmla="*/ 12240040 w 12240040"/>
                <a:gd name="connsiteY1" fmla="*/ 0 h 347675"/>
                <a:gd name="connsiteX2" fmla="*/ 12075846 w 12240040"/>
                <a:gd name="connsiteY2" fmla="*/ 347675 h 347675"/>
                <a:gd name="connsiteX3" fmla="*/ 11970922 w 12240040"/>
                <a:gd name="connsiteY3" fmla="*/ 347675 h 347675"/>
                <a:gd name="connsiteX4" fmla="*/ 11930117 w 12240040"/>
                <a:gd name="connsiteY4" fmla="*/ 0 h 347675"/>
                <a:gd name="connsiteX5" fmla="*/ 12035041 w 12240040"/>
                <a:gd name="connsiteY5" fmla="*/ 0 h 347675"/>
                <a:gd name="connsiteX6" fmla="*/ 11870847 w 12240040"/>
                <a:gd name="connsiteY6" fmla="*/ 347675 h 347675"/>
                <a:gd name="connsiteX7" fmla="*/ 11765923 w 12240040"/>
                <a:gd name="connsiteY7" fmla="*/ 347675 h 347675"/>
                <a:gd name="connsiteX8" fmla="*/ 11725116 w 12240040"/>
                <a:gd name="connsiteY8" fmla="*/ 0 h 347675"/>
                <a:gd name="connsiteX9" fmla="*/ 11830040 w 12240040"/>
                <a:gd name="connsiteY9" fmla="*/ 0 h 347675"/>
                <a:gd name="connsiteX10" fmla="*/ 11665846 w 12240040"/>
                <a:gd name="connsiteY10" fmla="*/ 347675 h 347675"/>
                <a:gd name="connsiteX11" fmla="*/ 11560922 w 12240040"/>
                <a:gd name="connsiteY11" fmla="*/ 347675 h 347675"/>
                <a:gd name="connsiteX12" fmla="*/ 11520115 w 12240040"/>
                <a:gd name="connsiteY12" fmla="*/ 0 h 347675"/>
                <a:gd name="connsiteX13" fmla="*/ 11625039 w 12240040"/>
                <a:gd name="connsiteY13" fmla="*/ 0 h 347675"/>
                <a:gd name="connsiteX14" fmla="*/ 11460845 w 12240040"/>
                <a:gd name="connsiteY14" fmla="*/ 347675 h 347675"/>
                <a:gd name="connsiteX15" fmla="*/ 11355921 w 12240040"/>
                <a:gd name="connsiteY15" fmla="*/ 347675 h 347675"/>
                <a:gd name="connsiteX16" fmla="*/ 11315114 w 12240040"/>
                <a:gd name="connsiteY16" fmla="*/ 0 h 347675"/>
                <a:gd name="connsiteX17" fmla="*/ 11420038 w 12240040"/>
                <a:gd name="connsiteY17" fmla="*/ 0 h 347675"/>
                <a:gd name="connsiteX18" fmla="*/ 11255844 w 12240040"/>
                <a:gd name="connsiteY18" fmla="*/ 347675 h 347675"/>
                <a:gd name="connsiteX19" fmla="*/ 11150920 w 12240040"/>
                <a:gd name="connsiteY19" fmla="*/ 347675 h 347675"/>
                <a:gd name="connsiteX20" fmla="*/ 11110113 w 12240040"/>
                <a:gd name="connsiteY20" fmla="*/ 0 h 347675"/>
                <a:gd name="connsiteX21" fmla="*/ 11215037 w 12240040"/>
                <a:gd name="connsiteY21" fmla="*/ 0 h 347675"/>
                <a:gd name="connsiteX22" fmla="*/ 11050843 w 12240040"/>
                <a:gd name="connsiteY22" fmla="*/ 347675 h 347675"/>
                <a:gd name="connsiteX23" fmla="*/ 10945919 w 12240040"/>
                <a:gd name="connsiteY23" fmla="*/ 347675 h 347675"/>
                <a:gd name="connsiteX24" fmla="*/ 10905112 w 12240040"/>
                <a:gd name="connsiteY24" fmla="*/ 0 h 347675"/>
                <a:gd name="connsiteX25" fmla="*/ 11010036 w 12240040"/>
                <a:gd name="connsiteY25" fmla="*/ 0 h 347675"/>
                <a:gd name="connsiteX26" fmla="*/ 10845842 w 12240040"/>
                <a:gd name="connsiteY26" fmla="*/ 347675 h 347675"/>
                <a:gd name="connsiteX27" fmla="*/ 10740918 w 12240040"/>
                <a:gd name="connsiteY27" fmla="*/ 347675 h 347675"/>
                <a:gd name="connsiteX28" fmla="*/ 10700111 w 12240040"/>
                <a:gd name="connsiteY28" fmla="*/ 0 h 347675"/>
                <a:gd name="connsiteX29" fmla="*/ 10805035 w 12240040"/>
                <a:gd name="connsiteY29" fmla="*/ 0 h 347675"/>
                <a:gd name="connsiteX30" fmla="*/ 10640841 w 12240040"/>
                <a:gd name="connsiteY30" fmla="*/ 347675 h 347675"/>
                <a:gd name="connsiteX31" fmla="*/ 10535917 w 12240040"/>
                <a:gd name="connsiteY31" fmla="*/ 347675 h 347675"/>
                <a:gd name="connsiteX32" fmla="*/ 10495110 w 12240040"/>
                <a:gd name="connsiteY32" fmla="*/ 0 h 347675"/>
                <a:gd name="connsiteX33" fmla="*/ 10600034 w 12240040"/>
                <a:gd name="connsiteY33" fmla="*/ 0 h 347675"/>
                <a:gd name="connsiteX34" fmla="*/ 10435840 w 12240040"/>
                <a:gd name="connsiteY34" fmla="*/ 347675 h 347675"/>
                <a:gd name="connsiteX35" fmla="*/ 10330916 w 12240040"/>
                <a:gd name="connsiteY35" fmla="*/ 347675 h 347675"/>
                <a:gd name="connsiteX36" fmla="*/ 10290109 w 12240040"/>
                <a:gd name="connsiteY36" fmla="*/ 0 h 347675"/>
                <a:gd name="connsiteX37" fmla="*/ 10395033 w 12240040"/>
                <a:gd name="connsiteY37" fmla="*/ 0 h 347675"/>
                <a:gd name="connsiteX38" fmla="*/ 10230839 w 12240040"/>
                <a:gd name="connsiteY38" fmla="*/ 347675 h 347675"/>
                <a:gd name="connsiteX39" fmla="*/ 10125915 w 12240040"/>
                <a:gd name="connsiteY39" fmla="*/ 347675 h 347675"/>
                <a:gd name="connsiteX40" fmla="*/ 10085108 w 12240040"/>
                <a:gd name="connsiteY40" fmla="*/ 0 h 347675"/>
                <a:gd name="connsiteX41" fmla="*/ 10190032 w 12240040"/>
                <a:gd name="connsiteY41" fmla="*/ 0 h 347675"/>
                <a:gd name="connsiteX42" fmla="*/ 10025838 w 12240040"/>
                <a:gd name="connsiteY42" fmla="*/ 347675 h 347675"/>
                <a:gd name="connsiteX43" fmla="*/ 9920914 w 12240040"/>
                <a:gd name="connsiteY43" fmla="*/ 347675 h 347675"/>
                <a:gd name="connsiteX44" fmla="*/ 9893895 w 12240040"/>
                <a:gd name="connsiteY44" fmla="*/ 0 h 347675"/>
                <a:gd name="connsiteX45" fmla="*/ 9998819 w 12240040"/>
                <a:gd name="connsiteY45" fmla="*/ 0 h 347675"/>
                <a:gd name="connsiteX46" fmla="*/ 9834625 w 12240040"/>
                <a:gd name="connsiteY46" fmla="*/ 347675 h 347675"/>
                <a:gd name="connsiteX47" fmla="*/ 9729701 w 12240040"/>
                <a:gd name="connsiteY47" fmla="*/ 347675 h 347675"/>
                <a:gd name="connsiteX48" fmla="*/ 9688896 w 12240040"/>
                <a:gd name="connsiteY48" fmla="*/ 0 h 347675"/>
                <a:gd name="connsiteX49" fmla="*/ 9793820 w 12240040"/>
                <a:gd name="connsiteY49" fmla="*/ 0 h 347675"/>
                <a:gd name="connsiteX50" fmla="*/ 9629626 w 12240040"/>
                <a:gd name="connsiteY50" fmla="*/ 347675 h 347675"/>
                <a:gd name="connsiteX51" fmla="*/ 9524702 w 12240040"/>
                <a:gd name="connsiteY51" fmla="*/ 347675 h 347675"/>
                <a:gd name="connsiteX52" fmla="*/ 9483895 w 12240040"/>
                <a:gd name="connsiteY52" fmla="*/ 0 h 347675"/>
                <a:gd name="connsiteX53" fmla="*/ 9588819 w 12240040"/>
                <a:gd name="connsiteY53" fmla="*/ 0 h 347675"/>
                <a:gd name="connsiteX54" fmla="*/ 9424625 w 12240040"/>
                <a:gd name="connsiteY54" fmla="*/ 347675 h 347675"/>
                <a:gd name="connsiteX55" fmla="*/ 9319701 w 12240040"/>
                <a:gd name="connsiteY55" fmla="*/ 347675 h 347675"/>
                <a:gd name="connsiteX56" fmla="*/ 9278894 w 12240040"/>
                <a:gd name="connsiteY56" fmla="*/ 0 h 347675"/>
                <a:gd name="connsiteX57" fmla="*/ 9383818 w 12240040"/>
                <a:gd name="connsiteY57" fmla="*/ 0 h 347675"/>
                <a:gd name="connsiteX58" fmla="*/ 9219624 w 12240040"/>
                <a:gd name="connsiteY58" fmla="*/ 347675 h 347675"/>
                <a:gd name="connsiteX59" fmla="*/ 9114700 w 12240040"/>
                <a:gd name="connsiteY59" fmla="*/ 347675 h 347675"/>
                <a:gd name="connsiteX60" fmla="*/ 9073893 w 12240040"/>
                <a:gd name="connsiteY60" fmla="*/ 0 h 347675"/>
                <a:gd name="connsiteX61" fmla="*/ 9178817 w 12240040"/>
                <a:gd name="connsiteY61" fmla="*/ 0 h 347675"/>
                <a:gd name="connsiteX62" fmla="*/ 9014623 w 12240040"/>
                <a:gd name="connsiteY62" fmla="*/ 347675 h 347675"/>
                <a:gd name="connsiteX63" fmla="*/ 8909699 w 12240040"/>
                <a:gd name="connsiteY63" fmla="*/ 347675 h 347675"/>
                <a:gd name="connsiteX64" fmla="*/ 8868892 w 12240040"/>
                <a:gd name="connsiteY64" fmla="*/ 0 h 347675"/>
                <a:gd name="connsiteX65" fmla="*/ 8973816 w 12240040"/>
                <a:gd name="connsiteY65" fmla="*/ 0 h 347675"/>
                <a:gd name="connsiteX66" fmla="*/ 8809622 w 12240040"/>
                <a:gd name="connsiteY66" fmla="*/ 347675 h 347675"/>
                <a:gd name="connsiteX67" fmla="*/ 8704698 w 12240040"/>
                <a:gd name="connsiteY67" fmla="*/ 347675 h 347675"/>
                <a:gd name="connsiteX68" fmla="*/ 8663891 w 12240040"/>
                <a:gd name="connsiteY68" fmla="*/ 0 h 347675"/>
                <a:gd name="connsiteX69" fmla="*/ 8768815 w 12240040"/>
                <a:gd name="connsiteY69" fmla="*/ 0 h 347675"/>
                <a:gd name="connsiteX70" fmla="*/ 8604621 w 12240040"/>
                <a:gd name="connsiteY70" fmla="*/ 347675 h 347675"/>
                <a:gd name="connsiteX71" fmla="*/ 8499697 w 12240040"/>
                <a:gd name="connsiteY71" fmla="*/ 347675 h 347675"/>
                <a:gd name="connsiteX72" fmla="*/ 8458890 w 12240040"/>
                <a:gd name="connsiteY72" fmla="*/ 0 h 347675"/>
                <a:gd name="connsiteX73" fmla="*/ 8563814 w 12240040"/>
                <a:gd name="connsiteY73" fmla="*/ 0 h 347675"/>
                <a:gd name="connsiteX74" fmla="*/ 8399620 w 12240040"/>
                <a:gd name="connsiteY74" fmla="*/ 347675 h 347675"/>
                <a:gd name="connsiteX75" fmla="*/ 8294696 w 12240040"/>
                <a:gd name="connsiteY75" fmla="*/ 347675 h 347675"/>
                <a:gd name="connsiteX76" fmla="*/ 8253889 w 12240040"/>
                <a:gd name="connsiteY76" fmla="*/ 0 h 347675"/>
                <a:gd name="connsiteX77" fmla="*/ 8358813 w 12240040"/>
                <a:gd name="connsiteY77" fmla="*/ 0 h 347675"/>
                <a:gd name="connsiteX78" fmla="*/ 8194619 w 12240040"/>
                <a:gd name="connsiteY78" fmla="*/ 347675 h 347675"/>
                <a:gd name="connsiteX79" fmla="*/ 8089695 w 12240040"/>
                <a:gd name="connsiteY79" fmla="*/ 347675 h 347675"/>
                <a:gd name="connsiteX80" fmla="*/ 8048888 w 12240040"/>
                <a:gd name="connsiteY80" fmla="*/ 0 h 347675"/>
                <a:gd name="connsiteX81" fmla="*/ 8153812 w 12240040"/>
                <a:gd name="connsiteY81" fmla="*/ 0 h 347675"/>
                <a:gd name="connsiteX82" fmla="*/ 7989618 w 12240040"/>
                <a:gd name="connsiteY82" fmla="*/ 347675 h 347675"/>
                <a:gd name="connsiteX83" fmla="*/ 7884694 w 12240040"/>
                <a:gd name="connsiteY83" fmla="*/ 347675 h 347675"/>
                <a:gd name="connsiteX84" fmla="*/ 7843887 w 12240040"/>
                <a:gd name="connsiteY84" fmla="*/ 0 h 347675"/>
                <a:gd name="connsiteX85" fmla="*/ 7948811 w 12240040"/>
                <a:gd name="connsiteY85" fmla="*/ 0 h 347675"/>
                <a:gd name="connsiteX86" fmla="*/ 7784617 w 12240040"/>
                <a:gd name="connsiteY86" fmla="*/ 347675 h 347675"/>
                <a:gd name="connsiteX87" fmla="*/ 7679693 w 12240040"/>
                <a:gd name="connsiteY87" fmla="*/ 347675 h 347675"/>
                <a:gd name="connsiteX88" fmla="*/ 7652677 w 12240040"/>
                <a:gd name="connsiteY88" fmla="*/ 0 h 347675"/>
                <a:gd name="connsiteX89" fmla="*/ 7757601 w 12240040"/>
                <a:gd name="connsiteY89" fmla="*/ 0 h 347675"/>
                <a:gd name="connsiteX90" fmla="*/ 7593407 w 12240040"/>
                <a:gd name="connsiteY90" fmla="*/ 347675 h 347675"/>
                <a:gd name="connsiteX91" fmla="*/ 7488483 w 12240040"/>
                <a:gd name="connsiteY91" fmla="*/ 347675 h 347675"/>
                <a:gd name="connsiteX92" fmla="*/ 7447678 w 12240040"/>
                <a:gd name="connsiteY92" fmla="*/ 0 h 347675"/>
                <a:gd name="connsiteX93" fmla="*/ 7552602 w 12240040"/>
                <a:gd name="connsiteY93" fmla="*/ 0 h 347675"/>
                <a:gd name="connsiteX94" fmla="*/ 7388408 w 12240040"/>
                <a:gd name="connsiteY94" fmla="*/ 347675 h 347675"/>
                <a:gd name="connsiteX95" fmla="*/ 7283484 w 12240040"/>
                <a:gd name="connsiteY95" fmla="*/ 347675 h 347675"/>
                <a:gd name="connsiteX96" fmla="*/ 7242677 w 12240040"/>
                <a:gd name="connsiteY96" fmla="*/ 0 h 347675"/>
                <a:gd name="connsiteX97" fmla="*/ 7347601 w 12240040"/>
                <a:gd name="connsiteY97" fmla="*/ 0 h 347675"/>
                <a:gd name="connsiteX98" fmla="*/ 7183407 w 12240040"/>
                <a:gd name="connsiteY98" fmla="*/ 347675 h 347675"/>
                <a:gd name="connsiteX99" fmla="*/ 7078483 w 12240040"/>
                <a:gd name="connsiteY99" fmla="*/ 347675 h 347675"/>
                <a:gd name="connsiteX100" fmla="*/ 7037676 w 12240040"/>
                <a:gd name="connsiteY100" fmla="*/ 0 h 347675"/>
                <a:gd name="connsiteX101" fmla="*/ 7142600 w 12240040"/>
                <a:gd name="connsiteY101" fmla="*/ 0 h 347675"/>
                <a:gd name="connsiteX102" fmla="*/ 6978406 w 12240040"/>
                <a:gd name="connsiteY102" fmla="*/ 347675 h 347675"/>
                <a:gd name="connsiteX103" fmla="*/ 6873482 w 12240040"/>
                <a:gd name="connsiteY103" fmla="*/ 347675 h 347675"/>
                <a:gd name="connsiteX104" fmla="*/ 6832675 w 12240040"/>
                <a:gd name="connsiteY104" fmla="*/ 0 h 347675"/>
                <a:gd name="connsiteX105" fmla="*/ 6937599 w 12240040"/>
                <a:gd name="connsiteY105" fmla="*/ 0 h 347675"/>
                <a:gd name="connsiteX106" fmla="*/ 6773405 w 12240040"/>
                <a:gd name="connsiteY106" fmla="*/ 347675 h 347675"/>
                <a:gd name="connsiteX107" fmla="*/ 6668481 w 12240040"/>
                <a:gd name="connsiteY107" fmla="*/ 347675 h 347675"/>
                <a:gd name="connsiteX108" fmla="*/ 6627674 w 12240040"/>
                <a:gd name="connsiteY108" fmla="*/ 0 h 347675"/>
                <a:gd name="connsiteX109" fmla="*/ 6732598 w 12240040"/>
                <a:gd name="connsiteY109" fmla="*/ 0 h 347675"/>
                <a:gd name="connsiteX110" fmla="*/ 6568404 w 12240040"/>
                <a:gd name="connsiteY110" fmla="*/ 347675 h 347675"/>
                <a:gd name="connsiteX111" fmla="*/ 6463480 w 12240040"/>
                <a:gd name="connsiteY111" fmla="*/ 347675 h 347675"/>
                <a:gd name="connsiteX112" fmla="*/ 6422673 w 12240040"/>
                <a:gd name="connsiteY112" fmla="*/ 0 h 347675"/>
                <a:gd name="connsiteX113" fmla="*/ 6527597 w 12240040"/>
                <a:gd name="connsiteY113" fmla="*/ 0 h 347675"/>
                <a:gd name="connsiteX114" fmla="*/ 6363403 w 12240040"/>
                <a:gd name="connsiteY114" fmla="*/ 347675 h 347675"/>
                <a:gd name="connsiteX115" fmla="*/ 6258479 w 12240040"/>
                <a:gd name="connsiteY115" fmla="*/ 347675 h 347675"/>
                <a:gd name="connsiteX116" fmla="*/ 6217672 w 12240040"/>
                <a:gd name="connsiteY116" fmla="*/ 0 h 347675"/>
                <a:gd name="connsiteX117" fmla="*/ 6322596 w 12240040"/>
                <a:gd name="connsiteY117" fmla="*/ 0 h 347675"/>
                <a:gd name="connsiteX118" fmla="*/ 6158402 w 12240040"/>
                <a:gd name="connsiteY118" fmla="*/ 347675 h 347675"/>
                <a:gd name="connsiteX119" fmla="*/ 6053478 w 12240040"/>
                <a:gd name="connsiteY119" fmla="*/ 347675 h 347675"/>
                <a:gd name="connsiteX120" fmla="*/ 6012672 w 12240040"/>
                <a:gd name="connsiteY120" fmla="*/ 0 h 347675"/>
                <a:gd name="connsiteX121" fmla="*/ 6117596 w 12240040"/>
                <a:gd name="connsiteY121" fmla="*/ 0 h 347675"/>
                <a:gd name="connsiteX122" fmla="*/ 5953402 w 12240040"/>
                <a:gd name="connsiteY122" fmla="*/ 347675 h 347675"/>
                <a:gd name="connsiteX123" fmla="*/ 5848478 w 12240040"/>
                <a:gd name="connsiteY123" fmla="*/ 347675 h 347675"/>
                <a:gd name="connsiteX124" fmla="*/ 5807671 w 12240040"/>
                <a:gd name="connsiteY124" fmla="*/ 0 h 347675"/>
                <a:gd name="connsiteX125" fmla="*/ 5912595 w 12240040"/>
                <a:gd name="connsiteY125" fmla="*/ 0 h 347675"/>
                <a:gd name="connsiteX126" fmla="*/ 5748402 w 12240040"/>
                <a:gd name="connsiteY126" fmla="*/ 347675 h 347675"/>
                <a:gd name="connsiteX127" fmla="*/ 5643479 w 12240040"/>
                <a:gd name="connsiteY127" fmla="*/ 347675 h 347675"/>
                <a:gd name="connsiteX128" fmla="*/ 5602671 w 12240040"/>
                <a:gd name="connsiteY128" fmla="*/ 0 h 347675"/>
                <a:gd name="connsiteX129" fmla="*/ 5707595 w 12240040"/>
                <a:gd name="connsiteY129" fmla="*/ 0 h 347675"/>
                <a:gd name="connsiteX130" fmla="*/ 5543402 w 12240040"/>
                <a:gd name="connsiteY130" fmla="*/ 347675 h 347675"/>
                <a:gd name="connsiteX131" fmla="*/ 5438478 w 12240040"/>
                <a:gd name="connsiteY131" fmla="*/ 347675 h 347675"/>
                <a:gd name="connsiteX132" fmla="*/ 5411462 w 12240040"/>
                <a:gd name="connsiteY132" fmla="*/ 0 h 347675"/>
                <a:gd name="connsiteX133" fmla="*/ 5516385 w 12240040"/>
                <a:gd name="connsiteY133" fmla="*/ 0 h 347675"/>
                <a:gd name="connsiteX134" fmla="*/ 5352193 w 12240040"/>
                <a:gd name="connsiteY134" fmla="*/ 347675 h 347675"/>
                <a:gd name="connsiteX135" fmla="*/ 5247268 w 12240040"/>
                <a:gd name="connsiteY135" fmla="*/ 347675 h 347675"/>
                <a:gd name="connsiteX136" fmla="*/ 5206463 w 12240040"/>
                <a:gd name="connsiteY136" fmla="*/ 0 h 347675"/>
                <a:gd name="connsiteX137" fmla="*/ 5311388 w 12240040"/>
                <a:gd name="connsiteY137" fmla="*/ 0 h 347675"/>
                <a:gd name="connsiteX138" fmla="*/ 5147194 w 12240040"/>
                <a:gd name="connsiteY138" fmla="*/ 347675 h 347675"/>
                <a:gd name="connsiteX139" fmla="*/ 5042269 w 12240040"/>
                <a:gd name="connsiteY139" fmla="*/ 347675 h 347675"/>
                <a:gd name="connsiteX140" fmla="*/ 5001460 w 12240040"/>
                <a:gd name="connsiteY140" fmla="*/ 0 h 347675"/>
                <a:gd name="connsiteX141" fmla="*/ 5106386 w 12240040"/>
                <a:gd name="connsiteY141" fmla="*/ 0 h 347675"/>
                <a:gd name="connsiteX142" fmla="*/ 4942191 w 12240040"/>
                <a:gd name="connsiteY142" fmla="*/ 347675 h 347675"/>
                <a:gd name="connsiteX143" fmla="*/ 4837267 w 12240040"/>
                <a:gd name="connsiteY143" fmla="*/ 347675 h 347675"/>
                <a:gd name="connsiteX144" fmla="*/ 4796461 w 12240040"/>
                <a:gd name="connsiteY144" fmla="*/ 0 h 347675"/>
                <a:gd name="connsiteX145" fmla="*/ 4901383 w 12240040"/>
                <a:gd name="connsiteY145" fmla="*/ 0 h 347675"/>
                <a:gd name="connsiteX146" fmla="*/ 4737191 w 12240040"/>
                <a:gd name="connsiteY146" fmla="*/ 347675 h 347675"/>
                <a:gd name="connsiteX147" fmla="*/ 4632266 w 12240040"/>
                <a:gd name="connsiteY147" fmla="*/ 347675 h 347675"/>
                <a:gd name="connsiteX148" fmla="*/ 4591459 w 12240040"/>
                <a:gd name="connsiteY148" fmla="*/ 0 h 347675"/>
                <a:gd name="connsiteX149" fmla="*/ 4696383 w 12240040"/>
                <a:gd name="connsiteY149" fmla="*/ 0 h 347675"/>
                <a:gd name="connsiteX150" fmla="*/ 4532189 w 12240040"/>
                <a:gd name="connsiteY150" fmla="*/ 347675 h 347675"/>
                <a:gd name="connsiteX151" fmla="*/ 4427265 w 12240040"/>
                <a:gd name="connsiteY151" fmla="*/ 347675 h 347675"/>
                <a:gd name="connsiteX152" fmla="*/ 4386457 w 12240040"/>
                <a:gd name="connsiteY152" fmla="*/ 0 h 347675"/>
                <a:gd name="connsiteX153" fmla="*/ 4491381 w 12240040"/>
                <a:gd name="connsiteY153" fmla="*/ 0 h 347675"/>
                <a:gd name="connsiteX154" fmla="*/ 4327188 w 12240040"/>
                <a:gd name="connsiteY154" fmla="*/ 347675 h 347675"/>
                <a:gd name="connsiteX155" fmla="*/ 4222266 w 12240040"/>
                <a:gd name="connsiteY155" fmla="*/ 347675 h 347675"/>
                <a:gd name="connsiteX156" fmla="*/ 4181459 w 12240040"/>
                <a:gd name="connsiteY156" fmla="*/ 0 h 347675"/>
                <a:gd name="connsiteX157" fmla="*/ 4286380 w 12240040"/>
                <a:gd name="connsiteY157" fmla="*/ 0 h 347675"/>
                <a:gd name="connsiteX158" fmla="*/ 4122189 w 12240040"/>
                <a:gd name="connsiteY158" fmla="*/ 347675 h 347675"/>
                <a:gd name="connsiteX159" fmla="*/ 4017265 w 12240040"/>
                <a:gd name="connsiteY159" fmla="*/ 347675 h 347675"/>
                <a:gd name="connsiteX160" fmla="*/ 3976457 w 12240040"/>
                <a:gd name="connsiteY160" fmla="*/ 0 h 347675"/>
                <a:gd name="connsiteX161" fmla="*/ 4081381 w 12240040"/>
                <a:gd name="connsiteY161" fmla="*/ 0 h 347675"/>
                <a:gd name="connsiteX162" fmla="*/ 3917187 w 12240040"/>
                <a:gd name="connsiteY162" fmla="*/ 347675 h 347675"/>
                <a:gd name="connsiteX163" fmla="*/ 3812264 w 12240040"/>
                <a:gd name="connsiteY163" fmla="*/ 347675 h 347675"/>
                <a:gd name="connsiteX164" fmla="*/ 3771456 w 12240040"/>
                <a:gd name="connsiteY164" fmla="*/ 0 h 347675"/>
                <a:gd name="connsiteX165" fmla="*/ 3876380 w 12240040"/>
                <a:gd name="connsiteY165" fmla="*/ 0 h 347675"/>
                <a:gd name="connsiteX166" fmla="*/ 3712187 w 12240040"/>
                <a:gd name="connsiteY166" fmla="*/ 347675 h 347675"/>
                <a:gd name="connsiteX167" fmla="*/ 3607263 w 12240040"/>
                <a:gd name="connsiteY167" fmla="*/ 347675 h 347675"/>
                <a:gd name="connsiteX168" fmla="*/ 3566456 w 12240040"/>
                <a:gd name="connsiteY168" fmla="*/ 0 h 347675"/>
                <a:gd name="connsiteX169" fmla="*/ 3671379 w 12240040"/>
                <a:gd name="connsiteY169" fmla="*/ 0 h 347675"/>
                <a:gd name="connsiteX170" fmla="*/ 3507186 w 12240040"/>
                <a:gd name="connsiteY170" fmla="*/ 347675 h 347675"/>
                <a:gd name="connsiteX171" fmla="*/ 3402262 w 12240040"/>
                <a:gd name="connsiteY171" fmla="*/ 347675 h 347675"/>
                <a:gd name="connsiteX172" fmla="*/ 3361454 w 12240040"/>
                <a:gd name="connsiteY172" fmla="*/ 0 h 347675"/>
                <a:gd name="connsiteX173" fmla="*/ 3466379 w 12240040"/>
                <a:gd name="connsiteY173" fmla="*/ 0 h 347675"/>
                <a:gd name="connsiteX174" fmla="*/ 3302184 w 12240040"/>
                <a:gd name="connsiteY174" fmla="*/ 347675 h 347675"/>
                <a:gd name="connsiteX175" fmla="*/ 3197260 w 12240040"/>
                <a:gd name="connsiteY175" fmla="*/ 347675 h 347675"/>
                <a:gd name="connsiteX176" fmla="*/ 3170244 w 12240040"/>
                <a:gd name="connsiteY176" fmla="*/ 0 h 347675"/>
                <a:gd name="connsiteX177" fmla="*/ 3275168 w 12240040"/>
                <a:gd name="connsiteY177" fmla="*/ 0 h 347675"/>
                <a:gd name="connsiteX178" fmla="*/ 3110974 w 12240040"/>
                <a:gd name="connsiteY178" fmla="*/ 347675 h 347675"/>
                <a:gd name="connsiteX179" fmla="*/ 3006050 w 12240040"/>
                <a:gd name="connsiteY179" fmla="*/ 347675 h 347675"/>
                <a:gd name="connsiteX180" fmla="*/ 2965245 w 12240040"/>
                <a:gd name="connsiteY180" fmla="*/ 0 h 347675"/>
                <a:gd name="connsiteX181" fmla="*/ 3070169 w 12240040"/>
                <a:gd name="connsiteY181" fmla="*/ 0 h 347675"/>
                <a:gd name="connsiteX182" fmla="*/ 2905975 w 12240040"/>
                <a:gd name="connsiteY182" fmla="*/ 347675 h 347675"/>
                <a:gd name="connsiteX183" fmla="*/ 2801051 w 12240040"/>
                <a:gd name="connsiteY183" fmla="*/ 347675 h 347675"/>
                <a:gd name="connsiteX184" fmla="*/ 2760244 w 12240040"/>
                <a:gd name="connsiteY184" fmla="*/ 0 h 347675"/>
                <a:gd name="connsiteX185" fmla="*/ 2865168 w 12240040"/>
                <a:gd name="connsiteY185" fmla="*/ 0 h 347675"/>
                <a:gd name="connsiteX186" fmla="*/ 2700973 w 12240040"/>
                <a:gd name="connsiteY186" fmla="*/ 347675 h 347675"/>
                <a:gd name="connsiteX187" fmla="*/ 2596050 w 12240040"/>
                <a:gd name="connsiteY187" fmla="*/ 347675 h 347675"/>
                <a:gd name="connsiteX188" fmla="*/ 2555242 w 12240040"/>
                <a:gd name="connsiteY188" fmla="*/ 0 h 347675"/>
                <a:gd name="connsiteX189" fmla="*/ 2660166 w 12240040"/>
                <a:gd name="connsiteY189" fmla="*/ 0 h 347675"/>
                <a:gd name="connsiteX190" fmla="*/ 2495973 w 12240040"/>
                <a:gd name="connsiteY190" fmla="*/ 347675 h 347675"/>
                <a:gd name="connsiteX191" fmla="*/ 2391049 w 12240040"/>
                <a:gd name="connsiteY191" fmla="*/ 347675 h 347675"/>
                <a:gd name="connsiteX192" fmla="*/ 2350242 w 12240040"/>
                <a:gd name="connsiteY192" fmla="*/ 0 h 347675"/>
                <a:gd name="connsiteX193" fmla="*/ 2455165 w 12240040"/>
                <a:gd name="connsiteY193" fmla="*/ 0 h 347675"/>
                <a:gd name="connsiteX194" fmla="*/ 2290972 w 12240040"/>
                <a:gd name="connsiteY194" fmla="*/ 347675 h 347675"/>
                <a:gd name="connsiteX195" fmla="*/ 2186048 w 12240040"/>
                <a:gd name="connsiteY195" fmla="*/ 347675 h 347675"/>
                <a:gd name="connsiteX196" fmla="*/ 2145240 w 12240040"/>
                <a:gd name="connsiteY196" fmla="*/ 0 h 347675"/>
                <a:gd name="connsiteX197" fmla="*/ 2250164 w 12240040"/>
                <a:gd name="connsiteY197" fmla="*/ 0 h 347675"/>
                <a:gd name="connsiteX198" fmla="*/ 2085970 w 12240040"/>
                <a:gd name="connsiteY198" fmla="*/ 347675 h 347675"/>
                <a:gd name="connsiteX199" fmla="*/ 1981046 w 12240040"/>
                <a:gd name="connsiteY199" fmla="*/ 347675 h 347675"/>
                <a:gd name="connsiteX200" fmla="*/ 1940238 w 12240040"/>
                <a:gd name="connsiteY200" fmla="*/ 0 h 347675"/>
                <a:gd name="connsiteX201" fmla="*/ 2045162 w 12240040"/>
                <a:gd name="connsiteY201" fmla="*/ 0 h 347675"/>
                <a:gd name="connsiteX202" fmla="*/ 1880969 w 12240040"/>
                <a:gd name="connsiteY202" fmla="*/ 347675 h 347675"/>
                <a:gd name="connsiteX203" fmla="*/ 1776044 w 12240040"/>
                <a:gd name="connsiteY203" fmla="*/ 347675 h 347675"/>
                <a:gd name="connsiteX204" fmla="*/ 1735237 w 12240040"/>
                <a:gd name="connsiteY204" fmla="*/ 0 h 347675"/>
                <a:gd name="connsiteX205" fmla="*/ 1840161 w 12240040"/>
                <a:gd name="connsiteY205" fmla="*/ 0 h 347675"/>
                <a:gd name="connsiteX206" fmla="*/ 1675967 w 12240040"/>
                <a:gd name="connsiteY206" fmla="*/ 347675 h 347675"/>
                <a:gd name="connsiteX207" fmla="*/ 1571043 w 12240040"/>
                <a:gd name="connsiteY207" fmla="*/ 347675 h 347675"/>
                <a:gd name="connsiteX208" fmla="*/ 1530236 w 12240040"/>
                <a:gd name="connsiteY208" fmla="*/ 0 h 347675"/>
                <a:gd name="connsiteX209" fmla="*/ 1635160 w 12240040"/>
                <a:gd name="connsiteY209" fmla="*/ 0 h 347675"/>
                <a:gd name="connsiteX210" fmla="*/ 1470966 w 12240040"/>
                <a:gd name="connsiteY210" fmla="*/ 347675 h 347675"/>
                <a:gd name="connsiteX211" fmla="*/ 1366042 w 12240040"/>
                <a:gd name="connsiteY211" fmla="*/ 347675 h 347675"/>
                <a:gd name="connsiteX212" fmla="*/ 1325235 w 12240040"/>
                <a:gd name="connsiteY212" fmla="*/ 0 h 347675"/>
                <a:gd name="connsiteX213" fmla="*/ 1430159 w 12240040"/>
                <a:gd name="connsiteY213" fmla="*/ 0 h 347675"/>
                <a:gd name="connsiteX214" fmla="*/ 1265965 w 12240040"/>
                <a:gd name="connsiteY214" fmla="*/ 347675 h 347675"/>
                <a:gd name="connsiteX215" fmla="*/ 1161041 w 12240040"/>
                <a:gd name="connsiteY215" fmla="*/ 347675 h 347675"/>
                <a:gd name="connsiteX216" fmla="*/ 1120234 w 12240040"/>
                <a:gd name="connsiteY216" fmla="*/ 0 h 347675"/>
                <a:gd name="connsiteX217" fmla="*/ 1225158 w 12240040"/>
                <a:gd name="connsiteY217" fmla="*/ 0 h 347675"/>
                <a:gd name="connsiteX218" fmla="*/ 1060964 w 12240040"/>
                <a:gd name="connsiteY218" fmla="*/ 347675 h 347675"/>
                <a:gd name="connsiteX219" fmla="*/ 956040 w 12240040"/>
                <a:gd name="connsiteY219" fmla="*/ 347675 h 347675"/>
                <a:gd name="connsiteX220" fmla="*/ 929024 w 12240040"/>
                <a:gd name="connsiteY220" fmla="*/ 0 h 347675"/>
                <a:gd name="connsiteX221" fmla="*/ 1033948 w 12240040"/>
                <a:gd name="connsiteY221" fmla="*/ 0 h 347675"/>
                <a:gd name="connsiteX222" fmla="*/ 869754 w 12240040"/>
                <a:gd name="connsiteY222" fmla="*/ 347675 h 347675"/>
                <a:gd name="connsiteX223" fmla="*/ 764830 w 12240040"/>
                <a:gd name="connsiteY223" fmla="*/ 347675 h 347675"/>
                <a:gd name="connsiteX224" fmla="*/ 737813 w 12240040"/>
                <a:gd name="connsiteY224" fmla="*/ 0 h 347675"/>
                <a:gd name="connsiteX225" fmla="*/ 842738 w 12240040"/>
                <a:gd name="connsiteY225" fmla="*/ 0 h 347675"/>
                <a:gd name="connsiteX226" fmla="*/ 678544 w 12240040"/>
                <a:gd name="connsiteY226" fmla="*/ 347675 h 347675"/>
                <a:gd name="connsiteX227" fmla="*/ 573620 w 12240040"/>
                <a:gd name="connsiteY227" fmla="*/ 347675 h 347675"/>
                <a:gd name="connsiteX228" fmla="*/ 546603 w 12240040"/>
                <a:gd name="connsiteY228" fmla="*/ 0 h 347675"/>
                <a:gd name="connsiteX229" fmla="*/ 651527 w 12240040"/>
                <a:gd name="connsiteY229" fmla="*/ 0 h 347675"/>
                <a:gd name="connsiteX230" fmla="*/ 487333 w 12240040"/>
                <a:gd name="connsiteY230" fmla="*/ 347675 h 347675"/>
                <a:gd name="connsiteX231" fmla="*/ 382409 w 12240040"/>
                <a:gd name="connsiteY231" fmla="*/ 347675 h 347675"/>
                <a:gd name="connsiteX232" fmla="*/ 355393 w 12240040"/>
                <a:gd name="connsiteY232" fmla="*/ 0 h 347675"/>
                <a:gd name="connsiteX233" fmla="*/ 460317 w 12240040"/>
                <a:gd name="connsiteY233" fmla="*/ 0 h 347675"/>
                <a:gd name="connsiteX234" fmla="*/ 296123 w 12240040"/>
                <a:gd name="connsiteY234" fmla="*/ 347675 h 347675"/>
                <a:gd name="connsiteX235" fmla="*/ 191199 w 12240040"/>
                <a:gd name="connsiteY235" fmla="*/ 347675 h 347675"/>
                <a:gd name="connsiteX236" fmla="*/ 164194 w 12240040"/>
                <a:gd name="connsiteY236" fmla="*/ 0 h 347675"/>
                <a:gd name="connsiteX237" fmla="*/ 269118 w 12240040"/>
                <a:gd name="connsiteY237" fmla="*/ 0 h 347675"/>
                <a:gd name="connsiteX238" fmla="*/ 104924 w 12240040"/>
                <a:gd name="connsiteY238" fmla="*/ 347675 h 347675"/>
                <a:gd name="connsiteX239" fmla="*/ 0 w 12240040"/>
                <a:gd name="connsiteY239" fmla="*/ 347675 h 3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Lst>
              <a:rect l="l" t="t" r="r" b="b"/>
              <a:pathLst>
                <a:path w="12240040" h="347675">
                  <a:moveTo>
                    <a:pt x="12135116" y="0"/>
                  </a:moveTo>
                  <a:lnTo>
                    <a:pt x="12240040" y="0"/>
                  </a:lnTo>
                  <a:lnTo>
                    <a:pt x="12075846" y="347675"/>
                  </a:lnTo>
                  <a:lnTo>
                    <a:pt x="11970922" y="347675"/>
                  </a:lnTo>
                  <a:close/>
                  <a:moveTo>
                    <a:pt x="11930117" y="0"/>
                  </a:moveTo>
                  <a:lnTo>
                    <a:pt x="12035041" y="0"/>
                  </a:lnTo>
                  <a:lnTo>
                    <a:pt x="11870847" y="347675"/>
                  </a:lnTo>
                  <a:lnTo>
                    <a:pt x="11765923" y="347675"/>
                  </a:lnTo>
                  <a:close/>
                  <a:moveTo>
                    <a:pt x="11725116" y="0"/>
                  </a:moveTo>
                  <a:lnTo>
                    <a:pt x="11830040" y="0"/>
                  </a:lnTo>
                  <a:lnTo>
                    <a:pt x="11665846" y="347675"/>
                  </a:lnTo>
                  <a:lnTo>
                    <a:pt x="11560922" y="347675"/>
                  </a:lnTo>
                  <a:close/>
                  <a:moveTo>
                    <a:pt x="11520115" y="0"/>
                  </a:moveTo>
                  <a:lnTo>
                    <a:pt x="11625039" y="0"/>
                  </a:lnTo>
                  <a:lnTo>
                    <a:pt x="11460845" y="347675"/>
                  </a:lnTo>
                  <a:lnTo>
                    <a:pt x="11355921" y="347675"/>
                  </a:lnTo>
                  <a:close/>
                  <a:moveTo>
                    <a:pt x="11315114" y="0"/>
                  </a:moveTo>
                  <a:lnTo>
                    <a:pt x="11420038" y="0"/>
                  </a:lnTo>
                  <a:lnTo>
                    <a:pt x="11255844" y="347675"/>
                  </a:lnTo>
                  <a:lnTo>
                    <a:pt x="11150920" y="347675"/>
                  </a:lnTo>
                  <a:close/>
                  <a:moveTo>
                    <a:pt x="11110113" y="0"/>
                  </a:moveTo>
                  <a:lnTo>
                    <a:pt x="11215037" y="0"/>
                  </a:lnTo>
                  <a:lnTo>
                    <a:pt x="11050843" y="347675"/>
                  </a:lnTo>
                  <a:lnTo>
                    <a:pt x="10945919" y="347675"/>
                  </a:lnTo>
                  <a:close/>
                  <a:moveTo>
                    <a:pt x="10905112" y="0"/>
                  </a:moveTo>
                  <a:lnTo>
                    <a:pt x="11010036" y="0"/>
                  </a:lnTo>
                  <a:lnTo>
                    <a:pt x="10845842" y="347675"/>
                  </a:lnTo>
                  <a:lnTo>
                    <a:pt x="10740918" y="347675"/>
                  </a:lnTo>
                  <a:close/>
                  <a:moveTo>
                    <a:pt x="10700111" y="0"/>
                  </a:moveTo>
                  <a:lnTo>
                    <a:pt x="10805035" y="0"/>
                  </a:lnTo>
                  <a:lnTo>
                    <a:pt x="10640841" y="347675"/>
                  </a:lnTo>
                  <a:lnTo>
                    <a:pt x="10535917" y="347675"/>
                  </a:lnTo>
                  <a:close/>
                  <a:moveTo>
                    <a:pt x="10495110" y="0"/>
                  </a:moveTo>
                  <a:lnTo>
                    <a:pt x="10600034" y="0"/>
                  </a:lnTo>
                  <a:lnTo>
                    <a:pt x="10435840" y="347675"/>
                  </a:lnTo>
                  <a:lnTo>
                    <a:pt x="10330916" y="347675"/>
                  </a:lnTo>
                  <a:close/>
                  <a:moveTo>
                    <a:pt x="10290109" y="0"/>
                  </a:moveTo>
                  <a:lnTo>
                    <a:pt x="10395033" y="0"/>
                  </a:lnTo>
                  <a:lnTo>
                    <a:pt x="10230839" y="347675"/>
                  </a:lnTo>
                  <a:lnTo>
                    <a:pt x="10125915" y="347675"/>
                  </a:lnTo>
                  <a:close/>
                  <a:moveTo>
                    <a:pt x="10085108" y="0"/>
                  </a:moveTo>
                  <a:lnTo>
                    <a:pt x="10190032" y="0"/>
                  </a:lnTo>
                  <a:lnTo>
                    <a:pt x="10025838" y="347675"/>
                  </a:lnTo>
                  <a:lnTo>
                    <a:pt x="9920914" y="347675"/>
                  </a:lnTo>
                  <a:close/>
                  <a:moveTo>
                    <a:pt x="9893895" y="0"/>
                  </a:moveTo>
                  <a:lnTo>
                    <a:pt x="9998819" y="0"/>
                  </a:lnTo>
                  <a:lnTo>
                    <a:pt x="9834625" y="347675"/>
                  </a:lnTo>
                  <a:lnTo>
                    <a:pt x="9729701" y="347675"/>
                  </a:lnTo>
                  <a:close/>
                  <a:moveTo>
                    <a:pt x="9688896" y="0"/>
                  </a:moveTo>
                  <a:lnTo>
                    <a:pt x="9793820" y="0"/>
                  </a:lnTo>
                  <a:lnTo>
                    <a:pt x="9629626" y="347675"/>
                  </a:lnTo>
                  <a:lnTo>
                    <a:pt x="9524702" y="347675"/>
                  </a:lnTo>
                  <a:close/>
                  <a:moveTo>
                    <a:pt x="9483895" y="0"/>
                  </a:moveTo>
                  <a:lnTo>
                    <a:pt x="9588819" y="0"/>
                  </a:lnTo>
                  <a:lnTo>
                    <a:pt x="9424625" y="347675"/>
                  </a:lnTo>
                  <a:lnTo>
                    <a:pt x="9319701" y="347675"/>
                  </a:lnTo>
                  <a:close/>
                  <a:moveTo>
                    <a:pt x="9278894" y="0"/>
                  </a:moveTo>
                  <a:lnTo>
                    <a:pt x="9383818" y="0"/>
                  </a:lnTo>
                  <a:lnTo>
                    <a:pt x="9219624" y="347675"/>
                  </a:lnTo>
                  <a:lnTo>
                    <a:pt x="9114700" y="347675"/>
                  </a:lnTo>
                  <a:close/>
                  <a:moveTo>
                    <a:pt x="9073893" y="0"/>
                  </a:moveTo>
                  <a:lnTo>
                    <a:pt x="9178817" y="0"/>
                  </a:lnTo>
                  <a:lnTo>
                    <a:pt x="9014623" y="347675"/>
                  </a:lnTo>
                  <a:lnTo>
                    <a:pt x="8909699" y="347675"/>
                  </a:lnTo>
                  <a:close/>
                  <a:moveTo>
                    <a:pt x="8868892" y="0"/>
                  </a:moveTo>
                  <a:lnTo>
                    <a:pt x="8973816" y="0"/>
                  </a:lnTo>
                  <a:lnTo>
                    <a:pt x="8809622" y="347675"/>
                  </a:lnTo>
                  <a:lnTo>
                    <a:pt x="8704698" y="347675"/>
                  </a:lnTo>
                  <a:close/>
                  <a:moveTo>
                    <a:pt x="8663891" y="0"/>
                  </a:moveTo>
                  <a:lnTo>
                    <a:pt x="8768815" y="0"/>
                  </a:lnTo>
                  <a:lnTo>
                    <a:pt x="8604621" y="347675"/>
                  </a:lnTo>
                  <a:lnTo>
                    <a:pt x="8499697" y="347675"/>
                  </a:lnTo>
                  <a:close/>
                  <a:moveTo>
                    <a:pt x="8458890" y="0"/>
                  </a:moveTo>
                  <a:lnTo>
                    <a:pt x="8563814" y="0"/>
                  </a:lnTo>
                  <a:lnTo>
                    <a:pt x="8399620" y="347675"/>
                  </a:lnTo>
                  <a:lnTo>
                    <a:pt x="8294696" y="347675"/>
                  </a:lnTo>
                  <a:close/>
                  <a:moveTo>
                    <a:pt x="8253889" y="0"/>
                  </a:moveTo>
                  <a:lnTo>
                    <a:pt x="8358813" y="0"/>
                  </a:lnTo>
                  <a:lnTo>
                    <a:pt x="8194619" y="347675"/>
                  </a:lnTo>
                  <a:lnTo>
                    <a:pt x="8089695" y="347675"/>
                  </a:lnTo>
                  <a:close/>
                  <a:moveTo>
                    <a:pt x="8048888" y="0"/>
                  </a:moveTo>
                  <a:lnTo>
                    <a:pt x="8153812" y="0"/>
                  </a:lnTo>
                  <a:lnTo>
                    <a:pt x="7989618" y="347675"/>
                  </a:lnTo>
                  <a:lnTo>
                    <a:pt x="7884694" y="347675"/>
                  </a:lnTo>
                  <a:close/>
                  <a:moveTo>
                    <a:pt x="7843887" y="0"/>
                  </a:moveTo>
                  <a:lnTo>
                    <a:pt x="7948811" y="0"/>
                  </a:lnTo>
                  <a:lnTo>
                    <a:pt x="7784617" y="347675"/>
                  </a:lnTo>
                  <a:lnTo>
                    <a:pt x="7679693" y="347675"/>
                  </a:lnTo>
                  <a:close/>
                  <a:moveTo>
                    <a:pt x="7652677" y="0"/>
                  </a:moveTo>
                  <a:lnTo>
                    <a:pt x="7757601" y="0"/>
                  </a:lnTo>
                  <a:lnTo>
                    <a:pt x="7593407" y="347675"/>
                  </a:lnTo>
                  <a:lnTo>
                    <a:pt x="7488483" y="347675"/>
                  </a:lnTo>
                  <a:close/>
                  <a:moveTo>
                    <a:pt x="7447678" y="0"/>
                  </a:moveTo>
                  <a:lnTo>
                    <a:pt x="7552602" y="0"/>
                  </a:lnTo>
                  <a:lnTo>
                    <a:pt x="7388408" y="347675"/>
                  </a:lnTo>
                  <a:lnTo>
                    <a:pt x="7283484" y="347675"/>
                  </a:lnTo>
                  <a:close/>
                  <a:moveTo>
                    <a:pt x="7242677" y="0"/>
                  </a:moveTo>
                  <a:lnTo>
                    <a:pt x="7347601" y="0"/>
                  </a:lnTo>
                  <a:lnTo>
                    <a:pt x="7183407" y="347675"/>
                  </a:lnTo>
                  <a:lnTo>
                    <a:pt x="7078483" y="347675"/>
                  </a:lnTo>
                  <a:close/>
                  <a:moveTo>
                    <a:pt x="7037676" y="0"/>
                  </a:moveTo>
                  <a:lnTo>
                    <a:pt x="7142600" y="0"/>
                  </a:lnTo>
                  <a:lnTo>
                    <a:pt x="6978406" y="347675"/>
                  </a:lnTo>
                  <a:lnTo>
                    <a:pt x="6873482" y="347675"/>
                  </a:lnTo>
                  <a:close/>
                  <a:moveTo>
                    <a:pt x="6832675" y="0"/>
                  </a:moveTo>
                  <a:lnTo>
                    <a:pt x="6937599" y="0"/>
                  </a:lnTo>
                  <a:lnTo>
                    <a:pt x="6773405" y="347675"/>
                  </a:lnTo>
                  <a:lnTo>
                    <a:pt x="6668481" y="347675"/>
                  </a:lnTo>
                  <a:close/>
                  <a:moveTo>
                    <a:pt x="6627674" y="0"/>
                  </a:moveTo>
                  <a:lnTo>
                    <a:pt x="6732598" y="0"/>
                  </a:lnTo>
                  <a:lnTo>
                    <a:pt x="6568404" y="347675"/>
                  </a:lnTo>
                  <a:lnTo>
                    <a:pt x="6463480" y="347675"/>
                  </a:lnTo>
                  <a:close/>
                  <a:moveTo>
                    <a:pt x="6422673" y="0"/>
                  </a:moveTo>
                  <a:lnTo>
                    <a:pt x="6527597" y="0"/>
                  </a:lnTo>
                  <a:lnTo>
                    <a:pt x="6363403" y="347675"/>
                  </a:lnTo>
                  <a:lnTo>
                    <a:pt x="6258479" y="347675"/>
                  </a:lnTo>
                  <a:close/>
                  <a:moveTo>
                    <a:pt x="6217672" y="0"/>
                  </a:moveTo>
                  <a:lnTo>
                    <a:pt x="6322596" y="0"/>
                  </a:lnTo>
                  <a:lnTo>
                    <a:pt x="6158402" y="347675"/>
                  </a:lnTo>
                  <a:lnTo>
                    <a:pt x="6053478" y="347675"/>
                  </a:lnTo>
                  <a:close/>
                  <a:moveTo>
                    <a:pt x="6012672" y="0"/>
                  </a:moveTo>
                  <a:lnTo>
                    <a:pt x="6117596" y="0"/>
                  </a:lnTo>
                  <a:lnTo>
                    <a:pt x="5953402" y="347675"/>
                  </a:lnTo>
                  <a:lnTo>
                    <a:pt x="5848478" y="347675"/>
                  </a:lnTo>
                  <a:close/>
                  <a:moveTo>
                    <a:pt x="5807671" y="0"/>
                  </a:moveTo>
                  <a:lnTo>
                    <a:pt x="5912595" y="0"/>
                  </a:lnTo>
                  <a:lnTo>
                    <a:pt x="5748402" y="347675"/>
                  </a:lnTo>
                  <a:lnTo>
                    <a:pt x="5643479" y="347675"/>
                  </a:lnTo>
                  <a:close/>
                  <a:moveTo>
                    <a:pt x="5602671" y="0"/>
                  </a:moveTo>
                  <a:lnTo>
                    <a:pt x="5707595" y="0"/>
                  </a:lnTo>
                  <a:lnTo>
                    <a:pt x="5543402" y="347675"/>
                  </a:lnTo>
                  <a:lnTo>
                    <a:pt x="5438478" y="347675"/>
                  </a:lnTo>
                  <a:close/>
                  <a:moveTo>
                    <a:pt x="5411462" y="0"/>
                  </a:moveTo>
                  <a:lnTo>
                    <a:pt x="5516385" y="0"/>
                  </a:lnTo>
                  <a:lnTo>
                    <a:pt x="5352193" y="347675"/>
                  </a:lnTo>
                  <a:lnTo>
                    <a:pt x="5247268" y="347675"/>
                  </a:lnTo>
                  <a:close/>
                  <a:moveTo>
                    <a:pt x="5206463" y="0"/>
                  </a:moveTo>
                  <a:lnTo>
                    <a:pt x="5311388" y="0"/>
                  </a:lnTo>
                  <a:lnTo>
                    <a:pt x="5147194" y="347675"/>
                  </a:lnTo>
                  <a:lnTo>
                    <a:pt x="5042269" y="347675"/>
                  </a:lnTo>
                  <a:close/>
                  <a:moveTo>
                    <a:pt x="5001460" y="0"/>
                  </a:moveTo>
                  <a:lnTo>
                    <a:pt x="5106386" y="0"/>
                  </a:lnTo>
                  <a:lnTo>
                    <a:pt x="4942191" y="347675"/>
                  </a:lnTo>
                  <a:lnTo>
                    <a:pt x="4837267" y="347675"/>
                  </a:lnTo>
                  <a:close/>
                  <a:moveTo>
                    <a:pt x="4796461" y="0"/>
                  </a:moveTo>
                  <a:lnTo>
                    <a:pt x="4901383" y="0"/>
                  </a:lnTo>
                  <a:lnTo>
                    <a:pt x="4737191" y="347675"/>
                  </a:lnTo>
                  <a:lnTo>
                    <a:pt x="4632266" y="347675"/>
                  </a:lnTo>
                  <a:close/>
                  <a:moveTo>
                    <a:pt x="4591459" y="0"/>
                  </a:moveTo>
                  <a:lnTo>
                    <a:pt x="4696383" y="0"/>
                  </a:lnTo>
                  <a:lnTo>
                    <a:pt x="4532189" y="347675"/>
                  </a:lnTo>
                  <a:lnTo>
                    <a:pt x="4427265" y="347675"/>
                  </a:lnTo>
                  <a:close/>
                  <a:moveTo>
                    <a:pt x="4386457" y="0"/>
                  </a:moveTo>
                  <a:lnTo>
                    <a:pt x="4491381" y="0"/>
                  </a:lnTo>
                  <a:lnTo>
                    <a:pt x="4327188" y="347675"/>
                  </a:lnTo>
                  <a:lnTo>
                    <a:pt x="4222266" y="347675"/>
                  </a:lnTo>
                  <a:close/>
                  <a:moveTo>
                    <a:pt x="4181459" y="0"/>
                  </a:moveTo>
                  <a:lnTo>
                    <a:pt x="4286380" y="0"/>
                  </a:lnTo>
                  <a:lnTo>
                    <a:pt x="4122189" y="347675"/>
                  </a:lnTo>
                  <a:lnTo>
                    <a:pt x="4017265" y="347675"/>
                  </a:lnTo>
                  <a:close/>
                  <a:moveTo>
                    <a:pt x="3976457" y="0"/>
                  </a:moveTo>
                  <a:lnTo>
                    <a:pt x="4081381" y="0"/>
                  </a:lnTo>
                  <a:lnTo>
                    <a:pt x="3917187" y="347675"/>
                  </a:lnTo>
                  <a:lnTo>
                    <a:pt x="3812264" y="347675"/>
                  </a:lnTo>
                  <a:close/>
                  <a:moveTo>
                    <a:pt x="3771456" y="0"/>
                  </a:moveTo>
                  <a:lnTo>
                    <a:pt x="3876380" y="0"/>
                  </a:lnTo>
                  <a:lnTo>
                    <a:pt x="3712187" y="347675"/>
                  </a:lnTo>
                  <a:lnTo>
                    <a:pt x="3607263" y="347675"/>
                  </a:lnTo>
                  <a:close/>
                  <a:moveTo>
                    <a:pt x="3566456" y="0"/>
                  </a:moveTo>
                  <a:lnTo>
                    <a:pt x="3671379" y="0"/>
                  </a:lnTo>
                  <a:lnTo>
                    <a:pt x="3507186" y="347675"/>
                  </a:lnTo>
                  <a:lnTo>
                    <a:pt x="3402262" y="347675"/>
                  </a:lnTo>
                  <a:close/>
                  <a:moveTo>
                    <a:pt x="3361454" y="0"/>
                  </a:moveTo>
                  <a:lnTo>
                    <a:pt x="3466379" y="0"/>
                  </a:lnTo>
                  <a:lnTo>
                    <a:pt x="3302184" y="347675"/>
                  </a:lnTo>
                  <a:lnTo>
                    <a:pt x="3197260" y="347675"/>
                  </a:lnTo>
                  <a:close/>
                  <a:moveTo>
                    <a:pt x="3170244" y="0"/>
                  </a:moveTo>
                  <a:lnTo>
                    <a:pt x="3275168" y="0"/>
                  </a:lnTo>
                  <a:lnTo>
                    <a:pt x="3110974" y="347675"/>
                  </a:lnTo>
                  <a:lnTo>
                    <a:pt x="3006050" y="347675"/>
                  </a:lnTo>
                  <a:close/>
                  <a:moveTo>
                    <a:pt x="2965245" y="0"/>
                  </a:moveTo>
                  <a:lnTo>
                    <a:pt x="3070169" y="0"/>
                  </a:lnTo>
                  <a:lnTo>
                    <a:pt x="2905975" y="347675"/>
                  </a:lnTo>
                  <a:lnTo>
                    <a:pt x="2801051" y="347675"/>
                  </a:lnTo>
                  <a:close/>
                  <a:moveTo>
                    <a:pt x="2760244" y="0"/>
                  </a:moveTo>
                  <a:lnTo>
                    <a:pt x="2865168" y="0"/>
                  </a:lnTo>
                  <a:lnTo>
                    <a:pt x="2700973" y="347675"/>
                  </a:lnTo>
                  <a:lnTo>
                    <a:pt x="2596050" y="347675"/>
                  </a:lnTo>
                  <a:close/>
                  <a:moveTo>
                    <a:pt x="2555242" y="0"/>
                  </a:moveTo>
                  <a:lnTo>
                    <a:pt x="2660166" y="0"/>
                  </a:lnTo>
                  <a:lnTo>
                    <a:pt x="2495973" y="347675"/>
                  </a:lnTo>
                  <a:lnTo>
                    <a:pt x="2391049" y="347675"/>
                  </a:lnTo>
                  <a:close/>
                  <a:moveTo>
                    <a:pt x="2350242" y="0"/>
                  </a:moveTo>
                  <a:lnTo>
                    <a:pt x="2455165" y="0"/>
                  </a:lnTo>
                  <a:lnTo>
                    <a:pt x="2290972" y="347675"/>
                  </a:lnTo>
                  <a:lnTo>
                    <a:pt x="2186048" y="347675"/>
                  </a:lnTo>
                  <a:close/>
                  <a:moveTo>
                    <a:pt x="2145240" y="0"/>
                  </a:moveTo>
                  <a:lnTo>
                    <a:pt x="2250164" y="0"/>
                  </a:lnTo>
                  <a:lnTo>
                    <a:pt x="2085970" y="347675"/>
                  </a:lnTo>
                  <a:lnTo>
                    <a:pt x="1981046" y="347675"/>
                  </a:lnTo>
                  <a:close/>
                  <a:moveTo>
                    <a:pt x="1940238" y="0"/>
                  </a:moveTo>
                  <a:lnTo>
                    <a:pt x="2045162" y="0"/>
                  </a:lnTo>
                  <a:lnTo>
                    <a:pt x="1880969" y="347675"/>
                  </a:lnTo>
                  <a:lnTo>
                    <a:pt x="1776044" y="347675"/>
                  </a:lnTo>
                  <a:close/>
                  <a:moveTo>
                    <a:pt x="1735237" y="0"/>
                  </a:moveTo>
                  <a:lnTo>
                    <a:pt x="1840161" y="0"/>
                  </a:lnTo>
                  <a:lnTo>
                    <a:pt x="1675967" y="347675"/>
                  </a:lnTo>
                  <a:lnTo>
                    <a:pt x="1571043" y="347675"/>
                  </a:lnTo>
                  <a:close/>
                  <a:moveTo>
                    <a:pt x="1530236" y="0"/>
                  </a:moveTo>
                  <a:lnTo>
                    <a:pt x="1635160" y="0"/>
                  </a:lnTo>
                  <a:lnTo>
                    <a:pt x="1470966" y="347675"/>
                  </a:lnTo>
                  <a:lnTo>
                    <a:pt x="1366042" y="347675"/>
                  </a:lnTo>
                  <a:close/>
                  <a:moveTo>
                    <a:pt x="1325235" y="0"/>
                  </a:moveTo>
                  <a:lnTo>
                    <a:pt x="1430159" y="0"/>
                  </a:lnTo>
                  <a:lnTo>
                    <a:pt x="1265965" y="347675"/>
                  </a:lnTo>
                  <a:lnTo>
                    <a:pt x="1161041" y="347675"/>
                  </a:lnTo>
                  <a:close/>
                  <a:moveTo>
                    <a:pt x="1120234" y="0"/>
                  </a:moveTo>
                  <a:lnTo>
                    <a:pt x="1225158" y="0"/>
                  </a:lnTo>
                  <a:lnTo>
                    <a:pt x="1060964" y="347675"/>
                  </a:lnTo>
                  <a:lnTo>
                    <a:pt x="956040" y="347675"/>
                  </a:lnTo>
                  <a:close/>
                  <a:moveTo>
                    <a:pt x="929024" y="0"/>
                  </a:moveTo>
                  <a:lnTo>
                    <a:pt x="1033948" y="0"/>
                  </a:lnTo>
                  <a:lnTo>
                    <a:pt x="869754" y="347675"/>
                  </a:lnTo>
                  <a:lnTo>
                    <a:pt x="764830" y="347675"/>
                  </a:lnTo>
                  <a:close/>
                  <a:moveTo>
                    <a:pt x="737813" y="0"/>
                  </a:moveTo>
                  <a:lnTo>
                    <a:pt x="842738" y="0"/>
                  </a:lnTo>
                  <a:lnTo>
                    <a:pt x="678544" y="347675"/>
                  </a:lnTo>
                  <a:lnTo>
                    <a:pt x="573620" y="347675"/>
                  </a:lnTo>
                  <a:close/>
                  <a:moveTo>
                    <a:pt x="546603" y="0"/>
                  </a:moveTo>
                  <a:lnTo>
                    <a:pt x="651527" y="0"/>
                  </a:lnTo>
                  <a:lnTo>
                    <a:pt x="487333" y="347675"/>
                  </a:lnTo>
                  <a:lnTo>
                    <a:pt x="382409" y="347675"/>
                  </a:lnTo>
                  <a:close/>
                  <a:moveTo>
                    <a:pt x="355393" y="0"/>
                  </a:moveTo>
                  <a:lnTo>
                    <a:pt x="460317" y="0"/>
                  </a:lnTo>
                  <a:lnTo>
                    <a:pt x="296123" y="347675"/>
                  </a:lnTo>
                  <a:lnTo>
                    <a:pt x="191199" y="347675"/>
                  </a:lnTo>
                  <a:close/>
                  <a:moveTo>
                    <a:pt x="164194" y="0"/>
                  </a:moveTo>
                  <a:lnTo>
                    <a:pt x="269118" y="0"/>
                  </a:lnTo>
                  <a:lnTo>
                    <a:pt x="104924" y="347675"/>
                  </a:lnTo>
                  <a:lnTo>
                    <a:pt x="0" y="347675"/>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95" name="Picture 19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182" y="88360"/>
            <a:ext cx="684756" cy="8879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6" name="Dodecagon 195"/>
          <p:cNvSpPr/>
          <p:nvPr/>
        </p:nvSpPr>
        <p:spPr>
          <a:xfrm>
            <a:off x="11564471" y="6233987"/>
            <a:ext cx="540000" cy="540000"/>
          </a:xfrm>
          <a:prstGeom prst="dodecagon">
            <a:avLst/>
          </a:prstGeom>
          <a:ln w="34925">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6"/>
          </a:lnRef>
          <a:fillRef idx="1">
            <a:schemeClr val="lt1"/>
          </a:fillRef>
          <a:effectRef idx="0">
            <a:schemeClr val="accent6"/>
          </a:effectRef>
          <a:fontRef idx="minor">
            <a:schemeClr val="dk1"/>
          </a:fontRef>
        </p:style>
        <p:txBody>
          <a:bodyPr rtlCol="0" anchor="ctr"/>
          <a:lstStyle/>
          <a:p>
            <a:pPr algn="ctr"/>
            <a:r>
              <a:rPr lang="id-ID" sz="1400" b="1" dirty="0" smtClean="0"/>
              <a:t>10</a:t>
            </a:r>
            <a:endParaRPr lang="id-ID" sz="1400" b="1" dirty="0"/>
          </a:p>
        </p:txBody>
      </p:sp>
      <p:graphicFrame>
        <p:nvGraphicFramePr>
          <p:cNvPr id="15" name="Diagram 14"/>
          <p:cNvGraphicFramePr/>
          <p:nvPr>
            <p:extLst>
              <p:ext uri="{D42A27DB-BD31-4B8C-83A1-F6EECF244321}">
                <p14:modId xmlns:p14="http://schemas.microsoft.com/office/powerpoint/2010/main" val="233159058"/>
              </p:ext>
            </p:extLst>
          </p:nvPr>
        </p:nvGraphicFramePr>
        <p:xfrm>
          <a:off x="1808629" y="1392914"/>
          <a:ext cx="8574743" cy="33154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 name="Rounded Rectangle 15"/>
          <p:cNvSpPr/>
          <p:nvPr/>
        </p:nvSpPr>
        <p:spPr>
          <a:xfrm>
            <a:off x="3936000" y="4987005"/>
            <a:ext cx="4320000" cy="576000"/>
          </a:xfrm>
          <a:prstGeom prst="roundRect">
            <a:avLst/>
          </a:prstGeom>
          <a:solidFill>
            <a:srgbClr val="FF7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solidFill>
                  <a:schemeClr val="tx1"/>
                </a:solidFill>
                <a:latin typeface="Segoe UI" panose="020B0502040204020203" pitchFamily="34" charset="0"/>
                <a:cs typeface="Segoe UI" panose="020B0502040204020203" pitchFamily="34" charset="0"/>
              </a:rPr>
              <a:t>SINERGI PUSAT DAN DAERAH</a:t>
            </a:r>
            <a:endParaRPr lang="id-ID" sz="2000" b="1" dirty="0">
              <a:solidFill>
                <a:schemeClr val="tx1"/>
              </a:solidFill>
              <a:latin typeface="Segoe UI" panose="020B0502040204020203" pitchFamily="34" charset="0"/>
              <a:cs typeface="Segoe UI" panose="020B0502040204020203" pitchFamily="34" charset="0"/>
            </a:endParaRPr>
          </a:p>
        </p:txBody>
      </p:sp>
      <p:sp>
        <p:nvSpPr>
          <p:cNvPr id="17" name="Rounded Rectangle 16"/>
          <p:cNvSpPr/>
          <p:nvPr/>
        </p:nvSpPr>
        <p:spPr>
          <a:xfrm>
            <a:off x="3576000" y="6060282"/>
            <a:ext cx="5040000" cy="576000"/>
          </a:xfrm>
          <a:prstGeom prst="roundRect">
            <a:avLst/>
          </a:prstGeom>
          <a:solidFill>
            <a:srgbClr val="FF7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solidFill>
                  <a:schemeClr val="tx1"/>
                </a:solidFill>
                <a:latin typeface="Segoe UI" panose="020B0502040204020203" pitchFamily="34" charset="0"/>
                <a:cs typeface="Segoe UI" panose="020B0502040204020203" pitchFamily="34" charset="0"/>
              </a:rPr>
              <a:t>OPTIMALISASI KINERJA KEMENDAGRI</a:t>
            </a:r>
            <a:endParaRPr lang="id-ID" sz="2000" b="1" dirty="0">
              <a:solidFill>
                <a:schemeClr val="tx1"/>
              </a:solidFill>
              <a:latin typeface="Segoe UI" panose="020B0502040204020203" pitchFamily="34" charset="0"/>
              <a:cs typeface="Segoe UI" panose="020B0502040204020203" pitchFamily="34" charset="0"/>
            </a:endParaRPr>
          </a:p>
        </p:txBody>
      </p:sp>
      <p:sp>
        <p:nvSpPr>
          <p:cNvPr id="18" name="Down Arrow 17"/>
          <p:cNvSpPr/>
          <p:nvPr/>
        </p:nvSpPr>
        <p:spPr>
          <a:xfrm>
            <a:off x="5517777" y="4567350"/>
            <a:ext cx="1156447" cy="396000"/>
          </a:xfrm>
          <a:prstGeom prst="downArrow">
            <a:avLst/>
          </a:prstGeom>
          <a:solidFill>
            <a:schemeClr val="tx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9" name="Down Arrow 18"/>
          <p:cNvSpPr/>
          <p:nvPr/>
        </p:nvSpPr>
        <p:spPr>
          <a:xfrm>
            <a:off x="5517777" y="5613362"/>
            <a:ext cx="1156447" cy="396000"/>
          </a:xfrm>
          <a:prstGeom prst="downArrow">
            <a:avLst/>
          </a:prstGeom>
          <a:solidFill>
            <a:schemeClr val="tx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4145492951"/>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54600" y="-58770"/>
            <a:ext cx="10482799" cy="1323439"/>
          </a:xfrm>
          <a:prstGeom prst="rect">
            <a:avLst/>
          </a:prstGeom>
          <a:noFill/>
        </p:spPr>
        <p:txBody>
          <a:bodyPr wrap="square" rtlCol="0" anchor="ctr">
            <a:spAutoFit/>
          </a:bodyPr>
          <a:lstStyle/>
          <a:p>
            <a:r>
              <a:rPr lang="id-ID" altLang="ko-KR" sz="4000" b="1" dirty="0" smtClean="0">
                <a:latin typeface="Segoe UI" panose="020B0502040204020203" pitchFamily="34" charset="0"/>
                <a:cs typeface="Segoe UI" panose="020B0502040204020203" pitchFamily="34" charset="0"/>
              </a:rPr>
              <a:t>KEBIJAKAN PROGRAM/KEGIATAN </a:t>
            </a:r>
            <a:br>
              <a:rPr lang="id-ID" altLang="ko-KR" sz="4000" b="1" dirty="0" smtClean="0">
                <a:latin typeface="Segoe UI" panose="020B0502040204020203" pitchFamily="34" charset="0"/>
                <a:cs typeface="Segoe UI" panose="020B0502040204020203" pitchFamily="34" charset="0"/>
              </a:rPr>
            </a:br>
            <a:r>
              <a:rPr lang="id-ID" altLang="ko-KR" sz="4000" b="1" dirty="0" smtClean="0">
                <a:latin typeface="Segoe UI" panose="020B0502040204020203" pitchFamily="34" charset="0"/>
                <a:cs typeface="Segoe UI" panose="020B0502040204020203" pitchFamily="34" charset="0"/>
              </a:rPr>
              <a:t>TUGAS PEMBANTUAN</a:t>
            </a:r>
            <a:endParaRPr lang="ko-KR" altLang="en-US" sz="4000" b="1" dirty="0">
              <a:latin typeface="Segoe UI" panose="020B0502040204020203" pitchFamily="34" charset="0"/>
              <a:cs typeface="Segoe UI" panose="020B0502040204020203" pitchFamily="34" charset="0"/>
            </a:endParaRPr>
          </a:p>
        </p:txBody>
      </p:sp>
      <p:grpSp>
        <p:nvGrpSpPr>
          <p:cNvPr id="494" name="Group 493">
            <a:extLst>
              <a:ext uri="{FF2B5EF4-FFF2-40B4-BE49-F238E27FC236}">
                <a16:creationId xmlns:a16="http://schemas.microsoft.com/office/drawing/2014/main" xmlns="" id="{8861397A-F7C7-40F8-BAF2-9CDEEF0B34DF}"/>
              </a:ext>
            </a:extLst>
          </p:cNvPr>
          <p:cNvGrpSpPr/>
          <p:nvPr/>
        </p:nvGrpSpPr>
        <p:grpSpPr>
          <a:xfrm>
            <a:off x="-30456" y="6705945"/>
            <a:ext cx="12240040" cy="170806"/>
            <a:chOff x="-48040" y="6512575"/>
            <a:chExt cx="12240040" cy="364176"/>
          </a:xfrm>
        </p:grpSpPr>
        <p:sp>
          <p:nvSpPr>
            <p:cNvPr id="419" name="Rectangle 418">
              <a:extLst>
                <a:ext uri="{FF2B5EF4-FFF2-40B4-BE49-F238E27FC236}">
                  <a16:creationId xmlns:a16="http://schemas.microsoft.com/office/drawing/2014/main" xmlns="" id="{892DED0D-52A6-42B8-8553-62DC089010FE}"/>
                </a:ext>
              </a:extLst>
            </p:cNvPr>
            <p:cNvSpPr/>
            <p:nvPr/>
          </p:nvSpPr>
          <p:spPr>
            <a:xfrm>
              <a:off x="-17584" y="6512575"/>
              <a:ext cx="12192000" cy="3641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3" name="Freeform: Shape 492">
              <a:extLst>
                <a:ext uri="{FF2B5EF4-FFF2-40B4-BE49-F238E27FC236}">
                  <a16:creationId xmlns:a16="http://schemas.microsoft.com/office/drawing/2014/main" xmlns="" id="{4AAD6B18-FAC3-4DD2-AE4D-3BE6FE0C3F9B}"/>
                </a:ext>
              </a:extLst>
            </p:cNvPr>
            <p:cNvSpPr/>
            <p:nvPr/>
          </p:nvSpPr>
          <p:spPr>
            <a:xfrm>
              <a:off x="-48040" y="6526705"/>
              <a:ext cx="12240040" cy="347675"/>
            </a:xfrm>
            <a:custGeom>
              <a:avLst/>
              <a:gdLst>
                <a:gd name="connsiteX0" fmla="*/ 12135116 w 12240040"/>
                <a:gd name="connsiteY0" fmla="*/ 0 h 347675"/>
                <a:gd name="connsiteX1" fmla="*/ 12240040 w 12240040"/>
                <a:gd name="connsiteY1" fmla="*/ 0 h 347675"/>
                <a:gd name="connsiteX2" fmla="*/ 12075846 w 12240040"/>
                <a:gd name="connsiteY2" fmla="*/ 347675 h 347675"/>
                <a:gd name="connsiteX3" fmla="*/ 11970922 w 12240040"/>
                <a:gd name="connsiteY3" fmla="*/ 347675 h 347675"/>
                <a:gd name="connsiteX4" fmla="*/ 11930117 w 12240040"/>
                <a:gd name="connsiteY4" fmla="*/ 0 h 347675"/>
                <a:gd name="connsiteX5" fmla="*/ 12035041 w 12240040"/>
                <a:gd name="connsiteY5" fmla="*/ 0 h 347675"/>
                <a:gd name="connsiteX6" fmla="*/ 11870847 w 12240040"/>
                <a:gd name="connsiteY6" fmla="*/ 347675 h 347675"/>
                <a:gd name="connsiteX7" fmla="*/ 11765923 w 12240040"/>
                <a:gd name="connsiteY7" fmla="*/ 347675 h 347675"/>
                <a:gd name="connsiteX8" fmla="*/ 11725116 w 12240040"/>
                <a:gd name="connsiteY8" fmla="*/ 0 h 347675"/>
                <a:gd name="connsiteX9" fmla="*/ 11830040 w 12240040"/>
                <a:gd name="connsiteY9" fmla="*/ 0 h 347675"/>
                <a:gd name="connsiteX10" fmla="*/ 11665846 w 12240040"/>
                <a:gd name="connsiteY10" fmla="*/ 347675 h 347675"/>
                <a:gd name="connsiteX11" fmla="*/ 11560922 w 12240040"/>
                <a:gd name="connsiteY11" fmla="*/ 347675 h 347675"/>
                <a:gd name="connsiteX12" fmla="*/ 11520115 w 12240040"/>
                <a:gd name="connsiteY12" fmla="*/ 0 h 347675"/>
                <a:gd name="connsiteX13" fmla="*/ 11625039 w 12240040"/>
                <a:gd name="connsiteY13" fmla="*/ 0 h 347675"/>
                <a:gd name="connsiteX14" fmla="*/ 11460845 w 12240040"/>
                <a:gd name="connsiteY14" fmla="*/ 347675 h 347675"/>
                <a:gd name="connsiteX15" fmla="*/ 11355921 w 12240040"/>
                <a:gd name="connsiteY15" fmla="*/ 347675 h 347675"/>
                <a:gd name="connsiteX16" fmla="*/ 11315114 w 12240040"/>
                <a:gd name="connsiteY16" fmla="*/ 0 h 347675"/>
                <a:gd name="connsiteX17" fmla="*/ 11420038 w 12240040"/>
                <a:gd name="connsiteY17" fmla="*/ 0 h 347675"/>
                <a:gd name="connsiteX18" fmla="*/ 11255844 w 12240040"/>
                <a:gd name="connsiteY18" fmla="*/ 347675 h 347675"/>
                <a:gd name="connsiteX19" fmla="*/ 11150920 w 12240040"/>
                <a:gd name="connsiteY19" fmla="*/ 347675 h 347675"/>
                <a:gd name="connsiteX20" fmla="*/ 11110113 w 12240040"/>
                <a:gd name="connsiteY20" fmla="*/ 0 h 347675"/>
                <a:gd name="connsiteX21" fmla="*/ 11215037 w 12240040"/>
                <a:gd name="connsiteY21" fmla="*/ 0 h 347675"/>
                <a:gd name="connsiteX22" fmla="*/ 11050843 w 12240040"/>
                <a:gd name="connsiteY22" fmla="*/ 347675 h 347675"/>
                <a:gd name="connsiteX23" fmla="*/ 10945919 w 12240040"/>
                <a:gd name="connsiteY23" fmla="*/ 347675 h 347675"/>
                <a:gd name="connsiteX24" fmla="*/ 10905112 w 12240040"/>
                <a:gd name="connsiteY24" fmla="*/ 0 h 347675"/>
                <a:gd name="connsiteX25" fmla="*/ 11010036 w 12240040"/>
                <a:gd name="connsiteY25" fmla="*/ 0 h 347675"/>
                <a:gd name="connsiteX26" fmla="*/ 10845842 w 12240040"/>
                <a:gd name="connsiteY26" fmla="*/ 347675 h 347675"/>
                <a:gd name="connsiteX27" fmla="*/ 10740918 w 12240040"/>
                <a:gd name="connsiteY27" fmla="*/ 347675 h 347675"/>
                <a:gd name="connsiteX28" fmla="*/ 10700111 w 12240040"/>
                <a:gd name="connsiteY28" fmla="*/ 0 h 347675"/>
                <a:gd name="connsiteX29" fmla="*/ 10805035 w 12240040"/>
                <a:gd name="connsiteY29" fmla="*/ 0 h 347675"/>
                <a:gd name="connsiteX30" fmla="*/ 10640841 w 12240040"/>
                <a:gd name="connsiteY30" fmla="*/ 347675 h 347675"/>
                <a:gd name="connsiteX31" fmla="*/ 10535917 w 12240040"/>
                <a:gd name="connsiteY31" fmla="*/ 347675 h 347675"/>
                <a:gd name="connsiteX32" fmla="*/ 10495110 w 12240040"/>
                <a:gd name="connsiteY32" fmla="*/ 0 h 347675"/>
                <a:gd name="connsiteX33" fmla="*/ 10600034 w 12240040"/>
                <a:gd name="connsiteY33" fmla="*/ 0 h 347675"/>
                <a:gd name="connsiteX34" fmla="*/ 10435840 w 12240040"/>
                <a:gd name="connsiteY34" fmla="*/ 347675 h 347675"/>
                <a:gd name="connsiteX35" fmla="*/ 10330916 w 12240040"/>
                <a:gd name="connsiteY35" fmla="*/ 347675 h 347675"/>
                <a:gd name="connsiteX36" fmla="*/ 10290109 w 12240040"/>
                <a:gd name="connsiteY36" fmla="*/ 0 h 347675"/>
                <a:gd name="connsiteX37" fmla="*/ 10395033 w 12240040"/>
                <a:gd name="connsiteY37" fmla="*/ 0 h 347675"/>
                <a:gd name="connsiteX38" fmla="*/ 10230839 w 12240040"/>
                <a:gd name="connsiteY38" fmla="*/ 347675 h 347675"/>
                <a:gd name="connsiteX39" fmla="*/ 10125915 w 12240040"/>
                <a:gd name="connsiteY39" fmla="*/ 347675 h 347675"/>
                <a:gd name="connsiteX40" fmla="*/ 10085108 w 12240040"/>
                <a:gd name="connsiteY40" fmla="*/ 0 h 347675"/>
                <a:gd name="connsiteX41" fmla="*/ 10190032 w 12240040"/>
                <a:gd name="connsiteY41" fmla="*/ 0 h 347675"/>
                <a:gd name="connsiteX42" fmla="*/ 10025838 w 12240040"/>
                <a:gd name="connsiteY42" fmla="*/ 347675 h 347675"/>
                <a:gd name="connsiteX43" fmla="*/ 9920914 w 12240040"/>
                <a:gd name="connsiteY43" fmla="*/ 347675 h 347675"/>
                <a:gd name="connsiteX44" fmla="*/ 9893895 w 12240040"/>
                <a:gd name="connsiteY44" fmla="*/ 0 h 347675"/>
                <a:gd name="connsiteX45" fmla="*/ 9998819 w 12240040"/>
                <a:gd name="connsiteY45" fmla="*/ 0 h 347675"/>
                <a:gd name="connsiteX46" fmla="*/ 9834625 w 12240040"/>
                <a:gd name="connsiteY46" fmla="*/ 347675 h 347675"/>
                <a:gd name="connsiteX47" fmla="*/ 9729701 w 12240040"/>
                <a:gd name="connsiteY47" fmla="*/ 347675 h 347675"/>
                <a:gd name="connsiteX48" fmla="*/ 9688896 w 12240040"/>
                <a:gd name="connsiteY48" fmla="*/ 0 h 347675"/>
                <a:gd name="connsiteX49" fmla="*/ 9793820 w 12240040"/>
                <a:gd name="connsiteY49" fmla="*/ 0 h 347675"/>
                <a:gd name="connsiteX50" fmla="*/ 9629626 w 12240040"/>
                <a:gd name="connsiteY50" fmla="*/ 347675 h 347675"/>
                <a:gd name="connsiteX51" fmla="*/ 9524702 w 12240040"/>
                <a:gd name="connsiteY51" fmla="*/ 347675 h 347675"/>
                <a:gd name="connsiteX52" fmla="*/ 9483895 w 12240040"/>
                <a:gd name="connsiteY52" fmla="*/ 0 h 347675"/>
                <a:gd name="connsiteX53" fmla="*/ 9588819 w 12240040"/>
                <a:gd name="connsiteY53" fmla="*/ 0 h 347675"/>
                <a:gd name="connsiteX54" fmla="*/ 9424625 w 12240040"/>
                <a:gd name="connsiteY54" fmla="*/ 347675 h 347675"/>
                <a:gd name="connsiteX55" fmla="*/ 9319701 w 12240040"/>
                <a:gd name="connsiteY55" fmla="*/ 347675 h 347675"/>
                <a:gd name="connsiteX56" fmla="*/ 9278894 w 12240040"/>
                <a:gd name="connsiteY56" fmla="*/ 0 h 347675"/>
                <a:gd name="connsiteX57" fmla="*/ 9383818 w 12240040"/>
                <a:gd name="connsiteY57" fmla="*/ 0 h 347675"/>
                <a:gd name="connsiteX58" fmla="*/ 9219624 w 12240040"/>
                <a:gd name="connsiteY58" fmla="*/ 347675 h 347675"/>
                <a:gd name="connsiteX59" fmla="*/ 9114700 w 12240040"/>
                <a:gd name="connsiteY59" fmla="*/ 347675 h 347675"/>
                <a:gd name="connsiteX60" fmla="*/ 9073893 w 12240040"/>
                <a:gd name="connsiteY60" fmla="*/ 0 h 347675"/>
                <a:gd name="connsiteX61" fmla="*/ 9178817 w 12240040"/>
                <a:gd name="connsiteY61" fmla="*/ 0 h 347675"/>
                <a:gd name="connsiteX62" fmla="*/ 9014623 w 12240040"/>
                <a:gd name="connsiteY62" fmla="*/ 347675 h 347675"/>
                <a:gd name="connsiteX63" fmla="*/ 8909699 w 12240040"/>
                <a:gd name="connsiteY63" fmla="*/ 347675 h 347675"/>
                <a:gd name="connsiteX64" fmla="*/ 8868892 w 12240040"/>
                <a:gd name="connsiteY64" fmla="*/ 0 h 347675"/>
                <a:gd name="connsiteX65" fmla="*/ 8973816 w 12240040"/>
                <a:gd name="connsiteY65" fmla="*/ 0 h 347675"/>
                <a:gd name="connsiteX66" fmla="*/ 8809622 w 12240040"/>
                <a:gd name="connsiteY66" fmla="*/ 347675 h 347675"/>
                <a:gd name="connsiteX67" fmla="*/ 8704698 w 12240040"/>
                <a:gd name="connsiteY67" fmla="*/ 347675 h 347675"/>
                <a:gd name="connsiteX68" fmla="*/ 8663891 w 12240040"/>
                <a:gd name="connsiteY68" fmla="*/ 0 h 347675"/>
                <a:gd name="connsiteX69" fmla="*/ 8768815 w 12240040"/>
                <a:gd name="connsiteY69" fmla="*/ 0 h 347675"/>
                <a:gd name="connsiteX70" fmla="*/ 8604621 w 12240040"/>
                <a:gd name="connsiteY70" fmla="*/ 347675 h 347675"/>
                <a:gd name="connsiteX71" fmla="*/ 8499697 w 12240040"/>
                <a:gd name="connsiteY71" fmla="*/ 347675 h 347675"/>
                <a:gd name="connsiteX72" fmla="*/ 8458890 w 12240040"/>
                <a:gd name="connsiteY72" fmla="*/ 0 h 347675"/>
                <a:gd name="connsiteX73" fmla="*/ 8563814 w 12240040"/>
                <a:gd name="connsiteY73" fmla="*/ 0 h 347675"/>
                <a:gd name="connsiteX74" fmla="*/ 8399620 w 12240040"/>
                <a:gd name="connsiteY74" fmla="*/ 347675 h 347675"/>
                <a:gd name="connsiteX75" fmla="*/ 8294696 w 12240040"/>
                <a:gd name="connsiteY75" fmla="*/ 347675 h 347675"/>
                <a:gd name="connsiteX76" fmla="*/ 8253889 w 12240040"/>
                <a:gd name="connsiteY76" fmla="*/ 0 h 347675"/>
                <a:gd name="connsiteX77" fmla="*/ 8358813 w 12240040"/>
                <a:gd name="connsiteY77" fmla="*/ 0 h 347675"/>
                <a:gd name="connsiteX78" fmla="*/ 8194619 w 12240040"/>
                <a:gd name="connsiteY78" fmla="*/ 347675 h 347675"/>
                <a:gd name="connsiteX79" fmla="*/ 8089695 w 12240040"/>
                <a:gd name="connsiteY79" fmla="*/ 347675 h 347675"/>
                <a:gd name="connsiteX80" fmla="*/ 8048888 w 12240040"/>
                <a:gd name="connsiteY80" fmla="*/ 0 h 347675"/>
                <a:gd name="connsiteX81" fmla="*/ 8153812 w 12240040"/>
                <a:gd name="connsiteY81" fmla="*/ 0 h 347675"/>
                <a:gd name="connsiteX82" fmla="*/ 7989618 w 12240040"/>
                <a:gd name="connsiteY82" fmla="*/ 347675 h 347675"/>
                <a:gd name="connsiteX83" fmla="*/ 7884694 w 12240040"/>
                <a:gd name="connsiteY83" fmla="*/ 347675 h 347675"/>
                <a:gd name="connsiteX84" fmla="*/ 7843887 w 12240040"/>
                <a:gd name="connsiteY84" fmla="*/ 0 h 347675"/>
                <a:gd name="connsiteX85" fmla="*/ 7948811 w 12240040"/>
                <a:gd name="connsiteY85" fmla="*/ 0 h 347675"/>
                <a:gd name="connsiteX86" fmla="*/ 7784617 w 12240040"/>
                <a:gd name="connsiteY86" fmla="*/ 347675 h 347675"/>
                <a:gd name="connsiteX87" fmla="*/ 7679693 w 12240040"/>
                <a:gd name="connsiteY87" fmla="*/ 347675 h 347675"/>
                <a:gd name="connsiteX88" fmla="*/ 7652677 w 12240040"/>
                <a:gd name="connsiteY88" fmla="*/ 0 h 347675"/>
                <a:gd name="connsiteX89" fmla="*/ 7757601 w 12240040"/>
                <a:gd name="connsiteY89" fmla="*/ 0 h 347675"/>
                <a:gd name="connsiteX90" fmla="*/ 7593407 w 12240040"/>
                <a:gd name="connsiteY90" fmla="*/ 347675 h 347675"/>
                <a:gd name="connsiteX91" fmla="*/ 7488483 w 12240040"/>
                <a:gd name="connsiteY91" fmla="*/ 347675 h 347675"/>
                <a:gd name="connsiteX92" fmla="*/ 7447678 w 12240040"/>
                <a:gd name="connsiteY92" fmla="*/ 0 h 347675"/>
                <a:gd name="connsiteX93" fmla="*/ 7552602 w 12240040"/>
                <a:gd name="connsiteY93" fmla="*/ 0 h 347675"/>
                <a:gd name="connsiteX94" fmla="*/ 7388408 w 12240040"/>
                <a:gd name="connsiteY94" fmla="*/ 347675 h 347675"/>
                <a:gd name="connsiteX95" fmla="*/ 7283484 w 12240040"/>
                <a:gd name="connsiteY95" fmla="*/ 347675 h 347675"/>
                <a:gd name="connsiteX96" fmla="*/ 7242677 w 12240040"/>
                <a:gd name="connsiteY96" fmla="*/ 0 h 347675"/>
                <a:gd name="connsiteX97" fmla="*/ 7347601 w 12240040"/>
                <a:gd name="connsiteY97" fmla="*/ 0 h 347675"/>
                <a:gd name="connsiteX98" fmla="*/ 7183407 w 12240040"/>
                <a:gd name="connsiteY98" fmla="*/ 347675 h 347675"/>
                <a:gd name="connsiteX99" fmla="*/ 7078483 w 12240040"/>
                <a:gd name="connsiteY99" fmla="*/ 347675 h 347675"/>
                <a:gd name="connsiteX100" fmla="*/ 7037676 w 12240040"/>
                <a:gd name="connsiteY100" fmla="*/ 0 h 347675"/>
                <a:gd name="connsiteX101" fmla="*/ 7142600 w 12240040"/>
                <a:gd name="connsiteY101" fmla="*/ 0 h 347675"/>
                <a:gd name="connsiteX102" fmla="*/ 6978406 w 12240040"/>
                <a:gd name="connsiteY102" fmla="*/ 347675 h 347675"/>
                <a:gd name="connsiteX103" fmla="*/ 6873482 w 12240040"/>
                <a:gd name="connsiteY103" fmla="*/ 347675 h 347675"/>
                <a:gd name="connsiteX104" fmla="*/ 6832675 w 12240040"/>
                <a:gd name="connsiteY104" fmla="*/ 0 h 347675"/>
                <a:gd name="connsiteX105" fmla="*/ 6937599 w 12240040"/>
                <a:gd name="connsiteY105" fmla="*/ 0 h 347675"/>
                <a:gd name="connsiteX106" fmla="*/ 6773405 w 12240040"/>
                <a:gd name="connsiteY106" fmla="*/ 347675 h 347675"/>
                <a:gd name="connsiteX107" fmla="*/ 6668481 w 12240040"/>
                <a:gd name="connsiteY107" fmla="*/ 347675 h 347675"/>
                <a:gd name="connsiteX108" fmla="*/ 6627674 w 12240040"/>
                <a:gd name="connsiteY108" fmla="*/ 0 h 347675"/>
                <a:gd name="connsiteX109" fmla="*/ 6732598 w 12240040"/>
                <a:gd name="connsiteY109" fmla="*/ 0 h 347675"/>
                <a:gd name="connsiteX110" fmla="*/ 6568404 w 12240040"/>
                <a:gd name="connsiteY110" fmla="*/ 347675 h 347675"/>
                <a:gd name="connsiteX111" fmla="*/ 6463480 w 12240040"/>
                <a:gd name="connsiteY111" fmla="*/ 347675 h 347675"/>
                <a:gd name="connsiteX112" fmla="*/ 6422673 w 12240040"/>
                <a:gd name="connsiteY112" fmla="*/ 0 h 347675"/>
                <a:gd name="connsiteX113" fmla="*/ 6527597 w 12240040"/>
                <a:gd name="connsiteY113" fmla="*/ 0 h 347675"/>
                <a:gd name="connsiteX114" fmla="*/ 6363403 w 12240040"/>
                <a:gd name="connsiteY114" fmla="*/ 347675 h 347675"/>
                <a:gd name="connsiteX115" fmla="*/ 6258479 w 12240040"/>
                <a:gd name="connsiteY115" fmla="*/ 347675 h 347675"/>
                <a:gd name="connsiteX116" fmla="*/ 6217672 w 12240040"/>
                <a:gd name="connsiteY116" fmla="*/ 0 h 347675"/>
                <a:gd name="connsiteX117" fmla="*/ 6322596 w 12240040"/>
                <a:gd name="connsiteY117" fmla="*/ 0 h 347675"/>
                <a:gd name="connsiteX118" fmla="*/ 6158402 w 12240040"/>
                <a:gd name="connsiteY118" fmla="*/ 347675 h 347675"/>
                <a:gd name="connsiteX119" fmla="*/ 6053478 w 12240040"/>
                <a:gd name="connsiteY119" fmla="*/ 347675 h 347675"/>
                <a:gd name="connsiteX120" fmla="*/ 6012672 w 12240040"/>
                <a:gd name="connsiteY120" fmla="*/ 0 h 347675"/>
                <a:gd name="connsiteX121" fmla="*/ 6117596 w 12240040"/>
                <a:gd name="connsiteY121" fmla="*/ 0 h 347675"/>
                <a:gd name="connsiteX122" fmla="*/ 5953402 w 12240040"/>
                <a:gd name="connsiteY122" fmla="*/ 347675 h 347675"/>
                <a:gd name="connsiteX123" fmla="*/ 5848478 w 12240040"/>
                <a:gd name="connsiteY123" fmla="*/ 347675 h 347675"/>
                <a:gd name="connsiteX124" fmla="*/ 5807671 w 12240040"/>
                <a:gd name="connsiteY124" fmla="*/ 0 h 347675"/>
                <a:gd name="connsiteX125" fmla="*/ 5912595 w 12240040"/>
                <a:gd name="connsiteY125" fmla="*/ 0 h 347675"/>
                <a:gd name="connsiteX126" fmla="*/ 5748402 w 12240040"/>
                <a:gd name="connsiteY126" fmla="*/ 347675 h 347675"/>
                <a:gd name="connsiteX127" fmla="*/ 5643479 w 12240040"/>
                <a:gd name="connsiteY127" fmla="*/ 347675 h 347675"/>
                <a:gd name="connsiteX128" fmla="*/ 5602671 w 12240040"/>
                <a:gd name="connsiteY128" fmla="*/ 0 h 347675"/>
                <a:gd name="connsiteX129" fmla="*/ 5707595 w 12240040"/>
                <a:gd name="connsiteY129" fmla="*/ 0 h 347675"/>
                <a:gd name="connsiteX130" fmla="*/ 5543402 w 12240040"/>
                <a:gd name="connsiteY130" fmla="*/ 347675 h 347675"/>
                <a:gd name="connsiteX131" fmla="*/ 5438478 w 12240040"/>
                <a:gd name="connsiteY131" fmla="*/ 347675 h 347675"/>
                <a:gd name="connsiteX132" fmla="*/ 5411462 w 12240040"/>
                <a:gd name="connsiteY132" fmla="*/ 0 h 347675"/>
                <a:gd name="connsiteX133" fmla="*/ 5516385 w 12240040"/>
                <a:gd name="connsiteY133" fmla="*/ 0 h 347675"/>
                <a:gd name="connsiteX134" fmla="*/ 5352193 w 12240040"/>
                <a:gd name="connsiteY134" fmla="*/ 347675 h 347675"/>
                <a:gd name="connsiteX135" fmla="*/ 5247268 w 12240040"/>
                <a:gd name="connsiteY135" fmla="*/ 347675 h 347675"/>
                <a:gd name="connsiteX136" fmla="*/ 5206463 w 12240040"/>
                <a:gd name="connsiteY136" fmla="*/ 0 h 347675"/>
                <a:gd name="connsiteX137" fmla="*/ 5311388 w 12240040"/>
                <a:gd name="connsiteY137" fmla="*/ 0 h 347675"/>
                <a:gd name="connsiteX138" fmla="*/ 5147194 w 12240040"/>
                <a:gd name="connsiteY138" fmla="*/ 347675 h 347675"/>
                <a:gd name="connsiteX139" fmla="*/ 5042269 w 12240040"/>
                <a:gd name="connsiteY139" fmla="*/ 347675 h 347675"/>
                <a:gd name="connsiteX140" fmla="*/ 5001460 w 12240040"/>
                <a:gd name="connsiteY140" fmla="*/ 0 h 347675"/>
                <a:gd name="connsiteX141" fmla="*/ 5106386 w 12240040"/>
                <a:gd name="connsiteY141" fmla="*/ 0 h 347675"/>
                <a:gd name="connsiteX142" fmla="*/ 4942191 w 12240040"/>
                <a:gd name="connsiteY142" fmla="*/ 347675 h 347675"/>
                <a:gd name="connsiteX143" fmla="*/ 4837267 w 12240040"/>
                <a:gd name="connsiteY143" fmla="*/ 347675 h 347675"/>
                <a:gd name="connsiteX144" fmla="*/ 4796461 w 12240040"/>
                <a:gd name="connsiteY144" fmla="*/ 0 h 347675"/>
                <a:gd name="connsiteX145" fmla="*/ 4901383 w 12240040"/>
                <a:gd name="connsiteY145" fmla="*/ 0 h 347675"/>
                <a:gd name="connsiteX146" fmla="*/ 4737191 w 12240040"/>
                <a:gd name="connsiteY146" fmla="*/ 347675 h 347675"/>
                <a:gd name="connsiteX147" fmla="*/ 4632266 w 12240040"/>
                <a:gd name="connsiteY147" fmla="*/ 347675 h 347675"/>
                <a:gd name="connsiteX148" fmla="*/ 4591459 w 12240040"/>
                <a:gd name="connsiteY148" fmla="*/ 0 h 347675"/>
                <a:gd name="connsiteX149" fmla="*/ 4696383 w 12240040"/>
                <a:gd name="connsiteY149" fmla="*/ 0 h 347675"/>
                <a:gd name="connsiteX150" fmla="*/ 4532189 w 12240040"/>
                <a:gd name="connsiteY150" fmla="*/ 347675 h 347675"/>
                <a:gd name="connsiteX151" fmla="*/ 4427265 w 12240040"/>
                <a:gd name="connsiteY151" fmla="*/ 347675 h 347675"/>
                <a:gd name="connsiteX152" fmla="*/ 4386457 w 12240040"/>
                <a:gd name="connsiteY152" fmla="*/ 0 h 347675"/>
                <a:gd name="connsiteX153" fmla="*/ 4491381 w 12240040"/>
                <a:gd name="connsiteY153" fmla="*/ 0 h 347675"/>
                <a:gd name="connsiteX154" fmla="*/ 4327188 w 12240040"/>
                <a:gd name="connsiteY154" fmla="*/ 347675 h 347675"/>
                <a:gd name="connsiteX155" fmla="*/ 4222266 w 12240040"/>
                <a:gd name="connsiteY155" fmla="*/ 347675 h 347675"/>
                <a:gd name="connsiteX156" fmla="*/ 4181459 w 12240040"/>
                <a:gd name="connsiteY156" fmla="*/ 0 h 347675"/>
                <a:gd name="connsiteX157" fmla="*/ 4286380 w 12240040"/>
                <a:gd name="connsiteY157" fmla="*/ 0 h 347675"/>
                <a:gd name="connsiteX158" fmla="*/ 4122189 w 12240040"/>
                <a:gd name="connsiteY158" fmla="*/ 347675 h 347675"/>
                <a:gd name="connsiteX159" fmla="*/ 4017265 w 12240040"/>
                <a:gd name="connsiteY159" fmla="*/ 347675 h 347675"/>
                <a:gd name="connsiteX160" fmla="*/ 3976457 w 12240040"/>
                <a:gd name="connsiteY160" fmla="*/ 0 h 347675"/>
                <a:gd name="connsiteX161" fmla="*/ 4081381 w 12240040"/>
                <a:gd name="connsiteY161" fmla="*/ 0 h 347675"/>
                <a:gd name="connsiteX162" fmla="*/ 3917187 w 12240040"/>
                <a:gd name="connsiteY162" fmla="*/ 347675 h 347675"/>
                <a:gd name="connsiteX163" fmla="*/ 3812264 w 12240040"/>
                <a:gd name="connsiteY163" fmla="*/ 347675 h 347675"/>
                <a:gd name="connsiteX164" fmla="*/ 3771456 w 12240040"/>
                <a:gd name="connsiteY164" fmla="*/ 0 h 347675"/>
                <a:gd name="connsiteX165" fmla="*/ 3876380 w 12240040"/>
                <a:gd name="connsiteY165" fmla="*/ 0 h 347675"/>
                <a:gd name="connsiteX166" fmla="*/ 3712187 w 12240040"/>
                <a:gd name="connsiteY166" fmla="*/ 347675 h 347675"/>
                <a:gd name="connsiteX167" fmla="*/ 3607263 w 12240040"/>
                <a:gd name="connsiteY167" fmla="*/ 347675 h 347675"/>
                <a:gd name="connsiteX168" fmla="*/ 3566456 w 12240040"/>
                <a:gd name="connsiteY168" fmla="*/ 0 h 347675"/>
                <a:gd name="connsiteX169" fmla="*/ 3671379 w 12240040"/>
                <a:gd name="connsiteY169" fmla="*/ 0 h 347675"/>
                <a:gd name="connsiteX170" fmla="*/ 3507186 w 12240040"/>
                <a:gd name="connsiteY170" fmla="*/ 347675 h 347675"/>
                <a:gd name="connsiteX171" fmla="*/ 3402262 w 12240040"/>
                <a:gd name="connsiteY171" fmla="*/ 347675 h 347675"/>
                <a:gd name="connsiteX172" fmla="*/ 3361454 w 12240040"/>
                <a:gd name="connsiteY172" fmla="*/ 0 h 347675"/>
                <a:gd name="connsiteX173" fmla="*/ 3466379 w 12240040"/>
                <a:gd name="connsiteY173" fmla="*/ 0 h 347675"/>
                <a:gd name="connsiteX174" fmla="*/ 3302184 w 12240040"/>
                <a:gd name="connsiteY174" fmla="*/ 347675 h 347675"/>
                <a:gd name="connsiteX175" fmla="*/ 3197260 w 12240040"/>
                <a:gd name="connsiteY175" fmla="*/ 347675 h 347675"/>
                <a:gd name="connsiteX176" fmla="*/ 3170244 w 12240040"/>
                <a:gd name="connsiteY176" fmla="*/ 0 h 347675"/>
                <a:gd name="connsiteX177" fmla="*/ 3275168 w 12240040"/>
                <a:gd name="connsiteY177" fmla="*/ 0 h 347675"/>
                <a:gd name="connsiteX178" fmla="*/ 3110974 w 12240040"/>
                <a:gd name="connsiteY178" fmla="*/ 347675 h 347675"/>
                <a:gd name="connsiteX179" fmla="*/ 3006050 w 12240040"/>
                <a:gd name="connsiteY179" fmla="*/ 347675 h 347675"/>
                <a:gd name="connsiteX180" fmla="*/ 2965245 w 12240040"/>
                <a:gd name="connsiteY180" fmla="*/ 0 h 347675"/>
                <a:gd name="connsiteX181" fmla="*/ 3070169 w 12240040"/>
                <a:gd name="connsiteY181" fmla="*/ 0 h 347675"/>
                <a:gd name="connsiteX182" fmla="*/ 2905975 w 12240040"/>
                <a:gd name="connsiteY182" fmla="*/ 347675 h 347675"/>
                <a:gd name="connsiteX183" fmla="*/ 2801051 w 12240040"/>
                <a:gd name="connsiteY183" fmla="*/ 347675 h 347675"/>
                <a:gd name="connsiteX184" fmla="*/ 2760244 w 12240040"/>
                <a:gd name="connsiteY184" fmla="*/ 0 h 347675"/>
                <a:gd name="connsiteX185" fmla="*/ 2865168 w 12240040"/>
                <a:gd name="connsiteY185" fmla="*/ 0 h 347675"/>
                <a:gd name="connsiteX186" fmla="*/ 2700973 w 12240040"/>
                <a:gd name="connsiteY186" fmla="*/ 347675 h 347675"/>
                <a:gd name="connsiteX187" fmla="*/ 2596050 w 12240040"/>
                <a:gd name="connsiteY187" fmla="*/ 347675 h 347675"/>
                <a:gd name="connsiteX188" fmla="*/ 2555242 w 12240040"/>
                <a:gd name="connsiteY188" fmla="*/ 0 h 347675"/>
                <a:gd name="connsiteX189" fmla="*/ 2660166 w 12240040"/>
                <a:gd name="connsiteY189" fmla="*/ 0 h 347675"/>
                <a:gd name="connsiteX190" fmla="*/ 2495973 w 12240040"/>
                <a:gd name="connsiteY190" fmla="*/ 347675 h 347675"/>
                <a:gd name="connsiteX191" fmla="*/ 2391049 w 12240040"/>
                <a:gd name="connsiteY191" fmla="*/ 347675 h 347675"/>
                <a:gd name="connsiteX192" fmla="*/ 2350242 w 12240040"/>
                <a:gd name="connsiteY192" fmla="*/ 0 h 347675"/>
                <a:gd name="connsiteX193" fmla="*/ 2455165 w 12240040"/>
                <a:gd name="connsiteY193" fmla="*/ 0 h 347675"/>
                <a:gd name="connsiteX194" fmla="*/ 2290972 w 12240040"/>
                <a:gd name="connsiteY194" fmla="*/ 347675 h 347675"/>
                <a:gd name="connsiteX195" fmla="*/ 2186048 w 12240040"/>
                <a:gd name="connsiteY195" fmla="*/ 347675 h 347675"/>
                <a:gd name="connsiteX196" fmla="*/ 2145240 w 12240040"/>
                <a:gd name="connsiteY196" fmla="*/ 0 h 347675"/>
                <a:gd name="connsiteX197" fmla="*/ 2250164 w 12240040"/>
                <a:gd name="connsiteY197" fmla="*/ 0 h 347675"/>
                <a:gd name="connsiteX198" fmla="*/ 2085970 w 12240040"/>
                <a:gd name="connsiteY198" fmla="*/ 347675 h 347675"/>
                <a:gd name="connsiteX199" fmla="*/ 1981046 w 12240040"/>
                <a:gd name="connsiteY199" fmla="*/ 347675 h 347675"/>
                <a:gd name="connsiteX200" fmla="*/ 1940238 w 12240040"/>
                <a:gd name="connsiteY200" fmla="*/ 0 h 347675"/>
                <a:gd name="connsiteX201" fmla="*/ 2045162 w 12240040"/>
                <a:gd name="connsiteY201" fmla="*/ 0 h 347675"/>
                <a:gd name="connsiteX202" fmla="*/ 1880969 w 12240040"/>
                <a:gd name="connsiteY202" fmla="*/ 347675 h 347675"/>
                <a:gd name="connsiteX203" fmla="*/ 1776044 w 12240040"/>
                <a:gd name="connsiteY203" fmla="*/ 347675 h 347675"/>
                <a:gd name="connsiteX204" fmla="*/ 1735237 w 12240040"/>
                <a:gd name="connsiteY204" fmla="*/ 0 h 347675"/>
                <a:gd name="connsiteX205" fmla="*/ 1840161 w 12240040"/>
                <a:gd name="connsiteY205" fmla="*/ 0 h 347675"/>
                <a:gd name="connsiteX206" fmla="*/ 1675967 w 12240040"/>
                <a:gd name="connsiteY206" fmla="*/ 347675 h 347675"/>
                <a:gd name="connsiteX207" fmla="*/ 1571043 w 12240040"/>
                <a:gd name="connsiteY207" fmla="*/ 347675 h 347675"/>
                <a:gd name="connsiteX208" fmla="*/ 1530236 w 12240040"/>
                <a:gd name="connsiteY208" fmla="*/ 0 h 347675"/>
                <a:gd name="connsiteX209" fmla="*/ 1635160 w 12240040"/>
                <a:gd name="connsiteY209" fmla="*/ 0 h 347675"/>
                <a:gd name="connsiteX210" fmla="*/ 1470966 w 12240040"/>
                <a:gd name="connsiteY210" fmla="*/ 347675 h 347675"/>
                <a:gd name="connsiteX211" fmla="*/ 1366042 w 12240040"/>
                <a:gd name="connsiteY211" fmla="*/ 347675 h 347675"/>
                <a:gd name="connsiteX212" fmla="*/ 1325235 w 12240040"/>
                <a:gd name="connsiteY212" fmla="*/ 0 h 347675"/>
                <a:gd name="connsiteX213" fmla="*/ 1430159 w 12240040"/>
                <a:gd name="connsiteY213" fmla="*/ 0 h 347675"/>
                <a:gd name="connsiteX214" fmla="*/ 1265965 w 12240040"/>
                <a:gd name="connsiteY214" fmla="*/ 347675 h 347675"/>
                <a:gd name="connsiteX215" fmla="*/ 1161041 w 12240040"/>
                <a:gd name="connsiteY215" fmla="*/ 347675 h 347675"/>
                <a:gd name="connsiteX216" fmla="*/ 1120234 w 12240040"/>
                <a:gd name="connsiteY216" fmla="*/ 0 h 347675"/>
                <a:gd name="connsiteX217" fmla="*/ 1225158 w 12240040"/>
                <a:gd name="connsiteY217" fmla="*/ 0 h 347675"/>
                <a:gd name="connsiteX218" fmla="*/ 1060964 w 12240040"/>
                <a:gd name="connsiteY218" fmla="*/ 347675 h 347675"/>
                <a:gd name="connsiteX219" fmla="*/ 956040 w 12240040"/>
                <a:gd name="connsiteY219" fmla="*/ 347675 h 347675"/>
                <a:gd name="connsiteX220" fmla="*/ 929024 w 12240040"/>
                <a:gd name="connsiteY220" fmla="*/ 0 h 347675"/>
                <a:gd name="connsiteX221" fmla="*/ 1033948 w 12240040"/>
                <a:gd name="connsiteY221" fmla="*/ 0 h 347675"/>
                <a:gd name="connsiteX222" fmla="*/ 869754 w 12240040"/>
                <a:gd name="connsiteY222" fmla="*/ 347675 h 347675"/>
                <a:gd name="connsiteX223" fmla="*/ 764830 w 12240040"/>
                <a:gd name="connsiteY223" fmla="*/ 347675 h 347675"/>
                <a:gd name="connsiteX224" fmla="*/ 737813 w 12240040"/>
                <a:gd name="connsiteY224" fmla="*/ 0 h 347675"/>
                <a:gd name="connsiteX225" fmla="*/ 842738 w 12240040"/>
                <a:gd name="connsiteY225" fmla="*/ 0 h 347675"/>
                <a:gd name="connsiteX226" fmla="*/ 678544 w 12240040"/>
                <a:gd name="connsiteY226" fmla="*/ 347675 h 347675"/>
                <a:gd name="connsiteX227" fmla="*/ 573620 w 12240040"/>
                <a:gd name="connsiteY227" fmla="*/ 347675 h 347675"/>
                <a:gd name="connsiteX228" fmla="*/ 546603 w 12240040"/>
                <a:gd name="connsiteY228" fmla="*/ 0 h 347675"/>
                <a:gd name="connsiteX229" fmla="*/ 651527 w 12240040"/>
                <a:gd name="connsiteY229" fmla="*/ 0 h 347675"/>
                <a:gd name="connsiteX230" fmla="*/ 487333 w 12240040"/>
                <a:gd name="connsiteY230" fmla="*/ 347675 h 347675"/>
                <a:gd name="connsiteX231" fmla="*/ 382409 w 12240040"/>
                <a:gd name="connsiteY231" fmla="*/ 347675 h 347675"/>
                <a:gd name="connsiteX232" fmla="*/ 355393 w 12240040"/>
                <a:gd name="connsiteY232" fmla="*/ 0 h 347675"/>
                <a:gd name="connsiteX233" fmla="*/ 460317 w 12240040"/>
                <a:gd name="connsiteY233" fmla="*/ 0 h 347675"/>
                <a:gd name="connsiteX234" fmla="*/ 296123 w 12240040"/>
                <a:gd name="connsiteY234" fmla="*/ 347675 h 347675"/>
                <a:gd name="connsiteX235" fmla="*/ 191199 w 12240040"/>
                <a:gd name="connsiteY235" fmla="*/ 347675 h 347675"/>
                <a:gd name="connsiteX236" fmla="*/ 164194 w 12240040"/>
                <a:gd name="connsiteY236" fmla="*/ 0 h 347675"/>
                <a:gd name="connsiteX237" fmla="*/ 269118 w 12240040"/>
                <a:gd name="connsiteY237" fmla="*/ 0 h 347675"/>
                <a:gd name="connsiteX238" fmla="*/ 104924 w 12240040"/>
                <a:gd name="connsiteY238" fmla="*/ 347675 h 347675"/>
                <a:gd name="connsiteX239" fmla="*/ 0 w 12240040"/>
                <a:gd name="connsiteY239" fmla="*/ 347675 h 3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Lst>
              <a:rect l="l" t="t" r="r" b="b"/>
              <a:pathLst>
                <a:path w="12240040" h="347675">
                  <a:moveTo>
                    <a:pt x="12135116" y="0"/>
                  </a:moveTo>
                  <a:lnTo>
                    <a:pt x="12240040" y="0"/>
                  </a:lnTo>
                  <a:lnTo>
                    <a:pt x="12075846" y="347675"/>
                  </a:lnTo>
                  <a:lnTo>
                    <a:pt x="11970922" y="347675"/>
                  </a:lnTo>
                  <a:close/>
                  <a:moveTo>
                    <a:pt x="11930117" y="0"/>
                  </a:moveTo>
                  <a:lnTo>
                    <a:pt x="12035041" y="0"/>
                  </a:lnTo>
                  <a:lnTo>
                    <a:pt x="11870847" y="347675"/>
                  </a:lnTo>
                  <a:lnTo>
                    <a:pt x="11765923" y="347675"/>
                  </a:lnTo>
                  <a:close/>
                  <a:moveTo>
                    <a:pt x="11725116" y="0"/>
                  </a:moveTo>
                  <a:lnTo>
                    <a:pt x="11830040" y="0"/>
                  </a:lnTo>
                  <a:lnTo>
                    <a:pt x="11665846" y="347675"/>
                  </a:lnTo>
                  <a:lnTo>
                    <a:pt x="11560922" y="347675"/>
                  </a:lnTo>
                  <a:close/>
                  <a:moveTo>
                    <a:pt x="11520115" y="0"/>
                  </a:moveTo>
                  <a:lnTo>
                    <a:pt x="11625039" y="0"/>
                  </a:lnTo>
                  <a:lnTo>
                    <a:pt x="11460845" y="347675"/>
                  </a:lnTo>
                  <a:lnTo>
                    <a:pt x="11355921" y="347675"/>
                  </a:lnTo>
                  <a:close/>
                  <a:moveTo>
                    <a:pt x="11315114" y="0"/>
                  </a:moveTo>
                  <a:lnTo>
                    <a:pt x="11420038" y="0"/>
                  </a:lnTo>
                  <a:lnTo>
                    <a:pt x="11255844" y="347675"/>
                  </a:lnTo>
                  <a:lnTo>
                    <a:pt x="11150920" y="347675"/>
                  </a:lnTo>
                  <a:close/>
                  <a:moveTo>
                    <a:pt x="11110113" y="0"/>
                  </a:moveTo>
                  <a:lnTo>
                    <a:pt x="11215037" y="0"/>
                  </a:lnTo>
                  <a:lnTo>
                    <a:pt x="11050843" y="347675"/>
                  </a:lnTo>
                  <a:lnTo>
                    <a:pt x="10945919" y="347675"/>
                  </a:lnTo>
                  <a:close/>
                  <a:moveTo>
                    <a:pt x="10905112" y="0"/>
                  </a:moveTo>
                  <a:lnTo>
                    <a:pt x="11010036" y="0"/>
                  </a:lnTo>
                  <a:lnTo>
                    <a:pt x="10845842" y="347675"/>
                  </a:lnTo>
                  <a:lnTo>
                    <a:pt x="10740918" y="347675"/>
                  </a:lnTo>
                  <a:close/>
                  <a:moveTo>
                    <a:pt x="10700111" y="0"/>
                  </a:moveTo>
                  <a:lnTo>
                    <a:pt x="10805035" y="0"/>
                  </a:lnTo>
                  <a:lnTo>
                    <a:pt x="10640841" y="347675"/>
                  </a:lnTo>
                  <a:lnTo>
                    <a:pt x="10535917" y="347675"/>
                  </a:lnTo>
                  <a:close/>
                  <a:moveTo>
                    <a:pt x="10495110" y="0"/>
                  </a:moveTo>
                  <a:lnTo>
                    <a:pt x="10600034" y="0"/>
                  </a:lnTo>
                  <a:lnTo>
                    <a:pt x="10435840" y="347675"/>
                  </a:lnTo>
                  <a:lnTo>
                    <a:pt x="10330916" y="347675"/>
                  </a:lnTo>
                  <a:close/>
                  <a:moveTo>
                    <a:pt x="10290109" y="0"/>
                  </a:moveTo>
                  <a:lnTo>
                    <a:pt x="10395033" y="0"/>
                  </a:lnTo>
                  <a:lnTo>
                    <a:pt x="10230839" y="347675"/>
                  </a:lnTo>
                  <a:lnTo>
                    <a:pt x="10125915" y="347675"/>
                  </a:lnTo>
                  <a:close/>
                  <a:moveTo>
                    <a:pt x="10085108" y="0"/>
                  </a:moveTo>
                  <a:lnTo>
                    <a:pt x="10190032" y="0"/>
                  </a:lnTo>
                  <a:lnTo>
                    <a:pt x="10025838" y="347675"/>
                  </a:lnTo>
                  <a:lnTo>
                    <a:pt x="9920914" y="347675"/>
                  </a:lnTo>
                  <a:close/>
                  <a:moveTo>
                    <a:pt x="9893895" y="0"/>
                  </a:moveTo>
                  <a:lnTo>
                    <a:pt x="9998819" y="0"/>
                  </a:lnTo>
                  <a:lnTo>
                    <a:pt x="9834625" y="347675"/>
                  </a:lnTo>
                  <a:lnTo>
                    <a:pt x="9729701" y="347675"/>
                  </a:lnTo>
                  <a:close/>
                  <a:moveTo>
                    <a:pt x="9688896" y="0"/>
                  </a:moveTo>
                  <a:lnTo>
                    <a:pt x="9793820" y="0"/>
                  </a:lnTo>
                  <a:lnTo>
                    <a:pt x="9629626" y="347675"/>
                  </a:lnTo>
                  <a:lnTo>
                    <a:pt x="9524702" y="347675"/>
                  </a:lnTo>
                  <a:close/>
                  <a:moveTo>
                    <a:pt x="9483895" y="0"/>
                  </a:moveTo>
                  <a:lnTo>
                    <a:pt x="9588819" y="0"/>
                  </a:lnTo>
                  <a:lnTo>
                    <a:pt x="9424625" y="347675"/>
                  </a:lnTo>
                  <a:lnTo>
                    <a:pt x="9319701" y="347675"/>
                  </a:lnTo>
                  <a:close/>
                  <a:moveTo>
                    <a:pt x="9278894" y="0"/>
                  </a:moveTo>
                  <a:lnTo>
                    <a:pt x="9383818" y="0"/>
                  </a:lnTo>
                  <a:lnTo>
                    <a:pt x="9219624" y="347675"/>
                  </a:lnTo>
                  <a:lnTo>
                    <a:pt x="9114700" y="347675"/>
                  </a:lnTo>
                  <a:close/>
                  <a:moveTo>
                    <a:pt x="9073893" y="0"/>
                  </a:moveTo>
                  <a:lnTo>
                    <a:pt x="9178817" y="0"/>
                  </a:lnTo>
                  <a:lnTo>
                    <a:pt x="9014623" y="347675"/>
                  </a:lnTo>
                  <a:lnTo>
                    <a:pt x="8909699" y="347675"/>
                  </a:lnTo>
                  <a:close/>
                  <a:moveTo>
                    <a:pt x="8868892" y="0"/>
                  </a:moveTo>
                  <a:lnTo>
                    <a:pt x="8973816" y="0"/>
                  </a:lnTo>
                  <a:lnTo>
                    <a:pt x="8809622" y="347675"/>
                  </a:lnTo>
                  <a:lnTo>
                    <a:pt x="8704698" y="347675"/>
                  </a:lnTo>
                  <a:close/>
                  <a:moveTo>
                    <a:pt x="8663891" y="0"/>
                  </a:moveTo>
                  <a:lnTo>
                    <a:pt x="8768815" y="0"/>
                  </a:lnTo>
                  <a:lnTo>
                    <a:pt x="8604621" y="347675"/>
                  </a:lnTo>
                  <a:lnTo>
                    <a:pt x="8499697" y="347675"/>
                  </a:lnTo>
                  <a:close/>
                  <a:moveTo>
                    <a:pt x="8458890" y="0"/>
                  </a:moveTo>
                  <a:lnTo>
                    <a:pt x="8563814" y="0"/>
                  </a:lnTo>
                  <a:lnTo>
                    <a:pt x="8399620" y="347675"/>
                  </a:lnTo>
                  <a:lnTo>
                    <a:pt x="8294696" y="347675"/>
                  </a:lnTo>
                  <a:close/>
                  <a:moveTo>
                    <a:pt x="8253889" y="0"/>
                  </a:moveTo>
                  <a:lnTo>
                    <a:pt x="8358813" y="0"/>
                  </a:lnTo>
                  <a:lnTo>
                    <a:pt x="8194619" y="347675"/>
                  </a:lnTo>
                  <a:lnTo>
                    <a:pt x="8089695" y="347675"/>
                  </a:lnTo>
                  <a:close/>
                  <a:moveTo>
                    <a:pt x="8048888" y="0"/>
                  </a:moveTo>
                  <a:lnTo>
                    <a:pt x="8153812" y="0"/>
                  </a:lnTo>
                  <a:lnTo>
                    <a:pt x="7989618" y="347675"/>
                  </a:lnTo>
                  <a:lnTo>
                    <a:pt x="7884694" y="347675"/>
                  </a:lnTo>
                  <a:close/>
                  <a:moveTo>
                    <a:pt x="7843887" y="0"/>
                  </a:moveTo>
                  <a:lnTo>
                    <a:pt x="7948811" y="0"/>
                  </a:lnTo>
                  <a:lnTo>
                    <a:pt x="7784617" y="347675"/>
                  </a:lnTo>
                  <a:lnTo>
                    <a:pt x="7679693" y="347675"/>
                  </a:lnTo>
                  <a:close/>
                  <a:moveTo>
                    <a:pt x="7652677" y="0"/>
                  </a:moveTo>
                  <a:lnTo>
                    <a:pt x="7757601" y="0"/>
                  </a:lnTo>
                  <a:lnTo>
                    <a:pt x="7593407" y="347675"/>
                  </a:lnTo>
                  <a:lnTo>
                    <a:pt x="7488483" y="347675"/>
                  </a:lnTo>
                  <a:close/>
                  <a:moveTo>
                    <a:pt x="7447678" y="0"/>
                  </a:moveTo>
                  <a:lnTo>
                    <a:pt x="7552602" y="0"/>
                  </a:lnTo>
                  <a:lnTo>
                    <a:pt x="7388408" y="347675"/>
                  </a:lnTo>
                  <a:lnTo>
                    <a:pt x="7283484" y="347675"/>
                  </a:lnTo>
                  <a:close/>
                  <a:moveTo>
                    <a:pt x="7242677" y="0"/>
                  </a:moveTo>
                  <a:lnTo>
                    <a:pt x="7347601" y="0"/>
                  </a:lnTo>
                  <a:lnTo>
                    <a:pt x="7183407" y="347675"/>
                  </a:lnTo>
                  <a:lnTo>
                    <a:pt x="7078483" y="347675"/>
                  </a:lnTo>
                  <a:close/>
                  <a:moveTo>
                    <a:pt x="7037676" y="0"/>
                  </a:moveTo>
                  <a:lnTo>
                    <a:pt x="7142600" y="0"/>
                  </a:lnTo>
                  <a:lnTo>
                    <a:pt x="6978406" y="347675"/>
                  </a:lnTo>
                  <a:lnTo>
                    <a:pt x="6873482" y="347675"/>
                  </a:lnTo>
                  <a:close/>
                  <a:moveTo>
                    <a:pt x="6832675" y="0"/>
                  </a:moveTo>
                  <a:lnTo>
                    <a:pt x="6937599" y="0"/>
                  </a:lnTo>
                  <a:lnTo>
                    <a:pt x="6773405" y="347675"/>
                  </a:lnTo>
                  <a:lnTo>
                    <a:pt x="6668481" y="347675"/>
                  </a:lnTo>
                  <a:close/>
                  <a:moveTo>
                    <a:pt x="6627674" y="0"/>
                  </a:moveTo>
                  <a:lnTo>
                    <a:pt x="6732598" y="0"/>
                  </a:lnTo>
                  <a:lnTo>
                    <a:pt x="6568404" y="347675"/>
                  </a:lnTo>
                  <a:lnTo>
                    <a:pt x="6463480" y="347675"/>
                  </a:lnTo>
                  <a:close/>
                  <a:moveTo>
                    <a:pt x="6422673" y="0"/>
                  </a:moveTo>
                  <a:lnTo>
                    <a:pt x="6527597" y="0"/>
                  </a:lnTo>
                  <a:lnTo>
                    <a:pt x="6363403" y="347675"/>
                  </a:lnTo>
                  <a:lnTo>
                    <a:pt x="6258479" y="347675"/>
                  </a:lnTo>
                  <a:close/>
                  <a:moveTo>
                    <a:pt x="6217672" y="0"/>
                  </a:moveTo>
                  <a:lnTo>
                    <a:pt x="6322596" y="0"/>
                  </a:lnTo>
                  <a:lnTo>
                    <a:pt x="6158402" y="347675"/>
                  </a:lnTo>
                  <a:lnTo>
                    <a:pt x="6053478" y="347675"/>
                  </a:lnTo>
                  <a:close/>
                  <a:moveTo>
                    <a:pt x="6012672" y="0"/>
                  </a:moveTo>
                  <a:lnTo>
                    <a:pt x="6117596" y="0"/>
                  </a:lnTo>
                  <a:lnTo>
                    <a:pt x="5953402" y="347675"/>
                  </a:lnTo>
                  <a:lnTo>
                    <a:pt x="5848478" y="347675"/>
                  </a:lnTo>
                  <a:close/>
                  <a:moveTo>
                    <a:pt x="5807671" y="0"/>
                  </a:moveTo>
                  <a:lnTo>
                    <a:pt x="5912595" y="0"/>
                  </a:lnTo>
                  <a:lnTo>
                    <a:pt x="5748402" y="347675"/>
                  </a:lnTo>
                  <a:lnTo>
                    <a:pt x="5643479" y="347675"/>
                  </a:lnTo>
                  <a:close/>
                  <a:moveTo>
                    <a:pt x="5602671" y="0"/>
                  </a:moveTo>
                  <a:lnTo>
                    <a:pt x="5707595" y="0"/>
                  </a:lnTo>
                  <a:lnTo>
                    <a:pt x="5543402" y="347675"/>
                  </a:lnTo>
                  <a:lnTo>
                    <a:pt x="5438478" y="347675"/>
                  </a:lnTo>
                  <a:close/>
                  <a:moveTo>
                    <a:pt x="5411462" y="0"/>
                  </a:moveTo>
                  <a:lnTo>
                    <a:pt x="5516385" y="0"/>
                  </a:lnTo>
                  <a:lnTo>
                    <a:pt x="5352193" y="347675"/>
                  </a:lnTo>
                  <a:lnTo>
                    <a:pt x="5247268" y="347675"/>
                  </a:lnTo>
                  <a:close/>
                  <a:moveTo>
                    <a:pt x="5206463" y="0"/>
                  </a:moveTo>
                  <a:lnTo>
                    <a:pt x="5311388" y="0"/>
                  </a:lnTo>
                  <a:lnTo>
                    <a:pt x="5147194" y="347675"/>
                  </a:lnTo>
                  <a:lnTo>
                    <a:pt x="5042269" y="347675"/>
                  </a:lnTo>
                  <a:close/>
                  <a:moveTo>
                    <a:pt x="5001460" y="0"/>
                  </a:moveTo>
                  <a:lnTo>
                    <a:pt x="5106386" y="0"/>
                  </a:lnTo>
                  <a:lnTo>
                    <a:pt x="4942191" y="347675"/>
                  </a:lnTo>
                  <a:lnTo>
                    <a:pt x="4837267" y="347675"/>
                  </a:lnTo>
                  <a:close/>
                  <a:moveTo>
                    <a:pt x="4796461" y="0"/>
                  </a:moveTo>
                  <a:lnTo>
                    <a:pt x="4901383" y="0"/>
                  </a:lnTo>
                  <a:lnTo>
                    <a:pt x="4737191" y="347675"/>
                  </a:lnTo>
                  <a:lnTo>
                    <a:pt x="4632266" y="347675"/>
                  </a:lnTo>
                  <a:close/>
                  <a:moveTo>
                    <a:pt x="4591459" y="0"/>
                  </a:moveTo>
                  <a:lnTo>
                    <a:pt x="4696383" y="0"/>
                  </a:lnTo>
                  <a:lnTo>
                    <a:pt x="4532189" y="347675"/>
                  </a:lnTo>
                  <a:lnTo>
                    <a:pt x="4427265" y="347675"/>
                  </a:lnTo>
                  <a:close/>
                  <a:moveTo>
                    <a:pt x="4386457" y="0"/>
                  </a:moveTo>
                  <a:lnTo>
                    <a:pt x="4491381" y="0"/>
                  </a:lnTo>
                  <a:lnTo>
                    <a:pt x="4327188" y="347675"/>
                  </a:lnTo>
                  <a:lnTo>
                    <a:pt x="4222266" y="347675"/>
                  </a:lnTo>
                  <a:close/>
                  <a:moveTo>
                    <a:pt x="4181459" y="0"/>
                  </a:moveTo>
                  <a:lnTo>
                    <a:pt x="4286380" y="0"/>
                  </a:lnTo>
                  <a:lnTo>
                    <a:pt x="4122189" y="347675"/>
                  </a:lnTo>
                  <a:lnTo>
                    <a:pt x="4017265" y="347675"/>
                  </a:lnTo>
                  <a:close/>
                  <a:moveTo>
                    <a:pt x="3976457" y="0"/>
                  </a:moveTo>
                  <a:lnTo>
                    <a:pt x="4081381" y="0"/>
                  </a:lnTo>
                  <a:lnTo>
                    <a:pt x="3917187" y="347675"/>
                  </a:lnTo>
                  <a:lnTo>
                    <a:pt x="3812264" y="347675"/>
                  </a:lnTo>
                  <a:close/>
                  <a:moveTo>
                    <a:pt x="3771456" y="0"/>
                  </a:moveTo>
                  <a:lnTo>
                    <a:pt x="3876380" y="0"/>
                  </a:lnTo>
                  <a:lnTo>
                    <a:pt x="3712187" y="347675"/>
                  </a:lnTo>
                  <a:lnTo>
                    <a:pt x="3607263" y="347675"/>
                  </a:lnTo>
                  <a:close/>
                  <a:moveTo>
                    <a:pt x="3566456" y="0"/>
                  </a:moveTo>
                  <a:lnTo>
                    <a:pt x="3671379" y="0"/>
                  </a:lnTo>
                  <a:lnTo>
                    <a:pt x="3507186" y="347675"/>
                  </a:lnTo>
                  <a:lnTo>
                    <a:pt x="3402262" y="347675"/>
                  </a:lnTo>
                  <a:close/>
                  <a:moveTo>
                    <a:pt x="3361454" y="0"/>
                  </a:moveTo>
                  <a:lnTo>
                    <a:pt x="3466379" y="0"/>
                  </a:lnTo>
                  <a:lnTo>
                    <a:pt x="3302184" y="347675"/>
                  </a:lnTo>
                  <a:lnTo>
                    <a:pt x="3197260" y="347675"/>
                  </a:lnTo>
                  <a:close/>
                  <a:moveTo>
                    <a:pt x="3170244" y="0"/>
                  </a:moveTo>
                  <a:lnTo>
                    <a:pt x="3275168" y="0"/>
                  </a:lnTo>
                  <a:lnTo>
                    <a:pt x="3110974" y="347675"/>
                  </a:lnTo>
                  <a:lnTo>
                    <a:pt x="3006050" y="347675"/>
                  </a:lnTo>
                  <a:close/>
                  <a:moveTo>
                    <a:pt x="2965245" y="0"/>
                  </a:moveTo>
                  <a:lnTo>
                    <a:pt x="3070169" y="0"/>
                  </a:lnTo>
                  <a:lnTo>
                    <a:pt x="2905975" y="347675"/>
                  </a:lnTo>
                  <a:lnTo>
                    <a:pt x="2801051" y="347675"/>
                  </a:lnTo>
                  <a:close/>
                  <a:moveTo>
                    <a:pt x="2760244" y="0"/>
                  </a:moveTo>
                  <a:lnTo>
                    <a:pt x="2865168" y="0"/>
                  </a:lnTo>
                  <a:lnTo>
                    <a:pt x="2700973" y="347675"/>
                  </a:lnTo>
                  <a:lnTo>
                    <a:pt x="2596050" y="347675"/>
                  </a:lnTo>
                  <a:close/>
                  <a:moveTo>
                    <a:pt x="2555242" y="0"/>
                  </a:moveTo>
                  <a:lnTo>
                    <a:pt x="2660166" y="0"/>
                  </a:lnTo>
                  <a:lnTo>
                    <a:pt x="2495973" y="347675"/>
                  </a:lnTo>
                  <a:lnTo>
                    <a:pt x="2391049" y="347675"/>
                  </a:lnTo>
                  <a:close/>
                  <a:moveTo>
                    <a:pt x="2350242" y="0"/>
                  </a:moveTo>
                  <a:lnTo>
                    <a:pt x="2455165" y="0"/>
                  </a:lnTo>
                  <a:lnTo>
                    <a:pt x="2290972" y="347675"/>
                  </a:lnTo>
                  <a:lnTo>
                    <a:pt x="2186048" y="347675"/>
                  </a:lnTo>
                  <a:close/>
                  <a:moveTo>
                    <a:pt x="2145240" y="0"/>
                  </a:moveTo>
                  <a:lnTo>
                    <a:pt x="2250164" y="0"/>
                  </a:lnTo>
                  <a:lnTo>
                    <a:pt x="2085970" y="347675"/>
                  </a:lnTo>
                  <a:lnTo>
                    <a:pt x="1981046" y="347675"/>
                  </a:lnTo>
                  <a:close/>
                  <a:moveTo>
                    <a:pt x="1940238" y="0"/>
                  </a:moveTo>
                  <a:lnTo>
                    <a:pt x="2045162" y="0"/>
                  </a:lnTo>
                  <a:lnTo>
                    <a:pt x="1880969" y="347675"/>
                  </a:lnTo>
                  <a:lnTo>
                    <a:pt x="1776044" y="347675"/>
                  </a:lnTo>
                  <a:close/>
                  <a:moveTo>
                    <a:pt x="1735237" y="0"/>
                  </a:moveTo>
                  <a:lnTo>
                    <a:pt x="1840161" y="0"/>
                  </a:lnTo>
                  <a:lnTo>
                    <a:pt x="1675967" y="347675"/>
                  </a:lnTo>
                  <a:lnTo>
                    <a:pt x="1571043" y="347675"/>
                  </a:lnTo>
                  <a:close/>
                  <a:moveTo>
                    <a:pt x="1530236" y="0"/>
                  </a:moveTo>
                  <a:lnTo>
                    <a:pt x="1635160" y="0"/>
                  </a:lnTo>
                  <a:lnTo>
                    <a:pt x="1470966" y="347675"/>
                  </a:lnTo>
                  <a:lnTo>
                    <a:pt x="1366042" y="347675"/>
                  </a:lnTo>
                  <a:close/>
                  <a:moveTo>
                    <a:pt x="1325235" y="0"/>
                  </a:moveTo>
                  <a:lnTo>
                    <a:pt x="1430159" y="0"/>
                  </a:lnTo>
                  <a:lnTo>
                    <a:pt x="1265965" y="347675"/>
                  </a:lnTo>
                  <a:lnTo>
                    <a:pt x="1161041" y="347675"/>
                  </a:lnTo>
                  <a:close/>
                  <a:moveTo>
                    <a:pt x="1120234" y="0"/>
                  </a:moveTo>
                  <a:lnTo>
                    <a:pt x="1225158" y="0"/>
                  </a:lnTo>
                  <a:lnTo>
                    <a:pt x="1060964" y="347675"/>
                  </a:lnTo>
                  <a:lnTo>
                    <a:pt x="956040" y="347675"/>
                  </a:lnTo>
                  <a:close/>
                  <a:moveTo>
                    <a:pt x="929024" y="0"/>
                  </a:moveTo>
                  <a:lnTo>
                    <a:pt x="1033948" y="0"/>
                  </a:lnTo>
                  <a:lnTo>
                    <a:pt x="869754" y="347675"/>
                  </a:lnTo>
                  <a:lnTo>
                    <a:pt x="764830" y="347675"/>
                  </a:lnTo>
                  <a:close/>
                  <a:moveTo>
                    <a:pt x="737813" y="0"/>
                  </a:moveTo>
                  <a:lnTo>
                    <a:pt x="842738" y="0"/>
                  </a:lnTo>
                  <a:lnTo>
                    <a:pt x="678544" y="347675"/>
                  </a:lnTo>
                  <a:lnTo>
                    <a:pt x="573620" y="347675"/>
                  </a:lnTo>
                  <a:close/>
                  <a:moveTo>
                    <a:pt x="546603" y="0"/>
                  </a:moveTo>
                  <a:lnTo>
                    <a:pt x="651527" y="0"/>
                  </a:lnTo>
                  <a:lnTo>
                    <a:pt x="487333" y="347675"/>
                  </a:lnTo>
                  <a:lnTo>
                    <a:pt x="382409" y="347675"/>
                  </a:lnTo>
                  <a:close/>
                  <a:moveTo>
                    <a:pt x="355393" y="0"/>
                  </a:moveTo>
                  <a:lnTo>
                    <a:pt x="460317" y="0"/>
                  </a:lnTo>
                  <a:lnTo>
                    <a:pt x="296123" y="347675"/>
                  </a:lnTo>
                  <a:lnTo>
                    <a:pt x="191199" y="347675"/>
                  </a:lnTo>
                  <a:close/>
                  <a:moveTo>
                    <a:pt x="164194" y="0"/>
                  </a:moveTo>
                  <a:lnTo>
                    <a:pt x="269118" y="0"/>
                  </a:lnTo>
                  <a:lnTo>
                    <a:pt x="104924" y="347675"/>
                  </a:lnTo>
                  <a:lnTo>
                    <a:pt x="0" y="347675"/>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95" name="Picture 19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182" y="88360"/>
            <a:ext cx="684756" cy="8879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6" name="Dodecagon 195"/>
          <p:cNvSpPr/>
          <p:nvPr/>
        </p:nvSpPr>
        <p:spPr>
          <a:xfrm>
            <a:off x="11564471" y="6233987"/>
            <a:ext cx="540000" cy="540000"/>
          </a:xfrm>
          <a:prstGeom prst="dodecagon">
            <a:avLst/>
          </a:prstGeom>
          <a:ln w="34925">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6"/>
          </a:lnRef>
          <a:fillRef idx="1">
            <a:schemeClr val="lt1"/>
          </a:fillRef>
          <a:effectRef idx="0">
            <a:schemeClr val="accent6"/>
          </a:effectRef>
          <a:fontRef idx="minor">
            <a:schemeClr val="dk1"/>
          </a:fontRef>
        </p:style>
        <p:txBody>
          <a:bodyPr rtlCol="0" anchor="ctr"/>
          <a:lstStyle/>
          <a:p>
            <a:pPr algn="ctr"/>
            <a:r>
              <a:rPr lang="id-ID" sz="1400" b="1" dirty="0" smtClean="0"/>
              <a:t>11</a:t>
            </a:r>
            <a:endParaRPr lang="id-ID" sz="1400" b="1" dirty="0"/>
          </a:p>
        </p:txBody>
      </p:sp>
      <p:graphicFrame>
        <p:nvGraphicFramePr>
          <p:cNvPr id="13" name="Diagram 12"/>
          <p:cNvGraphicFramePr/>
          <p:nvPr>
            <p:extLst>
              <p:ext uri="{D42A27DB-BD31-4B8C-83A1-F6EECF244321}">
                <p14:modId xmlns:p14="http://schemas.microsoft.com/office/powerpoint/2010/main" val="3856403811"/>
              </p:ext>
            </p:extLst>
          </p:nvPr>
        </p:nvGraphicFramePr>
        <p:xfrm>
          <a:off x="443171" y="1305654"/>
          <a:ext cx="10466567" cy="53065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71623214"/>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6" name="Group 185">
            <a:extLst>
              <a:ext uri="{FF2B5EF4-FFF2-40B4-BE49-F238E27FC236}">
                <a16:creationId xmlns:a16="http://schemas.microsoft.com/office/drawing/2014/main" xmlns="" id="{2A1397D9-FBEF-4DE6-9411-C6BD71E503E0}"/>
              </a:ext>
            </a:extLst>
          </p:cNvPr>
          <p:cNvGrpSpPr/>
          <p:nvPr/>
        </p:nvGrpSpPr>
        <p:grpSpPr>
          <a:xfrm>
            <a:off x="-16042" y="873371"/>
            <a:ext cx="12210572" cy="379656"/>
            <a:chOff x="3638881" y="1932349"/>
            <a:chExt cx="12210572" cy="379656"/>
          </a:xfrm>
        </p:grpSpPr>
        <p:sp>
          <p:nvSpPr>
            <p:cNvPr id="187" name="Rectangle 186">
              <a:extLst>
                <a:ext uri="{FF2B5EF4-FFF2-40B4-BE49-F238E27FC236}">
                  <a16:creationId xmlns:a16="http://schemas.microsoft.com/office/drawing/2014/main" xmlns="" id="{8AC47050-8874-48BC-BD9A-606D16AC073B}"/>
                </a:ext>
              </a:extLst>
            </p:cNvPr>
            <p:cNvSpPr/>
            <p:nvPr/>
          </p:nvSpPr>
          <p:spPr>
            <a:xfrm>
              <a:off x="3657453" y="1932349"/>
              <a:ext cx="12192000" cy="3796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8" name="Freeform: Shape 187">
              <a:extLst>
                <a:ext uri="{FF2B5EF4-FFF2-40B4-BE49-F238E27FC236}">
                  <a16:creationId xmlns:a16="http://schemas.microsoft.com/office/drawing/2014/main" xmlns="" id="{8504AEF8-CC56-47B3-BFF2-3F3EADDFBCA6}"/>
                </a:ext>
              </a:extLst>
            </p:cNvPr>
            <p:cNvSpPr/>
            <p:nvPr/>
          </p:nvSpPr>
          <p:spPr>
            <a:xfrm>
              <a:off x="3638881" y="1933431"/>
              <a:ext cx="12192000" cy="378573"/>
            </a:xfrm>
            <a:custGeom>
              <a:avLst/>
              <a:gdLst>
                <a:gd name="connsiteX0" fmla="*/ 12087076 w 12192000"/>
                <a:gd name="connsiteY0" fmla="*/ 0 h 362454"/>
                <a:gd name="connsiteX1" fmla="*/ 12192000 w 12192000"/>
                <a:gd name="connsiteY1" fmla="*/ 0 h 362454"/>
                <a:gd name="connsiteX2" fmla="*/ 12027806 w 12192000"/>
                <a:gd name="connsiteY2" fmla="*/ 362454 h 362454"/>
                <a:gd name="connsiteX3" fmla="*/ 11922882 w 12192000"/>
                <a:gd name="connsiteY3" fmla="*/ 362454 h 362454"/>
                <a:gd name="connsiteX4" fmla="*/ 11882077 w 12192000"/>
                <a:gd name="connsiteY4" fmla="*/ 0 h 362454"/>
                <a:gd name="connsiteX5" fmla="*/ 11987001 w 12192000"/>
                <a:gd name="connsiteY5" fmla="*/ 0 h 362454"/>
                <a:gd name="connsiteX6" fmla="*/ 11822807 w 12192000"/>
                <a:gd name="connsiteY6" fmla="*/ 362454 h 362454"/>
                <a:gd name="connsiteX7" fmla="*/ 11717883 w 12192000"/>
                <a:gd name="connsiteY7" fmla="*/ 362454 h 362454"/>
                <a:gd name="connsiteX8" fmla="*/ 11677076 w 12192000"/>
                <a:gd name="connsiteY8" fmla="*/ 0 h 362454"/>
                <a:gd name="connsiteX9" fmla="*/ 11782000 w 12192000"/>
                <a:gd name="connsiteY9" fmla="*/ 0 h 362454"/>
                <a:gd name="connsiteX10" fmla="*/ 11617806 w 12192000"/>
                <a:gd name="connsiteY10" fmla="*/ 362454 h 362454"/>
                <a:gd name="connsiteX11" fmla="*/ 11512882 w 12192000"/>
                <a:gd name="connsiteY11" fmla="*/ 362454 h 362454"/>
                <a:gd name="connsiteX12" fmla="*/ 11472075 w 12192000"/>
                <a:gd name="connsiteY12" fmla="*/ 0 h 362454"/>
                <a:gd name="connsiteX13" fmla="*/ 11576999 w 12192000"/>
                <a:gd name="connsiteY13" fmla="*/ 0 h 362454"/>
                <a:gd name="connsiteX14" fmla="*/ 11412805 w 12192000"/>
                <a:gd name="connsiteY14" fmla="*/ 362454 h 362454"/>
                <a:gd name="connsiteX15" fmla="*/ 11307881 w 12192000"/>
                <a:gd name="connsiteY15" fmla="*/ 362454 h 362454"/>
                <a:gd name="connsiteX16" fmla="*/ 11267074 w 12192000"/>
                <a:gd name="connsiteY16" fmla="*/ 0 h 362454"/>
                <a:gd name="connsiteX17" fmla="*/ 11371998 w 12192000"/>
                <a:gd name="connsiteY17" fmla="*/ 0 h 362454"/>
                <a:gd name="connsiteX18" fmla="*/ 11207804 w 12192000"/>
                <a:gd name="connsiteY18" fmla="*/ 362454 h 362454"/>
                <a:gd name="connsiteX19" fmla="*/ 11102880 w 12192000"/>
                <a:gd name="connsiteY19" fmla="*/ 362454 h 362454"/>
                <a:gd name="connsiteX20" fmla="*/ 11062073 w 12192000"/>
                <a:gd name="connsiteY20" fmla="*/ 0 h 362454"/>
                <a:gd name="connsiteX21" fmla="*/ 11166997 w 12192000"/>
                <a:gd name="connsiteY21" fmla="*/ 0 h 362454"/>
                <a:gd name="connsiteX22" fmla="*/ 11002803 w 12192000"/>
                <a:gd name="connsiteY22" fmla="*/ 362454 h 362454"/>
                <a:gd name="connsiteX23" fmla="*/ 10897879 w 12192000"/>
                <a:gd name="connsiteY23" fmla="*/ 362454 h 362454"/>
                <a:gd name="connsiteX24" fmla="*/ 10857072 w 12192000"/>
                <a:gd name="connsiteY24" fmla="*/ 0 h 362454"/>
                <a:gd name="connsiteX25" fmla="*/ 10961996 w 12192000"/>
                <a:gd name="connsiteY25" fmla="*/ 0 h 362454"/>
                <a:gd name="connsiteX26" fmla="*/ 10797802 w 12192000"/>
                <a:gd name="connsiteY26" fmla="*/ 362454 h 362454"/>
                <a:gd name="connsiteX27" fmla="*/ 10692878 w 12192000"/>
                <a:gd name="connsiteY27" fmla="*/ 362454 h 362454"/>
                <a:gd name="connsiteX28" fmla="*/ 10652071 w 12192000"/>
                <a:gd name="connsiteY28" fmla="*/ 0 h 362454"/>
                <a:gd name="connsiteX29" fmla="*/ 10756995 w 12192000"/>
                <a:gd name="connsiteY29" fmla="*/ 0 h 362454"/>
                <a:gd name="connsiteX30" fmla="*/ 10592801 w 12192000"/>
                <a:gd name="connsiteY30" fmla="*/ 362454 h 362454"/>
                <a:gd name="connsiteX31" fmla="*/ 10487877 w 12192000"/>
                <a:gd name="connsiteY31" fmla="*/ 362454 h 362454"/>
                <a:gd name="connsiteX32" fmla="*/ 10447070 w 12192000"/>
                <a:gd name="connsiteY32" fmla="*/ 0 h 362454"/>
                <a:gd name="connsiteX33" fmla="*/ 10551994 w 12192000"/>
                <a:gd name="connsiteY33" fmla="*/ 0 h 362454"/>
                <a:gd name="connsiteX34" fmla="*/ 10387800 w 12192000"/>
                <a:gd name="connsiteY34" fmla="*/ 362454 h 362454"/>
                <a:gd name="connsiteX35" fmla="*/ 10282876 w 12192000"/>
                <a:gd name="connsiteY35" fmla="*/ 362454 h 362454"/>
                <a:gd name="connsiteX36" fmla="*/ 10242069 w 12192000"/>
                <a:gd name="connsiteY36" fmla="*/ 0 h 362454"/>
                <a:gd name="connsiteX37" fmla="*/ 10346993 w 12192000"/>
                <a:gd name="connsiteY37" fmla="*/ 0 h 362454"/>
                <a:gd name="connsiteX38" fmla="*/ 10182799 w 12192000"/>
                <a:gd name="connsiteY38" fmla="*/ 362454 h 362454"/>
                <a:gd name="connsiteX39" fmla="*/ 10077875 w 12192000"/>
                <a:gd name="connsiteY39" fmla="*/ 362454 h 362454"/>
                <a:gd name="connsiteX40" fmla="*/ 10037068 w 12192000"/>
                <a:gd name="connsiteY40" fmla="*/ 0 h 362454"/>
                <a:gd name="connsiteX41" fmla="*/ 10141992 w 12192000"/>
                <a:gd name="connsiteY41" fmla="*/ 0 h 362454"/>
                <a:gd name="connsiteX42" fmla="*/ 9977798 w 12192000"/>
                <a:gd name="connsiteY42" fmla="*/ 362454 h 362454"/>
                <a:gd name="connsiteX43" fmla="*/ 9872874 w 12192000"/>
                <a:gd name="connsiteY43" fmla="*/ 362454 h 362454"/>
                <a:gd name="connsiteX44" fmla="*/ 9845855 w 12192000"/>
                <a:gd name="connsiteY44" fmla="*/ 0 h 362454"/>
                <a:gd name="connsiteX45" fmla="*/ 9950779 w 12192000"/>
                <a:gd name="connsiteY45" fmla="*/ 0 h 362454"/>
                <a:gd name="connsiteX46" fmla="*/ 9786585 w 12192000"/>
                <a:gd name="connsiteY46" fmla="*/ 362454 h 362454"/>
                <a:gd name="connsiteX47" fmla="*/ 9681661 w 12192000"/>
                <a:gd name="connsiteY47" fmla="*/ 362454 h 362454"/>
                <a:gd name="connsiteX48" fmla="*/ 9640856 w 12192000"/>
                <a:gd name="connsiteY48" fmla="*/ 0 h 362454"/>
                <a:gd name="connsiteX49" fmla="*/ 9745780 w 12192000"/>
                <a:gd name="connsiteY49" fmla="*/ 0 h 362454"/>
                <a:gd name="connsiteX50" fmla="*/ 9581586 w 12192000"/>
                <a:gd name="connsiteY50" fmla="*/ 362454 h 362454"/>
                <a:gd name="connsiteX51" fmla="*/ 9476662 w 12192000"/>
                <a:gd name="connsiteY51" fmla="*/ 362454 h 362454"/>
                <a:gd name="connsiteX52" fmla="*/ 9435855 w 12192000"/>
                <a:gd name="connsiteY52" fmla="*/ 0 h 362454"/>
                <a:gd name="connsiteX53" fmla="*/ 9540779 w 12192000"/>
                <a:gd name="connsiteY53" fmla="*/ 0 h 362454"/>
                <a:gd name="connsiteX54" fmla="*/ 9376585 w 12192000"/>
                <a:gd name="connsiteY54" fmla="*/ 362454 h 362454"/>
                <a:gd name="connsiteX55" fmla="*/ 9271661 w 12192000"/>
                <a:gd name="connsiteY55" fmla="*/ 362454 h 362454"/>
                <a:gd name="connsiteX56" fmla="*/ 9230854 w 12192000"/>
                <a:gd name="connsiteY56" fmla="*/ 0 h 362454"/>
                <a:gd name="connsiteX57" fmla="*/ 9335778 w 12192000"/>
                <a:gd name="connsiteY57" fmla="*/ 0 h 362454"/>
                <a:gd name="connsiteX58" fmla="*/ 9171584 w 12192000"/>
                <a:gd name="connsiteY58" fmla="*/ 362454 h 362454"/>
                <a:gd name="connsiteX59" fmla="*/ 9066660 w 12192000"/>
                <a:gd name="connsiteY59" fmla="*/ 362454 h 362454"/>
                <a:gd name="connsiteX60" fmla="*/ 9025853 w 12192000"/>
                <a:gd name="connsiteY60" fmla="*/ 0 h 362454"/>
                <a:gd name="connsiteX61" fmla="*/ 9130777 w 12192000"/>
                <a:gd name="connsiteY61" fmla="*/ 0 h 362454"/>
                <a:gd name="connsiteX62" fmla="*/ 8966583 w 12192000"/>
                <a:gd name="connsiteY62" fmla="*/ 362454 h 362454"/>
                <a:gd name="connsiteX63" fmla="*/ 8861659 w 12192000"/>
                <a:gd name="connsiteY63" fmla="*/ 362454 h 362454"/>
                <a:gd name="connsiteX64" fmla="*/ 8820852 w 12192000"/>
                <a:gd name="connsiteY64" fmla="*/ 0 h 362454"/>
                <a:gd name="connsiteX65" fmla="*/ 8925776 w 12192000"/>
                <a:gd name="connsiteY65" fmla="*/ 0 h 362454"/>
                <a:gd name="connsiteX66" fmla="*/ 8761582 w 12192000"/>
                <a:gd name="connsiteY66" fmla="*/ 362454 h 362454"/>
                <a:gd name="connsiteX67" fmla="*/ 8656658 w 12192000"/>
                <a:gd name="connsiteY67" fmla="*/ 362454 h 362454"/>
                <a:gd name="connsiteX68" fmla="*/ 8615851 w 12192000"/>
                <a:gd name="connsiteY68" fmla="*/ 0 h 362454"/>
                <a:gd name="connsiteX69" fmla="*/ 8720775 w 12192000"/>
                <a:gd name="connsiteY69" fmla="*/ 0 h 362454"/>
                <a:gd name="connsiteX70" fmla="*/ 8556581 w 12192000"/>
                <a:gd name="connsiteY70" fmla="*/ 362454 h 362454"/>
                <a:gd name="connsiteX71" fmla="*/ 8451657 w 12192000"/>
                <a:gd name="connsiteY71" fmla="*/ 362454 h 362454"/>
                <a:gd name="connsiteX72" fmla="*/ 8410850 w 12192000"/>
                <a:gd name="connsiteY72" fmla="*/ 0 h 362454"/>
                <a:gd name="connsiteX73" fmla="*/ 8515774 w 12192000"/>
                <a:gd name="connsiteY73" fmla="*/ 0 h 362454"/>
                <a:gd name="connsiteX74" fmla="*/ 8351580 w 12192000"/>
                <a:gd name="connsiteY74" fmla="*/ 362454 h 362454"/>
                <a:gd name="connsiteX75" fmla="*/ 8246656 w 12192000"/>
                <a:gd name="connsiteY75" fmla="*/ 362454 h 362454"/>
                <a:gd name="connsiteX76" fmla="*/ 8205849 w 12192000"/>
                <a:gd name="connsiteY76" fmla="*/ 0 h 362454"/>
                <a:gd name="connsiteX77" fmla="*/ 8310773 w 12192000"/>
                <a:gd name="connsiteY77" fmla="*/ 0 h 362454"/>
                <a:gd name="connsiteX78" fmla="*/ 8146579 w 12192000"/>
                <a:gd name="connsiteY78" fmla="*/ 362454 h 362454"/>
                <a:gd name="connsiteX79" fmla="*/ 8041655 w 12192000"/>
                <a:gd name="connsiteY79" fmla="*/ 362454 h 362454"/>
                <a:gd name="connsiteX80" fmla="*/ 8000848 w 12192000"/>
                <a:gd name="connsiteY80" fmla="*/ 0 h 362454"/>
                <a:gd name="connsiteX81" fmla="*/ 8105772 w 12192000"/>
                <a:gd name="connsiteY81" fmla="*/ 0 h 362454"/>
                <a:gd name="connsiteX82" fmla="*/ 7941578 w 12192000"/>
                <a:gd name="connsiteY82" fmla="*/ 362454 h 362454"/>
                <a:gd name="connsiteX83" fmla="*/ 7836654 w 12192000"/>
                <a:gd name="connsiteY83" fmla="*/ 362454 h 362454"/>
                <a:gd name="connsiteX84" fmla="*/ 7795847 w 12192000"/>
                <a:gd name="connsiteY84" fmla="*/ 0 h 362454"/>
                <a:gd name="connsiteX85" fmla="*/ 7900771 w 12192000"/>
                <a:gd name="connsiteY85" fmla="*/ 0 h 362454"/>
                <a:gd name="connsiteX86" fmla="*/ 7736577 w 12192000"/>
                <a:gd name="connsiteY86" fmla="*/ 362454 h 362454"/>
                <a:gd name="connsiteX87" fmla="*/ 7631653 w 12192000"/>
                <a:gd name="connsiteY87" fmla="*/ 362454 h 362454"/>
                <a:gd name="connsiteX88" fmla="*/ 7604637 w 12192000"/>
                <a:gd name="connsiteY88" fmla="*/ 0 h 362454"/>
                <a:gd name="connsiteX89" fmla="*/ 7709561 w 12192000"/>
                <a:gd name="connsiteY89" fmla="*/ 0 h 362454"/>
                <a:gd name="connsiteX90" fmla="*/ 7545367 w 12192000"/>
                <a:gd name="connsiteY90" fmla="*/ 362454 h 362454"/>
                <a:gd name="connsiteX91" fmla="*/ 7440443 w 12192000"/>
                <a:gd name="connsiteY91" fmla="*/ 362454 h 362454"/>
                <a:gd name="connsiteX92" fmla="*/ 7399638 w 12192000"/>
                <a:gd name="connsiteY92" fmla="*/ 0 h 362454"/>
                <a:gd name="connsiteX93" fmla="*/ 7504562 w 12192000"/>
                <a:gd name="connsiteY93" fmla="*/ 0 h 362454"/>
                <a:gd name="connsiteX94" fmla="*/ 7340368 w 12192000"/>
                <a:gd name="connsiteY94" fmla="*/ 362454 h 362454"/>
                <a:gd name="connsiteX95" fmla="*/ 7235444 w 12192000"/>
                <a:gd name="connsiteY95" fmla="*/ 362454 h 362454"/>
                <a:gd name="connsiteX96" fmla="*/ 7194637 w 12192000"/>
                <a:gd name="connsiteY96" fmla="*/ 0 h 362454"/>
                <a:gd name="connsiteX97" fmla="*/ 7299561 w 12192000"/>
                <a:gd name="connsiteY97" fmla="*/ 0 h 362454"/>
                <a:gd name="connsiteX98" fmla="*/ 7135367 w 12192000"/>
                <a:gd name="connsiteY98" fmla="*/ 362454 h 362454"/>
                <a:gd name="connsiteX99" fmla="*/ 7030443 w 12192000"/>
                <a:gd name="connsiteY99" fmla="*/ 362454 h 362454"/>
                <a:gd name="connsiteX100" fmla="*/ 6989636 w 12192000"/>
                <a:gd name="connsiteY100" fmla="*/ 0 h 362454"/>
                <a:gd name="connsiteX101" fmla="*/ 7094560 w 12192000"/>
                <a:gd name="connsiteY101" fmla="*/ 0 h 362454"/>
                <a:gd name="connsiteX102" fmla="*/ 6930366 w 12192000"/>
                <a:gd name="connsiteY102" fmla="*/ 362454 h 362454"/>
                <a:gd name="connsiteX103" fmla="*/ 6825442 w 12192000"/>
                <a:gd name="connsiteY103" fmla="*/ 362454 h 362454"/>
                <a:gd name="connsiteX104" fmla="*/ 6784635 w 12192000"/>
                <a:gd name="connsiteY104" fmla="*/ 0 h 362454"/>
                <a:gd name="connsiteX105" fmla="*/ 6889559 w 12192000"/>
                <a:gd name="connsiteY105" fmla="*/ 0 h 362454"/>
                <a:gd name="connsiteX106" fmla="*/ 6725365 w 12192000"/>
                <a:gd name="connsiteY106" fmla="*/ 362454 h 362454"/>
                <a:gd name="connsiteX107" fmla="*/ 6620441 w 12192000"/>
                <a:gd name="connsiteY107" fmla="*/ 362454 h 362454"/>
                <a:gd name="connsiteX108" fmla="*/ 6579634 w 12192000"/>
                <a:gd name="connsiteY108" fmla="*/ 0 h 362454"/>
                <a:gd name="connsiteX109" fmla="*/ 6684558 w 12192000"/>
                <a:gd name="connsiteY109" fmla="*/ 0 h 362454"/>
                <a:gd name="connsiteX110" fmla="*/ 6520364 w 12192000"/>
                <a:gd name="connsiteY110" fmla="*/ 362454 h 362454"/>
                <a:gd name="connsiteX111" fmla="*/ 6415440 w 12192000"/>
                <a:gd name="connsiteY111" fmla="*/ 362454 h 362454"/>
                <a:gd name="connsiteX112" fmla="*/ 6374633 w 12192000"/>
                <a:gd name="connsiteY112" fmla="*/ 0 h 362454"/>
                <a:gd name="connsiteX113" fmla="*/ 6479557 w 12192000"/>
                <a:gd name="connsiteY113" fmla="*/ 0 h 362454"/>
                <a:gd name="connsiteX114" fmla="*/ 6315363 w 12192000"/>
                <a:gd name="connsiteY114" fmla="*/ 362454 h 362454"/>
                <a:gd name="connsiteX115" fmla="*/ 6210439 w 12192000"/>
                <a:gd name="connsiteY115" fmla="*/ 362454 h 362454"/>
                <a:gd name="connsiteX116" fmla="*/ 6169632 w 12192000"/>
                <a:gd name="connsiteY116" fmla="*/ 0 h 362454"/>
                <a:gd name="connsiteX117" fmla="*/ 6274556 w 12192000"/>
                <a:gd name="connsiteY117" fmla="*/ 0 h 362454"/>
                <a:gd name="connsiteX118" fmla="*/ 6110362 w 12192000"/>
                <a:gd name="connsiteY118" fmla="*/ 362454 h 362454"/>
                <a:gd name="connsiteX119" fmla="*/ 6005438 w 12192000"/>
                <a:gd name="connsiteY119" fmla="*/ 362454 h 362454"/>
                <a:gd name="connsiteX120" fmla="*/ 5964632 w 12192000"/>
                <a:gd name="connsiteY120" fmla="*/ 0 h 362454"/>
                <a:gd name="connsiteX121" fmla="*/ 6069556 w 12192000"/>
                <a:gd name="connsiteY121" fmla="*/ 0 h 362454"/>
                <a:gd name="connsiteX122" fmla="*/ 5905362 w 12192000"/>
                <a:gd name="connsiteY122" fmla="*/ 362454 h 362454"/>
                <a:gd name="connsiteX123" fmla="*/ 5800438 w 12192000"/>
                <a:gd name="connsiteY123" fmla="*/ 362454 h 362454"/>
                <a:gd name="connsiteX124" fmla="*/ 5759631 w 12192000"/>
                <a:gd name="connsiteY124" fmla="*/ 0 h 362454"/>
                <a:gd name="connsiteX125" fmla="*/ 5864555 w 12192000"/>
                <a:gd name="connsiteY125" fmla="*/ 0 h 362454"/>
                <a:gd name="connsiteX126" fmla="*/ 5700362 w 12192000"/>
                <a:gd name="connsiteY126" fmla="*/ 362454 h 362454"/>
                <a:gd name="connsiteX127" fmla="*/ 5595439 w 12192000"/>
                <a:gd name="connsiteY127" fmla="*/ 362454 h 362454"/>
                <a:gd name="connsiteX128" fmla="*/ 5554631 w 12192000"/>
                <a:gd name="connsiteY128" fmla="*/ 0 h 362454"/>
                <a:gd name="connsiteX129" fmla="*/ 5659555 w 12192000"/>
                <a:gd name="connsiteY129" fmla="*/ 0 h 362454"/>
                <a:gd name="connsiteX130" fmla="*/ 5495362 w 12192000"/>
                <a:gd name="connsiteY130" fmla="*/ 362454 h 362454"/>
                <a:gd name="connsiteX131" fmla="*/ 5390438 w 12192000"/>
                <a:gd name="connsiteY131" fmla="*/ 362454 h 362454"/>
                <a:gd name="connsiteX132" fmla="*/ 5363422 w 12192000"/>
                <a:gd name="connsiteY132" fmla="*/ 0 h 362454"/>
                <a:gd name="connsiteX133" fmla="*/ 5468345 w 12192000"/>
                <a:gd name="connsiteY133" fmla="*/ 0 h 362454"/>
                <a:gd name="connsiteX134" fmla="*/ 5304153 w 12192000"/>
                <a:gd name="connsiteY134" fmla="*/ 362454 h 362454"/>
                <a:gd name="connsiteX135" fmla="*/ 5199228 w 12192000"/>
                <a:gd name="connsiteY135" fmla="*/ 362454 h 362454"/>
                <a:gd name="connsiteX136" fmla="*/ 5158423 w 12192000"/>
                <a:gd name="connsiteY136" fmla="*/ 0 h 362454"/>
                <a:gd name="connsiteX137" fmla="*/ 5263348 w 12192000"/>
                <a:gd name="connsiteY137" fmla="*/ 0 h 362454"/>
                <a:gd name="connsiteX138" fmla="*/ 5099154 w 12192000"/>
                <a:gd name="connsiteY138" fmla="*/ 362454 h 362454"/>
                <a:gd name="connsiteX139" fmla="*/ 4994229 w 12192000"/>
                <a:gd name="connsiteY139" fmla="*/ 362454 h 362454"/>
                <a:gd name="connsiteX140" fmla="*/ 4953420 w 12192000"/>
                <a:gd name="connsiteY140" fmla="*/ 0 h 362454"/>
                <a:gd name="connsiteX141" fmla="*/ 5058346 w 12192000"/>
                <a:gd name="connsiteY141" fmla="*/ 0 h 362454"/>
                <a:gd name="connsiteX142" fmla="*/ 4894151 w 12192000"/>
                <a:gd name="connsiteY142" fmla="*/ 362454 h 362454"/>
                <a:gd name="connsiteX143" fmla="*/ 4789227 w 12192000"/>
                <a:gd name="connsiteY143" fmla="*/ 362454 h 362454"/>
                <a:gd name="connsiteX144" fmla="*/ 4748421 w 12192000"/>
                <a:gd name="connsiteY144" fmla="*/ 0 h 362454"/>
                <a:gd name="connsiteX145" fmla="*/ 4853343 w 12192000"/>
                <a:gd name="connsiteY145" fmla="*/ 0 h 362454"/>
                <a:gd name="connsiteX146" fmla="*/ 4689151 w 12192000"/>
                <a:gd name="connsiteY146" fmla="*/ 362454 h 362454"/>
                <a:gd name="connsiteX147" fmla="*/ 4584226 w 12192000"/>
                <a:gd name="connsiteY147" fmla="*/ 362454 h 362454"/>
                <a:gd name="connsiteX148" fmla="*/ 4543420 w 12192000"/>
                <a:gd name="connsiteY148" fmla="*/ 0 h 362454"/>
                <a:gd name="connsiteX149" fmla="*/ 4648343 w 12192000"/>
                <a:gd name="connsiteY149" fmla="*/ 0 h 362454"/>
                <a:gd name="connsiteX150" fmla="*/ 4484149 w 12192000"/>
                <a:gd name="connsiteY150" fmla="*/ 362454 h 362454"/>
                <a:gd name="connsiteX151" fmla="*/ 4379225 w 12192000"/>
                <a:gd name="connsiteY151" fmla="*/ 362454 h 362454"/>
                <a:gd name="connsiteX152" fmla="*/ 4338417 w 12192000"/>
                <a:gd name="connsiteY152" fmla="*/ 0 h 362454"/>
                <a:gd name="connsiteX153" fmla="*/ 4443341 w 12192000"/>
                <a:gd name="connsiteY153" fmla="*/ 0 h 362454"/>
                <a:gd name="connsiteX154" fmla="*/ 4279148 w 12192000"/>
                <a:gd name="connsiteY154" fmla="*/ 362454 h 362454"/>
                <a:gd name="connsiteX155" fmla="*/ 4174226 w 12192000"/>
                <a:gd name="connsiteY155" fmla="*/ 362454 h 362454"/>
                <a:gd name="connsiteX156" fmla="*/ 4133419 w 12192000"/>
                <a:gd name="connsiteY156" fmla="*/ 0 h 362454"/>
                <a:gd name="connsiteX157" fmla="*/ 4238340 w 12192000"/>
                <a:gd name="connsiteY157" fmla="*/ 0 h 362454"/>
                <a:gd name="connsiteX158" fmla="*/ 4074149 w 12192000"/>
                <a:gd name="connsiteY158" fmla="*/ 362454 h 362454"/>
                <a:gd name="connsiteX159" fmla="*/ 3969225 w 12192000"/>
                <a:gd name="connsiteY159" fmla="*/ 362454 h 362454"/>
                <a:gd name="connsiteX160" fmla="*/ 3928418 w 12192000"/>
                <a:gd name="connsiteY160" fmla="*/ 0 h 362454"/>
                <a:gd name="connsiteX161" fmla="*/ 4033341 w 12192000"/>
                <a:gd name="connsiteY161" fmla="*/ 0 h 362454"/>
                <a:gd name="connsiteX162" fmla="*/ 3869147 w 12192000"/>
                <a:gd name="connsiteY162" fmla="*/ 362454 h 362454"/>
                <a:gd name="connsiteX163" fmla="*/ 3764224 w 12192000"/>
                <a:gd name="connsiteY163" fmla="*/ 362454 h 362454"/>
                <a:gd name="connsiteX164" fmla="*/ 3723416 w 12192000"/>
                <a:gd name="connsiteY164" fmla="*/ 0 h 362454"/>
                <a:gd name="connsiteX165" fmla="*/ 3828340 w 12192000"/>
                <a:gd name="connsiteY165" fmla="*/ 0 h 362454"/>
                <a:gd name="connsiteX166" fmla="*/ 3664147 w 12192000"/>
                <a:gd name="connsiteY166" fmla="*/ 362454 h 362454"/>
                <a:gd name="connsiteX167" fmla="*/ 3559223 w 12192000"/>
                <a:gd name="connsiteY167" fmla="*/ 362454 h 362454"/>
                <a:gd name="connsiteX168" fmla="*/ 3518417 w 12192000"/>
                <a:gd name="connsiteY168" fmla="*/ 0 h 362454"/>
                <a:gd name="connsiteX169" fmla="*/ 3623339 w 12192000"/>
                <a:gd name="connsiteY169" fmla="*/ 0 h 362454"/>
                <a:gd name="connsiteX170" fmla="*/ 3459146 w 12192000"/>
                <a:gd name="connsiteY170" fmla="*/ 362454 h 362454"/>
                <a:gd name="connsiteX171" fmla="*/ 3354222 w 12192000"/>
                <a:gd name="connsiteY171" fmla="*/ 362454 h 362454"/>
                <a:gd name="connsiteX172" fmla="*/ 3313414 w 12192000"/>
                <a:gd name="connsiteY172" fmla="*/ 0 h 362454"/>
                <a:gd name="connsiteX173" fmla="*/ 3418339 w 12192000"/>
                <a:gd name="connsiteY173" fmla="*/ 0 h 362454"/>
                <a:gd name="connsiteX174" fmla="*/ 3254144 w 12192000"/>
                <a:gd name="connsiteY174" fmla="*/ 362454 h 362454"/>
                <a:gd name="connsiteX175" fmla="*/ 3149221 w 12192000"/>
                <a:gd name="connsiteY175" fmla="*/ 362454 h 362454"/>
                <a:gd name="connsiteX176" fmla="*/ 3122204 w 12192000"/>
                <a:gd name="connsiteY176" fmla="*/ 0 h 362454"/>
                <a:gd name="connsiteX177" fmla="*/ 3227129 w 12192000"/>
                <a:gd name="connsiteY177" fmla="*/ 0 h 362454"/>
                <a:gd name="connsiteX178" fmla="*/ 3062934 w 12192000"/>
                <a:gd name="connsiteY178" fmla="*/ 362454 h 362454"/>
                <a:gd name="connsiteX179" fmla="*/ 2958010 w 12192000"/>
                <a:gd name="connsiteY179" fmla="*/ 362454 h 362454"/>
                <a:gd name="connsiteX180" fmla="*/ 2917205 w 12192000"/>
                <a:gd name="connsiteY180" fmla="*/ 0 h 362454"/>
                <a:gd name="connsiteX181" fmla="*/ 3022129 w 12192000"/>
                <a:gd name="connsiteY181" fmla="*/ 0 h 362454"/>
                <a:gd name="connsiteX182" fmla="*/ 2857936 w 12192000"/>
                <a:gd name="connsiteY182" fmla="*/ 362454 h 362454"/>
                <a:gd name="connsiteX183" fmla="*/ 2753011 w 12192000"/>
                <a:gd name="connsiteY183" fmla="*/ 362454 h 362454"/>
                <a:gd name="connsiteX184" fmla="*/ 2712204 w 12192000"/>
                <a:gd name="connsiteY184" fmla="*/ 0 h 362454"/>
                <a:gd name="connsiteX185" fmla="*/ 2817128 w 12192000"/>
                <a:gd name="connsiteY185" fmla="*/ 0 h 362454"/>
                <a:gd name="connsiteX186" fmla="*/ 2652933 w 12192000"/>
                <a:gd name="connsiteY186" fmla="*/ 362454 h 362454"/>
                <a:gd name="connsiteX187" fmla="*/ 2548011 w 12192000"/>
                <a:gd name="connsiteY187" fmla="*/ 362454 h 362454"/>
                <a:gd name="connsiteX188" fmla="*/ 2507202 w 12192000"/>
                <a:gd name="connsiteY188" fmla="*/ 0 h 362454"/>
                <a:gd name="connsiteX189" fmla="*/ 2612127 w 12192000"/>
                <a:gd name="connsiteY189" fmla="*/ 0 h 362454"/>
                <a:gd name="connsiteX190" fmla="*/ 2447933 w 12192000"/>
                <a:gd name="connsiteY190" fmla="*/ 362454 h 362454"/>
                <a:gd name="connsiteX191" fmla="*/ 2343010 w 12192000"/>
                <a:gd name="connsiteY191" fmla="*/ 362454 h 362454"/>
                <a:gd name="connsiteX192" fmla="*/ 2302202 w 12192000"/>
                <a:gd name="connsiteY192" fmla="*/ 0 h 362454"/>
                <a:gd name="connsiteX193" fmla="*/ 2407125 w 12192000"/>
                <a:gd name="connsiteY193" fmla="*/ 0 h 362454"/>
                <a:gd name="connsiteX194" fmla="*/ 2242932 w 12192000"/>
                <a:gd name="connsiteY194" fmla="*/ 362454 h 362454"/>
                <a:gd name="connsiteX195" fmla="*/ 2138008 w 12192000"/>
                <a:gd name="connsiteY195" fmla="*/ 362454 h 362454"/>
                <a:gd name="connsiteX196" fmla="*/ 2097201 w 12192000"/>
                <a:gd name="connsiteY196" fmla="*/ 0 h 362454"/>
                <a:gd name="connsiteX197" fmla="*/ 2202124 w 12192000"/>
                <a:gd name="connsiteY197" fmla="*/ 0 h 362454"/>
                <a:gd name="connsiteX198" fmla="*/ 2037930 w 12192000"/>
                <a:gd name="connsiteY198" fmla="*/ 362454 h 362454"/>
                <a:gd name="connsiteX199" fmla="*/ 1933006 w 12192000"/>
                <a:gd name="connsiteY199" fmla="*/ 362454 h 362454"/>
                <a:gd name="connsiteX200" fmla="*/ 1892198 w 12192000"/>
                <a:gd name="connsiteY200" fmla="*/ 0 h 362454"/>
                <a:gd name="connsiteX201" fmla="*/ 1997122 w 12192000"/>
                <a:gd name="connsiteY201" fmla="*/ 0 h 362454"/>
                <a:gd name="connsiteX202" fmla="*/ 1832930 w 12192000"/>
                <a:gd name="connsiteY202" fmla="*/ 362454 h 362454"/>
                <a:gd name="connsiteX203" fmla="*/ 1728005 w 12192000"/>
                <a:gd name="connsiteY203" fmla="*/ 362454 h 362454"/>
                <a:gd name="connsiteX204" fmla="*/ 1687197 w 12192000"/>
                <a:gd name="connsiteY204" fmla="*/ 0 h 362454"/>
                <a:gd name="connsiteX205" fmla="*/ 1792121 w 12192000"/>
                <a:gd name="connsiteY205" fmla="*/ 0 h 362454"/>
                <a:gd name="connsiteX206" fmla="*/ 1627927 w 12192000"/>
                <a:gd name="connsiteY206" fmla="*/ 362454 h 362454"/>
                <a:gd name="connsiteX207" fmla="*/ 1523003 w 12192000"/>
                <a:gd name="connsiteY207" fmla="*/ 362454 h 362454"/>
                <a:gd name="connsiteX208" fmla="*/ 1482196 w 12192000"/>
                <a:gd name="connsiteY208" fmla="*/ 0 h 362454"/>
                <a:gd name="connsiteX209" fmla="*/ 1587120 w 12192000"/>
                <a:gd name="connsiteY209" fmla="*/ 0 h 362454"/>
                <a:gd name="connsiteX210" fmla="*/ 1422926 w 12192000"/>
                <a:gd name="connsiteY210" fmla="*/ 362454 h 362454"/>
                <a:gd name="connsiteX211" fmla="*/ 1318002 w 12192000"/>
                <a:gd name="connsiteY211" fmla="*/ 362454 h 362454"/>
                <a:gd name="connsiteX212" fmla="*/ 1277195 w 12192000"/>
                <a:gd name="connsiteY212" fmla="*/ 0 h 362454"/>
                <a:gd name="connsiteX213" fmla="*/ 1382120 w 12192000"/>
                <a:gd name="connsiteY213" fmla="*/ 0 h 362454"/>
                <a:gd name="connsiteX214" fmla="*/ 1217925 w 12192000"/>
                <a:gd name="connsiteY214" fmla="*/ 362454 h 362454"/>
                <a:gd name="connsiteX215" fmla="*/ 1113001 w 12192000"/>
                <a:gd name="connsiteY215" fmla="*/ 362454 h 362454"/>
                <a:gd name="connsiteX216" fmla="*/ 1072194 w 12192000"/>
                <a:gd name="connsiteY216" fmla="*/ 0 h 362454"/>
                <a:gd name="connsiteX217" fmla="*/ 1177118 w 12192000"/>
                <a:gd name="connsiteY217" fmla="*/ 0 h 362454"/>
                <a:gd name="connsiteX218" fmla="*/ 1012924 w 12192000"/>
                <a:gd name="connsiteY218" fmla="*/ 362454 h 362454"/>
                <a:gd name="connsiteX219" fmla="*/ 908000 w 12192000"/>
                <a:gd name="connsiteY219" fmla="*/ 362454 h 362454"/>
                <a:gd name="connsiteX220" fmla="*/ 880984 w 12192000"/>
                <a:gd name="connsiteY220" fmla="*/ 0 h 362454"/>
                <a:gd name="connsiteX221" fmla="*/ 985908 w 12192000"/>
                <a:gd name="connsiteY221" fmla="*/ 0 h 362454"/>
                <a:gd name="connsiteX222" fmla="*/ 821715 w 12192000"/>
                <a:gd name="connsiteY222" fmla="*/ 362454 h 362454"/>
                <a:gd name="connsiteX223" fmla="*/ 716790 w 12192000"/>
                <a:gd name="connsiteY223" fmla="*/ 362454 h 362454"/>
                <a:gd name="connsiteX224" fmla="*/ 689773 w 12192000"/>
                <a:gd name="connsiteY224" fmla="*/ 0 h 362454"/>
                <a:gd name="connsiteX225" fmla="*/ 794698 w 12192000"/>
                <a:gd name="connsiteY225" fmla="*/ 0 h 362454"/>
                <a:gd name="connsiteX226" fmla="*/ 630504 w 12192000"/>
                <a:gd name="connsiteY226" fmla="*/ 362454 h 362454"/>
                <a:gd name="connsiteX227" fmla="*/ 525580 w 12192000"/>
                <a:gd name="connsiteY227" fmla="*/ 362454 h 362454"/>
                <a:gd name="connsiteX228" fmla="*/ 498563 w 12192000"/>
                <a:gd name="connsiteY228" fmla="*/ 0 h 362454"/>
                <a:gd name="connsiteX229" fmla="*/ 603487 w 12192000"/>
                <a:gd name="connsiteY229" fmla="*/ 0 h 362454"/>
                <a:gd name="connsiteX230" fmla="*/ 439293 w 12192000"/>
                <a:gd name="connsiteY230" fmla="*/ 362454 h 362454"/>
                <a:gd name="connsiteX231" fmla="*/ 334369 w 12192000"/>
                <a:gd name="connsiteY231" fmla="*/ 362454 h 362454"/>
                <a:gd name="connsiteX232" fmla="*/ 307353 w 12192000"/>
                <a:gd name="connsiteY232" fmla="*/ 0 h 362454"/>
                <a:gd name="connsiteX233" fmla="*/ 412277 w 12192000"/>
                <a:gd name="connsiteY233" fmla="*/ 0 h 362454"/>
                <a:gd name="connsiteX234" fmla="*/ 248083 w 12192000"/>
                <a:gd name="connsiteY234" fmla="*/ 362454 h 362454"/>
                <a:gd name="connsiteX235" fmla="*/ 143159 w 12192000"/>
                <a:gd name="connsiteY235" fmla="*/ 362454 h 362454"/>
                <a:gd name="connsiteX236" fmla="*/ 116154 w 12192000"/>
                <a:gd name="connsiteY236" fmla="*/ 0 h 362454"/>
                <a:gd name="connsiteX237" fmla="*/ 221078 w 12192000"/>
                <a:gd name="connsiteY237" fmla="*/ 0 h 362454"/>
                <a:gd name="connsiteX238" fmla="*/ 56884 w 12192000"/>
                <a:gd name="connsiteY238" fmla="*/ 362454 h 362454"/>
                <a:gd name="connsiteX239" fmla="*/ 0 w 12192000"/>
                <a:gd name="connsiteY239" fmla="*/ 362454 h 362454"/>
                <a:gd name="connsiteX240" fmla="*/ 0 w 12192000"/>
                <a:gd name="connsiteY240" fmla="*/ 256407 h 362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Lst>
              <a:rect l="l" t="t" r="r" b="b"/>
              <a:pathLst>
                <a:path w="12192000" h="362454">
                  <a:moveTo>
                    <a:pt x="12087076" y="0"/>
                  </a:moveTo>
                  <a:lnTo>
                    <a:pt x="12192000" y="0"/>
                  </a:lnTo>
                  <a:lnTo>
                    <a:pt x="12027806" y="362454"/>
                  </a:lnTo>
                  <a:lnTo>
                    <a:pt x="11922882" y="362454"/>
                  </a:lnTo>
                  <a:close/>
                  <a:moveTo>
                    <a:pt x="11882077" y="0"/>
                  </a:moveTo>
                  <a:lnTo>
                    <a:pt x="11987001" y="0"/>
                  </a:lnTo>
                  <a:lnTo>
                    <a:pt x="11822807" y="362454"/>
                  </a:lnTo>
                  <a:lnTo>
                    <a:pt x="11717883" y="362454"/>
                  </a:lnTo>
                  <a:close/>
                  <a:moveTo>
                    <a:pt x="11677076" y="0"/>
                  </a:moveTo>
                  <a:lnTo>
                    <a:pt x="11782000" y="0"/>
                  </a:lnTo>
                  <a:lnTo>
                    <a:pt x="11617806" y="362454"/>
                  </a:lnTo>
                  <a:lnTo>
                    <a:pt x="11512882" y="362454"/>
                  </a:lnTo>
                  <a:close/>
                  <a:moveTo>
                    <a:pt x="11472075" y="0"/>
                  </a:moveTo>
                  <a:lnTo>
                    <a:pt x="11576999" y="0"/>
                  </a:lnTo>
                  <a:lnTo>
                    <a:pt x="11412805" y="362454"/>
                  </a:lnTo>
                  <a:lnTo>
                    <a:pt x="11307881" y="362454"/>
                  </a:lnTo>
                  <a:close/>
                  <a:moveTo>
                    <a:pt x="11267074" y="0"/>
                  </a:moveTo>
                  <a:lnTo>
                    <a:pt x="11371998" y="0"/>
                  </a:lnTo>
                  <a:lnTo>
                    <a:pt x="11207804" y="362454"/>
                  </a:lnTo>
                  <a:lnTo>
                    <a:pt x="11102880" y="362454"/>
                  </a:lnTo>
                  <a:close/>
                  <a:moveTo>
                    <a:pt x="11062073" y="0"/>
                  </a:moveTo>
                  <a:lnTo>
                    <a:pt x="11166997" y="0"/>
                  </a:lnTo>
                  <a:lnTo>
                    <a:pt x="11002803" y="362454"/>
                  </a:lnTo>
                  <a:lnTo>
                    <a:pt x="10897879" y="362454"/>
                  </a:lnTo>
                  <a:close/>
                  <a:moveTo>
                    <a:pt x="10857072" y="0"/>
                  </a:moveTo>
                  <a:lnTo>
                    <a:pt x="10961996" y="0"/>
                  </a:lnTo>
                  <a:lnTo>
                    <a:pt x="10797802" y="362454"/>
                  </a:lnTo>
                  <a:lnTo>
                    <a:pt x="10692878" y="362454"/>
                  </a:lnTo>
                  <a:close/>
                  <a:moveTo>
                    <a:pt x="10652071" y="0"/>
                  </a:moveTo>
                  <a:lnTo>
                    <a:pt x="10756995" y="0"/>
                  </a:lnTo>
                  <a:lnTo>
                    <a:pt x="10592801" y="362454"/>
                  </a:lnTo>
                  <a:lnTo>
                    <a:pt x="10487877" y="362454"/>
                  </a:lnTo>
                  <a:close/>
                  <a:moveTo>
                    <a:pt x="10447070" y="0"/>
                  </a:moveTo>
                  <a:lnTo>
                    <a:pt x="10551994" y="0"/>
                  </a:lnTo>
                  <a:lnTo>
                    <a:pt x="10387800" y="362454"/>
                  </a:lnTo>
                  <a:lnTo>
                    <a:pt x="10282876" y="362454"/>
                  </a:lnTo>
                  <a:close/>
                  <a:moveTo>
                    <a:pt x="10242069" y="0"/>
                  </a:moveTo>
                  <a:lnTo>
                    <a:pt x="10346993" y="0"/>
                  </a:lnTo>
                  <a:lnTo>
                    <a:pt x="10182799" y="362454"/>
                  </a:lnTo>
                  <a:lnTo>
                    <a:pt x="10077875" y="362454"/>
                  </a:lnTo>
                  <a:close/>
                  <a:moveTo>
                    <a:pt x="10037068" y="0"/>
                  </a:moveTo>
                  <a:lnTo>
                    <a:pt x="10141992" y="0"/>
                  </a:lnTo>
                  <a:lnTo>
                    <a:pt x="9977798" y="362454"/>
                  </a:lnTo>
                  <a:lnTo>
                    <a:pt x="9872874" y="362454"/>
                  </a:lnTo>
                  <a:close/>
                  <a:moveTo>
                    <a:pt x="9845855" y="0"/>
                  </a:moveTo>
                  <a:lnTo>
                    <a:pt x="9950779" y="0"/>
                  </a:lnTo>
                  <a:lnTo>
                    <a:pt x="9786585" y="362454"/>
                  </a:lnTo>
                  <a:lnTo>
                    <a:pt x="9681661" y="362454"/>
                  </a:lnTo>
                  <a:close/>
                  <a:moveTo>
                    <a:pt x="9640856" y="0"/>
                  </a:moveTo>
                  <a:lnTo>
                    <a:pt x="9745780" y="0"/>
                  </a:lnTo>
                  <a:lnTo>
                    <a:pt x="9581586" y="362454"/>
                  </a:lnTo>
                  <a:lnTo>
                    <a:pt x="9476662" y="362454"/>
                  </a:lnTo>
                  <a:close/>
                  <a:moveTo>
                    <a:pt x="9435855" y="0"/>
                  </a:moveTo>
                  <a:lnTo>
                    <a:pt x="9540779" y="0"/>
                  </a:lnTo>
                  <a:lnTo>
                    <a:pt x="9376585" y="362454"/>
                  </a:lnTo>
                  <a:lnTo>
                    <a:pt x="9271661" y="362454"/>
                  </a:lnTo>
                  <a:close/>
                  <a:moveTo>
                    <a:pt x="9230854" y="0"/>
                  </a:moveTo>
                  <a:lnTo>
                    <a:pt x="9335778" y="0"/>
                  </a:lnTo>
                  <a:lnTo>
                    <a:pt x="9171584" y="362454"/>
                  </a:lnTo>
                  <a:lnTo>
                    <a:pt x="9066660" y="362454"/>
                  </a:lnTo>
                  <a:close/>
                  <a:moveTo>
                    <a:pt x="9025853" y="0"/>
                  </a:moveTo>
                  <a:lnTo>
                    <a:pt x="9130777" y="0"/>
                  </a:lnTo>
                  <a:lnTo>
                    <a:pt x="8966583" y="362454"/>
                  </a:lnTo>
                  <a:lnTo>
                    <a:pt x="8861659" y="362454"/>
                  </a:lnTo>
                  <a:close/>
                  <a:moveTo>
                    <a:pt x="8820852" y="0"/>
                  </a:moveTo>
                  <a:lnTo>
                    <a:pt x="8925776" y="0"/>
                  </a:lnTo>
                  <a:lnTo>
                    <a:pt x="8761582" y="362454"/>
                  </a:lnTo>
                  <a:lnTo>
                    <a:pt x="8656658" y="362454"/>
                  </a:lnTo>
                  <a:close/>
                  <a:moveTo>
                    <a:pt x="8615851" y="0"/>
                  </a:moveTo>
                  <a:lnTo>
                    <a:pt x="8720775" y="0"/>
                  </a:lnTo>
                  <a:lnTo>
                    <a:pt x="8556581" y="362454"/>
                  </a:lnTo>
                  <a:lnTo>
                    <a:pt x="8451657" y="362454"/>
                  </a:lnTo>
                  <a:close/>
                  <a:moveTo>
                    <a:pt x="8410850" y="0"/>
                  </a:moveTo>
                  <a:lnTo>
                    <a:pt x="8515774" y="0"/>
                  </a:lnTo>
                  <a:lnTo>
                    <a:pt x="8351580" y="362454"/>
                  </a:lnTo>
                  <a:lnTo>
                    <a:pt x="8246656" y="362454"/>
                  </a:lnTo>
                  <a:close/>
                  <a:moveTo>
                    <a:pt x="8205849" y="0"/>
                  </a:moveTo>
                  <a:lnTo>
                    <a:pt x="8310773" y="0"/>
                  </a:lnTo>
                  <a:lnTo>
                    <a:pt x="8146579" y="362454"/>
                  </a:lnTo>
                  <a:lnTo>
                    <a:pt x="8041655" y="362454"/>
                  </a:lnTo>
                  <a:close/>
                  <a:moveTo>
                    <a:pt x="8000848" y="0"/>
                  </a:moveTo>
                  <a:lnTo>
                    <a:pt x="8105772" y="0"/>
                  </a:lnTo>
                  <a:lnTo>
                    <a:pt x="7941578" y="362454"/>
                  </a:lnTo>
                  <a:lnTo>
                    <a:pt x="7836654" y="362454"/>
                  </a:lnTo>
                  <a:close/>
                  <a:moveTo>
                    <a:pt x="7795847" y="0"/>
                  </a:moveTo>
                  <a:lnTo>
                    <a:pt x="7900771" y="0"/>
                  </a:lnTo>
                  <a:lnTo>
                    <a:pt x="7736577" y="362454"/>
                  </a:lnTo>
                  <a:lnTo>
                    <a:pt x="7631653" y="362454"/>
                  </a:lnTo>
                  <a:close/>
                  <a:moveTo>
                    <a:pt x="7604637" y="0"/>
                  </a:moveTo>
                  <a:lnTo>
                    <a:pt x="7709561" y="0"/>
                  </a:lnTo>
                  <a:lnTo>
                    <a:pt x="7545367" y="362454"/>
                  </a:lnTo>
                  <a:lnTo>
                    <a:pt x="7440443" y="362454"/>
                  </a:lnTo>
                  <a:close/>
                  <a:moveTo>
                    <a:pt x="7399638" y="0"/>
                  </a:moveTo>
                  <a:lnTo>
                    <a:pt x="7504562" y="0"/>
                  </a:lnTo>
                  <a:lnTo>
                    <a:pt x="7340368" y="362454"/>
                  </a:lnTo>
                  <a:lnTo>
                    <a:pt x="7235444" y="362454"/>
                  </a:lnTo>
                  <a:close/>
                  <a:moveTo>
                    <a:pt x="7194637" y="0"/>
                  </a:moveTo>
                  <a:lnTo>
                    <a:pt x="7299561" y="0"/>
                  </a:lnTo>
                  <a:lnTo>
                    <a:pt x="7135367" y="362454"/>
                  </a:lnTo>
                  <a:lnTo>
                    <a:pt x="7030443" y="362454"/>
                  </a:lnTo>
                  <a:close/>
                  <a:moveTo>
                    <a:pt x="6989636" y="0"/>
                  </a:moveTo>
                  <a:lnTo>
                    <a:pt x="7094560" y="0"/>
                  </a:lnTo>
                  <a:lnTo>
                    <a:pt x="6930366" y="362454"/>
                  </a:lnTo>
                  <a:lnTo>
                    <a:pt x="6825442" y="362454"/>
                  </a:lnTo>
                  <a:close/>
                  <a:moveTo>
                    <a:pt x="6784635" y="0"/>
                  </a:moveTo>
                  <a:lnTo>
                    <a:pt x="6889559" y="0"/>
                  </a:lnTo>
                  <a:lnTo>
                    <a:pt x="6725365" y="362454"/>
                  </a:lnTo>
                  <a:lnTo>
                    <a:pt x="6620441" y="362454"/>
                  </a:lnTo>
                  <a:close/>
                  <a:moveTo>
                    <a:pt x="6579634" y="0"/>
                  </a:moveTo>
                  <a:lnTo>
                    <a:pt x="6684558" y="0"/>
                  </a:lnTo>
                  <a:lnTo>
                    <a:pt x="6520364" y="362454"/>
                  </a:lnTo>
                  <a:lnTo>
                    <a:pt x="6415440" y="362454"/>
                  </a:lnTo>
                  <a:close/>
                  <a:moveTo>
                    <a:pt x="6374633" y="0"/>
                  </a:moveTo>
                  <a:lnTo>
                    <a:pt x="6479557" y="0"/>
                  </a:lnTo>
                  <a:lnTo>
                    <a:pt x="6315363" y="362454"/>
                  </a:lnTo>
                  <a:lnTo>
                    <a:pt x="6210439" y="362454"/>
                  </a:lnTo>
                  <a:close/>
                  <a:moveTo>
                    <a:pt x="6169632" y="0"/>
                  </a:moveTo>
                  <a:lnTo>
                    <a:pt x="6274556" y="0"/>
                  </a:lnTo>
                  <a:lnTo>
                    <a:pt x="6110362" y="362454"/>
                  </a:lnTo>
                  <a:lnTo>
                    <a:pt x="6005438" y="362454"/>
                  </a:lnTo>
                  <a:close/>
                  <a:moveTo>
                    <a:pt x="5964632" y="0"/>
                  </a:moveTo>
                  <a:lnTo>
                    <a:pt x="6069556" y="0"/>
                  </a:lnTo>
                  <a:lnTo>
                    <a:pt x="5905362" y="362454"/>
                  </a:lnTo>
                  <a:lnTo>
                    <a:pt x="5800438" y="362454"/>
                  </a:lnTo>
                  <a:close/>
                  <a:moveTo>
                    <a:pt x="5759631" y="0"/>
                  </a:moveTo>
                  <a:lnTo>
                    <a:pt x="5864555" y="0"/>
                  </a:lnTo>
                  <a:lnTo>
                    <a:pt x="5700362" y="362454"/>
                  </a:lnTo>
                  <a:lnTo>
                    <a:pt x="5595439" y="362454"/>
                  </a:lnTo>
                  <a:close/>
                  <a:moveTo>
                    <a:pt x="5554631" y="0"/>
                  </a:moveTo>
                  <a:lnTo>
                    <a:pt x="5659555" y="0"/>
                  </a:lnTo>
                  <a:lnTo>
                    <a:pt x="5495362" y="362454"/>
                  </a:lnTo>
                  <a:lnTo>
                    <a:pt x="5390438" y="362454"/>
                  </a:lnTo>
                  <a:close/>
                  <a:moveTo>
                    <a:pt x="5363422" y="0"/>
                  </a:moveTo>
                  <a:lnTo>
                    <a:pt x="5468345" y="0"/>
                  </a:lnTo>
                  <a:lnTo>
                    <a:pt x="5304153" y="362454"/>
                  </a:lnTo>
                  <a:lnTo>
                    <a:pt x="5199228" y="362454"/>
                  </a:lnTo>
                  <a:close/>
                  <a:moveTo>
                    <a:pt x="5158423" y="0"/>
                  </a:moveTo>
                  <a:lnTo>
                    <a:pt x="5263348" y="0"/>
                  </a:lnTo>
                  <a:lnTo>
                    <a:pt x="5099154" y="362454"/>
                  </a:lnTo>
                  <a:lnTo>
                    <a:pt x="4994229" y="362454"/>
                  </a:lnTo>
                  <a:close/>
                  <a:moveTo>
                    <a:pt x="4953420" y="0"/>
                  </a:moveTo>
                  <a:lnTo>
                    <a:pt x="5058346" y="0"/>
                  </a:lnTo>
                  <a:lnTo>
                    <a:pt x="4894151" y="362454"/>
                  </a:lnTo>
                  <a:lnTo>
                    <a:pt x="4789227" y="362454"/>
                  </a:lnTo>
                  <a:close/>
                  <a:moveTo>
                    <a:pt x="4748421" y="0"/>
                  </a:moveTo>
                  <a:lnTo>
                    <a:pt x="4853343" y="0"/>
                  </a:lnTo>
                  <a:lnTo>
                    <a:pt x="4689151" y="362454"/>
                  </a:lnTo>
                  <a:lnTo>
                    <a:pt x="4584226" y="362454"/>
                  </a:lnTo>
                  <a:close/>
                  <a:moveTo>
                    <a:pt x="4543420" y="0"/>
                  </a:moveTo>
                  <a:lnTo>
                    <a:pt x="4648343" y="0"/>
                  </a:lnTo>
                  <a:lnTo>
                    <a:pt x="4484149" y="362454"/>
                  </a:lnTo>
                  <a:lnTo>
                    <a:pt x="4379225" y="362454"/>
                  </a:lnTo>
                  <a:close/>
                  <a:moveTo>
                    <a:pt x="4338417" y="0"/>
                  </a:moveTo>
                  <a:lnTo>
                    <a:pt x="4443341" y="0"/>
                  </a:lnTo>
                  <a:lnTo>
                    <a:pt x="4279148" y="362454"/>
                  </a:lnTo>
                  <a:lnTo>
                    <a:pt x="4174226" y="362454"/>
                  </a:lnTo>
                  <a:close/>
                  <a:moveTo>
                    <a:pt x="4133419" y="0"/>
                  </a:moveTo>
                  <a:lnTo>
                    <a:pt x="4238340" y="0"/>
                  </a:lnTo>
                  <a:lnTo>
                    <a:pt x="4074149" y="362454"/>
                  </a:lnTo>
                  <a:lnTo>
                    <a:pt x="3969225" y="362454"/>
                  </a:lnTo>
                  <a:close/>
                  <a:moveTo>
                    <a:pt x="3928418" y="0"/>
                  </a:moveTo>
                  <a:lnTo>
                    <a:pt x="4033341" y="0"/>
                  </a:lnTo>
                  <a:lnTo>
                    <a:pt x="3869147" y="362454"/>
                  </a:lnTo>
                  <a:lnTo>
                    <a:pt x="3764224" y="362454"/>
                  </a:lnTo>
                  <a:close/>
                  <a:moveTo>
                    <a:pt x="3723416" y="0"/>
                  </a:moveTo>
                  <a:lnTo>
                    <a:pt x="3828340" y="0"/>
                  </a:lnTo>
                  <a:lnTo>
                    <a:pt x="3664147" y="362454"/>
                  </a:lnTo>
                  <a:lnTo>
                    <a:pt x="3559223" y="362454"/>
                  </a:lnTo>
                  <a:close/>
                  <a:moveTo>
                    <a:pt x="3518417" y="0"/>
                  </a:moveTo>
                  <a:lnTo>
                    <a:pt x="3623339" y="0"/>
                  </a:lnTo>
                  <a:lnTo>
                    <a:pt x="3459146" y="362454"/>
                  </a:lnTo>
                  <a:lnTo>
                    <a:pt x="3354222" y="362454"/>
                  </a:lnTo>
                  <a:close/>
                  <a:moveTo>
                    <a:pt x="3313414" y="0"/>
                  </a:moveTo>
                  <a:lnTo>
                    <a:pt x="3418339" y="0"/>
                  </a:lnTo>
                  <a:lnTo>
                    <a:pt x="3254144" y="362454"/>
                  </a:lnTo>
                  <a:lnTo>
                    <a:pt x="3149221" y="362454"/>
                  </a:lnTo>
                  <a:close/>
                  <a:moveTo>
                    <a:pt x="3122204" y="0"/>
                  </a:moveTo>
                  <a:lnTo>
                    <a:pt x="3227129" y="0"/>
                  </a:lnTo>
                  <a:lnTo>
                    <a:pt x="3062934" y="362454"/>
                  </a:lnTo>
                  <a:lnTo>
                    <a:pt x="2958010" y="362454"/>
                  </a:lnTo>
                  <a:close/>
                  <a:moveTo>
                    <a:pt x="2917205" y="0"/>
                  </a:moveTo>
                  <a:lnTo>
                    <a:pt x="3022129" y="0"/>
                  </a:lnTo>
                  <a:lnTo>
                    <a:pt x="2857936" y="362454"/>
                  </a:lnTo>
                  <a:lnTo>
                    <a:pt x="2753011" y="362454"/>
                  </a:lnTo>
                  <a:close/>
                  <a:moveTo>
                    <a:pt x="2712204" y="0"/>
                  </a:moveTo>
                  <a:lnTo>
                    <a:pt x="2817128" y="0"/>
                  </a:lnTo>
                  <a:lnTo>
                    <a:pt x="2652933" y="362454"/>
                  </a:lnTo>
                  <a:lnTo>
                    <a:pt x="2548011" y="362454"/>
                  </a:lnTo>
                  <a:close/>
                  <a:moveTo>
                    <a:pt x="2507202" y="0"/>
                  </a:moveTo>
                  <a:lnTo>
                    <a:pt x="2612127" y="0"/>
                  </a:lnTo>
                  <a:lnTo>
                    <a:pt x="2447933" y="362454"/>
                  </a:lnTo>
                  <a:lnTo>
                    <a:pt x="2343010" y="362454"/>
                  </a:lnTo>
                  <a:close/>
                  <a:moveTo>
                    <a:pt x="2302202" y="0"/>
                  </a:moveTo>
                  <a:lnTo>
                    <a:pt x="2407125" y="0"/>
                  </a:lnTo>
                  <a:lnTo>
                    <a:pt x="2242932" y="362454"/>
                  </a:lnTo>
                  <a:lnTo>
                    <a:pt x="2138008" y="362454"/>
                  </a:lnTo>
                  <a:close/>
                  <a:moveTo>
                    <a:pt x="2097201" y="0"/>
                  </a:moveTo>
                  <a:lnTo>
                    <a:pt x="2202124" y="0"/>
                  </a:lnTo>
                  <a:lnTo>
                    <a:pt x="2037930" y="362454"/>
                  </a:lnTo>
                  <a:lnTo>
                    <a:pt x="1933006" y="362454"/>
                  </a:lnTo>
                  <a:close/>
                  <a:moveTo>
                    <a:pt x="1892198" y="0"/>
                  </a:moveTo>
                  <a:lnTo>
                    <a:pt x="1997122" y="0"/>
                  </a:lnTo>
                  <a:lnTo>
                    <a:pt x="1832930" y="362454"/>
                  </a:lnTo>
                  <a:lnTo>
                    <a:pt x="1728005" y="362454"/>
                  </a:lnTo>
                  <a:close/>
                  <a:moveTo>
                    <a:pt x="1687197" y="0"/>
                  </a:moveTo>
                  <a:lnTo>
                    <a:pt x="1792121" y="0"/>
                  </a:lnTo>
                  <a:lnTo>
                    <a:pt x="1627927" y="362454"/>
                  </a:lnTo>
                  <a:lnTo>
                    <a:pt x="1523003" y="362454"/>
                  </a:lnTo>
                  <a:close/>
                  <a:moveTo>
                    <a:pt x="1482196" y="0"/>
                  </a:moveTo>
                  <a:lnTo>
                    <a:pt x="1587120" y="0"/>
                  </a:lnTo>
                  <a:lnTo>
                    <a:pt x="1422926" y="362454"/>
                  </a:lnTo>
                  <a:lnTo>
                    <a:pt x="1318002" y="362454"/>
                  </a:lnTo>
                  <a:close/>
                  <a:moveTo>
                    <a:pt x="1277195" y="0"/>
                  </a:moveTo>
                  <a:lnTo>
                    <a:pt x="1382120" y="0"/>
                  </a:lnTo>
                  <a:lnTo>
                    <a:pt x="1217925" y="362454"/>
                  </a:lnTo>
                  <a:lnTo>
                    <a:pt x="1113001" y="362454"/>
                  </a:lnTo>
                  <a:close/>
                  <a:moveTo>
                    <a:pt x="1072194" y="0"/>
                  </a:moveTo>
                  <a:lnTo>
                    <a:pt x="1177118" y="0"/>
                  </a:lnTo>
                  <a:lnTo>
                    <a:pt x="1012924" y="362454"/>
                  </a:lnTo>
                  <a:lnTo>
                    <a:pt x="908000" y="362454"/>
                  </a:lnTo>
                  <a:close/>
                  <a:moveTo>
                    <a:pt x="880984" y="0"/>
                  </a:moveTo>
                  <a:lnTo>
                    <a:pt x="985908" y="0"/>
                  </a:lnTo>
                  <a:lnTo>
                    <a:pt x="821715" y="362454"/>
                  </a:lnTo>
                  <a:lnTo>
                    <a:pt x="716790" y="362454"/>
                  </a:lnTo>
                  <a:close/>
                  <a:moveTo>
                    <a:pt x="689773" y="0"/>
                  </a:moveTo>
                  <a:lnTo>
                    <a:pt x="794698" y="0"/>
                  </a:lnTo>
                  <a:lnTo>
                    <a:pt x="630504" y="362454"/>
                  </a:lnTo>
                  <a:lnTo>
                    <a:pt x="525580" y="362454"/>
                  </a:lnTo>
                  <a:close/>
                  <a:moveTo>
                    <a:pt x="498563" y="0"/>
                  </a:moveTo>
                  <a:lnTo>
                    <a:pt x="603487" y="0"/>
                  </a:lnTo>
                  <a:lnTo>
                    <a:pt x="439293" y="362454"/>
                  </a:lnTo>
                  <a:lnTo>
                    <a:pt x="334369" y="362454"/>
                  </a:lnTo>
                  <a:close/>
                  <a:moveTo>
                    <a:pt x="307353" y="0"/>
                  </a:moveTo>
                  <a:lnTo>
                    <a:pt x="412277" y="0"/>
                  </a:lnTo>
                  <a:lnTo>
                    <a:pt x="248083" y="362454"/>
                  </a:lnTo>
                  <a:lnTo>
                    <a:pt x="143159" y="362454"/>
                  </a:lnTo>
                  <a:close/>
                  <a:moveTo>
                    <a:pt x="116154" y="0"/>
                  </a:moveTo>
                  <a:lnTo>
                    <a:pt x="221078" y="0"/>
                  </a:lnTo>
                  <a:lnTo>
                    <a:pt x="56884" y="362454"/>
                  </a:lnTo>
                  <a:lnTo>
                    <a:pt x="0" y="362454"/>
                  </a:lnTo>
                  <a:lnTo>
                    <a:pt x="0" y="256407"/>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0" name="Group 179">
            <a:extLst>
              <a:ext uri="{FF2B5EF4-FFF2-40B4-BE49-F238E27FC236}">
                <a16:creationId xmlns:a16="http://schemas.microsoft.com/office/drawing/2014/main" xmlns="" id="{8429DDA0-B1B8-47BC-8D60-2A9CC3C68E75}"/>
              </a:ext>
            </a:extLst>
          </p:cNvPr>
          <p:cNvGrpSpPr/>
          <p:nvPr/>
        </p:nvGrpSpPr>
        <p:grpSpPr>
          <a:xfrm>
            <a:off x="-18720" y="5663823"/>
            <a:ext cx="12210572" cy="379656"/>
            <a:chOff x="3638881" y="1932349"/>
            <a:chExt cx="12210572" cy="379656"/>
          </a:xfrm>
        </p:grpSpPr>
        <p:sp>
          <p:nvSpPr>
            <p:cNvPr id="146" name="Rectangle 145">
              <a:extLst>
                <a:ext uri="{FF2B5EF4-FFF2-40B4-BE49-F238E27FC236}">
                  <a16:creationId xmlns:a16="http://schemas.microsoft.com/office/drawing/2014/main" xmlns="" id="{B505BD3C-27E0-4BB6-B46D-4C6B10CEBFA3}"/>
                </a:ext>
              </a:extLst>
            </p:cNvPr>
            <p:cNvSpPr/>
            <p:nvPr/>
          </p:nvSpPr>
          <p:spPr>
            <a:xfrm>
              <a:off x="3657453" y="1932349"/>
              <a:ext cx="12192000" cy="3796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9" name="Freeform: Shape 178">
              <a:extLst>
                <a:ext uri="{FF2B5EF4-FFF2-40B4-BE49-F238E27FC236}">
                  <a16:creationId xmlns:a16="http://schemas.microsoft.com/office/drawing/2014/main" xmlns="" id="{4323F488-2DE7-4137-97A5-27646E2B41FE}"/>
                </a:ext>
              </a:extLst>
            </p:cNvPr>
            <p:cNvSpPr/>
            <p:nvPr/>
          </p:nvSpPr>
          <p:spPr>
            <a:xfrm>
              <a:off x="3638881" y="1933431"/>
              <a:ext cx="12192000" cy="378573"/>
            </a:xfrm>
            <a:custGeom>
              <a:avLst/>
              <a:gdLst>
                <a:gd name="connsiteX0" fmla="*/ 12087076 w 12192000"/>
                <a:gd name="connsiteY0" fmla="*/ 0 h 362454"/>
                <a:gd name="connsiteX1" fmla="*/ 12192000 w 12192000"/>
                <a:gd name="connsiteY1" fmla="*/ 0 h 362454"/>
                <a:gd name="connsiteX2" fmla="*/ 12027806 w 12192000"/>
                <a:gd name="connsiteY2" fmla="*/ 362454 h 362454"/>
                <a:gd name="connsiteX3" fmla="*/ 11922882 w 12192000"/>
                <a:gd name="connsiteY3" fmla="*/ 362454 h 362454"/>
                <a:gd name="connsiteX4" fmla="*/ 11882077 w 12192000"/>
                <a:gd name="connsiteY4" fmla="*/ 0 h 362454"/>
                <a:gd name="connsiteX5" fmla="*/ 11987001 w 12192000"/>
                <a:gd name="connsiteY5" fmla="*/ 0 h 362454"/>
                <a:gd name="connsiteX6" fmla="*/ 11822807 w 12192000"/>
                <a:gd name="connsiteY6" fmla="*/ 362454 h 362454"/>
                <a:gd name="connsiteX7" fmla="*/ 11717883 w 12192000"/>
                <a:gd name="connsiteY7" fmla="*/ 362454 h 362454"/>
                <a:gd name="connsiteX8" fmla="*/ 11677076 w 12192000"/>
                <a:gd name="connsiteY8" fmla="*/ 0 h 362454"/>
                <a:gd name="connsiteX9" fmla="*/ 11782000 w 12192000"/>
                <a:gd name="connsiteY9" fmla="*/ 0 h 362454"/>
                <a:gd name="connsiteX10" fmla="*/ 11617806 w 12192000"/>
                <a:gd name="connsiteY10" fmla="*/ 362454 h 362454"/>
                <a:gd name="connsiteX11" fmla="*/ 11512882 w 12192000"/>
                <a:gd name="connsiteY11" fmla="*/ 362454 h 362454"/>
                <a:gd name="connsiteX12" fmla="*/ 11472075 w 12192000"/>
                <a:gd name="connsiteY12" fmla="*/ 0 h 362454"/>
                <a:gd name="connsiteX13" fmla="*/ 11576999 w 12192000"/>
                <a:gd name="connsiteY13" fmla="*/ 0 h 362454"/>
                <a:gd name="connsiteX14" fmla="*/ 11412805 w 12192000"/>
                <a:gd name="connsiteY14" fmla="*/ 362454 h 362454"/>
                <a:gd name="connsiteX15" fmla="*/ 11307881 w 12192000"/>
                <a:gd name="connsiteY15" fmla="*/ 362454 h 362454"/>
                <a:gd name="connsiteX16" fmla="*/ 11267074 w 12192000"/>
                <a:gd name="connsiteY16" fmla="*/ 0 h 362454"/>
                <a:gd name="connsiteX17" fmla="*/ 11371998 w 12192000"/>
                <a:gd name="connsiteY17" fmla="*/ 0 h 362454"/>
                <a:gd name="connsiteX18" fmla="*/ 11207804 w 12192000"/>
                <a:gd name="connsiteY18" fmla="*/ 362454 h 362454"/>
                <a:gd name="connsiteX19" fmla="*/ 11102880 w 12192000"/>
                <a:gd name="connsiteY19" fmla="*/ 362454 h 362454"/>
                <a:gd name="connsiteX20" fmla="*/ 11062073 w 12192000"/>
                <a:gd name="connsiteY20" fmla="*/ 0 h 362454"/>
                <a:gd name="connsiteX21" fmla="*/ 11166997 w 12192000"/>
                <a:gd name="connsiteY21" fmla="*/ 0 h 362454"/>
                <a:gd name="connsiteX22" fmla="*/ 11002803 w 12192000"/>
                <a:gd name="connsiteY22" fmla="*/ 362454 h 362454"/>
                <a:gd name="connsiteX23" fmla="*/ 10897879 w 12192000"/>
                <a:gd name="connsiteY23" fmla="*/ 362454 h 362454"/>
                <a:gd name="connsiteX24" fmla="*/ 10857072 w 12192000"/>
                <a:gd name="connsiteY24" fmla="*/ 0 h 362454"/>
                <a:gd name="connsiteX25" fmla="*/ 10961996 w 12192000"/>
                <a:gd name="connsiteY25" fmla="*/ 0 h 362454"/>
                <a:gd name="connsiteX26" fmla="*/ 10797802 w 12192000"/>
                <a:gd name="connsiteY26" fmla="*/ 362454 h 362454"/>
                <a:gd name="connsiteX27" fmla="*/ 10692878 w 12192000"/>
                <a:gd name="connsiteY27" fmla="*/ 362454 h 362454"/>
                <a:gd name="connsiteX28" fmla="*/ 10652071 w 12192000"/>
                <a:gd name="connsiteY28" fmla="*/ 0 h 362454"/>
                <a:gd name="connsiteX29" fmla="*/ 10756995 w 12192000"/>
                <a:gd name="connsiteY29" fmla="*/ 0 h 362454"/>
                <a:gd name="connsiteX30" fmla="*/ 10592801 w 12192000"/>
                <a:gd name="connsiteY30" fmla="*/ 362454 h 362454"/>
                <a:gd name="connsiteX31" fmla="*/ 10487877 w 12192000"/>
                <a:gd name="connsiteY31" fmla="*/ 362454 h 362454"/>
                <a:gd name="connsiteX32" fmla="*/ 10447070 w 12192000"/>
                <a:gd name="connsiteY32" fmla="*/ 0 h 362454"/>
                <a:gd name="connsiteX33" fmla="*/ 10551994 w 12192000"/>
                <a:gd name="connsiteY33" fmla="*/ 0 h 362454"/>
                <a:gd name="connsiteX34" fmla="*/ 10387800 w 12192000"/>
                <a:gd name="connsiteY34" fmla="*/ 362454 h 362454"/>
                <a:gd name="connsiteX35" fmla="*/ 10282876 w 12192000"/>
                <a:gd name="connsiteY35" fmla="*/ 362454 h 362454"/>
                <a:gd name="connsiteX36" fmla="*/ 10242069 w 12192000"/>
                <a:gd name="connsiteY36" fmla="*/ 0 h 362454"/>
                <a:gd name="connsiteX37" fmla="*/ 10346993 w 12192000"/>
                <a:gd name="connsiteY37" fmla="*/ 0 h 362454"/>
                <a:gd name="connsiteX38" fmla="*/ 10182799 w 12192000"/>
                <a:gd name="connsiteY38" fmla="*/ 362454 h 362454"/>
                <a:gd name="connsiteX39" fmla="*/ 10077875 w 12192000"/>
                <a:gd name="connsiteY39" fmla="*/ 362454 h 362454"/>
                <a:gd name="connsiteX40" fmla="*/ 10037068 w 12192000"/>
                <a:gd name="connsiteY40" fmla="*/ 0 h 362454"/>
                <a:gd name="connsiteX41" fmla="*/ 10141992 w 12192000"/>
                <a:gd name="connsiteY41" fmla="*/ 0 h 362454"/>
                <a:gd name="connsiteX42" fmla="*/ 9977798 w 12192000"/>
                <a:gd name="connsiteY42" fmla="*/ 362454 h 362454"/>
                <a:gd name="connsiteX43" fmla="*/ 9872874 w 12192000"/>
                <a:gd name="connsiteY43" fmla="*/ 362454 h 362454"/>
                <a:gd name="connsiteX44" fmla="*/ 9845855 w 12192000"/>
                <a:gd name="connsiteY44" fmla="*/ 0 h 362454"/>
                <a:gd name="connsiteX45" fmla="*/ 9950779 w 12192000"/>
                <a:gd name="connsiteY45" fmla="*/ 0 h 362454"/>
                <a:gd name="connsiteX46" fmla="*/ 9786585 w 12192000"/>
                <a:gd name="connsiteY46" fmla="*/ 362454 h 362454"/>
                <a:gd name="connsiteX47" fmla="*/ 9681661 w 12192000"/>
                <a:gd name="connsiteY47" fmla="*/ 362454 h 362454"/>
                <a:gd name="connsiteX48" fmla="*/ 9640856 w 12192000"/>
                <a:gd name="connsiteY48" fmla="*/ 0 h 362454"/>
                <a:gd name="connsiteX49" fmla="*/ 9745780 w 12192000"/>
                <a:gd name="connsiteY49" fmla="*/ 0 h 362454"/>
                <a:gd name="connsiteX50" fmla="*/ 9581586 w 12192000"/>
                <a:gd name="connsiteY50" fmla="*/ 362454 h 362454"/>
                <a:gd name="connsiteX51" fmla="*/ 9476662 w 12192000"/>
                <a:gd name="connsiteY51" fmla="*/ 362454 h 362454"/>
                <a:gd name="connsiteX52" fmla="*/ 9435855 w 12192000"/>
                <a:gd name="connsiteY52" fmla="*/ 0 h 362454"/>
                <a:gd name="connsiteX53" fmla="*/ 9540779 w 12192000"/>
                <a:gd name="connsiteY53" fmla="*/ 0 h 362454"/>
                <a:gd name="connsiteX54" fmla="*/ 9376585 w 12192000"/>
                <a:gd name="connsiteY54" fmla="*/ 362454 h 362454"/>
                <a:gd name="connsiteX55" fmla="*/ 9271661 w 12192000"/>
                <a:gd name="connsiteY55" fmla="*/ 362454 h 362454"/>
                <a:gd name="connsiteX56" fmla="*/ 9230854 w 12192000"/>
                <a:gd name="connsiteY56" fmla="*/ 0 h 362454"/>
                <a:gd name="connsiteX57" fmla="*/ 9335778 w 12192000"/>
                <a:gd name="connsiteY57" fmla="*/ 0 h 362454"/>
                <a:gd name="connsiteX58" fmla="*/ 9171584 w 12192000"/>
                <a:gd name="connsiteY58" fmla="*/ 362454 h 362454"/>
                <a:gd name="connsiteX59" fmla="*/ 9066660 w 12192000"/>
                <a:gd name="connsiteY59" fmla="*/ 362454 h 362454"/>
                <a:gd name="connsiteX60" fmla="*/ 9025853 w 12192000"/>
                <a:gd name="connsiteY60" fmla="*/ 0 h 362454"/>
                <a:gd name="connsiteX61" fmla="*/ 9130777 w 12192000"/>
                <a:gd name="connsiteY61" fmla="*/ 0 h 362454"/>
                <a:gd name="connsiteX62" fmla="*/ 8966583 w 12192000"/>
                <a:gd name="connsiteY62" fmla="*/ 362454 h 362454"/>
                <a:gd name="connsiteX63" fmla="*/ 8861659 w 12192000"/>
                <a:gd name="connsiteY63" fmla="*/ 362454 h 362454"/>
                <a:gd name="connsiteX64" fmla="*/ 8820852 w 12192000"/>
                <a:gd name="connsiteY64" fmla="*/ 0 h 362454"/>
                <a:gd name="connsiteX65" fmla="*/ 8925776 w 12192000"/>
                <a:gd name="connsiteY65" fmla="*/ 0 h 362454"/>
                <a:gd name="connsiteX66" fmla="*/ 8761582 w 12192000"/>
                <a:gd name="connsiteY66" fmla="*/ 362454 h 362454"/>
                <a:gd name="connsiteX67" fmla="*/ 8656658 w 12192000"/>
                <a:gd name="connsiteY67" fmla="*/ 362454 h 362454"/>
                <a:gd name="connsiteX68" fmla="*/ 8615851 w 12192000"/>
                <a:gd name="connsiteY68" fmla="*/ 0 h 362454"/>
                <a:gd name="connsiteX69" fmla="*/ 8720775 w 12192000"/>
                <a:gd name="connsiteY69" fmla="*/ 0 h 362454"/>
                <a:gd name="connsiteX70" fmla="*/ 8556581 w 12192000"/>
                <a:gd name="connsiteY70" fmla="*/ 362454 h 362454"/>
                <a:gd name="connsiteX71" fmla="*/ 8451657 w 12192000"/>
                <a:gd name="connsiteY71" fmla="*/ 362454 h 362454"/>
                <a:gd name="connsiteX72" fmla="*/ 8410850 w 12192000"/>
                <a:gd name="connsiteY72" fmla="*/ 0 h 362454"/>
                <a:gd name="connsiteX73" fmla="*/ 8515774 w 12192000"/>
                <a:gd name="connsiteY73" fmla="*/ 0 h 362454"/>
                <a:gd name="connsiteX74" fmla="*/ 8351580 w 12192000"/>
                <a:gd name="connsiteY74" fmla="*/ 362454 h 362454"/>
                <a:gd name="connsiteX75" fmla="*/ 8246656 w 12192000"/>
                <a:gd name="connsiteY75" fmla="*/ 362454 h 362454"/>
                <a:gd name="connsiteX76" fmla="*/ 8205849 w 12192000"/>
                <a:gd name="connsiteY76" fmla="*/ 0 h 362454"/>
                <a:gd name="connsiteX77" fmla="*/ 8310773 w 12192000"/>
                <a:gd name="connsiteY77" fmla="*/ 0 h 362454"/>
                <a:gd name="connsiteX78" fmla="*/ 8146579 w 12192000"/>
                <a:gd name="connsiteY78" fmla="*/ 362454 h 362454"/>
                <a:gd name="connsiteX79" fmla="*/ 8041655 w 12192000"/>
                <a:gd name="connsiteY79" fmla="*/ 362454 h 362454"/>
                <a:gd name="connsiteX80" fmla="*/ 8000848 w 12192000"/>
                <a:gd name="connsiteY80" fmla="*/ 0 h 362454"/>
                <a:gd name="connsiteX81" fmla="*/ 8105772 w 12192000"/>
                <a:gd name="connsiteY81" fmla="*/ 0 h 362454"/>
                <a:gd name="connsiteX82" fmla="*/ 7941578 w 12192000"/>
                <a:gd name="connsiteY82" fmla="*/ 362454 h 362454"/>
                <a:gd name="connsiteX83" fmla="*/ 7836654 w 12192000"/>
                <a:gd name="connsiteY83" fmla="*/ 362454 h 362454"/>
                <a:gd name="connsiteX84" fmla="*/ 7795847 w 12192000"/>
                <a:gd name="connsiteY84" fmla="*/ 0 h 362454"/>
                <a:gd name="connsiteX85" fmla="*/ 7900771 w 12192000"/>
                <a:gd name="connsiteY85" fmla="*/ 0 h 362454"/>
                <a:gd name="connsiteX86" fmla="*/ 7736577 w 12192000"/>
                <a:gd name="connsiteY86" fmla="*/ 362454 h 362454"/>
                <a:gd name="connsiteX87" fmla="*/ 7631653 w 12192000"/>
                <a:gd name="connsiteY87" fmla="*/ 362454 h 362454"/>
                <a:gd name="connsiteX88" fmla="*/ 7604637 w 12192000"/>
                <a:gd name="connsiteY88" fmla="*/ 0 h 362454"/>
                <a:gd name="connsiteX89" fmla="*/ 7709561 w 12192000"/>
                <a:gd name="connsiteY89" fmla="*/ 0 h 362454"/>
                <a:gd name="connsiteX90" fmla="*/ 7545367 w 12192000"/>
                <a:gd name="connsiteY90" fmla="*/ 362454 h 362454"/>
                <a:gd name="connsiteX91" fmla="*/ 7440443 w 12192000"/>
                <a:gd name="connsiteY91" fmla="*/ 362454 h 362454"/>
                <a:gd name="connsiteX92" fmla="*/ 7399638 w 12192000"/>
                <a:gd name="connsiteY92" fmla="*/ 0 h 362454"/>
                <a:gd name="connsiteX93" fmla="*/ 7504562 w 12192000"/>
                <a:gd name="connsiteY93" fmla="*/ 0 h 362454"/>
                <a:gd name="connsiteX94" fmla="*/ 7340368 w 12192000"/>
                <a:gd name="connsiteY94" fmla="*/ 362454 h 362454"/>
                <a:gd name="connsiteX95" fmla="*/ 7235444 w 12192000"/>
                <a:gd name="connsiteY95" fmla="*/ 362454 h 362454"/>
                <a:gd name="connsiteX96" fmla="*/ 7194637 w 12192000"/>
                <a:gd name="connsiteY96" fmla="*/ 0 h 362454"/>
                <a:gd name="connsiteX97" fmla="*/ 7299561 w 12192000"/>
                <a:gd name="connsiteY97" fmla="*/ 0 h 362454"/>
                <a:gd name="connsiteX98" fmla="*/ 7135367 w 12192000"/>
                <a:gd name="connsiteY98" fmla="*/ 362454 h 362454"/>
                <a:gd name="connsiteX99" fmla="*/ 7030443 w 12192000"/>
                <a:gd name="connsiteY99" fmla="*/ 362454 h 362454"/>
                <a:gd name="connsiteX100" fmla="*/ 6989636 w 12192000"/>
                <a:gd name="connsiteY100" fmla="*/ 0 h 362454"/>
                <a:gd name="connsiteX101" fmla="*/ 7094560 w 12192000"/>
                <a:gd name="connsiteY101" fmla="*/ 0 h 362454"/>
                <a:gd name="connsiteX102" fmla="*/ 6930366 w 12192000"/>
                <a:gd name="connsiteY102" fmla="*/ 362454 h 362454"/>
                <a:gd name="connsiteX103" fmla="*/ 6825442 w 12192000"/>
                <a:gd name="connsiteY103" fmla="*/ 362454 h 362454"/>
                <a:gd name="connsiteX104" fmla="*/ 6784635 w 12192000"/>
                <a:gd name="connsiteY104" fmla="*/ 0 h 362454"/>
                <a:gd name="connsiteX105" fmla="*/ 6889559 w 12192000"/>
                <a:gd name="connsiteY105" fmla="*/ 0 h 362454"/>
                <a:gd name="connsiteX106" fmla="*/ 6725365 w 12192000"/>
                <a:gd name="connsiteY106" fmla="*/ 362454 h 362454"/>
                <a:gd name="connsiteX107" fmla="*/ 6620441 w 12192000"/>
                <a:gd name="connsiteY107" fmla="*/ 362454 h 362454"/>
                <a:gd name="connsiteX108" fmla="*/ 6579634 w 12192000"/>
                <a:gd name="connsiteY108" fmla="*/ 0 h 362454"/>
                <a:gd name="connsiteX109" fmla="*/ 6684558 w 12192000"/>
                <a:gd name="connsiteY109" fmla="*/ 0 h 362454"/>
                <a:gd name="connsiteX110" fmla="*/ 6520364 w 12192000"/>
                <a:gd name="connsiteY110" fmla="*/ 362454 h 362454"/>
                <a:gd name="connsiteX111" fmla="*/ 6415440 w 12192000"/>
                <a:gd name="connsiteY111" fmla="*/ 362454 h 362454"/>
                <a:gd name="connsiteX112" fmla="*/ 6374633 w 12192000"/>
                <a:gd name="connsiteY112" fmla="*/ 0 h 362454"/>
                <a:gd name="connsiteX113" fmla="*/ 6479557 w 12192000"/>
                <a:gd name="connsiteY113" fmla="*/ 0 h 362454"/>
                <a:gd name="connsiteX114" fmla="*/ 6315363 w 12192000"/>
                <a:gd name="connsiteY114" fmla="*/ 362454 h 362454"/>
                <a:gd name="connsiteX115" fmla="*/ 6210439 w 12192000"/>
                <a:gd name="connsiteY115" fmla="*/ 362454 h 362454"/>
                <a:gd name="connsiteX116" fmla="*/ 6169632 w 12192000"/>
                <a:gd name="connsiteY116" fmla="*/ 0 h 362454"/>
                <a:gd name="connsiteX117" fmla="*/ 6274556 w 12192000"/>
                <a:gd name="connsiteY117" fmla="*/ 0 h 362454"/>
                <a:gd name="connsiteX118" fmla="*/ 6110362 w 12192000"/>
                <a:gd name="connsiteY118" fmla="*/ 362454 h 362454"/>
                <a:gd name="connsiteX119" fmla="*/ 6005438 w 12192000"/>
                <a:gd name="connsiteY119" fmla="*/ 362454 h 362454"/>
                <a:gd name="connsiteX120" fmla="*/ 5964632 w 12192000"/>
                <a:gd name="connsiteY120" fmla="*/ 0 h 362454"/>
                <a:gd name="connsiteX121" fmla="*/ 6069556 w 12192000"/>
                <a:gd name="connsiteY121" fmla="*/ 0 h 362454"/>
                <a:gd name="connsiteX122" fmla="*/ 5905362 w 12192000"/>
                <a:gd name="connsiteY122" fmla="*/ 362454 h 362454"/>
                <a:gd name="connsiteX123" fmla="*/ 5800438 w 12192000"/>
                <a:gd name="connsiteY123" fmla="*/ 362454 h 362454"/>
                <a:gd name="connsiteX124" fmla="*/ 5759631 w 12192000"/>
                <a:gd name="connsiteY124" fmla="*/ 0 h 362454"/>
                <a:gd name="connsiteX125" fmla="*/ 5864555 w 12192000"/>
                <a:gd name="connsiteY125" fmla="*/ 0 h 362454"/>
                <a:gd name="connsiteX126" fmla="*/ 5700362 w 12192000"/>
                <a:gd name="connsiteY126" fmla="*/ 362454 h 362454"/>
                <a:gd name="connsiteX127" fmla="*/ 5595439 w 12192000"/>
                <a:gd name="connsiteY127" fmla="*/ 362454 h 362454"/>
                <a:gd name="connsiteX128" fmla="*/ 5554631 w 12192000"/>
                <a:gd name="connsiteY128" fmla="*/ 0 h 362454"/>
                <a:gd name="connsiteX129" fmla="*/ 5659555 w 12192000"/>
                <a:gd name="connsiteY129" fmla="*/ 0 h 362454"/>
                <a:gd name="connsiteX130" fmla="*/ 5495362 w 12192000"/>
                <a:gd name="connsiteY130" fmla="*/ 362454 h 362454"/>
                <a:gd name="connsiteX131" fmla="*/ 5390438 w 12192000"/>
                <a:gd name="connsiteY131" fmla="*/ 362454 h 362454"/>
                <a:gd name="connsiteX132" fmla="*/ 5363422 w 12192000"/>
                <a:gd name="connsiteY132" fmla="*/ 0 h 362454"/>
                <a:gd name="connsiteX133" fmla="*/ 5468345 w 12192000"/>
                <a:gd name="connsiteY133" fmla="*/ 0 h 362454"/>
                <a:gd name="connsiteX134" fmla="*/ 5304153 w 12192000"/>
                <a:gd name="connsiteY134" fmla="*/ 362454 h 362454"/>
                <a:gd name="connsiteX135" fmla="*/ 5199228 w 12192000"/>
                <a:gd name="connsiteY135" fmla="*/ 362454 h 362454"/>
                <a:gd name="connsiteX136" fmla="*/ 5158423 w 12192000"/>
                <a:gd name="connsiteY136" fmla="*/ 0 h 362454"/>
                <a:gd name="connsiteX137" fmla="*/ 5263348 w 12192000"/>
                <a:gd name="connsiteY137" fmla="*/ 0 h 362454"/>
                <a:gd name="connsiteX138" fmla="*/ 5099154 w 12192000"/>
                <a:gd name="connsiteY138" fmla="*/ 362454 h 362454"/>
                <a:gd name="connsiteX139" fmla="*/ 4994229 w 12192000"/>
                <a:gd name="connsiteY139" fmla="*/ 362454 h 362454"/>
                <a:gd name="connsiteX140" fmla="*/ 4953420 w 12192000"/>
                <a:gd name="connsiteY140" fmla="*/ 0 h 362454"/>
                <a:gd name="connsiteX141" fmla="*/ 5058346 w 12192000"/>
                <a:gd name="connsiteY141" fmla="*/ 0 h 362454"/>
                <a:gd name="connsiteX142" fmla="*/ 4894151 w 12192000"/>
                <a:gd name="connsiteY142" fmla="*/ 362454 h 362454"/>
                <a:gd name="connsiteX143" fmla="*/ 4789227 w 12192000"/>
                <a:gd name="connsiteY143" fmla="*/ 362454 h 362454"/>
                <a:gd name="connsiteX144" fmla="*/ 4748421 w 12192000"/>
                <a:gd name="connsiteY144" fmla="*/ 0 h 362454"/>
                <a:gd name="connsiteX145" fmla="*/ 4853343 w 12192000"/>
                <a:gd name="connsiteY145" fmla="*/ 0 h 362454"/>
                <a:gd name="connsiteX146" fmla="*/ 4689151 w 12192000"/>
                <a:gd name="connsiteY146" fmla="*/ 362454 h 362454"/>
                <a:gd name="connsiteX147" fmla="*/ 4584226 w 12192000"/>
                <a:gd name="connsiteY147" fmla="*/ 362454 h 362454"/>
                <a:gd name="connsiteX148" fmla="*/ 4543420 w 12192000"/>
                <a:gd name="connsiteY148" fmla="*/ 0 h 362454"/>
                <a:gd name="connsiteX149" fmla="*/ 4648343 w 12192000"/>
                <a:gd name="connsiteY149" fmla="*/ 0 h 362454"/>
                <a:gd name="connsiteX150" fmla="*/ 4484149 w 12192000"/>
                <a:gd name="connsiteY150" fmla="*/ 362454 h 362454"/>
                <a:gd name="connsiteX151" fmla="*/ 4379225 w 12192000"/>
                <a:gd name="connsiteY151" fmla="*/ 362454 h 362454"/>
                <a:gd name="connsiteX152" fmla="*/ 4338417 w 12192000"/>
                <a:gd name="connsiteY152" fmla="*/ 0 h 362454"/>
                <a:gd name="connsiteX153" fmla="*/ 4443341 w 12192000"/>
                <a:gd name="connsiteY153" fmla="*/ 0 h 362454"/>
                <a:gd name="connsiteX154" fmla="*/ 4279148 w 12192000"/>
                <a:gd name="connsiteY154" fmla="*/ 362454 h 362454"/>
                <a:gd name="connsiteX155" fmla="*/ 4174226 w 12192000"/>
                <a:gd name="connsiteY155" fmla="*/ 362454 h 362454"/>
                <a:gd name="connsiteX156" fmla="*/ 4133419 w 12192000"/>
                <a:gd name="connsiteY156" fmla="*/ 0 h 362454"/>
                <a:gd name="connsiteX157" fmla="*/ 4238340 w 12192000"/>
                <a:gd name="connsiteY157" fmla="*/ 0 h 362454"/>
                <a:gd name="connsiteX158" fmla="*/ 4074149 w 12192000"/>
                <a:gd name="connsiteY158" fmla="*/ 362454 h 362454"/>
                <a:gd name="connsiteX159" fmla="*/ 3969225 w 12192000"/>
                <a:gd name="connsiteY159" fmla="*/ 362454 h 362454"/>
                <a:gd name="connsiteX160" fmla="*/ 3928418 w 12192000"/>
                <a:gd name="connsiteY160" fmla="*/ 0 h 362454"/>
                <a:gd name="connsiteX161" fmla="*/ 4033341 w 12192000"/>
                <a:gd name="connsiteY161" fmla="*/ 0 h 362454"/>
                <a:gd name="connsiteX162" fmla="*/ 3869147 w 12192000"/>
                <a:gd name="connsiteY162" fmla="*/ 362454 h 362454"/>
                <a:gd name="connsiteX163" fmla="*/ 3764224 w 12192000"/>
                <a:gd name="connsiteY163" fmla="*/ 362454 h 362454"/>
                <a:gd name="connsiteX164" fmla="*/ 3723416 w 12192000"/>
                <a:gd name="connsiteY164" fmla="*/ 0 h 362454"/>
                <a:gd name="connsiteX165" fmla="*/ 3828340 w 12192000"/>
                <a:gd name="connsiteY165" fmla="*/ 0 h 362454"/>
                <a:gd name="connsiteX166" fmla="*/ 3664147 w 12192000"/>
                <a:gd name="connsiteY166" fmla="*/ 362454 h 362454"/>
                <a:gd name="connsiteX167" fmla="*/ 3559223 w 12192000"/>
                <a:gd name="connsiteY167" fmla="*/ 362454 h 362454"/>
                <a:gd name="connsiteX168" fmla="*/ 3518417 w 12192000"/>
                <a:gd name="connsiteY168" fmla="*/ 0 h 362454"/>
                <a:gd name="connsiteX169" fmla="*/ 3623339 w 12192000"/>
                <a:gd name="connsiteY169" fmla="*/ 0 h 362454"/>
                <a:gd name="connsiteX170" fmla="*/ 3459146 w 12192000"/>
                <a:gd name="connsiteY170" fmla="*/ 362454 h 362454"/>
                <a:gd name="connsiteX171" fmla="*/ 3354222 w 12192000"/>
                <a:gd name="connsiteY171" fmla="*/ 362454 h 362454"/>
                <a:gd name="connsiteX172" fmla="*/ 3313414 w 12192000"/>
                <a:gd name="connsiteY172" fmla="*/ 0 h 362454"/>
                <a:gd name="connsiteX173" fmla="*/ 3418339 w 12192000"/>
                <a:gd name="connsiteY173" fmla="*/ 0 h 362454"/>
                <a:gd name="connsiteX174" fmla="*/ 3254144 w 12192000"/>
                <a:gd name="connsiteY174" fmla="*/ 362454 h 362454"/>
                <a:gd name="connsiteX175" fmla="*/ 3149221 w 12192000"/>
                <a:gd name="connsiteY175" fmla="*/ 362454 h 362454"/>
                <a:gd name="connsiteX176" fmla="*/ 3122204 w 12192000"/>
                <a:gd name="connsiteY176" fmla="*/ 0 h 362454"/>
                <a:gd name="connsiteX177" fmla="*/ 3227129 w 12192000"/>
                <a:gd name="connsiteY177" fmla="*/ 0 h 362454"/>
                <a:gd name="connsiteX178" fmla="*/ 3062934 w 12192000"/>
                <a:gd name="connsiteY178" fmla="*/ 362454 h 362454"/>
                <a:gd name="connsiteX179" fmla="*/ 2958010 w 12192000"/>
                <a:gd name="connsiteY179" fmla="*/ 362454 h 362454"/>
                <a:gd name="connsiteX180" fmla="*/ 2917205 w 12192000"/>
                <a:gd name="connsiteY180" fmla="*/ 0 h 362454"/>
                <a:gd name="connsiteX181" fmla="*/ 3022129 w 12192000"/>
                <a:gd name="connsiteY181" fmla="*/ 0 h 362454"/>
                <a:gd name="connsiteX182" fmla="*/ 2857936 w 12192000"/>
                <a:gd name="connsiteY182" fmla="*/ 362454 h 362454"/>
                <a:gd name="connsiteX183" fmla="*/ 2753011 w 12192000"/>
                <a:gd name="connsiteY183" fmla="*/ 362454 h 362454"/>
                <a:gd name="connsiteX184" fmla="*/ 2712204 w 12192000"/>
                <a:gd name="connsiteY184" fmla="*/ 0 h 362454"/>
                <a:gd name="connsiteX185" fmla="*/ 2817128 w 12192000"/>
                <a:gd name="connsiteY185" fmla="*/ 0 h 362454"/>
                <a:gd name="connsiteX186" fmla="*/ 2652933 w 12192000"/>
                <a:gd name="connsiteY186" fmla="*/ 362454 h 362454"/>
                <a:gd name="connsiteX187" fmla="*/ 2548011 w 12192000"/>
                <a:gd name="connsiteY187" fmla="*/ 362454 h 362454"/>
                <a:gd name="connsiteX188" fmla="*/ 2507202 w 12192000"/>
                <a:gd name="connsiteY188" fmla="*/ 0 h 362454"/>
                <a:gd name="connsiteX189" fmla="*/ 2612127 w 12192000"/>
                <a:gd name="connsiteY189" fmla="*/ 0 h 362454"/>
                <a:gd name="connsiteX190" fmla="*/ 2447933 w 12192000"/>
                <a:gd name="connsiteY190" fmla="*/ 362454 h 362454"/>
                <a:gd name="connsiteX191" fmla="*/ 2343010 w 12192000"/>
                <a:gd name="connsiteY191" fmla="*/ 362454 h 362454"/>
                <a:gd name="connsiteX192" fmla="*/ 2302202 w 12192000"/>
                <a:gd name="connsiteY192" fmla="*/ 0 h 362454"/>
                <a:gd name="connsiteX193" fmla="*/ 2407125 w 12192000"/>
                <a:gd name="connsiteY193" fmla="*/ 0 h 362454"/>
                <a:gd name="connsiteX194" fmla="*/ 2242932 w 12192000"/>
                <a:gd name="connsiteY194" fmla="*/ 362454 h 362454"/>
                <a:gd name="connsiteX195" fmla="*/ 2138008 w 12192000"/>
                <a:gd name="connsiteY195" fmla="*/ 362454 h 362454"/>
                <a:gd name="connsiteX196" fmla="*/ 2097201 w 12192000"/>
                <a:gd name="connsiteY196" fmla="*/ 0 h 362454"/>
                <a:gd name="connsiteX197" fmla="*/ 2202124 w 12192000"/>
                <a:gd name="connsiteY197" fmla="*/ 0 h 362454"/>
                <a:gd name="connsiteX198" fmla="*/ 2037930 w 12192000"/>
                <a:gd name="connsiteY198" fmla="*/ 362454 h 362454"/>
                <a:gd name="connsiteX199" fmla="*/ 1933006 w 12192000"/>
                <a:gd name="connsiteY199" fmla="*/ 362454 h 362454"/>
                <a:gd name="connsiteX200" fmla="*/ 1892198 w 12192000"/>
                <a:gd name="connsiteY200" fmla="*/ 0 h 362454"/>
                <a:gd name="connsiteX201" fmla="*/ 1997122 w 12192000"/>
                <a:gd name="connsiteY201" fmla="*/ 0 h 362454"/>
                <a:gd name="connsiteX202" fmla="*/ 1832930 w 12192000"/>
                <a:gd name="connsiteY202" fmla="*/ 362454 h 362454"/>
                <a:gd name="connsiteX203" fmla="*/ 1728005 w 12192000"/>
                <a:gd name="connsiteY203" fmla="*/ 362454 h 362454"/>
                <a:gd name="connsiteX204" fmla="*/ 1687197 w 12192000"/>
                <a:gd name="connsiteY204" fmla="*/ 0 h 362454"/>
                <a:gd name="connsiteX205" fmla="*/ 1792121 w 12192000"/>
                <a:gd name="connsiteY205" fmla="*/ 0 h 362454"/>
                <a:gd name="connsiteX206" fmla="*/ 1627927 w 12192000"/>
                <a:gd name="connsiteY206" fmla="*/ 362454 h 362454"/>
                <a:gd name="connsiteX207" fmla="*/ 1523003 w 12192000"/>
                <a:gd name="connsiteY207" fmla="*/ 362454 h 362454"/>
                <a:gd name="connsiteX208" fmla="*/ 1482196 w 12192000"/>
                <a:gd name="connsiteY208" fmla="*/ 0 h 362454"/>
                <a:gd name="connsiteX209" fmla="*/ 1587120 w 12192000"/>
                <a:gd name="connsiteY209" fmla="*/ 0 h 362454"/>
                <a:gd name="connsiteX210" fmla="*/ 1422926 w 12192000"/>
                <a:gd name="connsiteY210" fmla="*/ 362454 h 362454"/>
                <a:gd name="connsiteX211" fmla="*/ 1318002 w 12192000"/>
                <a:gd name="connsiteY211" fmla="*/ 362454 h 362454"/>
                <a:gd name="connsiteX212" fmla="*/ 1277195 w 12192000"/>
                <a:gd name="connsiteY212" fmla="*/ 0 h 362454"/>
                <a:gd name="connsiteX213" fmla="*/ 1382120 w 12192000"/>
                <a:gd name="connsiteY213" fmla="*/ 0 h 362454"/>
                <a:gd name="connsiteX214" fmla="*/ 1217925 w 12192000"/>
                <a:gd name="connsiteY214" fmla="*/ 362454 h 362454"/>
                <a:gd name="connsiteX215" fmla="*/ 1113001 w 12192000"/>
                <a:gd name="connsiteY215" fmla="*/ 362454 h 362454"/>
                <a:gd name="connsiteX216" fmla="*/ 1072194 w 12192000"/>
                <a:gd name="connsiteY216" fmla="*/ 0 h 362454"/>
                <a:gd name="connsiteX217" fmla="*/ 1177118 w 12192000"/>
                <a:gd name="connsiteY217" fmla="*/ 0 h 362454"/>
                <a:gd name="connsiteX218" fmla="*/ 1012924 w 12192000"/>
                <a:gd name="connsiteY218" fmla="*/ 362454 h 362454"/>
                <a:gd name="connsiteX219" fmla="*/ 908000 w 12192000"/>
                <a:gd name="connsiteY219" fmla="*/ 362454 h 362454"/>
                <a:gd name="connsiteX220" fmla="*/ 880984 w 12192000"/>
                <a:gd name="connsiteY220" fmla="*/ 0 h 362454"/>
                <a:gd name="connsiteX221" fmla="*/ 985908 w 12192000"/>
                <a:gd name="connsiteY221" fmla="*/ 0 h 362454"/>
                <a:gd name="connsiteX222" fmla="*/ 821715 w 12192000"/>
                <a:gd name="connsiteY222" fmla="*/ 362454 h 362454"/>
                <a:gd name="connsiteX223" fmla="*/ 716790 w 12192000"/>
                <a:gd name="connsiteY223" fmla="*/ 362454 h 362454"/>
                <a:gd name="connsiteX224" fmla="*/ 689773 w 12192000"/>
                <a:gd name="connsiteY224" fmla="*/ 0 h 362454"/>
                <a:gd name="connsiteX225" fmla="*/ 794698 w 12192000"/>
                <a:gd name="connsiteY225" fmla="*/ 0 h 362454"/>
                <a:gd name="connsiteX226" fmla="*/ 630504 w 12192000"/>
                <a:gd name="connsiteY226" fmla="*/ 362454 h 362454"/>
                <a:gd name="connsiteX227" fmla="*/ 525580 w 12192000"/>
                <a:gd name="connsiteY227" fmla="*/ 362454 h 362454"/>
                <a:gd name="connsiteX228" fmla="*/ 498563 w 12192000"/>
                <a:gd name="connsiteY228" fmla="*/ 0 h 362454"/>
                <a:gd name="connsiteX229" fmla="*/ 603487 w 12192000"/>
                <a:gd name="connsiteY229" fmla="*/ 0 h 362454"/>
                <a:gd name="connsiteX230" fmla="*/ 439293 w 12192000"/>
                <a:gd name="connsiteY230" fmla="*/ 362454 h 362454"/>
                <a:gd name="connsiteX231" fmla="*/ 334369 w 12192000"/>
                <a:gd name="connsiteY231" fmla="*/ 362454 h 362454"/>
                <a:gd name="connsiteX232" fmla="*/ 307353 w 12192000"/>
                <a:gd name="connsiteY232" fmla="*/ 0 h 362454"/>
                <a:gd name="connsiteX233" fmla="*/ 412277 w 12192000"/>
                <a:gd name="connsiteY233" fmla="*/ 0 h 362454"/>
                <a:gd name="connsiteX234" fmla="*/ 248083 w 12192000"/>
                <a:gd name="connsiteY234" fmla="*/ 362454 h 362454"/>
                <a:gd name="connsiteX235" fmla="*/ 143159 w 12192000"/>
                <a:gd name="connsiteY235" fmla="*/ 362454 h 362454"/>
                <a:gd name="connsiteX236" fmla="*/ 116154 w 12192000"/>
                <a:gd name="connsiteY236" fmla="*/ 0 h 362454"/>
                <a:gd name="connsiteX237" fmla="*/ 221078 w 12192000"/>
                <a:gd name="connsiteY237" fmla="*/ 0 h 362454"/>
                <a:gd name="connsiteX238" fmla="*/ 56884 w 12192000"/>
                <a:gd name="connsiteY238" fmla="*/ 362454 h 362454"/>
                <a:gd name="connsiteX239" fmla="*/ 0 w 12192000"/>
                <a:gd name="connsiteY239" fmla="*/ 362454 h 362454"/>
                <a:gd name="connsiteX240" fmla="*/ 0 w 12192000"/>
                <a:gd name="connsiteY240" fmla="*/ 256407 h 362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Lst>
              <a:rect l="l" t="t" r="r" b="b"/>
              <a:pathLst>
                <a:path w="12192000" h="362454">
                  <a:moveTo>
                    <a:pt x="12087076" y="0"/>
                  </a:moveTo>
                  <a:lnTo>
                    <a:pt x="12192000" y="0"/>
                  </a:lnTo>
                  <a:lnTo>
                    <a:pt x="12027806" y="362454"/>
                  </a:lnTo>
                  <a:lnTo>
                    <a:pt x="11922882" y="362454"/>
                  </a:lnTo>
                  <a:close/>
                  <a:moveTo>
                    <a:pt x="11882077" y="0"/>
                  </a:moveTo>
                  <a:lnTo>
                    <a:pt x="11987001" y="0"/>
                  </a:lnTo>
                  <a:lnTo>
                    <a:pt x="11822807" y="362454"/>
                  </a:lnTo>
                  <a:lnTo>
                    <a:pt x="11717883" y="362454"/>
                  </a:lnTo>
                  <a:close/>
                  <a:moveTo>
                    <a:pt x="11677076" y="0"/>
                  </a:moveTo>
                  <a:lnTo>
                    <a:pt x="11782000" y="0"/>
                  </a:lnTo>
                  <a:lnTo>
                    <a:pt x="11617806" y="362454"/>
                  </a:lnTo>
                  <a:lnTo>
                    <a:pt x="11512882" y="362454"/>
                  </a:lnTo>
                  <a:close/>
                  <a:moveTo>
                    <a:pt x="11472075" y="0"/>
                  </a:moveTo>
                  <a:lnTo>
                    <a:pt x="11576999" y="0"/>
                  </a:lnTo>
                  <a:lnTo>
                    <a:pt x="11412805" y="362454"/>
                  </a:lnTo>
                  <a:lnTo>
                    <a:pt x="11307881" y="362454"/>
                  </a:lnTo>
                  <a:close/>
                  <a:moveTo>
                    <a:pt x="11267074" y="0"/>
                  </a:moveTo>
                  <a:lnTo>
                    <a:pt x="11371998" y="0"/>
                  </a:lnTo>
                  <a:lnTo>
                    <a:pt x="11207804" y="362454"/>
                  </a:lnTo>
                  <a:lnTo>
                    <a:pt x="11102880" y="362454"/>
                  </a:lnTo>
                  <a:close/>
                  <a:moveTo>
                    <a:pt x="11062073" y="0"/>
                  </a:moveTo>
                  <a:lnTo>
                    <a:pt x="11166997" y="0"/>
                  </a:lnTo>
                  <a:lnTo>
                    <a:pt x="11002803" y="362454"/>
                  </a:lnTo>
                  <a:lnTo>
                    <a:pt x="10897879" y="362454"/>
                  </a:lnTo>
                  <a:close/>
                  <a:moveTo>
                    <a:pt x="10857072" y="0"/>
                  </a:moveTo>
                  <a:lnTo>
                    <a:pt x="10961996" y="0"/>
                  </a:lnTo>
                  <a:lnTo>
                    <a:pt x="10797802" y="362454"/>
                  </a:lnTo>
                  <a:lnTo>
                    <a:pt x="10692878" y="362454"/>
                  </a:lnTo>
                  <a:close/>
                  <a:moveTo>
                    <a:pt x="10652071" y="0"/>
                  </a:moveTo>
                  <a:lnTo>
                    <a:pt x="10756995" y="0"/>
                  </a:lnTo>
                  <a:lnTo>
                    <a:pt x="10592801" y="362454"/>
                  </a:lnTo>
                  <a:lnTo>
                    <a:pt x="10487877" y="362454"/>
                  </a:lnTo>
                  <a:close/>
                  <a:moveTo>
                    <a:pt x="10447070" y="0"/>
                  </a:moveTo>
                  <a:lnTo>
                    <a:pt x="10551994" y="0"/>
                  </a:lnTo>
                  <a:lnTo>
                    <a:pt x="10387800" y="362454"/>
                  </a:lnTo>
                  <a:lnTo>
                    <a:pt x="10282876" y="362454"/>
                  </a:lnTo>
                  <a:close/>
                  <a:moveTo>
                    <a:pt x="10242069" y="0"/>
                  </a:moveTo>
                  <a:lnTo>
                    <a:pt x="10346993" y="0"/>
                  </a:lnTo>
                  <a:lnTo>
                    <a:pt x="10182799" y="362454"/>
                  </a:lnTo>
                  <a:lnTo>
                    <a:pt x="10077875" y="362454"/>
                  </a:lnTo>
                  <a:close/>
                  <a:moveTo>
                    <a:pt x="10037068" y="0"/>
                  </a:moveTo>
                  <a:lnTo>
                    <a:pt x="10141992" y="0"/>
                  </a:lnTo>
                  <a:lnTo>
                    <a:pt x="9977798" y="362454"/>
                  </a:lnTo>
                  <a:lnTo>
                    <a:pt x="9872874" y="362454"/>
                  </a:lnTo>
                  <a:close/>
                  <a:moveTo>
                    <a:pt x="9845855" y="0"/>
                  </a:moveTo>
                  <a:lnTo>
                    <a:pt x="9950779" y="0"/>
                  </a:lnTo>
                  <a:lnTo>
                    <a:pt x="9786585" y="362454"/>
                  </a:lnTo>
                  <a:lnTo>
                    <a:pt x="9681661" y="362454"/>
                  </a:lnTo>
                  <a:close/>
                  <a:moveTo>
                    <a:pt x="9640856" y="0"/>
                  </a:moveTo>
                  <a:lnTo>
                    <a:pt x="9745780" y="0"/>
                  </a:lnTo>
                  <a:lnTo>
                    <a:pt x="9581586" y="362454"/>
                  </a:lnTo>
                  <a:lnTo>
                    <a:pt x="9476662" y="362454"/>
                  </a:lnTo>
                  <a:close/>
                  <a:moveTo>
                    <a:pt x="9435855" y="0"/>
                  </a:moveTo>
                  <a:lnTo>
                    <a:pt x="9540779" y="0"/>
                  </a:lnTo>
                  <a:lnTo>
                    <a:pt x="9376585" y="362454"/>
                  </a:lnTo>
                  <a:lnTo>
                    <a:pt x="9271661" y="362454"/>
                  </a:lnTo>
                  <a:close/>
                  <a:moveTo>
                    <a:pt x="9230854" y="0"/>
                  </a:moveTo>
                  <a:lnTo>
                    <a:pt x="9335778" y="0"/>
                  </a:lnTo>
                  <a:lnTo>
                    <a:pt x="9171584" y="362454"/>
                  </a:lnTo>
                  <a:lnTo>
                    <a:pt x="9066660" y="362454"/>
                  </a:lnTo>
                  <a:close/>
                  <a:moveTo>
                    <a:pt x="9025853" y="0"/>
                  </a:moveTo>
                  <a:lnTo>
                    <a:pt x="9130777" y="0"/>
                  </a:lnTo>
                  <a:lnTo>
                    <a:pt x="8966583" y="362454"/>
                  </a:lnTo>
                  <a:lnTo>
                    <a:pt x="8861659" y="362454"/>
                  </a:lnTo>
                  <a:close/>
                  <a:moveTo>
                    <a:pt x="8820852" y="0"/>
                  </a:moveTo>
                  <a:lnTo>
                    <a:pt x="8925776" y="0"/>
                  </a:lnTo>
                  <a:lnTo>
                    <a:pt x="8761582" y="362454"/>
                  </a:lnTo>
                  <a:lnTo>
                    <a:pt x="8656658" y="362454"/>
                  </a:lnTo>
                  <a:close/>
                  <a:moveTo>
                    <a:pt x="8615851" y="0"/>
                  </a:moveTo>
                  <a:lnTo>
                    <a:pt x="8720775" y="0"/>
                  </a:lnTo>
                  <a:lnTo>
                    <a:pt x="8556581" y="362454"/>
                  </a:lnTo>
                  <a:lnTo>
                    <a:pt x="8451657" y="362454"/>
                  </a:lnTo>
                  <a:close/>
                  <a:moveTo>
                    <a:pt x="8410850" y="0"/>
                  </a:moveTo>
                  <a:lnTo>
                    <a:pt x="8515774" y="0"/>
                  </a:lnTo>
                  <a:lnTo>
                    <a:pt x="8351580" y="362454"/>
                  </a:lnTo>
                  <a:lnTo>
                    <a:pt x="8246656" y="362454"/>
                  </a:lnTo>
                  <a:close/>
                  <a:moveTo>
                    <a:pt x="8205849" y="0"/>
                  </a:moveTo>
                  <a:lnTo>
                    <a:pt x="8310773" y="0"/>
                  </a:lnTo>
                  <a:lnTo>
                    <a:pt x="8146579" y="362454"/>
                  </a:lnTo>
                  <a:lnTo>
                    <a:pt x="8041655" y="362454"/>
                  </a:lnTo>
                  <a:close/>
                  <a:moveTo>
                    <a:pt x="8000848" y="0"/>
                  </a:moveTo>
                  <a:lnTo>
                    <a:pt x="8105772" y="0"/>
                  </a:lnTo>
                  <a:lnTo>
                    <a:pt x="7941578" y="362454"/>
                  </a:lnTo>
                  <a:lnTo>
                    <a:pt x="7836654" y="362454"/>
                  </a:lnTo>
                  <a:close/>
                  <a:moveTo>
                    <a:pt x="7795847" y="0"/>
                  </a:moveTo>
                  <a:lnTo>
                    <a:pt x="7900771" y="0"/>
                  </a:lnTo>
                  <a:lnTo>
                    <a:pt x="7736577" y="362454"/>
                  </a:lnTo>
                  <a:lnTo>
                    <a:pt x="7631653" y="362454"/>
                  </a:lnTo>
                  <a:close/>
                  <a:moveTo>
                    <a:pt x="7604637" y="0"/>
                  </a:moveTo>
                  <a:lnTo>
                    <a:pt x="7709561" y="0"/>
                  </a:lnTo>
                  <a:lnTo>
                    <a:pt x="7545367" y="362454"/>
                  </a:lnTo>
                  <a:lnTo>
                    <a:pt x="7440443" y="362454"/>
                  </a:lnTo>
                  <a:close/>
                  <a:moveTo>
                    <a:pt x="7399638" y="0"/>
                  </a:moveTo>
                  <a:lnTo>
                    <a:pt x="7504562" y="0"/>
                  </a:lnTo>
                  <a:lnTo>
                    <a:pt x="7340368" y="362454"/>
                  </a:lnTo>
                  <a:lnTo>
                    <a:pt x="7235444" y="362454"/>
                  </a:lnTo>
                  <a:close/>
                  <a:moveTo>
                    <a:pt x="7194637" y="0"/>
                  </a:moveTo>
                  <a:lnTo>
                    <a:pt x="7299561" y="0"/>
                  </a:lnTo>
                  <a:lnTo>
                    <a:pt x="7135367" y="362454"/>
                  </a:lnTo>
                  <a:lnTo>
                    <a:pt x="7030443" y="362454"/>
                  </a:lnTo>
                  <a:close/>
                  <a:moveTo>
                    <a:pt x="6989636" y="0"/>
                  </a:moveTo>
                  <a:lnTo>
                    <a:pt x="7094560" y="0"/>
                  </a:lnTo>
                  <a:lnTo>
                    <a:pt x="6930366" y="362454"/>
                  </a:lnTo>
                  <a:lnTo>
                    <a:pt x="6825442" y="362454"/>
                  </a:lnTo>
                  <a:close/>
                  <a:moveTo>
                    <a:pt x="6784635" y="0"/>
                  </a:moveTo>
                  <a:lnTo>
                    <a:pt x="6889559" y="0"/>
                  </a:lnTo>
                  <a:lnTo>
                    <a:pt x="6725365" y="362454"/>
                  </a:lnTo>
                  <a:lnTo>
                    <a:pt x="6620441" y="362454"/>
                  </a:lnTo>
                  <a:close/>
                  <a:moveTo>
                    <a:pt x="6579634" y="0"/>
                  </a:moveTo>
                  <a:lnTo>
                    <a:pt x="6684558" y="0"/>
                  </a:lnTo>
                  <a:lnTo>
                    <a:pt x="6520364" y="362454"/>
                  </a:lnTo>
                  <a:lnTo>
                    <a:pt x="6415440" y="362454"/>
                  </a:lnTo>
                  <a:close/>
                  <a:moveTo>
                    <a:pt x="6374633" y="0"/>
                  </a:moveTo>
                  <a:lnTo>
                    <a:pt x="6479557" y="0"/>
                  </a:lnTo>
                  <a:lnTo>
                    <a:pt x="6315363" y="362454"/>
                  </a:lnTo>
                  <a:lnTo>
                    <a:pt x="6210439" y="362454"/>
                  </a:lnTo>
                  <a:close/>
                  <a:moveTo>
                    <a:pt x="6169632" y="0"/>
                  </a:moveTo>
                  <a:lnTo>
                    <a:pt x="6274556" y="0"/>
                  </a:lnTo>
                  <a:lnTo>
                    <a:pt x="6110362" y="362454"/>
                  </a:lnTo>
                  <a:lnTo>
                    <a:pt x="6005438" y="362454"/>
                  </a:lnTo>
                  <a:close/>
                  <a:moveTo>
                    <a:pt x="5964632" y="0"/>
                  </a:moveTo>
                  <a:lnTo>
                    <a:pt x="6069556" y="0"/>
                  </a:lnTo>
                  <a:lnTo>
                    <a:pt x="5905362" y="362454"/>
                  </a:lnTo>
                  <a:lnTo>
                    <a:pt x="5800438" y="362454"/>
                  </a:lnTo>
                  <a:close/>
                  <a:moveTo>
                    <a:pt x="5759631" y="0"/>
                  </a:moveTo>
                  <a:lnTo>
                    <a:pt x="5864555" y="0"/>
                  </a:lnTo>
                  <a:lnTo>
                    <a:pt x="5700362" y="362454"/>
                  </a:lnTo>
                  <a:lnTo>
                    <a:pt x="5595439" y="362454"/>
                  </a:lnTo>
                  <a:close/>
                  <a:moveTo>
                    <a:pt x="5554631" y="0"/>
                  </a:moveTo>
                  <a:lnTo>
                    <a:pt x="5659555" y="0"/>
                  </a:lnTo>
                  <a:lnTo>
                    <a:pt x="5495362" y="362454"/>
                  </a:lnTo>
                  <a:lnTo>
                    <a:pt x="5390438" y="362454"/>
                  </a:lnTo>
                  <a:close/>
                  <a:moveTo>
                    <a:pt x="5363422" y="0"/>
                  </a:moveTo>
                  <a:lnTo>
                    <a:pt x="5468345" y="0"/>
                  </a:lnTo>
                  <a:lnTo>
                    <a:pt x="5304153" y="362454"/>
                  </a:lnTo>
                  <a:lnTo>
                    <a:pt x="5199228" y="362454"/>
                  </a:lnTo>
                  <a:close/>
                  <a:moveTo>
                    <a:pt x="5158423" y="0"/>
                  </a:moveTo>
                  <a:lnTo>
                    <a:pt x="5263348" y="0"/>
                  </a:lnTo>
                  <a:lnTo>
                    <a:pt x="5099154" y="362454"/>
                  </a:lnTo>
                  <a:lnTo>
                    <a:pt x="4994229" y="362454"/>
                  </a:lnTo>
                  <a:close/>
                  <a:moveTo>
                    <a:pt x="4953420" y="0"/>
                  </a:moveTo>
                  <a:lnTo>
                    <a:pt x="5058346" y="0"/>
                  </a:lnTo>
                  <a:lnTo>
                    <a:pt x="4894151" y="362454"/>
                  </a:lnTo>
                  <a:lnTo>
                    <a:pt x="4789227" y="362454"/>
                  </a:lnTo>
                  <a:close/>
                  <a:moveTo>
                    <a:pt x="4748421" y="0"/>
                  </a:moveTo>
                  <a:lnTo>
                    <a:pt x="4853343" y="0"/>
                  </a:lnTo>
                  <a:lnTo>
                    <a:pt x="4689151" y="362454"/>
                  </a:lnTo>
                  <a:lnTo>
                    <a:pt x="4584226" y="362454"/>
                  </a:lnTo>
                  <a:close/>
                  <a:moveTo>
                    <a:pt x="4543420" y="0"/>
                  </a:moveTo>
                  <a:lnTo>
                    <a:pt x="4648343" y="0"/>
                  </a:lnTo>
                  <a:lnTo>
                    <a:pt x="4484149" y="362454"/>
                  </a:lnTo>
                  <a:lnTo>
                    <a:pt x="4379225" y="362454"/>
                  </a:lnTo>
                  <a:close/>
                  <a:moveTo>
                    <a:pt x="4338417" y="0"/>
                  </a:moveTo>
                  <a:lnTo>
                    <a:pt x="4443341" y="0"/>
                  </a:lnTo>
                  <a:lnTo>
                    <a:pt x="4279148" y="362454"/>
                  </a:lnTo>
                  <a:lnTo>
                    <a:pt x="4174226" y="362454"/>
                  </a:lnTo>
                  <a:close/>
                  <a:moveTo>
                    <a:pt x="4133419" y="0"/>
                  </a:moveTo>
                  <a:lnTo>
                    <a:pt x="4238340" y="0"/>
                  </a:lnTo>
                  <a:lnTo>
                    <a:pt x="4074149" y="362454"/>
                  </a:lnTo>
                  <a:lnTo>
                    <a:pt x="3969225" y="362454"/>
                  </a:lnTo>
                  <a:close/>
                  <a:moveTo>
                    <a:pt x="3928418" y="0"/>
                  </a:moveTo>
                  <a:lnTo>
                    <a:pt x="4033341" y="0"/>
                  </a:lnTo>
                  <a:lnTo>
                    <a:pt x="3869147" y="362454"/>
                  </a:lnTo>
                  <a:lnTo>
                    <a:pt x="3764224" y="362454"/>
                  </a:lnTo>
                  <a:close/>
                  <a:moveTo>
                    <a:pt x="3723416" y="0"/>
                  </a:moveTo>
                  <a:lnTo>
                    <a:pt x="3828340" y="0"/>
                  </a:lnTo>
                  <a:lnTo>
                    <a:pt x="3664147" y="362454"/>
                  </a:lnTo>
                  <a:lnTo>
                    <a:pt x="3559223" y="362454"/>
                  </a:lnTo>
                  <a:close/>
                  <a:moveTo>
                    <a:pt x="3518417" y="0"/>
                  </a:moveTo>
                  <a:lnTo>
                    <a:pt x="3623339" y="0"/>
                  </a:lnTo>
                  <a:lnTo>
                    <a:pt x="3459146" y="362454"/>
                  </a:lnTo>
                  <a:lnTo>
                    <a:pt x="3354222" y="362454"/>
                  </a:lnTo>
                  <a:close/>
                  <a:moveTo>
                    <a:pt x="3313414" y="0"/>
                  </a:moveTo>
                  <a:lnTo>
                    <a:pt x="3418339" y="0"/>
                  </a:lnTo>
                  <a:lnTo>
                    <a:pt x="3254144" y="362454"/>
                  </a:lnTo>
                  <a:lnTo>
                    <a:pt x="3149221" y="362454"/>
                  </a:lnTo>
                  <a:close/>
                  <a:moveTo>
                    <a:pt x="3122204" y="0"/>
                  </a:moveTo>
                  <a:lnTo>
                    <a:pt x="3227129" y="0"/>
                  </a:lnTo>
                  <a:lnTo>
                    <a:pt x="3062934" y="362454"/>
                  </a:lnTo>
                  <a:lnTo>
                    <a:pt x="2958010" y="362454"/>
                  </a:lnTo>
                  <a:close/>
                  <a:moveTo>
                    <a:pt x="2917205" y="0"/>
                  </a:moveTo>
                  <a:lnTo>
                    <a:pt x="3022129" y="0"/>
                  </a:lnTo>
                  <a:lnTo>
                    <a:pt x="2857936" y="362454"/>
                  </a:lnTo>
                  <a:lnTo>
                    <a:pt x="2753011" y="362454"/>
                  </a:lnTo>
                  <a:close/>
                  <a:moveTo>
                    <a:pt x="2712204" y="0"/>
                  </a:moveTo>
                  <a:lnTo>
                    <a:pt x="2817128" y="0"/>
                  </a:lnTo>
                  <a:lnTo>
                    <a:pt x="2652933" y="362454"/>
                  </a:lnTo>
                  <a:lnTo>
                    <a:pt x="2548011" y="362454"/>
                  </a:lnTo>
                  <a:close/>
                  <a:moveTo>
                    <a:pt x="2507202" y="0"/>
                  </a:moveTo>
                  <a:lnTo>
                    <a:pt x="2612127" y="0"/>
                  </a:lnTo>
                  <a:lnTo>
                    <a:pt x="2447933" y="362454"/>
                  </a:lnTo>
                  <a:lnTo>
                    <a:pt x="2343010" y="362454"/>
                  </a:lnTo>
                  <a:close/>
                  <a:moveTo>
                    <a:pt x="2302202" y="0"/>
                  </a:moveTo>
                  <a:lnTo>
                    <a:pt x="2407125" y="0"/>
                  </a:lnTo>
                  <a:lnTo>
                    <a:pt x="2242932" y="362454"/>
                  </a:lnTo>
                  <a:lnTo>
                    <a:pt x="2138008" y="362454"/>
                  </a:lnTo>
                  <a:close/>
                  <a:moveTo>
                    <a:pt x="2097201" y="0"/>
                  </a:moveTo>
                  <a:lnTo>
                    <a:pt x="2202124" y="0"/>
                  </a:lnTo>
                  <a:lnTo>
                    <a:pt x="2037930" y="362454"/>
                  </a:lnTo>
                  <a:lnTo>
                    <a:pt x="1933006" y="362454"/>
                  </a:lnTo>
                  <a:close/>
                  <a:moveTo>
                    <a:pt x="1892198" y="0"/>
                  </a:moveTo>
                  <a:lnTo>
                    <a:pt x="1997122" y="0"/>
                  </a:lnTo>
                  <a:lnTo>
                    <a:pt x="1832930" y="362454"/>
                  </a:lnTo>
                  <a:lnTo>
                    <a:pt x="1728005" y="362454"/>
                  </a:lnTo>
                  <a:close/>
                  <a:moveTo>
                    <a:pt x="1687197" y="0"/>
                  </a:moveTo>
                  <a:lnTo>
                    <a:pt x="1792121" y="0"/>
                  </a:lnTo>
                  <a:lnTo>
                    <a:pt x="1627927" y="362454"/>
                  </a:lnTo>
                  <a:lnTo>
                    <a:pt x="1523003" y="362454"/>
                  </a:lnTo>
                  <a:close/>
                  <a:moveTo>
                    <a:pt x="1482196" y="0"/>
                  </a:moveTo>
                  <a:lnTo>
                    <a:pt x="1587120" y="0"/>
                  </a:lnTo>
                  <a:lnTo>
                    <a:pt x="1422926" y="362454"/>
                  </a:lnTo>
                  <a:lnTo>
                    <a:pt x="1318002" y="362454"/>
                  </a:lnTo>
                  <a:close/>
                  <a:moveTo>
                    <a:pt x="1277195" y="0"/>
                  </a:moveTo>
                  <a:lnTo>
                    <a:pt x="1382120" y="0"/>
                  </a:lnTo>
                  <a:lnTo>
                    <a:pt x="1217925" y="362454"/>
                  </a:lnTo>
                  <a:lnTo>
                    <a:pt x="1113001" y="362454"/>
                  </a:lnTo>
                  <a:close/>
                  <a:moveTo>
                    <a:pt x="1072194" y="0"/>
                  </a:moveTo>
                  <a:lnTo>
                    <a:pt x="1177118" y="0"/>
                  </a:lnTo>
                  <a:lnTo>
                    <a:pt x="1012924" y="362454"/>
                  </a:lnTo>
                  <a:lnTo>
                    <a:pt x="908000" y="362454"/>
                  </a:lnTo>
                  <a:close/>
                  <a:moveTo>
                    <a:pt x="880984" y="0"/>
                  </a:moveTo>
                  <a:lnTo>
                    <a:pt x="985908" y="0"/>
                  </a:lnTo>
                  <a:lnTo>
                    <a:pt x="821715" y="362454"/>
                  </a:lnTo>
                  <a:lnTo>
                    <a:pt x="716790" y="362454"/>
                  </a:lnTo>
                  <a:close/>
                  <a:moveTo>
                    <a:pt x="689773" y="0"/>
                  </a:moveTo>
                  <a:lnTo>
                    <a:pt x="794698" y="0"/>
                  </a:lnTo>
                  <a:lnTo>
                    <a:pt x="630504" y="362454"/>
                  </a:lnTo>
                  <a:lnTo>
                    <a:pt x="525580" y="362454"/>
                  </a:lnTo>
                  <a:close/>
                  <a:moveTo>
                    <a:pt x="498563" y="0"/>
                  </a:moveTo>
                  <a:lnTo>
                    <a:pt x="603487" y="0"/>
                  </a:lnTo>
                  <a:lnTo>
                    <a:pt x="439293" y="362454"/>
                  </a:lnTo>
                  <a:lnTo>
                    <a:pt x="334369" y="362454"/>
                  </a:lnTo>
                  <a:close/>
                  <a:moveTo>
                    <a:pt x="307353" y="0"/>
                  </a:moveTo>
                  <a:lnTo>
                    <a:pt x="412277" y="0"/>
                  </a:lnTo>
                  <a:lnTo>
                    <a:pt x="248083" y="362454"/>
                  </a:lnTo>
                  <a:lnTo>
                    <a:pt x="143159" y="362454"/>
                  </a:lnTo>
                  <a:close/>
                  <a:moveTo>
                    <a:pt x="116154" y="0"/>
                  </a:moveTo>
                  <a:lnTo>
                    <a:pt x="221078" y="0"/>
                  </a:lnTo>
                  <a:lnTo>
                    <a:pt x="56884" y="362454"/>
                  </a:lnTo>
                  <a:lnTo>
                    <a:pt x="0" y="362454"/>
                  </a:lnTo>
                  <a:lnTo>
                    <a:pt x="0" y="256407"/>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TextBox 8"/>
          <p:cNvSpPr txBox="1"/>
          <p:nvPr/>
        </p:nvSpPr>
        <p:spPr>
          <a:xfrm>
            <a:off x="740938" y="1309036"/>
            <a:ext cx="10482799" cy="1323439"/>
          </a:xfrm>
          <a:prstGeom prst="rect">
            <a:avLst/>
          </a:prstGeom>
          <a:noFill/>
        </p:spPr>
        <p:txBody>
          <a:bodyPr wrap="square" rtlCol="0" anchor="ctr">
            <a:spAutoFit/>
          </a:bodyPr>
          <a:lstStyle/>
          <a:p>
            <a:pPr algn="ctr"/>
            <a:r>
              <a:rPr lang="id-ID" altLang="ko-KR" sz="4000" b="1" dirty="0" smtClean="0">
                <a:latin typeface="Segoe UI" panose="020B0502040204020203" pitchFamily="34" charset="0"/>
                <a:cs typeface="Segoe UI" panose="020B0502040204020203" pitchFamily="34" charset="0"/>
              </a:rPr>
              <a:t>TUJUAN DAN SASARAN</a:t>
            </a:r>
          </a:p>
          <a:p>
            <a:pPr algn="ctr"/>
            <a:r>
              <a:rPr lang="id-ID" altLang="ko-KR" sz="4000" b="1" dirty="0" smtClean="0">
                <a:latin typeface="Segoe UI" panose="020B0502040204020203" pitchFamily="34" charset="0"/>
                <a:cs typeface="Segoe UI" panose="020B0502040204020203" pitchFamily="34" charset="0"/>
              </a:rPr>
              <a:t>PEMBANGUNAN SARANA PRASARANA </a:t>
            </a:r>
            <a:endParaRPr lang="ko-KR" altLang="en-US" sz="4000" b="1" dirty="0">
              <a:latin typeface="Segoe UI" panose="020B0502040204020203" pitchFamily="34" charset="0"/>
              <a:cs typeface="Segoe UI" panose="020B0502040204020203"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85992" y="99625"/>
            <a:ext cx="992689" cy="128726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Ketersediaan Anggaran.…"/>
          <p:cNvSpPr txBox="1"/>
          <p:nvPr/>
        </p:nvSpPr>
        <p:spPr>
          <a:xfrm>
            <a:off x="420901" y="2949199"/>
            <a:ext cx="11349901" cy="1809389"/>
          </a:xfrm>
          <a:prstGeom prst="rect">
            <a:avLst/>
          </a:prstGeom>
          <a:ln w="12700">
            <a:miter lim="400000"/>
          </a:ln>
          <a:extLst>
            <a:ext uri="{C572A759-6A51-4108-AA02-DFA0A04FC94B}">
              <ma14:wrappingTextBoxFlag xmlns:ma14="http://schemas.microsoft.com/office/mac/drawingml/2011/main" xmlns="" val="1"/>
            </a:ext>
          </a:extLst>
        </p:spPr>
        <p:txBody>
          <a:bodyPr wrap="square" lIns="42505" tIns="42505" rIns="42505" bIns="42505" anchor="ctr">
            <a:spAutoFit/>
          </a:bodyPr>
          <a:lstStyle/>
          <a:p>
            <a:pPr algn="just" defTabSz="488800" hangingPunct="0">
              <a:spcBef>
                <a:spcPts val="1172"/>
              </a:spcBef>
              <a:buSzPct val="100000"/>
              <a:defRPr sz="1800">
                <a:solidFill>
                  <a:srgbClr val="000000"/>
                </a:solidFill>
                <a:latin typeface="Arial"/>
                <a:ea typeface="Arial"/>
                <a:cs typeface="Arial"/>
                <a:sym typeface="Arial"/>
              </a:defRPr>
            </a:pPr>
            <a:r>
              <a:rPr sz="2800" kern="0" dirty="0" err="1" smtClean="0">
                <a:solidFill>
                  <a:srgbClr val="000000"/>
                </a:solidFill>
                <a:latin typeface="Segoe UI" panose="020B0502040204020203" pitchFamily="34" charset="0"/>
                <a:ea typeface="Arial"/>
                <a:cs typeface="Segoe UI" panose="020B0502040204020203" pitchFamily="34" charset="0"/>
                <a:sym typeface="Arial"/>
              </a:rPr>
              <a:t>Efektivitas</a:t>
            </a:r>
            <a:r>
              <a:rPr sz="2800" kern="0" dirty="0" smtClean="0">
                <a:solidFill>
                  <a:srgbClr val="000000"/>
                </a:solidFill>
                <a:latin typeface="Segoe UI" panose="020B0502040204020203" pitchFamily="34" charset="0"/>
                <a:ea typeface="Arial"/>
                <a:cs typeface="Segoe UI" panose="020B0502040204020203" pitchFamily="34" charset="0"/>
                <a:sym typeface="Arial"/>
              </a:rPr>
              <a:t> </a:t>
            </a:r>
            <a:r>
              <a:rPr sz="2800" kern="0" dirty="0" err="1" smtClean="0">
                <a:solidFill>
                  <a:srgbClr val="000000"/>
                </a:solidFill>
                <a:latin typeface="Segoe UI" panose="020B0502040204020203" pitchFamily="34" charset="0"/>
                <a:ea typeface="Arial"/>
                <a:cs typeface="Segoe UI" panose="020B0502040204020203" pitchFamily="34" charset="0"/>
                <a:sym typeface="Arial"/>
              </a:rPr>
              <a:t>Pelayanan</a:t>
            </a:r>
            <a:r>
              <a:rPr sz="2800" kern="0" dirty="0" smtClean="0">
                <a:solidFill>
                  <a:srgbClr val="000000"/>
                </a:solidFill>
                <a:latin typeface="Segoe UI" panose="020B0502040204020203" pitchFamily="34" charset="0"/>
                <a:ea typeface="Arial"/>
                <a:cs typeface="Segoe UI" panose="020B0502040204020203" pitchFamily="34" charset="0"/>
                <a:sym typeface="Arial"/>
              </a:rPr>
              <a:t> </a:t>
            </a:r>
            <a:r>
              <a:rPr sz="2800" kern="0" dirty="0" err="1" smtClean="0">
                <a:solidFill>
                  <a:srgbClr val="000000"/>
                </a:solidFill>
                <a:latin typeface="Segoe UI" panose="020B0502040204020203" pitchFamily="34" charset="0"/>
                <a:ea typeface="Arial"/>
                <a:cs typeface="Segoe UI" panose="020B0502040204020203" pitchFamily="34" charset="0"/>
                <a:sym typeface="Arial"/>
              </a:rPr>
              <a:t>Pemerintah</a:t>
            </a:r>
            <a:r>
              <a:rPr sz="2800" kern="0" dirty="0" smtClean="0">
                <a:solidFill>
                  <a:srgbClr val="000000"/>
                </a:solidFill>
                <a:latin typeface="Segoe UI" panose="020B0502040204020203" pitchFamily="34" charset="0"/>
                <a:ea typeface="Arial"/>
                <a:cs typeface="Segoe UI" panose="020B0502040204020203" pitchFamily="34" charset="0"/>
                <a:sym typeface="Arial"/>
              </a:rPr>
              <a:t> di </a:t>
            </a:r>
            <a:r>
              <a:rPr sz="2800" kern="0" dirty="0" err="1" smtClean="0">
                <a:solidFill>
                  <a:srgbClr val="000000"/>
                </a:solidFill>
                <a:latin typeface="Segoe UI" panose="020B0502040204020203" pitchFamily="34" charset="0"/>
                <a:ea typeface="Arial"/>
                <a:cs typeface="Segoe UI" panose="020B0502040204020203" pitchFamily="34" charset="0"/>
                <a:sym typeface="Arial"/>
              </a:rPr>
              <a:t>Kecamatan</a:t>
            </a:r>
            <a:r>
              <a:rPr sz="2800" kern="0" dirty="0" smtClean="0">
                <a:solidFill>
                  <a:srgbClr val="000000"/>
                </a:solidFill>
                <a:latin typeface="Segoe UI" panose="020B0502040204020203" pitchFamily="34" charset="0"/>
                <a:ea typeface="Arial"/>
                <a:cs typeface="Segoe UI" panose="020B0502040204020203" pitchFamily="34" charset="0"/>
                <a:sym typeface="Arial"/>
              </a:rPr>
              <a:t> </a:t>
            </a:r>
            <a:r>
              <a:rPr sz="2800" kern="0" dirty="0" err="1" smtClean="0">
                <a:solidFill>
                  <a:srgbClr val="000000"/>
                </a:solidFill>
                <a:latin typeface="Segoe UI" panose="020B0502040204020203" pitchFamily="34" charset="0"/>
                <a:ea typeface="Arial"/>
                <a:cs typeface="Segoe UI" panose="020B0502040204020203" pitchFamily="34" charset="0"/>
                <a:sym typeface="Arial"/>
              </a:rPr>
              <a:t>dan</a:t>
            </a:r>
            <a:r>
              <a:rPr sz="2800" kern="0" dirty="0" smtClean="0">
                <a:solidFill>
                  <a:srgbClr val="000000"/>
                </a:solidFill>
                <a:latin typeface="Segoe UI" panose="020B0502040204020203" pitchFamily="34" charset="0"/>
                <a:ea typeface="Arial"/>
                <a:cs typeface="Segoe UI" panose="020B0502040204020203" pitchFamily="34" charset="0"/>
                <a:sym typeface="Arial"/>
              </a:rPr>
              <a:t> </a:t>
            </a:r>
            <a:r>
              <a:rPr sz="2800" kern="0" dirty="0" err="1" smtClean="0">
                <a:solidFill>
                  <a:srgbClr val="000000"/>
                </a:solidFill>
                <a:latin typeface="Segoe UI" panose="020B0502040204020203" pitchFamily="34" charset="0"/>
                <a:ea typeface="Arial"/>
                <a:cs typeface="Segoe UI" panose="020B0502040204020203" pitchFamily="34" charset="0"/>
                <a:sym typeface="Arial"/>
              </a:rPr>
              <a:t>Kelurahan</a:t>
            </a:r>
            <a:r>
              <a:rPr sz="2800" kern="0" dirty="0" smtClean="0">
                <a:solidFill>
                  <a:srgbClr val="000000"/>
                </a:solidFill>
                <a:latin typeface="Segoe UI" panose="020B0502040204020203" pitchFamily="34" charset="0"/>
                <a:ea typeface="Arial"/>
                <a:cs typeface="Segoe UI" panose="020B0502040204020203" pitchFamily="34" charset="0"/>
                <a:sym typeface="Arial"/>
              </a:rPr>
              <a:t>/</a:t>
            </a:r>
            <a:r>
              <a:rPr sz="2800" kern="0" dirty="0" err="1" smtClean="0">
                <a:solidFill>
                  <a:srgbClr val="000000"/>
                </a:solidFill>
                <a:latin typeface="Segoe UI" panose="020B0502040204020203" pitchFamily="34" charset="0"/>
                <a:ea typeface="Arial"/>
                <a:cs typeface="Segoe UI" panose="020B0502040204020203" pitchFamily="34" charset="0"/>
                <a:sym typeface="Arial"/>
              </a:rPr>
              <a:t>Desa</a:t>
            </a:r>
            <a:r>
              <a:rPr sz="2800" kern="0" dirty="0" smtClean="0">
                <a:solidFill>
                  <a:srgbClr val="000000"/>
                </a:solidFill>
                <a:latin typeface="Segoe UI" panose="020B0502040204020203" pitchFamily="34" charset="0"/>
                <a:ea typeface="Arial"/>
                <a:cs typeface="Segoe UI" panose="020B0502040204020203" pitchFamily="34" charset="0"/>
                <a:sym typeface="Arial"/>
              </a:rPr>
              <a:t> </a:t>
            </a:r>
            <a:r>
              <a:rPr sz="2800" kern="0" dirty="0" err="1" smtClean="0">
                <a:solidFill>
                  <a:srgbClr val="000000"/>
                </a:solidFill>
                <a:latin typeface="Segoe UI" panose="020B0502040204020203" pitchFamily="34" charset="0"/>
                <a:ea typeface="Arial"/>
                <a:cs typeface="Segoe UI" panose="020B0502040204020203" pitchFamily="34" charset="0"/>
                <a:sym typeface="Arial"/>
              </a:rPr>
              <a:t>Terhadap</a:t>
            </a:r>
            <a:r>
              <a:rPr sz="2800" kern="0" dirty="0" smtClean="0">
                <a:solidFill>
                  <a:srgbClr val="000000"/>
                </a:solidFill>
                <a:latin typeface="Segoe UI" panose="020B0502040204020203" pitchFamily="34" charset="0"/>
                <a:ea typeface="Arial"/>
                <a:cs typeface="Segoe UI" panose="020B0502040204020203" pitchFamily="34" charset="0"/>
                <a:sym typeface="Arial"/>
              </a:rPr>
              <a:t> </a:t>
            </a:r>
            <a:r>
              <a:rPr sz="2800" kern="0" dirty="0" err="1" smtClean="0">
                <a:solidFill>
                  <a:srgbClr val="000000"/>
                </a:solidFill>
                <a:latin typeface="Segoe UI" panose="020B0502040204020203" pitchFamily="34" charset="0"/>
                <a:ea typeface="Arial"/>
                <a:cs typeface="Segoe UI" panose="020B0502040204020203" pitchFamily="34" charset="0"/>
                <a:sym typeface="Arial"/>
              </a:rPr>
              <a:t>Masyarakat</a:t>
            </a:r>
            <a:r>
              <a:rPr sz="2800" kern="0" dirty="0" smtClean="0">
                <a:solidFill>
                  <a:srgbClr val="000000"/>
                </a:solidFill>
                <a:latin typeface="Segoe UI" panose="020B0502040204020203" pitchFamily="34" charset="0"/>
                <a:ea typeface="Arial"/>
                <a:cs typeface="Segoe UI" panose="020B0502040204020203" pitchFamily="34" charset="0"/>
                <a:sym typeface="Arial"/>
              </a:rPr>
              <a:t> di </a:t>
            </a:r>
            <a:r>
              <a:rPr sz="2800" kern="0" dirty="0" err="1" smtClean="0">
                <a:solidFill>
                  <a:srgbClr val="000000"/>
                </a:solidFill>
                <a:latin typeface="Segoe UI" panose="020B0502040204020203" pitchFamily="34" charset="0"/>
                <a:ea typeface="Arial"/>
                <a:cs typeface="Segoe UI" panose="020B0502040204020203" pitchFamily="34" charset="0"/>
                <a:sym typeface="Arial"/>
              </a:rPr>
              <a:t>Kawasan</a:t>
            </a:r>
            <a:r>
              <a:rPr sz="2800" kern="0" dirty="0" smtClean="0">
                <a:solidFill>
                  <a:srgbClr val="000000"/>
                </a:solidFill>
                <a:latin typeface="Segoe UI" panose="020B0502040204020203" pitchFamily="34" charset="0"/>
                <a:ea typeface="Arial"/>
                <a:cs typeface="Segoe UI" panose="020B0502040204020203" pitchFamily="34" charset="0"/>
                <a:sym typeface="Arial"/>
              </a:rPr>
              <a:t> </a:t>
            </a:r>
            <a:r>
              <a:rPr sz="2800" kern="0" dirty="0" err="1" smtClean="0">
                <a:solidFill>
                  <a:srgbClr val="000000"/>
                </a:solidFill>
                <a:latin typeface="Segoe UI" panose="020B0502040204020203" pitchFamily="34" charset="0"/>
                <a:ea typeface="Arial"/>
                <a:cs typeface="Segoe UI" panose="020B0502040204020203" pitchFamily="34" charset="0"/>
                <a:sym typeface="Arial"/>
              </a:rPr>
              <a:t>Perbatasan</a:t>
            </a:r>
            <a:r>
              <a:rPr sz="2800" kern="0" dirty="0" smtClean="0">
                <a:solidFill>
                  <a:srgbClr val="000000"/>
                </a:solidFill>
                <a:latin typeface="Segoe UI" panose="020B0502040204020203" pitchFamily="34" charset="0"/>
                <a:ea typeface="Arial"/>
                <a:cs typeface="Segoe UI" panose="020B0502040204020203" pitchFamily="34" charset="0"/>
                <a:sym typeface="Arial"/>
              </a:rPr>
              <a:t> Negara </a:t>
            </a:r>
            <a:r>
              <a:rPr sz="2800" kern="0" dirty="0" err="1" smtClean="0">
                <a:solidFill>
                  <a:srgbClr val="000000"/>
                </a:solidFill>
                <a:latin typeface="Segoe UI" panose="020B0502040204020203" pitchFamily="34" charset="0"/>
                <a:ea typeface="Arial"/>
                <a:cs typeface="Segoe UI" panose="020B0502040204020203" pitchFamily="34" charset="0"/>
                <a:sym typeface="Arial"/>
              </a:rPr>
              <a:t>dan</a:t>
            </a:r>
            <a:r>
              <a:rPr sz="2800" kern="0" dirty="0" smtClean="0">
                <a:solidFill>
                  <a:srgbClr val="000000"/>
                </a:solidFill>
                <a:latin typeface="Segoe UI" panose="020B0502040204020203" pitchFamily="34" charset="0"/>
                <a:ea typeface="Arial"/>
                <a:cs typeface="Segoe UI" panose="020B0502040204020203" pitchFamily="34" charset="0"/>
                <a:sym typeface="Arial"/>
              </a:rPr>
              <a:t> </a:t>
            </a:r>
            <a:r>
              <a:rPr sz="2800" kern="0" dirty="0" err="1" smtClean="0">
                <a:solidFill>
                  <a:srgbClr val="000000"/>
                </a:solidFill>
                <a:latin typeface="Segoe UI" panose="020B0502040204020203" pitchFamily="34" charset="0"/>
                <a:ea typeface="Arial"/>
                <a:cs typeface="Segoe UI" panose="020B0502040204020203" pitchFamily="34" charset="0"/>
                <a:sym typeface="Arial"/>
              </a:rPr>
              <a:t>Pulau-pulau</a:t>
            </a:r>
            <a:r>
              <a:rPr sz="2800" kern="0" dirty="0" smtClean="0">
                <a:solidFill>
                  <a:srgbClr val="000000"/>
                </a:solidFill>
                <a:latin typeface="Segoe UI" panose="020B0502040204020203" pitchFamily="34" charset="0"/>
                <a:ea typeface="Arial"/>
                <a:cs typeface="Segoe UI" panose="020B0502040204020203" pitchFamily="34" charset="0"/>
                <a:sym typeface="Arial"/>
              </a:rPr>
              <a:t> </a:t>
            </a:r>
            <a:r>
              <a:rPr sz="2800" kern="0" dirty="0">
                <a:solidFill>
                  <a:srgbClr val="000000"/>
                </a:solidFill>
                <a:latin typeface="Segoe UI" panose="020B0502040204020203" pitchFamily="34" charset="0"/>
                <a:ea typeface="Arial"/>
                <a:cs typeface="Segoe UI" panose="020B0502040204020203" pitchFamily="34" charset="0"/>
                <a:sym typeface="Arial"/>
              </a:rPr>
              <a:t>K</a:t>
            </a:r>
            <a:r>
              <a:rPr sz="2800" kern="0" dirty="0" smtClean="0">
                <a:solidFill>
                  <a:srgbClr val="000000"/>
                </a:solidFill>
                <a:latin typeface="Segoe UI" panose="020B0502040204020203" pitchFamily="34" charset="0"/>
                <a:ea typeface="Arial"/>
                <a:cs typeface="Segoe UI" panose="020B0502040204020203" pitchFamily="34" charset="0"/>
                <a:sym typeface="Arial"/>
              </a:rPr>
              <a:t>ecil </a:t>
            </a:r>
            <a:r>
              <a:rPr sz="2800" kern="0" dirty="0" err="1" smtClean="0">
                <a:solidFill>
                  <a:srgbClr val="000000"/>
                </a:solidFill>
                <a:latin typeface="Segoe UI" panose="020B0502040204020203" pitchFamily="34" charset="0"/>
                <a:ea typeface="Arial"/>
                <a:cs typeface="Segoe UI" panose="020B0502040204020203" pitchFamily="34" charset="0"/>
                <a:sym typeface="Arial"/>
              </a:rPr>
              <a:t>Terluar</a:t>
            </a:r>
            <a:r>
              <a:rPr sz="2800" kern="0" dirty="0" smtClean="0">
                <a:solidFill>
                  <a:srgbClr val="000000"/>
                </a:solidFill>
                <a:latin typeface="Segoe UI" panose="020B0502040204020203" pitchFamily="34" charset="0"/>
                <a:ea typeface="Arial"/>
                <a:cs typeface="Segoe UI" panose="020B0502040204020203" pitchFamily="34" charset="0"/>
                <a:sym typeface="Arial"/>
              </a:rPr>
              <a:t> (</a:t>
            </a:r>
            <a:r>
              <a:rPr sz="2800" kern="0" dirty="0" err="1" smtClean="0">
                <a:solidFill>
                  <a:srgbClr val="000000"/>
                </a:solidFill>
                <a:latin typeface="Segoe UI" panose="020B0502040204020203" pitchFamily="34" charset="0"/>
                <a:ea typeface="Arial"/>
                <a:cs typeface="Segoe UI" panose="020B0502040204020203" pitchFamily="34" charset="0"/>
                <a:sym typeface="Arial"/>
              </a:rPr>
              <a:t>terutama</a:t>
            </a:r>
            <a:r>
              <a:rPr sz="2800" kern="0" dirty="0" smtClean="0">
                <a:solidFill>
                  <a:srgbClr val="000000"/>
                </a:solidFill>
                <a:latin typeface="Segoe UI" panose="020B0502040204020203" pitchFamily="34" charset="0"/>
                <a:ea typeface="Arial"/>
                <a:cs typeface="Segoe UI" panose="020B0502040204020203" pitchFamily="34" charset="0"/>
                <a:sym typeface="Arial"/>
              </a:rPr>
              <a:t> </a:t>
            </a:r>
            <a:r>
              <a:rPr sz="2800" kern="0" dirty="0" err="1" smtClean="0">
                <a:solidFill>
                  <a:srgbClr val="000000"/>
                </a:solidFill>
                <a:latin typeface="Segoe UI" panose="020B0502040204020203" pitchFamily="34" charset="0"/>
                <a:ea typeface="Arial"/>
                <a:cs typeface="Segoe UI" panose="020B0502040204020203" pitchFamily="34" charset="0"/>
                <a:sym typeface="Arial"/>
              </a:rPr>
              <a:t>berpenduduk</a:t>
            </a:r>
            <a:r>
              <a:rPr sz="2800" kern="0" dirty="0" smtClean="0">
                <a:solidFill>
                  <a:srgbClr val="000000"/>
                </a:solidFill>
                <a:latin typeface="Segoe UI" panose="020B0502040204020203" pitchFamily="34" charset="0"/>
                <a:ea typeface="Arial"/>
                <a:cs typeface="Segoe UI" panose="020B0502040204020203" pitchFamily="34" charset="0"/>
                <a:sym typeface="Arial"/>
              </a:rPr>
              <a:t>) </a:t>
            </a:r>
            <a:r>
              <a:rPr sz="2800" kern="0" dirty="0" err="1" smtClean="0">
                <a:solidFill>
                  <a:srgbClr val="000000"/>
                </a:solidFill>
                <a:latin typeface="Segoe UI" panose="020B0502040204020203" pitchFamily="34" charset="0"/>
                <a:ea typeface="Arial"/>
                <a:cs typeface="Segoe UI" panose="020B0502040204020203" pitchFamily="34" charset="0"/>
                <a:sym typeface="Arial"/>
              </a:rPr>
              <a:t>dengan</a:t>
            </a:r>
            <a:r>
              <a:rPr sz="2800" kern="0" dirty="0" smtClean="0">
                <a:solidFill>
                  <a:srgbClr val="000000"/>
                </a:solidFill>
                <a:latin typeface="Segoe UI" panose="020B0502040204020203" pitchFamily="34" charset="0"/>
                <a:ea typeface="Arial"/>
                <a:cs typeface="Segoe UI" panose="020B0502040204020203" pitchFamily="34" charset="0"/>
                <a:sym typeface="Arial"/>
              </a:rPr>
              <a:t> </a:t>
            </a:r>
            <a:r>
              <a:rPr sz="2800" kern="0" dirty="0" err="1" smtClean="0">
                <a:solidFill>
                  <a:srgbClr val="000000"/>
                </a:solidFill>
                <a:latin typeface="Segoe UI" panose="020B0502040204020203" pitchFamily="34" charset="0"/>
                <a:ea typeface="Arial"/>
                <a:cs typeface="Segoe UI" panose="020B0502040204020203" pitchFamily="34" charset="0"/>
                <a:sym typeface="Arial"/>
              </a:rPr>
              <a:t>Tersedianya</a:t>
            </a:r>
            <a:r>
              <a:rPr sz="2800" kern="0" dirty="0" smtClean="0">
                <a:solidFill>
                  <a:srgbClr val="000000"/>
                </a:solidFill>
                <a:latin typeface="Segoe UI" panose="020B0502040204020203" pitchFamily="34" charset="0"/>
                <a:ea typeface="Arial"/>
                <a:cs typeface="Segoe UI" panose="020B0502040204020203" pitchFamily="34" charset="0"/>
                <a:sym typeface="Arial"/>
              </a:rPr>
              <a:t> </a:t>
            </a:r>
            <a:r>
              <a:rPr sz="2800" kern="0" dirty="0" err="1" smtClean="0">
                <a:solidFill>
                  <a:srgbClr val="000000"/>
                </a:solidFill>
                <a:latin typeface="Segoe UI" panose="020B0502040204020203" pitchFamily="34" charset="0"/>
                <a:ea typeface="Arial"/>
                <a:cs typeface="Segoe UI" panose="020B0502040204020203" pitchFamily="34" charset="0"/>
                <a:sym typeface="Arial"/>
              </a:rPr>
              <a:t>Fasilitas</a:t>
            </a:r>
            <a:r>
              <a:rPr sz="2800" kern="0" dirty="0" smtClean="0">
                <a:solidFill>
                  <a:srgbClr val="000000"/>
                </a:solidFill>
                <a:latin typeface="Segoe UI" panose="020B0502040204020203" pitchFamily="34" charset="0"/>
                <a:ea typeface="Arial"/>
                <a:cs typeface="Segoe UI" panose="020B0502040204020203" pitchFamily="34" charset="0"/>
                <a:sym typeface="Arial"/>
              </a:rPr>
              <a:t> </a:t>
            </a:r>
            <a:r>
              <a:rPr sz="2800" kern="0" dirty="0" err="1" smtClean="0">
                <a:solidFill>
                  <a:srgbClr val="000000"/>
                </a:solidFill>
                <a:latin typeface="Segoe UI" panose="020B0502040204020203" pitchFamily="34" charset="0"/>
                <a:ea typeface="Arial"/>
                <a:cs typeface="Segoe UI" panose="020B0502040204020203" pitchFamily="34" charset="0"/>
                <a:sym typeface="Arial"/>
              </a:rPr>
              <a:t>Pelayanan</a:t>
            </a:r>
            <a:r>
              <a:rPr sz="2800" kern="0" dirty="0" smtClean="0">
                <a:solidFill>
                  <a:srgbClr val="000000"/>
                </a:solidFill>
                <a:latin typeface="Segoe UI" panose="020B0502040204020203" pitchFamily="34" charset="0"/>
                <a:ea typeface="Arial"/>
                <a:cs typeface="Segoe UI" panose="020B0502040204020203" pitchFamily="34" charset="0"/>
                <a:sym typeface="Arial"/>
              </a:rPr>
              <a:t> </a:t>
            </a:r>
            <a:r>
              <a:rPr sz="2800" kern="0" dirty="0" err="1" smtClean="0">
                <a:solidFill>
                  <a:srgbClr val="000000"/>
                </a:solidFill>
                <a:latin typeface="Segoe UI" panose="020B0502040204020203" pitchFamily="34" charset="0"/>
                <a:ea typeface="Arial"/>
                <a:cs typeface="Segoe UI" panose="020B0502040204020203" pitchFamily="34" charset="0"/>
                <a:sym typeface="Arial"/>
              </a:rPr>
              <a:t>Pemerintah</a:t>
            </a:r>
            <a:r>
              <a:rPr sz="2800" kern="0" dirty="0" smtClean="0">
                <a:solidFill>
                  <a:srgbClr val="000000"/>
                </a:solidFill>
                <a:latin typeface="Segoe UI" panose="020B0502040204020203" pitchFamily="34" charset="0"/>
                <a:ea typeface="Arial"/>
                <a:cs typeface="Segoe UI" panose="020B0502040204020203" pitchFamily="34" charset="0"/>
                <a:sym typeface="Arial"/>
              </a:rPr>
              <a:t>.</a:t>
            </a:r>
            <a:endParaRPr sz="2800" kern="0" dirty="0">
              <a:solidFill>
                <a:srgbClr val="000000"/>
              </a:solidFill>
              <a:latin typeface="Segoe UI" panose="020B0502040204020203" pitchFamily="34" charset="0"/>
              <a:ea typeface="Arial"/>
              <a:cs typeface="Segoe UI" panose="020B0502040204020203" pitchFamily="34" charset="0"/>
              <a:sym typeface="Arial"/>
            </a:endParaRPr>
          </a:p>
        </p:txBody>
      </p:sp>
    </p:spTree>
    <p:extLst>
      <p:ext uri="{BB962C8B-B14F-4D97-AF65-F5344CB8AC3E}">
        <p14:creationId xmlns:p14="http://schemas.microsoft.com/office/powerpoint/2010/main" val="4166895569"/>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740938" y="87248"/>
            <a:ext cx="11226944" cy="907571"/>
            <a:chOff x="3848552" y="-7817"/>
            <a:chExt cx="9429293" cy="907571"/>
          </a:xfrm>
        </p:grpSpPr>
        <p:sp>
          <p:nvSpPr>
            <p:cNvPr id="2" name="TextBox 1"/>
            <p:cNvSpPr txBox="1"/>
            <p:nvPr/>
          </p:nvSpPr>
          <p:spPr>
            <a:xfrm>
              <a:off x="3848552" y="-7817"/>
              <a:ext cx="9429293" cy="707886"/>
            </a:xfrm>
            <a:prstGeom prst="rect">
              <a:avLst/>
            </a:prstGeom>
            <a:noFill/>
          </p:spPr>
          <p:txBody>
            <a:bodyPr wrap="square" rtlCol="0" anchor="ctr">
              <a:spAutoFit/>
            </a:bodyPr>
            <a:lstStyle/>
            <a:p>
              <a:r>
                <a:rPr lang="id-ID" altLang="ko-KR" sz="4000" b="1" dirty="0" smtClean="0">
                  <a:latin typeface="Segoe UI" panose="020B0502040204020203" pitchFamily="34" charset="0"/>
                  <a:cs typeface="Segoe UI" panose="020B0502040204020203" pitchFamily="34" charset="0"/>
                </a:rPr>
                <a:t>ACUAN/KRITERIA/PERTIMBANGAN TEKNIS</a:t>
              </a:r>
              <a:endParaRPr lang="ko-KR" altLang="en-US" sz="4000" b="1" dirty="0">
                <a:latin typeface="Segoe UI" panose="020B0502040204020203" pitchFamily="34" charset="0"/>
                <a:cs typeface="Segoe UI" panose="020B0502040204020203" pitchFamily="34" charset="0"/>
              </a:endParaRPr>
            </a:p>
          </p:txBody>
        </p:sp>
        <p:sp>
          <p:nvSpPr>
            <p:cNvPr id="192" name="TextBox 191"/>
            <p:cNvSpPr txBox="1"/>
            <p:nvPr/>
          </p:nvSpPr>
          <p:spPr>
            <a:xfrm>
              <a:off x="3848552" y="499644"/>
              <a:ext cx="5691004" cy="400110"/>
            </a:xfrm>
            <a:prstGeom prst="rect">
              <a:avLst/>
            </a:prstGeom>
            <a:noFill/>
          </p:spPr>
          <p:txBody>
            <a:bodyPr wrap="square" lIns="108000" rIns="108000" rtlCol="0">
              <a:spAutoFit/>
            </a:bodyPr>
            <a:lstStyle/>
            <a:p>
              <a:r>
                <a:rPr lang="id-ID" altLang="ko-KR" sz="2000" dirty="0" smtClean="0">
                  <a:latin typeface="Segoe UI Semibold" panose="020B0702040204020203" pitchFamily="34" charset="0"/>
                  <a:cs typeface="Segoe UI Semibold" panose="020B0702040204020203" pitchFamily="34" charset="0"/>
                </a:rPr>
                <a:t>Alokasi Pembangunan di Perbatasan dan Pulau Terluar</a:t>
              </a:r>
              <a:endParaRPr lang="ko-KR" altLang="en-US" sz="2000" dirty="0">
                <a:latin typeface="Segoe UI Semibold" panose="020B0702040204020203" pitchFamily="34" charset="0"/>
                <a:cs typeface="Segoe UI Semibold" panose="020B0702040204020203" pitchFamily="34" charset="0"/>
              </a:endParaRPr>
            </a:p>
          </p:txBody>
        </p:sp>
      </p:grpSp>
      <p:grpSp>
        <p:nvGrpSpPr>
          <p:cNvPr id="494" name="Group 493">
            <a:extLst>
              <a:ext uri="{FF2B5EF4-FFF2-40B4-BE49-F238E27FC236}">
                <a16:creationId xmlns:a16="http://schemas.microsoft.com/office/drawing/2014/main" xmlns="" id="{8861397A-F7C7-40F8-BAF2-9CDEEF0B34DF}"/>
              </a:ext>
            </a:extLst>
          </p:cNvPr>
          <p:cNvGrpSpPr/>
          <p:nvPr/>
        </p:nvGrpSpPr>
        <p:grpSpPr>
          <a:xfrm>
            <a:off x="-30456" y="6705945"/>
            <a:ext cx="12240040" cy="170806"/>
            <a:chOff x="-48040" y="6512575"/>
            <a:chExt cx="12240040" cy="364176"/>
          </a:xfrm>
        </p:grpSpPr>
        <p:sp>
          <p:nvSpPr>
            <p:cNvPr id="419" name="Rectangle 418">
              <a:extLst>
                <a:ext uri="{FF2B5EF4-FFF2-40B4-BE49-F238E27FC236}">
                  <a16:creationId xmlns:a16="http://schemas.microsoft.com/office/drawing/2014/main" xmlns="" id="{892DED0D-52A6-42B8-8553-62DC089010FE}"/>
                </a:ext>
              </a:extLst>
            </p:cNvPr>
            <p:cNvSpPr/>
            <p:nvPr/>
          </p:nvSpPr>
          <p:spPr>
            <a:xfrm>
              <a:off x="-17584" y="6512575"/>
              <a:ext cx="12192000" cy="3641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3" name="Freeform: Shape 492">
              <a:extLst>
                <a:ext uri="{FF2B5EF4-FFF2-40B4-BE49-F238E27FC236}">
                  <a16:creationId xmlns:a16="http://schemas.microsoft.com/office/drawing/2014/main" xmlns="" id="{4AAD6B18-FAC3-4DD2-AE4D-3BE6FE0C3F9B}"/>
                </a:ext>
              </a:extLst>
            </p:cNvPr>
            <p:cNvSpPr/>
            <p:nvPr/>
          </p:nvSpPr>
          <p:spPr>
            <a:xfrm>
              <a:off x="-48040" y="6526705"/>
              <a:ext cx="12240040" cy="347675"/>
            </a:xfrm>
            <a:custGeom>
              <a:avLst/>
              <a:gdLst>
                <a:gd name="connsiteX0" fmla="*/ 12135116 w 12240040"/>
                <a:gd name="connsiteY0" fmla="*/ 0 h 347675"/>
                <a:gd name="connsiteX1" fmla="*/ 12240040 w 12240040"/>
                <a:gd name="connsiteY1" fmla="*/ 0 h 347675"/>
                <a:gd name="connsiteX2" fmla="*/ 12075846 w 12240040"/>
                <a:gd name="connsiteY2" fmla="*/ 347675 h 347675"/>
                <a:gd name="connsiteX3" fmla="*/ 11970922 w 12240040"/>
                <a:gd name="connsiteY3" fmla="*/ 347675 h 347675"/>
                <a:gd name="connsiteX4" fmla="*/ 11930117 w 12240040"/>
                <a:gd name="connsiteY4" fmla="*/ 0 h 347675"/>
                <a:gd name="connsiteX5" fmla="*/ 12035041 w 12240040"/>
                <a:gd name="connsiteY5" fmla="*/ 0 h 347675"/>
                <a:gd name="connsiteX6" fmla="*/ 11870847 w 12240040"/>
                <a:gd name="connsiteY6" fmla="*/ 347675 h 347675"/>
                <a:gd name="connsiteX7" fmla="*/ 11765923 w 12240040"/>
                <a:gd name="connsiteY7" fmla="*/ 347675 h 347675"/>
                <a:gd name="connsiteX8" fmla="*/ 11725116 w 12240040"/>
                <a:gd name="connsiteY8" fmla="*/ 0 h 347675"/>
                <a:gd name="connsiteX9" fmla="*/ 11830040 w 12240040"/>
                <a:gd name="connsiteY9" fmla="*/ 0 h 347675"/>
                <a:gd name="connsiteX10" fmla="*/ 11665846 w 12240040"/>
                <a:gd name="connsiteY10" fmla="*/ 347675 h 347675"/>
                <a:gd name="connsiteX11" fmla="*/ 11560922 w 12240040"/>
                <a:gd name="connsiteY11" fmla="*/ 347675 h 347675"/>
                <a:gd name="connsiteX12" fmla="*/ 11520115 w 12240040"/>
                <a:gd name="connsiteY12" fmla="*/ 0 h 347675"/>
                <a:gd name="connsiteX13" fmla="*/ 11625039 w 12240040"/>
                <a:gd name="connsiteY13" fmla="*/ 0 h 347675"/>
                <a:gd name="connsiteX14" fmla="*/ 11460845 w 12240040"/>
                <a:gd name="connsiteY14" fmla="*/ 347675 h 347675"/>
                <a:gd name="connsiteX15" fmla="*/ 11355921 w 12240040"/>
                <a:gd name="connsiteY15" fmla="*/ 347675 h 347675"/>
                <a:gd name="connsiteX16" fmla="*/ 11315114 w 12240040"/>
                <a:gd name="connsiteY16" fmla="*/ 0 h 347675"/>
                <a:gd name="connsiteX17" fmla="*/ 11420038 w 12240040"/>
                <a:gd name="connsiteY17" fmla="*/ 0 h 347675"/>
                <a:gd name="connsiteX18" fmla="*/ 11255844 w 12240040"/>
                <a:gd name="connsiteY18" fmla="*/ 347675 h 347675"/>
                <a:gd name="connsiteX19" fmla="*/ 11150920 w 12240040"/>
                <a:gd name="connsiteY19" fmla="*/ 347675 h 347675"/>
                <a:gd name="connsiteX20" fmla="*/ 11110113 w 12240040"/>
                <a:gd name="connsiteY20" fmla="*/ 0 h 347675"/>
                <a:gd name="connsiteX21" fmla="*/ 11215037 w 12240040"/>
                <a:gd name="connsiteY21" fmla="*/ 0 h 347675"/>
                <a:gd name="connsiteX22" fmla="*/ 11050843 w 12240040"/>
                <a:gd name="connsiteY22" fmla="*/ 347675 h 347675"/>
                <a:gd name="connsiteX23" fmla="*/ 10945919 w 12240040"/>
                <a:gd name="connsiteY23" fmla="*/ 347675 h 347675"/>
                <a:gd name="connsiteX24" fmla="*/ 10905112 w 12240040"/>
                <a:gd name="connsiteY24" fmla="*/ 0 h 347675"/>
                <a:gd name="connsiteX25" fmla="*/ 11010036 w 12240040"/>
                <a:gd name="connsiteY25" fmla="*/ 0 h 347675"/>
                <a:gd name="connsiteX26" fmla="*/ 10845842 w 12240040"/>
                <a:gd name="connsiteY26" fmla="*/ 347675 h 347675"/>
                <a:gd name="connsiteX27" fmla="*/ 10740918 w 12240040"/>
                <a:gd name="connsiteY27" fmla="*/ 347675 h 347675"/>
                <a:gd name="connsiteX28" fmla="*/ 10700111 w 12240040"/>
                <a:gd name="connsiteY28" fmla="*/ 0 h 347675"/>
                <a:gd name="connsiteX29" fmla="*/ 10805035 w 12240040"/>
                <a:gd name="connsiteY29" fmla="*/ 0 h 347675"/>
                <a:gd name="connsiteX30" fmla="*/ 10640841 w 12240040"/>
                <a:gd name="connsiteY30" fmla="*/ 347675 h 347675"/>
                <a:gd name="connsiteX31" fmla="*/ 10535917 w 12240040"/>
                <a:gd name="connsiteY31" fmla="*/ 347675 h 347675"/>
                <a:gd name="connsiteX32" fmla="*/ 10495110 w 12240040"/>
                <a:gd name="connsiteY32" fmla="*/ 0 h 347675"/>
                <a:gd name="connsiteX33" fmla="*/ 10600034 w 12240040"/>
                <a:gd name="connsiteY33" fmla="*/ 0 h 347675"/>
                <a:gd name="connsiteX34" fmla="*/ 10435840 w 12240040"/>
                <a:gd name="connsiteY34" fmla="*/ 347675 h 347675"/>
                <a:gd name="connsiteX35" fmla="*/ 10330916 w 12240040"/>
                <a:gd name="connsiteY35" fmla="*/ 347675 h 347675"/>
                <a:gd name="connsiteX36" fmla="*/ 10290109 w 12240040"/>
                <a:gd name="connsiteY36" fmla="*/ 0 h 347675"/>
                <a:gd name="connsiteX37" fmla="*/ 10395033 w 12240040"/>
                <a:gd name="connsiteY37" fmla="*/ 0 h 347675"/>
                <a:gd name="connsiteX38" fmla="*/ 10230839 w 12240040"/>
                <a:gd name="connsiteY38" fmla="*/ 347675 h 347675"/>
                <a:gd name="connsiteX39" fmla="*/ 10125915 w 12240040"/>
                <a:gd name="connsiteY39" fmla="*/ 347675 h 347675"/>
                <a:gd name="connsiteX40" fmla="*/ 10085108 w 12240040"/>
                <a:gd name="connsiteY40" fmla="*/ 0 h 347675"/>
                <a:gd name="connsiteX41" fmla="*/ 10190032 w 12240040"/>
                <a:gd name="connsiteY41" fmla="*/ 0 h 347675"/>
                <a:gd name="connsiteX42" fmla="*/ 10025838 w 12240040"/>
                <a:gd name="connsiteY42" fmla="*/ 347675 h 347675"/>
                <a:gd name="connsiteX43" fmla="*/ 9920914 w 12240040"/>
                <a:gd name="connsiteY43" fmla="*/ 347675 h 347675"/>
                <a:gd name="connsiteX44" fmla="*/ 9893895 w 12240040"/>
                <a:gd name="connsiteY44" fmla="*/ 0 h 347675"/>
                <a:gd name="connsiteX45" fmla="*/ 9998819 w 12240040"/>
                <a:gd name="connsiteY45" fmla="*/ 0 h 347675"/>
                <a:gd name="connsiteX46" fmla="*/ 9834625 w 12240040"/>
                <a:gd name="connsiteY46" fmla="*/ 347675 h 347675"/>
                <a:gd name="connsiteX47" fmla="*/ 9729701 w 12240040"/>
                <a:gd name="connsiteY47" fmla="*/ 347675 h 347675"/>
                <a:gd name="connsiteX48" fmla="*/ 9688896 w 12240040"/>
                <a:gd name="connsiteY48" fmla="*/ 0 h 347675"/>
                <a:gd name="connsiteX49" fmla="*/ 9793820 w 12240040"/>
                <a:gd name="connsiteY49" fmla="*/ 0 h 347675"/>
                <a:gd name="connsiteX50" fmla="*/ 9629626 w 12240040"/>
                <a:gd name="connsiteY50" fmla="*/ 347675 h 347675"/>
                <a:gd name="connsiteX51" fmla="*/ 9524702 w 12240040"/>
                <a:gd name="connsiteY51" fmla="*/ 347675 h 347675"/>
                <a:gd name="connsiteX52" fmla="*/ 9483895 w 12240040"/>
                <a:gd name="connsiteY52" fmla="*/ 0 h 347675"/>
                <a:gd name="connsiteX53" fmla="*/ 9588819 w 12240040"/>
                <a:gd name="connsiteY53" fmla="*/ 0 h 347675"/>
                <a:gd name="connsiteX54" fmla="*/ 9424625 w 12240040"/>
                <a:gd name="connsiteY54" fmla="*/ 347675 h 347675"/>
                <a:gd name="connsiteX55" fmla="*/ 9319701 w 12240040"/>
                <a:gd name="connsiteY55" fmla="*/ 347675 h 347675"/>
                <a:gd name="connsiteX56" fmla="*/ 9278894 w 12240040"/>
                <a:gd name="connsiteY56" fmla="*/ 0 h 347675"/>
                <a:gd name="connsiteX57" fmla="*/ 9383818 w 12240040"/>
                <a:gd name="connsiteY57" fmla="*/ 0 h 347675"/>
                <a:gd name="connsiteX58" fmla="*/ 9219624 w 12240040"/>
                <a:gd name="connsiteY58" fmla="*/ 347675 h 347675"/>
                <a:gd name="connsiteX59" fmla="*/ 9114700 w 12240040"/>
                <a:gd name="connsiteY59" fmla="*/ 347675 h 347675"/>
                <a:gd name="connsiteX60" fmla="*/ 9073893 w 12240040"/>
                <a:gd name="connsiteY60" fmla="*/ 0 h 347675"/>
                <a:gd name="connsiteX61" fmla="*/ 9178817 w 12240040"/>
                <a:gd name="connsiteY61" fmla="*/ 0 h 347675"/>
                <a:gd name="connsiteX62" fmla="*/ 9014623 w 12240040"/>
                <a:gd name="connsiteY62" fmla="*/ 347675 h 347675"/>
                <a:gd name="connsiteX63" fmla="*/ 8909699 w 12240040"/>
                <a:gd name="connsiteY63" fmla="*/ 347675 h 347675"/>
                <a:gd name="connsiteX64" fmla="*/ 8868892 w 12240040"/>
                <a:gd name="connsiteY64" fmla="*/ 0 h 347675"/>
                <a:gd name="connsiteX65" fmla="*/ 8973816 w 12240040"/>
                <a:gd name="connsiteY65" fmla="*/ 0 h 347675"/>
                <a:gd name="connsiteX66" fmla="*/ 8809622 w 12240040"/>
                <a:gd name="connsiteY66" fmla="*/ 347675 h 347675"/>
                <a:gd name="connsiteX67" fmla="*/ 8704698 w 12240040"/>
                <a:gd name="connsiteY67" fmla="*/ 347675 h 347675"/>
                <a:gd name="connsiteX68" fmla="*/ 8663891 w 12240040"/>
                <a:gd name="connsiteY68" fmla="*/ 0 h 347675"/>
                <a:gd name="connsiteX69" fmla="*/ 8768815 w 12240040"/>
                <a:gd name="connsiteY69" fmla="*/ 0 h 347675"/>
                <a:gd name="connsiteX70" fmla="*/ 8604621 w 12240040"/>
                <a:gd name="connsiteY70" fmla="*/ 347675 h 347675"/>
                <a:gd name="connsiteX71" fmla="*/ 8499697 w 12240040"/>
                <a:gd name="connsiteY71" fmla="*/ 347675 h 347675"/>
                <a:gd name="connsiteX72" fmla="*/ 8458890 w 12240040"/>
                <a:gd name="connsiteY72" fmla="*/ 0 h 347675"/>
                <a:gd name="connsiteX73" fmla="*/ 8563814 w 12240040"/>
                <a:gd name="connsiteY73" fmla="*/ 0 h 347675"/>
                <a:gd name="connsiteX74" fmla="*/ 8399620 w 12240040"/>
                <a:gd name="connsiteY74" fmla="*/ 347675 h 347675"/>
                <a:gd name="connsiteX75" fmla="*/ 8294696 w 12240040"/>
                <a:gd name="connsiteY75" fmla="*/ 347675 h 347675"/>
                <a:gd name="connsiteX76" fmla="*/ 8253889 w 12240040"/>
                <a:gd name="connsiteY76" fmla="*/ 0 h 347675"/>
                <a:gd name="connsiteX77" fmla="*/ 8358813 w 12240040"/>
                <a:gd name="connsiteY77" fmla="*/ 0 h 347675"/>
                <a:gd name="connsiteX78" fmla="*/ 8194619 w 12240040"/>
                <a:gd name="connsiteY78" fmla="*/ 347675 h 347675"/>
                <a:gd name="connsiteX79" fmla="*/ 8089695 w 12240040"/>
                <a:gd name="connsiteY79" fmla="*/ 347675 h 347675"/>
                <a:gd name="connsiteX80" fmla="*/ 8048888 w 12240040"/>
                <a:gd name="connsiteY80" fmla="*/ 0 h 347675"/>
                <a:gd name="connsiteX81" fmla="*/ 8153812 w 12240040"/>
                <a:gd name="connsiteY81" fmla="*/ 0 h 347675"/>
                <a:gd name="connsiteX82" fmla="*/ 7989618 w 12240040"/>
                <a:gd name="connsiteY82" fmla="*/ 347675 h 347675"/>
                <a:gd name="connsiteX83" fmla="*/ 7884694 w 12240040"/>
                <a:gd name="connsiteY83" fmla="*/ 347675 h 347675"/>
                <a:gd name="connsiteX84" fmla="*/ 7843887 w 12240040"/>
                <a:gd name="connsiteY84" fmla="*/ 0 h 347675"/>
                <a:gd name="connsiteX85" fmla="*/ 7948811 w 12240040"/>
                <a:gd name="connsiteY85" fmla="*/ 0 h 347675"/>
                <a:gd name="connsiteX86" fmla="*/ 7784617 w 12240040"/>
                <a:gd name="connsiteY86" fmla="*/ 347675 h 347675"/>
                <a:gd name="connsiteX87" fmla="*/ 7679693 w 12240040"/>
                <a:gd name="connsiteY87" fmla="*/ 347675 h 347675"/>
                <a:gd name="connsiteX88" fmla="*/ 7652677 w 12240040"/>
                <a:gd name="connsiteY88" fmla="*/ 0 h 347675"/>
                <a:gd name="connsiteX89" fmla="*/ 7757601 w 12240040"/>
                <a:gd name="connsiteY89" fmla="*/ 0 h 347675"/>
                <a:gd name="connsiteX90" fmla="*/ 7593407 w 12240040"/>
                <a:gd name="connsiteY90" fmla="*/ 347675 h 347675"/>
                <a:gd name="connsiteX91" fmla="*/ 7488483 w 12240040"/>
                <a:gd name="connsiteY91" fmla="*/ 347675 h 347675"/>
                <a:gd name="connsiteX92" fmla="*/ 7447678 w 12240040"/>
                <a:gd name="connsiteY92" fmla="*/ 0 h 347675"/>
                <a:gd name="connsiteX93" fmla="*/ 7552602 w 12240040"/>
                <a:gd name="connsiteY93" fmla="*/ 0 h 347675"/>
                <a:gd name="connsiteX94" fmla="*/ 7388408 w 12240040"/>
                <a:gd name="connsiteY94" fmla="*/ 347675 h 347675"/>
                <a:gd name="connsiteX95" fmla="*/ 7283484 w 12240040"/>
                <a:gd name="connsiteY95" fmla="*/ 347675 h 347675"/>
                <a:gd name="connsiteX96" fmla="*/ 7242677 w 12240040"/>
                <a:gd name="connsiteY96" fmla="*/ 0 h 347675"/>
                <a:gd name="connsiteX97" fmla="*/ 7347601 w 12240040"/>
                <a:gd name="connsiteY97" fmla="*/ 0 h 347675"/>
                <a:gd name="connsiteX98" fmla="*/ 7183407 w 12240040"/>
                <a:gd name="connsiteY98" fmla="*/ 347675 h 347675"/>
                <a:gd name="connsiteX99" fmla="*/ 7078483 w 12240040"/>
                <a:gd name="connsiteY99" fmla="*/ 347675 h 347675"/>
                <a:gd name="connsiteX100" fmla="*/ 7037676 w 12240040"/>
                <a:gd name="connsiteY100" fmla="*/ 0 h 347675"/>
                <a:gd name="connsiteX101" fmla="*/ 7142600 w 12240040"/>
                <a:gd name="connsiteY101" fmla="*/ 0 h 347675"/>
                <a:gd name="connsiteX102" fmla="*/ 6978406 w 12240040"/>
                <a:gd name="connsiteY102" fmla="*/ 347675 h 347675"/>
                <a:gd name="connsiteX103" fmla="*/ 6873482 w 12240040"/>
                <a:gd name="connsiteY103" fmla="*/ 347675 h 347675"/>
                <a:gd name="connsiteX104" fmla="*/ 6832675 w 12240040"/>
                <a:gd name="connsiteY104" fmla="*/ 0 h 347675"/>
                <a:gd name="connsiteX105" fmla="*/ 6937599 w 12240040"/>
                <a:gd name="connsiteY105" fmla="*/ 0 h 347675"/>
                <a:gd name="connsiteX106" fmla="*/ 6773405 w 12240040"/>
                <a:gd name="connsiteY106" fmla="*/ 347675 h 347675"/>
                <a:gd name="connsiteX107" fmla="*/ 6668481 w 12240040"/>
                <a:gd name="connsiteY107" fmla="*/ 347675 h 347675"/>
                <a:gd name="connsiteX108" fmla="*/ 6627674 w 12240040"/>
                <a:gd name="connsiteY108" fmla="*/ 0 h 347675"/>
                <a:gd name="connsiteX109" fmla="*/ 6732598 w 12240040"/>
                <a:gd name="connsiteY109" fmla="*/ 0 h 347675"/>
                <a:gd name="connsiteX110" fmla="*/ 6568404 w 12240040"/>
                <a:gd name="connsiteY110" fmla="*/ 347675 h 347675"/>
                <a:gd name="connsiteX111" fmla="*/ 6463480 w 12240040"/>
                <a:gd name="connsiteY111" fmla="*/ 347675 h 347675"/>
                <a:gd name="connsiteX112" fmla="*/ 6422673 w 12240040"/>
                <a:gd name="connsiteY112" fmla="*/ 0 h 347675"/>
                <a:gd name="connsiteX113" fmla="*/ 6527597 w 12240040"/>
                <a:gd name="connsiteY113" fmla="*/ 0 h 347675"/>
                <a:gd name="connsiteX114" fmla="*/ 6363403 w 12240040"/>
                <a:gd name="connsiteY114" fmla="*/ 347675 h 347675"/>
                <a:gd name="connsiteX115" fmla="*/ 6258479 w 12240040"/>
                <a:gd name="connsiteY115" fmla="*/ 347675 h 347675"/>
                <a:gd name="connsiteX116" fmla="*/ 6217672 w 12240040"/>
                <a:gd name="connsiteY116" fmla="*/ 0 h 347675"/>
                <a:gd name="connsiteX117" fmla="*/ 6322596 w 12240040"/>
                <a:gd name="connsiteY117" fmla="*/ 0 h 347675"/>
                <a:gd name="connsiteX118" fmla="*/ 6158402 w 12240040"/>
                <a:gd name="connsiteY118" fmla="*/ 347675 h 347675"/>
                <a:gd name="connsiteX119" fmla="*/ 6053478 w 12240040"/>
                <a:gd name="connsiteY119" fmla="*/ 347675 h 347675"/>
                <a:gd name="connsiteX120" fmla="*/ 6012672 w 12240040"/>
                <a:gd name="connsiteY120" fmla="*/ 0 h 347675"/>
                <a:gd name="connsiteX121" fmla="*/ 6117596 w 12240040"/>
                <a:gd name="connsiteY121" fmla="*/ 0 h 347675"/>
                <a:gd name="connsiteX122" fmla="*/ 5953402 w 12240040"/>
                <a:gd name="connsiteY122" fmla="*/ 347675 h 347675"/>
                <a:gd name="connsiteX123" fmla="*/ 5848478 w 12240040"/>
                <a:gd name="connsiteY123" fmla="*/ 347675 h 347675"/>
                <a:gd name="connsiteX124" fmla="*/ 5807671 w 12240040"/>
                <a:gd name="connsiteY124" fmla="*/ 0 h 347675"/>
                <a:gd name="connsiteX125" fmla="*/ 5912595 w 12240040"/>
                <a:gd name="connsiteY125" fmla="*/ 0 h 347675"/>
                <a:gd name="connsiteX126" fmla="*/ 5748402 w 12240040"/>
                <a:gd name="connsiteY126" fmla="*/ 347675 h 347675"/>
                <a:gd name="connsiteX127" fmla="*/ 5643479 w 12240040"/>
                <a:gd name="connsiteY127" fmla="*/ 347675 h 347675"/>
                <a:gd name="connsiteX128" fmla="*/ 5602671 w 12240040"/>
                <a:gd name="connsiteY128" fmla="*/ 0 h 347675"/>
                <a:gd name="connsiteX129" fmla="*/ 5707595 w 12240040"/>
                <a:gd name="connsiteY129" fmla="*/ 0 h 347675"/>
                <a:gd name="connsiteX130" fmla="*/ 5543402 w 12240040"/>
                <a:gd name="connsiteY130" fmla="*/ 347675 h 347675"/>
                <a:gd name="connsiteX131" fmla="*/ 5438478 w 12240040"/>
                <a:gd name="connsiteY131" fmla="*/ 347675 h 347675"/>
                <a:gd name="connsiteX132" fmla="*/ 5411462 w 12240040"/>
                <a:gd name="connsiteY132" fmla="*/ 0 h 347675"/>
                <a:gd name="connsiteX133" fmla="*/ 5516385 w 12240040"/>
                <a:gd name="connsiteY133" fmla="*/ 0 h 347675"/>
                <a:gd name="connsiteX134" fmla="*/ 5352193 w 12240040"/>
                <a:gd name="connsiteY134" fmla="*/ 347675 h 347675"/>
                <a:gd name="connsiteX135" fmla="*/ 5247268 w 12240040"/>
                <a:gd name="connsiteY135" fmla="*/ 347675 h 347675"/>
                <a:gd name="connsiteX136" fmla="*/ 5206463 w 12240040"/>
                <a:gd name="connsiteY136" fmla="*/ 0 h 347675"/>
                <a:gd name="connsiteX137" fmla="*/ 5311388 w 12240040"/>
                <a:gd name="connsiteY137" fmla="*/ 0 h 347675"/>
                <a:gd name="connsiteX138" fmla="*/ 5147194 w 12240040"/>
                <a:gd name="connsiteY138" fmla="*/ 347675 h 347675"/>
                <a:gd name="connsiteX139" fmla="*/ 5042269 w 12240040"/>
                <a:gd name="connsiteY139" fmla="*/ 347675 h 347675"/>
                <a:gd name="connsiteX140" fmla="*/ 5001460 w 12240040"/>
                <a:gd name="connsiteY140" fmla="*/ 0 h 347675"/>
                <a:gd name="connsiteX141" fmla="*/ 5106386 w 12240040"/>
                <a:gd name="connsiteY141" fmla="*/ 0 h 347675"/>
                <a:gd name="connsiteX142" fmla="*/ 4942191 w 12240040"/>
                <a:gd name="connsiteY142" fmla="*/ 347675 h 347675"/>
                <a:gd name="connsiteX143" fmla="*/ 4837267 w 12240040"/>
                <a:gd name="connsiteY143" fmla="*/ 347675 h 347675"/>
                <a:gd name="connsiteX144" fmla="*/ 4796461 w 12240040"/>
                <a:gd name="connsiteY144" fmla="*/ 0 h 347675"/>
                <a:gd name="connsiteX145" fmla="*/ 4901383 w 12240040"/>
                <a:gd name="connsiteY145" fmla="*/ 0 h 347675"/>
                <a:gd name="connsiteX146" fmla="*/ 4737191 w 12240040"/>
                <a:gd name="connsiteY146" fmla="*/ 347675 h 347675"/>
                <a:gd name="connsiteX147" fmla="*/ 4632266 w 12240040"/>
                <a:gd name="connsiteY147" fmla="*/ 347675 h 347675"/>
                <a:gd name="connsiteX148" fmla="*/ 4591459 w 12240040"/>
                <a:gd name="connsiteY148" fmla="*/ 0 h 347675"/>
                <a:gd name="connsiteX149" fmla="*/ 4696383 w 12240040"/>
                <a:gd name="connsiteY149" fmla="*/ 0 h 347675"/>
                <a:gd name="connsiteX150" fmla="*/ 4532189 w 12240040"/>
                <a:gd name="connsiteY150" fmla="*/ 347675 h 347675"/>
                <a:gd name="connsiteX151" fmla="*/ 4427265 w 12240040"/>
                <a:gd name="connsiteY151" fmla="*/ 347675 h 347675"/>
                <a:gd name="connsiteX152" fmla="*/ 4386457 w 12240040"/>
                <a:gd name="connsiteY152" fmla="*/ 0 h 347675"/>
                <a:gd name="connsiteX153" fmla="*/ 4491381 w 12240040"/>
                <a:gd name="connsiteY153" fmla="*/ 0 h 347675"/>
                <a:gd name="connsiteX154" fmla="*/ 4327188 w 12240040"/>
                <a:gd name="connsiteY154" fmla="*/ 347675 h 347675"/>
                <a:gd name="connsiteX155" fmla="*/ 4222266 w 12240040"/>
                <a:gd name="connsiteY155" fmla="*/ 347675 h 347675"/>
                <a:gd name="connsiteX156" fmla="*/ 4181459 w 12240040"/>
                <a:gd name="connsiteY156" fmla="*/ 0 h 347675"/>
                <a:gd name="connsiteX157" fmla="*/ 4286380 w 12240040"/>
                <a:gd name="connsiteY157" fmla="*/ 0 h 347675"/>
                <a:gd name="connsiteX158" fmla="*/ 4122189 w 12240040"/>
                <a:gd name="connsiteY158" fmla="*/ 347675 h 347675"/>
                <a:gd name="connsiteX159" fmla="*/ 4017265 w 12240040"/>
                <a:gd name="connsiteY159" fmla="*/ 347675 h 347675"/>
                <a:gd name="connsiteX160" fmla="*/ 3976457 w 12240040"/>
                <a:gd name="connsiteY160" fmla="*/ 0 h 347675"/>
                <a:gd name="connsiteX161" fmla="*/ 4081381 w 12240040"/>
                <a:gd name="connsiteY161" fmla="*/ 0 h 347675"/>
                <a:gd name="connsiteX162" fmla="*/ 3917187 w 12240040"/>
                <a:gd name="connsiteY162" fmla="*/ 347675 h 347675"/>
                <a:gd name="connsiteX163" fmla="*/ 3812264 w 12240040"/>
                <a:gd name="connsiteY163" fmla="*/ 347675 h 347675"/>
                <a:gd name="connsiteX164" fmla="*/ 3771456 w 12240040"/>
                <a:gd name="connsiteY164" fmla="*/ 0 h 347675"/>
                <a:gd name="connsiteX165" fmla="*/ 3876380 w 12240040"/>
                <a:gd name="connsiteY165" fmla="*/ 0 h 347675"/>
                <a:gd name="connsiteX166" fmla="*/ 3712187 w 12240040"/>
                <a:gd name="connsiteY166" fmla="*/ 347675 h 347675"/>
                <a:gd name="connsiteX167" fmla="*/ 3607263 w 12240040"/>
                <a:gd name="connsiteY167" fmla="*/ 347675 h 347675"/>
                <a:gd name="connsiteX168" fmla="*/ 3566456 w 12240040"/>
                <a:gd name="connsiteY168" fmla="*/ 0 h 347675"/>
                <a:gd name="connsiteX169" fmla="*/ 3671379 w 12240040"/>
                <a:gd name="connsiteY169" fmla="*/ 0 h 347675"/>
                <a:gd name="connsiteX170" fmla="*/ 3507186 w 12240040"/>
                <a:gd name="connsiteY170" fmla="*/ 347675 h 347675"/>
                <a:gd name="connsiteX171" fmla="*/ 3402262 w 12240040"/>
                <a:gd name="connsiteY171" fmla="*/ 347675 h 347675"/>
                <a:gd name="connsiteX172" fmla="*/ 3361454 w 12240040"/>
                <a:gd name="connsiteY172" fmla="*/ 0 h 347675"/>
                <a:gd name="connsiteX173" fmla="*/ 3466379 w 12240040"/>
                <a:gd name="connsiteY173" fmla="*/ 0 h 347675"/>
                <a:gd name="connsiteX174" fmla="*/ 3302184 w 12240040"/>
                <a:gd name="connsiteY174" fmla="*/ 347675 h 347675"/>
                <a:gd name="connsiteX175" fmla="*/ 3197260 w 12240040"/>
                <a:gd name="connsiteY175" fmla="*/ 347675 h 347675"/>
                <a:gd name="connsiteX176" fmla="*/ 3170244 w 12240040"/>
                <a:gd name="connsiteY176" fmla="*/ 0 h 347675"/>
                <a:gd name="connsiteX177" fmla="*/ 3275168 w 12240040"/>
                <a:gd name="connsiteY177" fmla="*/ 0 h 347675"/>
                <a:gd name="connsiteX178" fmla="*/ 3110974 w 12240040"/>
                <a:gd name="connsiteY178" fmla="*/ 347675 h 347675"/>
                <a:gd name="connsiteX179" fmla="*/ 3006050 w 12240040"/>
                <a:gd name="connsiteY179" fmla="*/ 347675 h 347675"/>
                <a:gd name="connsiteX180" fmla="*/ 2965245 w 12240040"/>
                <a:gd name="connsiteY180" fmla="*/ 0 h 347675"/>
                <a:gd name="connsiteX181" fmla="*/ 3070169 w 12240040"/>
                <a:gd name="connsiteY181" fmla="*/ 0 h 347675"/>
                <a:gd name="connsiteX182" fmla="*/ 2905975 w 12240040"/>
                <a:gd name="connsiteY182" fmla="*/ 347675 h 347675"/>
                <a:gd name="connsiteX183" fmla="*/ 2801051 w 12240040"/>
                <a:gd name="connsiteY183" fmla="*/ 347675 h 347675"/>
                <a:gd name="connsiteX184" fmla="*/ 2760244 w 12240040"/>
                <a:gd name="connsiteY184" fmla="*/ 0 h 347675"/>
                <a:gd name="connsiteX185" fmla="*/ 2865168 w 12240040"/>
                <a:gd name="connsiteY185" fmla="*/ 0 h 347675"/>
                <a:gd name="connsiteX186" fmla="*/ 2700973 w 12240040"/>
                <a:gd name="connsiteY186" fmla="*/ 347675 h 347675"/>
                <a:gd name="connsiteX187" fmla="*/ 2596050 w 12240040"/>
                <a:gd name="connsiteY187" fmla="*/ 347675 h 347675"/>
                <a:gd name="connsiteX188" fmla="*/ 2555242 w 12240040"/>
                <a:gd name="connsiteY188" fmla="*/ 0 h 347675"/>
                <a:gd name="connsiteX189" fmla="*/ 2660166 w 12240040"/>
                <a:gd name="connsiteY189" fmla="*/ 0 h 347675"/>
                <a:gd name="connsiteX190" fmla="*/ 2495973 w 12240040"/>
                <a:gd name="connsiteY190" fmla="*/ 347675 h 347675"/>
                <a:gd name="connsiteX191" fmla="*/ 2391049 w 12240040"/>
                <a:gd name="connsiteY191" fmla="*/ 347675 h 347675"/>
                <a:gd name="connsiteX192" fmla="*/ 2350242 w 12240040"/>
                <a:gd name="connsiteY192" fmla="*/ 0 h 347675"/>
                <a:gd name="connsiteX193" fmla="*/ 2455165 w 12240040"/>
                <a:gd name="connsiteY193" fmla="*/ 0 h 347675"/>
                <a:gd name="connsiteX194" fmla="*/ 2290972 w 12240040"/>
                <a:gd name="connsiteY194" fmla="*/ 347675 h 347675"/>
                <a:gd name="connsiteX195" fmla="*/ 2186048 w 12240040"/>
                <a:gd name="connsiteY195" fmla="*/ 347675 h 347675"/>
                <a:gd name="connsiteX196" fmla="*/ 2145240 w 12240040"/>
                <a:gd name="connsiteY196" fmla="*/ 0 h 347675"/>
                <a:gd name="connsiteX197" fmla="*/ 2250164 w 12240040"/>
                <a:gd name="connsiteY197" fmla="*/ 0 h 347675"/>
                <a:gd name="connsiteX198" fmla="*/ 2085970 w 12240040"/>
                <a:gd name="connsiteY198" fmla="*/ 347675 h 347675"/>
                <a:gd name="connsiteX199" fmla="*/ 1981046 w 12240040"/>
                <a:gd name="connsiteY199" fmla="*/ 347675 h 347675"/>
                <a:gd name="connsiteX200" fmla="*/ 1940238 w 12240040"/>
                <a:gd name="connsiteY200" fmla="*/ 0 h 347675"/>
                <a:gd name="connsiteX201" fmla="*/ 2045162 w 12240040"/>
                <a:gd name="connsiteY201" fmla="*/ 0 h 347675"/>
                <a:gd name="connsiteX202" fmla="*/ 1880969 w 12240040"/>
                <a:gd name="connsiteY202" fmla="*/ 347675 h 347675"/>
                <a:gd name="connsiteX203" fmla="*/ 1776044 w 12240040"/>
                <a:gd name="connsiteY203" fmla="*/ 347675 h 347675"/>
                <a:gd name="connsiteX204" fmla="*/ 1735237 w 12240040"/>
                <a:gd name="connsiteY204" fmla="*/ 0 h 347675"/>
                <a:gd name="connsiteX205" fmla="*/ 1840161 w 12240040"/>
                <a:gd name="connsiteY205" fmla="*/ 0 h 347675"/>
                <a:gd name="connsiteX206" fmla="*/ 1675967 w 12240040"/>
                <a:gd name="connsiteY206" fmla="*/ 347675 h 347675"/>
                <a:gd name="connsiteX207" fmla="*/ 1571043 w 12240040"/>
                <a:gd name="connsiteY207" fmla="*/ 347675 h 347675"/>
                <a:gd name="connsiteX208" fmla="*/ 1530236 w 12240040"/>
                <a:gd name="connsiteY208" fmla="*/ 0 h 347675"/>
                <a:gd name="connsiteX209" fmla="*/ 1635160 w 12240040"/>
                <a:gd name="connsiteY209" fmla="*/ 0 h 347675"/>
                <a:gd name="connsiteX210" fmla="*/ 1470966 w 12240040"/>
                <a:gd name="connsiteY210" fmla="*/ 347675 h 347675"/>
                <a:gd name="connsiteX211" fmla="*/ 1366042 w 12240040"/>
                <a:gd name="connsiteY211" fmla="*/ 347675 h 347675"/>
                <a:gd name="connsiteX212" fmla="*/ 1325235 w 12240040"/>
                <a:gd name="connsiteY212" fmla="*/ 0 h 347675"/>
                <a:gd name="connsiteX213" fmla="*/ 1430159 w 12240040"/>
                <a:gd name="connsiteY213" fmla="*/ 0 h 347675"/>
                <a:gd name="connsiteX214" fmla="*/ 1265965 w 12240040"/>
                <a:gd name="connsiteY214" fmla="*/ 347675 h 347675"/>
                <a:gd name="connsiteX215" fmla="*/ 1161041 w 12240040"/>
                <a:gd name="connsiteY215" fmla="*/ 347675 h 347675"/>
                <a:gd name="connsiteX216" fmla="*/ 1120234 w 12240040"/>
                <a:gd name="connsiteY216" fmla="*/ 0 h 347675"/>
                <a:gd name="connsiteX217" fmla="*/ 1225158 w 12240040"/>
                <a:gd name="connsiteY217" fmla="*/ 0 h 347675"/>
                <a:gd name="connsiteX218" fmla="*/ 1060964 w 12240040"/>
                <a:gd name="connsiteY218" fmla="*/ 347675 h 347675"/>
                <a:gd name="connsiteX219" fmla="*/ 956040 w 12240040"/>
                <a:gd name="connsiteY219" fmla="*/ 347675 h 347675"/>
                <a:gd name="connsiteX220" fmla="*/ 929024 w 12240040"/>
                <a:gd name="connsiteY220" fmla="*/ 0 h 347675"/>
                <a:gd name="connsiteX221" fmla="*/ 1033948 w 12240040"/>
                <a:gd name="connsiteY221" fmla="*/ 0 h 347675"/>
                <a:gd name="connsiteX222" fmla="*/ 869754 w 12240040"/>
                <a:gd name="connsiteY222" fmla="*/ 347675 h 347675"/>
                <a:gd name="connsiteX223" fmla="*/ 764830 w 12240040"/>
                <a:gd name="connsiteY223" fmla="*/ 347675 h 347675"/>
                <a:gd name="connsiteX224" fmla="*/ 737813 w 12240040"/>
                <a:gd name="connsiteY224" fmla="*/ 0 h 347675"/>
                <a:gd name="connsiteX225" fmla="*/ 842738 w 12240040"/>
                <a:gd name="connsiteY225" fmla="*/ 0 h 347675"/>
                <a:gd name="connsiteX226" fmla="*/ 678544 w 12240040"/>
                <a:gd name="connsiteY226" fmla="*/ 347675 h 347675"/>
                <a:gd name="connsiteX227" fmla="*/ 573620 w 12240040"/>
                <a:gd name="connsiteY227" fmla="*/ 347675 h 347675"/>
                <a:gd name="connsiteX228" fmla="*/ 546603 w 12240040"/>
                <a:gd name="connsiteY228" fmla="*/ 0 h 347675"/>
                <a:gd name="connsiteX229" fmla="*/ 651527 w 12240040"/>
                <a:gd name="connsiteY229" fmla="*/ 0 h 347675"/>
                <a:gd name="connsiteX230" fmla="*/ 487333 w 12240040"/>
                <a:gd name="connsiteY230" fmla="*/ 347675 h 347675"/>
                <a:gd name="connsiteX231" fmla="*/ 382409 w 12240040"/>
                <a:gd name="connsiteY231" fmla="*/ 347675 h 347675"/>
                <a:gd name="connsiteX232" fmla="*/ 355393 w 12240040"/>
                <a:gd name="connsiteY232" fmla="*/ 0 h 347675"/>
                <a:gd name="connsiteX233" fmla="*/ 460317 w 12240040"/>
                <a:gd name="connsiteY233" fmla="*/ 0 h 347675"/>
                <a:gd name="connsiteX234" fmla="*/ 296123 w 12240040"/>
                <a:gd name="connsiteY234" fmla="*/ 347675 h 347675"/>
                <a:gd name="connsiteX235" fmla="*/ 191199 w 12240040"/>
                <a:gd name="connsiteY235" fmla="*/ 347675 h 347675"/>
                <a:gd name="connsiteX236" fmla="*/ 164194 w 12240040"/>
                <a:gd name="connsiteY236" fmla="*/ 0 h 347675"/>
                <a:gd name="connsiteX237" fmla="*/ 269118 w 12240040"/>
                <a:gd name="connsiteY237" fmla="*/ 0 h 347675"/>
                <a:gd name="connsiteX238" fmla="*/ 104924 w 12240040"/>
                <a:gd name="connsiteY238" fmla="*/ 347675 h 347675"/>
                <a:gd name="connsiteX239" fmla="*/ 0 w 12240040"/>
                <a:gd name="connsiteY239" fmla="*/ 347675 h 3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Lst>
              <a:rect l="l" t="t" r="r" b="b"/>
              <a:pathLst>
                <a:path w="12240040" h="347675">
                  <a:moveTo>
                    <a:pt x="12135116" y="0"/>
                  </a:moveTo>
                  <a:lnTo>
                    <a:pt x="12240040" y="0"/>
                  </a:lnTo>
                  <a:lnTo>
                    <a:pt x="12075846" y="347675"/>
                  </a:lnTo>
                  <a:lnTo>
                    <a:pt x="11970922" y="347675"/>
                  </a:lnTo>
                  <a:close/>
                  <a:moveTo>
                    <a:pt x="11930117" y="0"/>
                  </a:moveTo>
                  <a:lnTo>
                    <a:pt x="12035041" y="0"/>
                  </a:lnTo>
                  <a:lnTo>
                    <a:pt x="11870847" y="347675"/>
                  </a:lnTo>
                  <a:lnTo>
                    <a:pt x="11765923" y="347675"/>
                  </a:lnTo>
                  <a:close/>
                  <a:moveTo>
                    <a:pt x="11725116" y="0"/>
                  </a:moveTo>
                  <a:lnTo>
                    <a:pt x="11830040" y="0"/>
                  </a:lnTo>
                  <a:lnTo>
                    <a:pt x="11665846" y="347675"/>
                  </a:lnTo>
                  <a:lnTo>
                    <a:pt x="11560922" y="347675"/>
                  </a:lnTo>
                  <a:close/>
                  <a:moveTo>
                    <a:pt x="11520115" y="0"/>
                  </a:moveTo>
                  <a:lnTo>
                    <a:pt x="11625039" y="0"/>
                  </a:lnTo>
                  <a:lnTo>
                    <a:pt x="11460845" y="347675"/>
                  </a:lnTo>
                  <a:lnTo>
                    <a:pt x="11355921" y="347675"/>
                  </a:lnTo>
                  <a:close/>
                  <a:moveTo>
                    <a:pt x="11315114" y="0"/>
                  </a:moveTo>
                  <a:lnTo>
                    <a:pt x="11420038" y="0"/>
                  </a:lnTo>
                  <a:lnTo>
                    <a:pt x="11255844" y="347675"/>
                  </a:lnTo>
                  <a:lnTo>
                    <a:pt x="11150920" y="347675"/>
                  </a:lnTo>
                  <a:close/>
                  <a:moveTo>
                    <a:pt x="11110113" y="0"/>
                  </a:moveTo>
                  <a:lnTo>
                    <a:pt x="11215037" y="0"/>
                  </a:lnTo>
                  <a:lnTo>
                    <a:pt x="11050843" y="347675"/>
                  </a:lnTo>
                  <a:lnTo>
                    <a:pt x="10945919" y="347675"/>
                  </a:lnTo>
                  <a:close/>
                  <a:moveTo>
                    <a:pt x="10905112" y="0"/>
                  </a:moveTo>
                  <a:lnTo>
                    <a:pt x="11010036" y="0"/>
                  </a:lnTo>
                  <a:lnTo>
                    <a:pt x="10845842" y="347675"/>
                  </a:lnTo>
                  <a:lnTo>
                    <a:pt x="10740918" y="347675"/>
                  </a:lnTo>
                  <a:close/>
                  <a:moveTo>
                    <a:pt x="10700111" y="0"/>
                  </a:moveTo>
                  <a:lnTo>
                    <a:pt x="10805035" y="0"/>
                  </a:lnTo>
                  <a:lnTo>
                    <a:pt x="10640841" y="347675"/>
                  </a:lnTo>
                  <a:lnTo>
                    <a:pt x="10535917" y="347675"/>
                  </a:lnTo>
                  <a:close/>
                  <a:moveTo>
                    <a:pt x="10495110" y="0"/>
                  </a:moveTo>
                  <a:lnTo>
                    <a:pt x="10600034" y="0"/>
                  </a:lnTo>
                  <a:lnTo>
                    <a:pt x="10435840" y="347675"/>
                  </a:lnTo>
                  <a:lnTo>
                    <a:pt x="10330916" y="347675"/>
                  </a:lnTo>
                  <a:close/>
                  <a:moveTo>
                    <a:pt x="10290109" y="0"/>
                  </a:moveTo>
                  <a:lnTo>
                    <a:pt x="10395033" y="0"/>
                  </a:lnTo>
                  <a:lnTo>
                    <a:pt x="10230839" y="347675"/>
                  </a:lnTo>
                  <a:lnTo>
                    <a:pt x="10125915" y="347675"/>
                  </a:lnTo>
                  <a:close/>
                  <a:moveTo>
                    <a:pt x="10085108" y="0"/>
                  </a:moveTo>
                  <a:lnTo>
                    <a:pt x="10190032" y="0"/>
                  </a:lnTo>
                  <a:lnTo>
                    <a:pt x="10025838" y="347675"/>
                  </a:lnTo>
                  <a:lnTo>
                    <a:pt x="9920914" y="347675"/>
                  </a:lnTo>
                  <a:close/>
                  <a:moveTo>
                    <a:pt x="9893895" y="0"/>
                  </a:moveTo>
                  <a:lnTo>
                    <a:pt x="9998819" y="0"/>
                  </a:lnTo>
                  <a:lnTo>
                    <a:pt x="9834625" y="347675"/>
                  </a:lnTo>
                  <a:lnTo>
                    <a:pt x="9729701" y="347675"/>
                  </a:lnTo>
                  <a:close/>
                  <a:moveTo>
                    <a:pt x="9688896" y="0"/>
                  </a:moveTo>
                  <a:lnTo>
                    <a:pt x="9793820" y="0"/>
                  </a:lnTo>
                  <a:lnTo>
                    <a:pt x="9629626" y="347675"/>
                  </a:lnTo>
                  <a:lnTo>
                    <a:pt x="9524702" y="347675"/>
                  </a:lnTo>
                  <a:close/>
                  <a:moveTo>
                    <a:pt x="9483895" y="0"/>
                  </a:moveTo>
                  <a:lnTo>
                    <a:pt x="9588819" y="0"/>
                  </a:lnTo>
                  <a:lnTo>
                    <a:pt x="9424625" y="347675"/>
                  </a:lnTo>
                  <a:lnTo>
                    <a:pt x="9319701" y="347675"/>
                  </a:lnTo>
                  <a:close/>
                  <a:moveTo>
                    <a:pt x="9278894" y="0"/>
                  </a:moveTo>
                  <a:lnTo>
                    <a:pt x="9383818" y="0"/>
                  </a:lnTo>
                  <a:lnTo>
                    <a:pt x="9219624" y="347675"/>
                  </a:lnTo>
                  <a:lnTo>
                    <a:pt x="9114700" y="347675"/>
                  </a:lnTo>
                  <a:close/>
                  <a:moveTo>
                    <a:pt x="9073893" y="0"/>
                  </a:moveTo>
                  <a:lnTo>
                    <a:pt x="9178817" y="0"/>
                  </a:lnTo>
                  <a:lnTo>
                    <a:pt x="9014623" y="347675"/>
                  </a:lnTo>
                  <a:lnTo>
                    <a:pt x="8909699" y="347675"/>
                  </a:lnTo>
                  <a:close/>
                  <a:moveTo>
                    <a:pt x="8868892" y="0"/>
                  </a:moveTo>
                  <a:lnTo>
                    <a:pt x="8973816" y="0"/>
                  </a:lnTo>
                  <a:lnTo>
                    <a:pt x="8809622" y="347675"/>
                  </a:lnTo>
                  <a:lnTo>
                    <a:pt x="8704698" y="347675"/>
                  </a:lnTo>
                  <a:close/>
                  <a:moveTo>
                    <a:pt x="8663891" y="0"/>
                  </a:moveTo>
                  <a:lnTo>
                    <a:pt x="8768815" y="0"/>
                  </a:lnTo>
                  <a:lnTo>
                    <a:pt x="8604621" y="347675"/>
                  </a:lnTo>
                  <a:lnTo>
                    <a:pt x="8499697" y="347675"/>
                  </a:lnTo>
                  <a:close/>
                  <a:moveTo>
                    <a:pt x="8458890" y="0"/>
                  </a:moveTo>
                  <a:lnTo>
                    <a:pt x="8563814" y="0"/>
                  </a:lnTo>
                  <a:lnTo>
                    <a:pt x="8399620" y="347675"/>
                  </a:lnTo>
                  <a:lnTo>
                    <a:pt x="8294696" y="347675"/>
                  </a:lnTo>
                  <a:close/>
                  <a:moveTo>
                    <a:pt x="8253889" y="0"/>
                  </a:moveTo>
                  <a:lnTo>
                    <a:pt x="8358813" y="0"/>
                  </a:lnTo>
                  <a:lnTo>
                    <a:pt x="8194619" y="347675"/>
                  </a:lnTo>
                  <a:lnTo>
                    <a:pt x="8089695" y="347675"/>
                  </a:lnTo>
                  <a:close/>
                  <a:moveTo>
                    <a:pt x="8048888" y="0"/>
                  </a:moveTo>
                  <a:lnTo>
                    <a:pt x="8153812" y="0"/>
                  </a:lnTo>
                  <a:lnTo>
                    <a:pt x="7989618" y="347675"/>
                  </a:lnTo>
                  <a:lnTo>
                    <a:pt x="7884694" y="347675"/>
                  </a:lnTo>
                  <a:close/>
                  <a:moveTo>
                    <a:pt x="7843887" y="0"/>
                  </a:moveTo>
                  <a:lnTo>
                    <a:pt x="7948811" y="0"/>
                  </a:lnTo>
                  <a:lnTo>
                    <a:pt x="7784617" y="347675"/>
                  </a:lnTo>
                  <a:lnTo>
                    <a:pt x="7679693" y="347675"/>
                  </a:lnTo>
                  <a:close/>
                  <a:moveTo>
                    <a:pt x="7652677" y="0"/>
                  </a:moveTo>
                  <a:lnTo>
                    <a:pt x="7757601" y="0"/>
                  </a:lnTo>
                  <a:lnTo>
                    <a:pt x="7593407" y="347675"/>
                  </a:lnTo>
                  <a:lnTo>
                    <a:pt x="7488483" y="347675"/>
                  </a:lnTo>
                  <a:close/>
                  <a:moveTo>
                    <a:pt x="7447678" y="0"/>
                  </a:moveTo>
                  <a:lnTo>
                    <a:pt x="7552602" y="0"/>
                  </a:lnTo>
                  <a:lnTo>
                    <a:pt x="7388408" y="347675"/>
                  </a:lnTo>
                  <a:lnTo>
                    <a:pt x="7283484" y="347675"/>
                  </a:lnTo>
                  <a:close/>
                  <a:moveTo>
                    <a:pt x="7242677" y="0"/>
                  </a:moveTo>
                  <a:lnTo>
                    <a:pt x="7347601" y="0"/>
                  </a:lnTo>
                  <a:lnTo>
                    <a:pt x="7183407" y="347675"/>
                  </a:lnTo>
                  <a:lnTo>
                    <a:pt x="7078483" y="347675"/>
                  </a:lnTo>
                  <a:close/>
                  <a:moveTo>
                    <a:pt x="7037676" y="0"/>
                  </a:moveTo>
                  <a:lnTo>
                    <a:pt x="7142600" y="0"/>
                  </a:lnTo>
                  <a:lnTo>
                    <a:pt x="6978406" y="347675"/>
                  </a:lnTo>
                  <a:lnTo>
                    <a:pt x="6873482" y="347675"/>
                  </a:lnTo>
                  <a:close/>
                  <a:moveTo>
                    <a:pt x="6832675" y="0"/>
                  </a:moveTo>
                  <a:lnTo>
                    <a:pt x="6937599" y="0"/>
                  </a:lnTo>
                  <a:lnTo>
                    <a:pt x="6773405" y="347675"/>
                  </a:lnTo>
                  <a:lnTo>
                    <a:pt x="6668481" y="347675"/>
                  </a:lnTo>
                  <a:close/>
                  <a:moveTo>
                    <a:pt x="6627674" y="0"/>
                  </a:moveTo>
                  <a:lnTo>
                    <a:pt x="6732598" y="0"/>
                  </a:lnTo>
                  <a:lnTo>
                    <a:pt x="6568404" y="347675"/>
                  </a:lnTo>
                  <a:lnTo>
                    <a:pt x="6463480" y="347675"/>
                  </a:lnTo>
                  <a:close/>
                  <a:moveTo>
                    <a:pt x="6422673" y="0"/>
                  </a:moveTo>
                  <a:lnTo>
                    <a:pt x="6527597" y="0"/>
                  </a:lnTo>
                  <a:lnTo>
                    <a:pt x="6363403" y="347675"/>
                  </a:lnTo>
                  <a:lnTo>
                    <a:pt x="6258479" y="347675"/>
                  </a:lnTo>
                  <a:close/>
                  <a:moveTo>
                    <a:pt x="6217672" y="0"/>
                  </a:moveTo>
                  <a:lnTo>
                    <a:pt x="6322596" y="0"/>
                  </a:lnTo>
                  <a:lnTo>
                    <a:pt x="6158402" y="347675"/>
                  </a:lnTo>
                  <a:lnTo>
                    <a:pt x="6053478" y="347675"/>
                  </a:lnTo>
                  <a:close/>
                  <a:moveTo>
                    <a:pt x="6012672" y="0"/>
                  </a:moveTo>
                  <a:lnTo>
                    <a:pt x="6117596" y="0"/>
                  </a:lnTo>
                  <a:lnTo>
                    <a:pt x="5953402" y="347675"/>
                  </a:lnTo>
                  <a:lnTo>
                    <a:pt x="5848478" y="347675"/>
                  </a:lnTo>
                  <a:close/>
                  <a:moveTo>
                    <a:pt x="5807671" y="0"/>
                  </a:moveTo>
                  <a:lnTo>
                    <a:pt x="5912595" y="0"/>
                  </a:lnTo>
                  <a:lnTo>
                    <a:pt x="5748402" y="347675"/>
                  </a:lnTo>
                  <a:lnTo>
                    <a:pt x="5643479" y="347675"/>
                  </a:lnTo>
                  <a:close/>
                  <a:moveTo>
                    <a:pt x="5602671" y="0"/>
                  </a:moveTo>
                  <a:lnTo>
                    <a:pt x="5707595" y="0"/>
                  </a:lnTo>
                  <a:lnTo>
                    <a:pt x="5543402" y="347675"/>
                  </a:lnTo>
                  <a:lnTo>
                    <a:pt x="5438478" y="347675"/>
                  </a:lnTo>
                  <a:close/>
                  <a:moveTo>
                    <a:pt x="5411462" y="0"/>
                  </a:moveTo>
                  <a:lnTo>
                    <a:pt x="5516385" y="0"/>
                  </a:lnTo>
                  <a:lnTo>
                    <a:pt x="5352193" y="347675"/>
                  </a:lnTo>
                  <a:lnTo>
                    <a:pt x="5247268" y="347675"/>
                  </a:lnTo>
                  <a:close/>
                  <a:moveTo>
                    <a:pt x="5206463" y="0"/>
                  </a:moveTo>
                  <a:lnTo>
                    <a:pt x="5311388" y="0"/>
                  </a:lnTo>
                  <a:lnTo>
                    <a:pt x="5147194" y="347675"/>
                  </a:lnTo>
                  <a:lnTo>
                    <a:pt x="5042269" y="347675"/>
                  </a:lnTo>
                  <a:close/>
                  <a:moveTo>
                    <a:pt x="5001460" y="0"/>
                  </a:moveTo>
                  <a:lnTo>
                    <a:pt x="5106386" y="0"/>
                  </a:lnTo>
                  <a:lnTo>
                    <a:pt x="4942191" y="347675"/>
                  </a:lnTo>
                  <a:lnTo>
                    <a:pt x="4837267" y="347675"/>
                  </a:lnTo>
                  <a:close/>
                  <a:moveTo>
                    <a:pt x="4796461" y="0"/>
                  </a:moveTo>
                  <a:lnTo>
                    <a:pt x="4901383" y="0"/>
                  </a:lnTo>
                  <a:lnTo>
                    <a:pt x="4737191" y="347675"/>
                  </a:lnTo>
                  <a:lnTo>
                    <a:pt x="4632266" y="347675"/>
                  </a:lnTo>
                  <a:close/>
                  <a:moveTo>
                    <a:pt x="4591459" y="0"/>
                  </a:moveTo>
                  <a:lnTo>
                    <a:pt x="4696383" y="0"/>
                  </a:lnTo>
                  <a:lnTo>
                    <a:pt x="4532189" y="347675"/>
                  </a:lnTo>
                  <a:lnTo>
                    <a:pt x="4427265" y="347675"/>
                  </a:lnTo>
                  <a:close/>
                  <a:moveTo>
                    <a:pt x="4386457" y="0"/>
                  </a:moveTo>
                  <a:lnTo>
                    <a:pt x="4491381" y="0"/>
                  </a:lnTo>
                  <a:lnTo>
                    <a:pt x="4327188" y="347675"/>
                  </a:lnTo>
                  <a:lnTo>
                    <a:pt x="4222266" y="347675"/>
                  </a:lnTo>
                  <a:close/>
                  <a:moveTo>
                    <a:pt x="4181459" y="0"/>
                  </a:moveTo>
                  <a:lnTo>
                    <a:pt x="4286380" y="0"/>
                  </a:lnTo>
                  <a:lnTo>
                    <a:pt x="4122189" y="347675"/>
                  </a:lnTo>
                  <a:lnTo>
                    <a:pt x="4017265" y="347675"/>
                  </a:lnTo>
                  <a:close/>
                  <a:moveTo>
                    <a:pt x="3976457" y="0"/>
                  </a:moveTo>
                  <a:lnTo>
                    <a:pt x="4081381" y="0"/>
                  </a:lnTo>
                  <a:lnTo>
                    <a:pt x="3917187" y="347675"/>
                  </a:lnTo>
                  <a:lnTo>
                    <a:pt x="3812264" y="347675"/>
                  </a:lnTo>
                  <a:close/>
                  <a:moveTo>
                    <a:pt x="3771456" y="0"/>
                  </a:moveTo>
                  <a:lnTo>
                    <a:pt x="3876380" y="0"/>
                  </a:lnTo>
                  <a:lnTo>
                    <a:pt x="3712187" y="347675"/>
                  </a:lnTo>
                  <a:lnTo>
                    <a:pt x="3607263" y="347675"/>
                  </a:lnTo>
                  <a:close/>
                  <a:moveTo>
                    <a:pt x="3566456" y="0"/>
                  </a:moveTo>
                  <a:lnTo>
                    <a:pt x="3671379" y="0"/>
                  </a:lnTo>
                  <a:lnTo>
                    <a:pt x="3507186" y="347675"/>
                  </a:lnTo>
                  <a:lnTo>
                    <a:pt x="3402262" y="347675"/>
                  </a:lnTo>
                  <a:close/>
                  <a:moveTo>
                    <a:pt x="3361454" y="0"/>
                  </a:moveTo>
                  <a:lnTo>
                    <a:pt x="3466379" y="0"/>
                  </a:lnTo>
                  <a:lnTo>
                    <a:pt x="3302184" y="347675"/>
                  </a:lnTo>
                  <a:lnTo>
                    <a:pt x="3197260" y="347675"/>
                  </a:lnTo>
                  <a:close/>
                  <a:moveTo>
                    <a:pt x="3170244" y="0"/>
                  </a:moveTo>
                  <a:lnTo>
                    <a:pt x="3275168" y="0"/>
                  </a:lnTo>
                  <a:lnTo>
                    <a:pt x="3110974" y="347675"/>
                  </a:lnTo>
                  <a:lnTo>
                    <a:pt x="3006050" y="347675"/>
                  </a:lnTo>
                  <a:close/>
                  <a:moveTo>
                    <a:pt x="2965245" y="0"/>
                  </a:moveTo>
                  <a:lnTo>
                    <a:pt x="3070169" y="0"/>
                  </a:lnTo>
                  <a:lnTo>
                    <a:pt x="2905975" y="347675"/>
                  </a:lnTo>
                  <a:lnTo>
                    <a:pt x="2801051" y="347675"/>
                  </a:lnTo>
                  <a:close/>
                  <a:moveTo>
                    <a:pt x="2760244" y="0"/>
                  </a:moveTo>
                  <a:lnTo>
                    <a:pt x="2865168" y="0"/>
                  </a:lnTo>
                  <a:lnTo>
                    <a:pt x="2700973" y="347675"/>
                  </a:lnTo>
                  <a:lnTo>
                    <a:pt x="2596050" y="347675"/>
                  </a:lnTo>
                  <a:close/>
                  <a:moveTo>
                    <a:pt x="2555242" y="0"/>
                  </a:moveTo>
                  <a:lnTo>
                    <a:pt x="2660166" y="0"/>
                  </a:lnTo>
                  <a:lnTo>
                    <a:pt x="2495973" y="347675"/>
                  </a:lnTo>
                  <a:lnTo>
                    <a:pt x="2391049" y="347675"/>
                  </a:lnTo>
                  <a:close/>
                  <a:moveTo>
                    <a:pt x="2350242" y="0"/>
                  </a:moveTo>
                  <a:lnTo>
                    <a:pt x="2455165" y="0"/>
                  </a:lnTo>
                  <a:lnTo>
                    <a:pt x="2290972" y="347675"/>
                  </a:lnTo>
                  <a:lnTo>
                    <a:pt x="2186048" y="347675"/>
                  </a:lnTo>
                  <a:close/>
                  <a:moveTo>
                    <a:pt x="2145240" y="0"/>
                  </a:moveTo>
                  <a:lnTo>
                    <a:pt x="2250164" y="0"/>
                  </a:lnTo>
                  <a:lnTo>
                    <a:pt x="2085970" y="347675"/>
                  </a:lnTo>
                  <a:lnTo>
                    <a:pt x="1981046" y="347675"/>
                  </a:lnTo>
                  <a:close/>
                  <a:moveTo>
                    <a:pt x="1940238" y="0"/>
                  </a:moveTo>
                  <a:lnTo>
                    <a:pt x="2045162" y="0"/>
                  </a:lnTo>
                  <a:lnTo>
                    <a:pt x="1880969" y="347675"/>
                  </a:lnTo>
                  <a:lnTo>
                    <a:pt x="1776044" y="347675"/>
                  </a:lnTo>
                  <a:close/>
                  <a:moveTo>
                    <a:pt x="1735237" y="0"/>
                  </a:moveTo>
                  <a:lnTo>
                    <a:pt x="1840161" y="0"/>
                  </a:lnTo>
                  <a:lnTo>
                    <a:pt x="1675967" y="347675"/>
                  </a:lnTo>
                  <a:lnTo>
                    <a:pt x="1571043" y="347675"/>
                  </a:lnTo>
                  <a:close/>
                  <a:moveTo>
                    <a:pt x="1530236" y="0"/>
                  </a:moveTo>
                  <a:lnTo>
                    <a:pt x="1635160" y="0"/>
                  </a:lnTo>
                  <a:lnTo>
                    <a:pt x="1470966" y="347675"/>
                  </a:lnTo>
                  <a:lnTo>
                    <a:pt x="1366042" y="347675"/>
                  </a:lnTo>
                  <a:close/>
                  <a:moveTo>
                    <a:pt x="1325235" y="0"/>
                  </a:moveTo>
                  <a:lnTo>
                    <a:pt x="1430159" y="0"/>
                  </a:lnTo>
                  <a:lnTo>
                    <a:pt x="1265965" y="347675"/>
                  </a:lnTo>
                  <a:lnTo>
                    <a:pt x="1161041" y="347675"/>
                  </a:lnTo>
                  <a:close/>
                  <a:moveTo>
                    <a:pt x="1120234" y="0"/>
                  </a:moveTo>
                  <a:lnTo>
                    <a:pt x="1225158" y="0"/>
                  </a:lnTo>
                  <a:lnTo>
                    <a:pt x="1060964" y="347675"/>
                  </a:lnTo>
                  <a:lnTo>
                    <a:pt x="956040" y="347675"/>
                  </a:lnTo>
                  <a:close/>
                  <a:moveTo>
                    <a:pt x="929024" y="0"/>
                  </a:moveTo>
                  <a:lnTo>
                    <a:pt x="1033948" y="0"/>
                  </a:lnTo>
                  <a:lnTo>
                    <a:pt x="869754" y="347675"/>
                  </a:lnTo>
                  <a:lnTo>
                    <a:pt x="764830" y="347675"/>
                  </a:lnTo>
                  <a:close/>
                  <a:moveTo>
                    <a:pt x="737813" y="0"/>
                  </a:moveTo>
                  <a:lnTo>
                    <a:pt x="842738" y="0"/>
                  </a:lnTo>
                  <a:lnTo>
                    <a:pt x="678544" y="347675"/>
                  </a:lnTo>
                  <a:lnTo>
                    <a:pt x="573620" y="347675"/>
                  </a:lnTo>
                  <a:close/>
                  <a:moveTo>
                    <a:pt x="546603" y="0"/>
                  </a:moveTo>
                  <a:lnTo>
                    <a:pt x="651527" y="0"/>
                  </a:lnTo>
                  <a:lnTo>
                    <a:pt x="487333" y="347675"/>
                  </a:lnTo>
                  <a:lnTo>
                    <a:pt x="382409" y="347675"/>
                  </a:lnTo>
                  <a:close/>
                  <a:moveTo>
                    <a:pt x="355393" y="0"/>
                  </a:moveTo>
                  <a:lnTo>
                    <a:pt x="460317" y="0"/>
                  </a:lnTo>
                  <a:lnTo>
                    <a:pt x="296123" y="347675"/>
                  </a:lnTo>
                  <a:lnTo>
                    <a:pt x="191199" y="347675"/>
                  </a:lnTo>
                  <a:close/>
                  <a:moveTo>
                    <a:pt x="164194" y="0"/>
                  </a:moveTo>
                  <a:lnTo>
                    <a:pt x="269118" y="0"/>
                  </a:lnTo>
                  <a:lnTo>
                    <a:pt x="104924" y="347675"/>
                  </a:lnTo>
                  <a:lnTo>
                    <a:pt x="0" y="347675"/>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95" name="Picture 19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182" y="88360"/>
            <a:ext cx="684756" cy="8879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6" name="Dodecagon 195"/>
          <p:cNvSpPr/>
          <p:nvPr/>
        </p:nvSpPr>
        <p:spPr>
          <a:xfrm>
            <a:off x="11564471" y="6233987"/>
            <a:ext cx="540000" cy="540000"/>
          </a:xfrm>
          <a:prstGeom prst="dodecagon">
            <a:avLst/>
          </a:prstGeom>
          <a:ln w="34925">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6"/>
          </a:lnRef>
          <a:fillRef idx="1">
            <a:schemeClr val="lt1"/>
          </a:fillRef>
          <a:effectRef idx="0">
            <a:schemeClr val="accent6"/>
          </a:effectRef>
          <a:fontRef idx="minor">
            <a:schemeClr val="dk1"/>
          </a:fontRef>
        </p:style>
        <p:txBody>
          <a:bodyPr rtlCol="0" anchor="ctr"/>
          <a:lstStyle/>
          <a:p>
            <a:pPr algn="ctr"/>
            <a:r>
              <a:rPr lang="id-ID" b="1" dirty="0"/>
              <a:t>2</a:t>
            </a:r>
          </a:p>
        </p:txBody>
      </p:sp>
      <p:sp>
        <p:nvSpPr>
          <p:cNvPr id="11" name="Ketersediaan Anggaran.…"/>
          <p:cNvSpPr txBox="1"/>
          <p:nvPr/>
        </p:nvSpPr>
        <p:spPr>
          <a:xfrm>
            <a:off x="254801" y="1168463"/>
            <a:ext cx="11669526" cy="5164153"/>
          </a:xfrm>
          <a:prstGeom prst="rect">
            <a:avLst/>
          </a:prstGeom>
          <a:ln w="12700">
            <a:miter lim="400000"/>
          </a:ln>
          <a:extLst>
            <a:ext uri="{C572A759-6A51-4108-AA02-DFA0A04FC94B}">
              <ma14:wrappingTextBoxFlag xmlns:ma14="http://schemas.microsoft.com/office/mac/drawingml/2011/main" xmlns="" val="1"/>
            </a:ext>
          </a:extLst>
        </p:spPr>
        <p:txBody>
          <a:bodyPr wrap="square" lIns="42505" tIns="42505" rIns="42505" bIns="42505" anchor="ctr">
            <a:spAutoFit/>
          </a:bodyPr>
          <a:lstStyle/>
          <a:p>
            <a:pPr marL="191269" indent="-191269" algn="just" defTabSz="488800" hangingPunct="0">
              <a:spcBef>
                <a:spcPts val="1172"/>
              </a:spcBef>
              <a:buSzPct val="100000"/>
              <a:buFontTx/>
              <a:buAutoNum type="arabicPeriod"/>
              <a:defRPr sz="1800">
                <a:solidFill>
                  <a:srgbClr val="000000"/>
                </a:solidFill>
                <a:latin typeface="Arial"/>
                <a:ea typeface="Arial"/>
                <a:cs typeface="Arial"/>
                <a:sym typeface="Arial"/>
              </a:defRPr>
            </a:pPr>
            <a:r>
              <a:rPr kern="0" dirty="0">
                <a:solidFill>
                  <a:srgbClr val="000000"/>
                </a:solidFill>
                <a:latin typeface="Segoe UI" panose="020B0502040204020203" pitchFamily="34" charset="0"/>
                <a:ea typeface="Arial"/>
                <a:cs typeface="Segoe UI" panose="020B0502040204020203" pitchFamily="34" charset="0"/>
                <a:sym typeface="Arial"/>
              </a:rPr>
              <a:t>Ketersediaan Anggaran.</a:t>
            </a:r>
          </a:p>
          <a:p>
            <a:pPr marL="191269" indent="-191269" algn="just" defTabSz="488800" hangingPunct="0">
              <a:spcBef>
                <a:spcPts val="1172"/>
              </a:spcBef>
              <a:buSzPct val="100000"/>
              <a:buFontTx/>
              <a:buAutoNum type="arabicPeriod"/>
              <a:defRPr sz="1800">
                <a:solidFill>
                  <a:srgbClr val="000000"/>
                </a:solidFill>
                <a:latin typeface="Arial"/>
                <a:ea typeface="Arial"/>
                <a:cs typeface="Arial"/>
                <a:sym typeface="Arial"/>
              </a:defRPr>
            </a:pPr>
            <a:r>
              <a:rPr kern="0" dirty="0">
                <a:solidFill>
                  <a:srgbClr val="000000"/>
                </a:solidFill>
                <a:latin typeface="Segoe UI" panose="020B0502040204020203" pitchFamily="34" charset="0"/>
                <a:ea typeface="Arial"/>
                <a:cs typeface="Segoe UI" panose="020B0502040204020203" pitchFamily="34" charset="0"/>
                <a:sym typeface="Arial"/>
              </a:rPr>
              <a:t>RPJMN Tahun 2014 s.d 2019; RENSTRA Kemendagri Tahun 2014 s.d 2019; Rencana Aksi (Renaksi) Pembangunan Kawasan Perbatasan yang disusun Badan Pengelola Perbatasan (BNPP).</a:t>
            </a:r>
          </a:p>
          <a:p>
            <a:pPr marL="191269" indent="-191269" algn="just" defTabSz="488800" hangingPunct="0">
              <a:spcBef>
                <a:spcPts val="1172"/>
              </a:spcBef>
              <a:buSzPct val="100000"/>
              <a:buFontTx/>
              <a:buAutoNum type="arabicPeriod"/>
              <a:defRPr sz="1800">
                <a:solidFill>
                  <a:srgbClr val="000000"/>
                </a:solidFill>
                <a:latin typeface="Arial"/>
                <a:ea typeface="Arial"/>
                <a:cs typeface="Arial"/>
                <a:sym typeface="Arial"/>
              </a:defRPr>
            </a:pPr>
            <a:r>
              <a:rPr kern="0" dirty="0">
                <a:solidFill>
                  <a:srgbClr val="000000"/>
                </a:solidFill>
                <a:latin typeface="Segoe UI" panose="020B0502040204020203" pitchFamily="34" charset="0"/>
                <a:ea typeface="Arial"/>
                <a:cs typeface="Segoe UI" panose="020B0502040204020203" pitchFamily="34" charset="0"/>
                <a:sym typeface="Arial"/>
              </a:rPr>
              <a:t>Sarana Prasarana Pemerintah adalah guna mendukung kemudahan akses pelayanan publik pemerintah kepada masyarakat, terutama Kecamatan dan Pedesaan.</a:t>
            </a:r>
          </a:p>
          <a:p>
            <a:pPr marL="191269" indent="-191269" algn="just" defTabSz="488800" hangingPunct="0">
              <a:spcBef>
                <a:spcPts val="1172"/>
              </a:spcBef>
              <a:buSzPct val="100000"/>
              <a:buFontTx/>
              <a:buAutoNum type="arabicPeriod"/>
              <a:defRPr sz="1800">
                <a:solidFill>
                  <a:srgbClr val="000000"/>
                </a:solidFill>
                <a:latin typeface="Arial"/>
                <a:ea typeface="Arial"/>
                <a:cs typeface="Arial"/>
                <a:sym typeface="Arial"/>
              </a:defRPr>
            </a:pPr>
            <a:r>
              <a:rPr kern="0" dirty="0">
                <a:solidFill>
                  <a:srgbClr val="000000"/>
                </a:solidFill>
                <a:latin typeface="Segoe UI" panose="020B0502040204020203" pitchFamily="34" charset="0"/>
                <a:ea typeface="Arial"/>
                <a:cs typeface="Segoe UI" panose="020B0502040204020203" pitchFamily="34" charset="0"/>
                <a:sym typeface="Arial"/>
              </a:rPr>
              <a:t>Sarana Prasarana yang akan didukung/difasilitasi dimana Pemerintah Daerah belum membangunnya dan belum teralokasi pada APBD yang dikarenakan keterbatasan anggaran.</a:t>
            </a:r>
          </a:p>
          <a:p>
            <a:pPr marL="191269" indent="-191269" algn="just" defTabSz="488800" hangingPunct="0">
              <a:spcBef>
                <a:spcPts val="1172"/>
              </a:spcBef>
              <a:buSzPct val="100000"/>
              <a:buFontTx/>
              <a:buAutoNum type="arabicPeriod"/>
              <a:defRPr sz="1800">
                <a:solidFill>
                  <a:srgbClr val="000000"/>
                </a:solidFill>
                <a:latin typeface="Arial"/>
                <a:ea typeface="Arial"/>
                <a:cs typeface="Arial"/>
                <a:sym typeface="Arial"/>
              </a:defRPr>
            </a:pPr>
            <a:r>
              <a:rPr kern="0" dirty="0">
                <a:solidFill>
                  <a:srgbClr val="000000"/>
                </a:solidFill>
                <a:latin typeface="Segoe UI" panose="020B0502040204020203" pitchFamily="34" charset="0"/>
                <a:ea typeface="Arial"/>
                <a:cs typeface="Segoe UI" panose="020B0502040204020203" pitchFamily="34" charset="0"/>
                <a:sym typeface="Arial"/>
              </a:rPr>
              <a:t>Daerah/Pemerintah Daerah (Daerah Otonomi) yang mendapatkan alokasi adalah yang belum pernah memperoleh dukungan alokasi Tugas Pembantuan (TP).</a:t>
            </a:r>
          </a:p>
          <a:p>
            <a:pPr marL="191269" indent="-191269" algn="just" defTabSz="488800" hangingPunct="0">
              <a:spcBef>
                <a:spcPts val="1172"/>
              </a:spcBef>
              <a:buSzPct val="100000"/>
              <a:buFontTx/>
              <a:buAutoNum type="arabicPeriod"/>
              <a:defRPr sz="1800">
                <a:solidFill>
                  <a:srgbClr val="000000"/>
                </a:solidFill>
                <a:latin typeface="Arial"/>
                <a:ea typeface="Arial"/>
                <a:cs typeface="Arial"/>
                <a:sym typeface="Arial"/>
              </a:defRPr>
            </a:pPr>
            <a:r>
              <a:rPr kern="0" dirty="0">
                <a:solidFill>
                  <a:srgbClr val="000000"/>
                </a:solidFill>
                <a:latin typeface="Segoe UI" panose="020B0502040204020203" pitchFamily="34" charset="0"/>
                <a:ea typeface="Arial"/>
                <a:cs typeface="Segoe UI" panose="020B0502040204020203" pitchFamily="34" charset="0"/>
                <a:sym typeface="Arial"/>
              </a:rPr>
              <a:t>Daerah yang sebelumnya mendapatkan dukungan alokasi TP yang mendapatkan penilaian baik/taat aturan dan asas sesuai dengan Peraturan (Peraturan Menteri Keuangan tentang Hibah aset atau ketentuan Barang Milik Negara) dan laporan-laporan.</a:t>
            </a:r>
          </a:p>
          <a:p>
            <a:pPr marL="191269" indent="-191269" algn="just" defTabSz="488800" hangingPunct="0">
              <a:spcBef>
                <a:spcPts val="1172"/>
              </a:spcBef>
              <a:buSzPct val="100000"/>
              <a:buFontTx/>
              <a:buAutoNum type="arabicPeriod"/>
              <a:defRPr sz="1800">
                <a:solidFill>
                  <a:srgbClr val="000000"/>
                </a:solidFill>
                <a:latin typeface="Arial"/>
                <a:ea typeface="Arial"/>
                <a:cs typeface="Arial"/>
                <a:sym typeface="Arial"/>
              </a:defRPr>
            </a:pPr>
            <a:r>
              <a:rPr kern="0" dirty="0">
                <a:solidFill>
                  <a:srgbClr val="000000"/>
                </a:solidFill>
                <a:latin typeface="Segoe UI" panose="020B0502040204020203" pitchFamily="34" charset="0"/>
                <a:ea typeface="Arial"/>
                <a:cs typeface="Segoe UI" panose="020B0502040204020203" pitchFamily="34" charset="0"/>
                <a:sym typeface="Arial"/>
              </a:rPr>
              <a:t>Lokasi Sarana Prasarana Tugas Pembantuan adalah Lokasi Prioritas sebagaimana arahan BNPP tentang Rencana Aksi Pengembangan Batas Wilayah Negara dan Kawasan Perbatasan yang juga diantaranya ditetapkan sebagai Pusat Kawasan Strategis Nasional (PKSN), serta Prioritas Nasional (PN) Pembangunan.</a:t>
            </a:r>
          </a:p>
        </p:txBody>
      </p:sp>
    </p:spTree>
    <p:extLst>
      <p:ext uri="{BB962C8B-B14F-4D97-AF65-F5344CB8AC3E}">
        <p14:creationId xmlns:p14="http://schemas.microsoft.com/office/powerpoint/2010/main" val="3613732938"/>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54600" y="-58770"/>
            <a:ext cx="11249871" cy="1323439"/>
          </a:xfrm>
          <a:prstGeom prst="rect">
            <a:avLst/>
          </a:prstGeom>
          <a:noFill/>
        </p:spPr>
        <p:txBody>
          <a:bodyPr wrap="square" rtlCol="0" anchor="ctr">
            <a:spAutoFit/>
          </a:bodyPr>
          <a:lstStyle/>
          <a:p>
            <a:r>
              <a:rPr lang="id-ID" altLang="ko-KR" sz="4000" b="1" dirty="0" smtClean="0">
                <a:latin typeface="Segoe UI" panose="020B0502040204020203" pitchFamily="34" charset="0"/>
                <a:cs typeface="Segoe UI" panose="020B0502040204020203" pitchFamily="34" charset="0"/>
              </a:rPr>
              <a:t>RENCANA KEGIATAN TUGAS PEMBANTUAN </a:t>
            </a:r>
            <a:br>
              <a:rPr lang="id-ID" altLang="ko-KR" sz="4000" b="1" dirty="0" smtClean="0">
                <a:latin typeface="Segoe UI" panose="020B0502040204020203" pitchFamily="34" charset="0"/>
                <a:cs typeface="Segoe UI" panose="020B0502040204020203" pitchFamily="34" charset="0"/>
              </a:rPr>
            </a:br>
            <a:r>
              <a:rPr lang="id-ID" altLang="ko-KR" sz="4000" b="1" dirty="0" smtClean="0">
                <a:latin typeface="Segoe UI" panose="020B0502040204020203" pitchFamily="34" charset="0"/>
                <a:cs typeface="Segoe UI" panose="020B0502040204020203" pitchFamily="34" charset="0"/>
              </a:rPr>
              <a:t>TAHUN 2019</a:t>
            </a:r>
            <a:endParaRPr lang="ko-KR" altLang="en-US" sz="4000" b="1" dirty="0">
              <a:latin typeface="Segoe UI" panose="020B0502040204020203" pitchFamily="34" charset="0"/>
              <a:cs typeface="Segoe UI" panose="020B0502040204020203" pitchFamily="34" charset="0"/>
            </a:endParaRPr>
          </a:p>
        </p:txBody>
      </p:sp>
      <p:grpSp>
        <p:nvGrpSpPr>
          <p:cNvPr id="494" name="Group 493">
            <a:extLst>
              <a:ext uri="{FF2B5EF4-FFF2-40B4-BE49-F238E27FC236}">
                <a16:creationId xmlns:a16="http://schemas.microsoft.com/office/drawing/2014/main" xmlns="" id="{8861397A-F7C7-40F8-BAF2-9CDEEF0B34DF}"/>
              </a:ext>
            </a:extLst>
          </p:cNvPr>
          <p:cNvGrpSpPr/>
          <p:nvPr/>
        </p:nvGrpSpPr>
        <p:grpSpPr>
          <a:xfrm>
            <a:off x="-30456" y="6705945"/>
            <a:ext cx="12240040" cy="170806"/>
            <a:chOff x="-48040" y="6512575"/>
            <a:chExt cx="12240040" cy="364176"/>
          </a:xfrm>
        </p:grpSpPr>
        <p:sp>
          <p:nvSpPr>
            <p:cNvPr id="419" name="Rectangle 418">
              <a:extLst>
                <a:ext uri="{FF2B5EF4-FFF2-40B4-BE49-F238E27FC236}">
                  <a16:creationId xmlns:a16="http://schemas.microsoft.com/office/drawing/2014/main" xmlns="" id="{892DED0D-52A6-42B8-8553-62DC089010FE}"/>
                </a:ext>
              </a:extLst>
            </p:cNvPr>
            <p:cNvSpPr/>
            <p:nvPr/>
          </p:nvSpPr>
          <p:spPr>
            <a:xfrm>
              <a:off x="-17584" y="6512575"/>
              <a:ext cx="12192000" cy="3641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3" name="Freeform: Shape 492">
              <a:extLst>
                <a:ext uri="{FF2B5EF4-FFF2-40B4-BE49-F238E27FC236}">
                  <a16:creationId xmlns:a16="http://schemas.microsoft.com/office/drawing/2014/main" xmlns="" id="{4AAD6B18-FAC3-4DD2-AE4D-3BE6FE0C3F9B}"/>
                </a:ext>
              </a:extLst>
            </p:cNvPr>
            <p:cNvSpPr/>
            <p:nvPr/>
          </p:nvSpPr>
          <p:spPr>
            <a:xfrm>
              <a:off x="-48040" y="6526705"/>
              <a:ext cx="12240040" cy="347675"/>
            </a:xfrm>
            <a:custGeom>
              <a:avLst/>
              <a:gdLst>
                <a:gd name="connsiteX0" fmla="*/ 12135116 w 12240040"/>
                <a:gd name="connsiteY0" fmla="*/ 0 h 347675"/>
                <a:gd name="connsiteX1" fmla="*/ 12240040 w 12240040"/>
                <a:gd name="connsiteY1" fmla="*/ 0 h 347675"/>
                <a:gd name="connsiteX2" fmla="*/ 12075846 w 12240040"/>
                <a:gd name="connsiteY2" fmla="*/ 347675 h 347675"/>
                <a:gd name="connsiteX3" fmla="*/ 11970922 w 12240040"/>
                <a:gd name="connsiteY3" fmla="*/ 347675 h 347675"/>
                <a:gd name="connsiteX4" fmla="*/ 11930117 w 12240040"/>
                <a:gd name="connsiteY4" fmla="*/ 0 h 347675"/>
                <a:gd name="connsiteX5" fmla="*/ 12035041 w 12240040"/>
                <a:gd name="connsiteY5" fmla="*/ 0 h 347675"/>
                <a:gd name="connsiteX6" fmla="*/ 11870847 w 12240040"/>
                <a:gd name="connsiteY6" fmla="*/ 347675 h 347675"/>
                <a:gd name="connsiteX7" fmla="*/ 11765923 w 12240040"/>
                <a:gd name="connsiteY7" fmla="*/ 347675 h 347675"/>
                <a:gd name="connsiteX8" fmla="*/ 11725116 w 12240040"/>
                <a:gd name="connsiteY8" fmla="*/ 0 h 347675"/>
                <a:gd name="connsiteX9" fmla="*/ 11830040 w 12240040"/>
                <a:gd name="connsiteY9" fmla="*/ 0 h 347675"/>
                <a:gd name="connsiteX10" fmla="*/ 11665846 w 12240040"/>
                <a:gd name="connsiteY10" fmla="*/ 347675 h 347675"/>
                <a:gd name="connsiteX11" fmla="*/ 11560922 w 12240040"/>
                <a:gd name="connsiteY11" fmla="*/ 347675 h 347675"/>
                <a:gd name="connsiteX12" fmla="*/ 11520115 w 12240040"/>
                <a:gd name="connsiteY12" fmla="*/ 0 h 347675"/>
                <a:gd name="connsiteX13" fmla="*/ 11625039 w 12240040"/>
                <a:gd name="connsiteY13" fmla="*/ 0 h 347675"/>
                <a:gd name="connsiteX14" fmla="*/ 11460845 w 12240040"/>
                <a:gd name="connsiteY14" fmla="*/ 347675 h 347675"/>
                <a:gd name="connsiteX15" fmla="*/ 11355921 w 12240040"/>
                <a:gd name="connsiteY15" fmla="*/ 347675 h 347675"/>
                <a:gd name="connsiteX16" fmla="*/ 11315114 w 12240040"/>
                <a:gd name="connsiteY16" fmla="*/ 0 h 347675"/>
                <a:gd name="connsiteX17" fmla="*/ 11420038 w 12240040"/>
                <a:gd name="connsiteY17" fmla="*/ 0 h 347675"/>
                <a:gd name="connsiteX18" fmla="*/ 11255844 w 12240040"/>
                <a:gd name="connsiteY18" fmla="*/ 347675 h 347675"/>
                <a:gd name="connsiteX19" fmla="*/ 11150920 w 12240040"/>
                <a:gd name="connsiteY19" fmla="*/ 347675 h 347675"/>
                <a:gd name="connsiteX20" fmla="*/ 11110113 w 12240040"/>
                <a:gd name="connsiteY20" fmla="*/ 0 h 347675"/>
                <a:gd name="connsiteX21" fmla="*/ 11215037 w 12240040"/>
                <a:gd name="connsiteY21" fmla="*/ 0 h 347675"/>
                <a:gd name="connsiteX22" fmla="*/ 11050843 w 12240040"/>
                <a:gd name="connsiteY22" fmla="*/ 347675 h 347675"/>
                <a:gd name="connsiteX23" fmla="*/ 10945919 w 12240040"/>
                <a:gd name="connsiteY23" fmla="*/ 347675 h 347675"/>
                <a:gd name="connsiteX24" fmla="*/ 10905112 w 12240040"/>
                <a:gd name="connsiteY24" fmla="*/ 0 h 347675"/>
                <a:gd name="connsiteX25" fmla="*/ 11010036 w 12240040"/>
                <a:gd name="connsiteY25" fmla="*/ 0 h 347675"/>
                <a:gd name="connsiteX26" fmla="*/ 10845842 w 12240040"/>
                <a:gd name="connsiteY26" fmla="*/ 347675 h 347675"/>
                <a:gd name="connsiteX27" fmla="*/ 10740918 w 12240040"/>
                <a:gd name="connsiteY27" fmla="*/ 347675 h 347675"/>
                <a:gd name="connsiteX28" fmla="*/ 10700111 w 12240040"/>
                <a:gd name="connsiteY28" fmla="*/ 0 h 347675"/>
                <a:gd name="connsiteX29" fmla="*/ 10805035 w 12240040"/>
                <a:gd name="connsiteY29" fmla="*/ 0 h 347675"/>
                <a:gd name="connsiteX30" fmla="*/ 10640841 w 12240040"/>
                <a:gd name="connsiteY30" fmla="*/ 347675 h 347675"/>
                <a:gd name="connsiteX31" fmla="*/ 10535917 w 12240040"/>
                <a:gd name="connsiteY31" fmla="*/ 347675 h 347675"/>
                <a:gd name="connsiteX32" fmla="*/ 10495110 w 12240040"/>
                <a:gd name="connsiteY32" fmla="*/ 0 h 347675"/>
                <a:gd name="connsiteX33" fmla="*/ 10600034 w 12240040"/>
                <a:gd name="connsiteY33" fmla="*/ 0 h 347675"/>
                <a:gd name="connsiteX34" fmla="*/ 10435840 w 12240040"/>
                <a:gd name="connsiteY34" fmla="*/ 347675 h 347675"/>
                <a:gd name="connsiteX35" fmla="*/ 10330916 w 12240040"/>
                <a:gd name="connsiteY35" fmla="*/ 347675 h 347675"/>
                <a:gd name="connsiteX36" fmla="*/ 10290109 w 12240040"/>
                <a:gd name="connsiteY36" fmla="*/ 0 h 347675"/>
                <a:gd name="connsiteX37" fmla="*/ 10395033 w 12240040"/>
                <a:gd name="connsiteY37" fmla="*/ 0 h 347675"/>
                <a:gd name="connsiteX38" fmla="*/ 10230839 w 12240040"/>
                <a:gd name="connsiteY38" fmla="*/ 347675 h 347675"/>
                <a:gd name="connsiteX39" fmla="*/ 10125915 w 12240040"/>
                <a:gd name="connsiteY39" fmla="*/ 347675 h 347675"/>
                <a:gd name="connsiteX40" fmla="*/ 10085108 w 12240040"/>
                <a:gd name="connsiteY40" fmla="*/ 0 h 347675"/>
                <a:gd name="connsiteX41" fmla="*/ 10190032 w 12240040"/>
                <a:gd name="connsiteY41" fmla="*/ 0 h 347675"/>
                <a:gd name="connsiteX42" fmla="*/ 10025838 w 12240040"/>
                <a:gd name="connsiteY42" fmla="*/ 347675 h 347675"/>
                <a:gd name="connsiteX43" fmla="*/ 9920914 w 12240040"/>
                <a:gd name="connsiteY43" fmla="*/ 347675 h 347675"/>
                <a:gd name="connsiteX44" fmla="*/ 9893895 w 12240040"/>
                <a:gd name="connsiteY44" fmla="*/ 0 h 347675"/>
                <a:gd name="connsiteX45" fmla="*/ 9998819 w 12240040"/>
                <a:gd name="connsiteY45" fmla="*/ 0 h 347675"/>
                <a:gd name="connsiteX46" fmla="*/ 9834625 w 12240040"/>
                <a:gd name="connsiteY46" fmla="*/ 347675 h 347675"/>
                <a:gd name="connsiteX47" fmla="*/ 9729701 w 12240040"/>
                <a:gd name="connsiteY47" fmla="*/ 347675 h 347675"/>
                <a:gd name="connsiteX48" fmla="*/ 9688896 w 12240040"/>
                <a:gd name="connsiteY48" fmla="*/ 0 h 347675"/>
                <a:gd name="connsiteX49" fmla="*/ 9793820 w 12240040"/>
                <a:gd name="connsiteY49" fmla="*/ 0 h 347675"/>
                <a:gd name="connsiteX50" fmla="*/ 9629626 w 12240040"/>
                <a:gd name="connsiteY50" fmla="*/ 347675 h 347675"/>
                <a:gd name="connsiteX51" fmla="*/ 9524702 w 12240040"/>
                <a:gd name="connsiteY51" fmla="*/ 347675 h 347675"/>
                <a:gd name="connsiteX52" fmla="*/ 9483895 w 12240040"/>
                <a:gd name="connsiteY52" fmla="*/ 0 h 347675"/>
                <a:gd name="connsiteX53" fmla="*/ 9588819 w 12240040"/>
                <a:gd name="connsiteY53" fmla="*/ 0 h 347675"/>
                <a:gd name="connsiteX54" fmla="*/ 9424625 w 12240040"/>
                <a:gd name="connsiteY54" fmla="*/ 347675 h 347675"/>
                <a:gd name="connsiteX55" fmla="*/ 9319701 w 12240040"/>
                <a:gd name="connsiteY55" fmla="*/ 347675 h 347675"/>
                <a:gd name="connsiteX56" fmla="*/ 9278894 w 12240040"/>
                <a:gd name="connsiteY56" fmla="*/ 0 h 347675"/>
                <a:gd name="connsiteX57" fmla="*/ 9383818 w 12240040"/>
                <a:gd name="connsiteY57" fmla="*/ 0 h 347675"/>
                <a:gd name="connsiteX58" fmla="*/ 9219624 w 12240040"/>
                <a:gd name="connsiteY58" fmla="*/ 347675 h 347675"/>
                <a:gd name="connsiteX59" fmla="*/ 9114700 w 12240040"/>
                <a:gd name="connsiteY59" fmla="*/ 347675 h 347675"/>
                <a:gd name="connsiteX60" fmla="*/ 9073893 w 12240040"/>
                <a:gd name="connsiteY60" fmla="*/ 0 h 347675"/>
                <a:gd name="connsiteX61" fmla="*/ 9178817 w 12240040"/>
                <a:gd name="connsiteY61" fmla="*/ 0 h 347675"/>
                <a:gd name="connsiteX62" fmla="*/ 9014623 w 12240040"/>
                <a:gd name="connsiteY62" fmla="*/ 347675 h 347675"/>
                <a:gd name="connsiteX63" fmla="*/ 8909699 w 12240040"/>
                <a:gd name="connsiteY63" fmla="*/ 347675 h 347675"/>
                <a:gd name="connsiteX64" fmla="*/ 8868892 w 12240040"/>
                <a:gd name="connsiteY64" fmla="*/ 0 h 347675"/>
                <a:gd name="connsiteX65" fmla="*/ 8973816 w 12240040"/>
                <a:gd name="connsiteY65" fmla="*/ 0 h 347675"/>
                <a:gd name="connsiteX66" fmla="*/ 8809622 w 12240040"/>
                <a:gd name="connsiteY66" fmla="*/ 347675 h 347675"/>
                <a:gd name="connsiteX67" fmla="*/ 8704698 w 12240040"/>
                <a:gd name="connsiteY67" fmla="*/ 347675 h 347675"/>
                <a:gd name="connsiteX68" fmla="*/ 8663891 w 12240040"/>
                <a:gd name="connsiteY68" fmla="*/ 0 h 347675"/>
                <a:gd name="connsiteX69" fmla="*/ 8768815 w 12240040"/>
                <a:gd name="connsiteY69" fmla="*/ 0 h 347675"/>
                <a:gd name="connsiteX70" fmla="*/ 8604621 w 12240040"/>
                <a:gd name="connsiteY70" fmla="*/ 347675 h 347675"/>
                <a:gd name="connsiteX71" fmla="*/ 8499697 w 12240040"/>
                <a:gd name="connsiteY71" fmla="*/ 347675 h 347675"/>
                <a:gd name="connsiteX72" fmla="*/ 8458890 w 12240040"/>
                <a:gd name="connsiteY72" fmla="*/ 0 h 347675"/>
                <a:gd name="connsiteX73" fmla="*/ 8563814 w 12240040"/>
                <a:gd name="connsiteY73" fmla="*/ 0 h 347675"/>
                <a:gd name="connsiteX74" fmla="*/ 8399620 w 12240040"/>
                <a:gd name="connsiteY74" fmla="*/ 347675 h 347675"/>
                <a:gd name="connsiteX75" fmla="*/ 8294696 w 12240040"/>
                <a:gd name="connsiteY75" fmla="*/ 347675 h 347675"/>
                <a:gd name="connsiteX76" fmla="*/ 8253889 w 12240040"/>
                <a:gd name="connsiteY76" fmla="*/ 0 h 347675"/>
                <a:gd name="connsiteX77" fmla="*/ 8358813 w 12240040"/>
                <a:gd name="connsiteY77" fmla="*/ 0 h 347675"/>
                <a:gd name="connsiteX78" fmla="*/ 8194619 w 12240040"/>
                <a:gd name="connsiteY78" fmla="*/ 347675 h 347675"/>
                <a:gd name="connsiteX79" fmla="*/ 8089695 w 12240040"/>
                <a:gd name="connsiteY79" fmla="*/ 347675 h 347675"/>
                <a:gd name="connsiteX80" fmla="*/ 8048888 w 12240040"/>
                <a:gd name="connsiteY80" fmla="*/ 0 h 347675"/>
                <a:gd name="connsiteX81" fmla="*/ 8153812 w 12240040"/>
                <a:gd name="connsiteY81" fmla="*/ 0 h 347675"/>
                <a:gd name="connsiteX82" fmla="*/ 7989618 w 12240040"/>
                <a:gd name="connsiteY82" fmla="*/ 347675 h 347675"/>
                <a:gd name="connsiteX83" fmla="*/ 7884694 w 12240040"/>
                <a:gd name="connsiteY83" fmla="*/ 347675 h 347675"/>
                <a:gd name="connsiteX84" fmla="*/ 7843887 w 12240040"/>
                <a:gd name="connsiteY84" fmla="*/ 0 h 347675"/>
                <a:gd name="connsiteX85" fmla="*/ 7948811 w 12240040"/>
                <a:gd name="connsiteY85" fmla="*/ 0 h 347675"/>
                <a:gd name="connsiteX86" fmla="*/ 7784617 w 12240040"/>
                <a:gd name="connsiteY86" fmla="*/ 347675 h 347675"/>
                <a:gd name="connsiteX87" fmla="*/ 7679693 w 12240040"/>
                <a:gd name="connsiteY87" fmla="*/ 347675 h 347675"/>
                <a:gd name="connsiteX88" fmla="*/ 7652677 w 12240040"/>
                <a:gd name="connsiteY88" fmla="*/ 0 h 347675"/>
                <a:gd name="connsiteX89" fmla="*/ 7757601 w 12240040"/>
                <a:gd name="connsiteY89" fmla="*/ 0 h 347675"/>
                <a:gd name="connsiteX90" fmla="*/ 7593407 w 12240040"/>
                <a:gd name="connsiteY90" fmla="*/ 347675 h 347675"/>
                <a:gd name="connsiteX91" fmla="*/ 7488483 w 12240040"/>
                <a:gd name="connsiteY91" fmla="*/ 347675 h 347675"/>
                <a:gd name="connsiteX92" fmla="*/ 7447678 w 12240040"/>
                <a:gd name="connsiteY92" fmla="*/ 0 h 347675"/>
                <a:gd name="connsiteX93" fmla="*/ 7552602 w 12240040"/>
                <a:gd name="connsiteY93" fmla="*/ 0 h 347675"/>
                <a:gd name="connsiteX94" fmla="*/ 7388408 w 12240040"/>
                <a:gd name="connsiteY94" fmla="*/ 347675 h 347675"/>
                <a:gd name="connsiteX95" fmla="*/ 7283484 w 12240040"/>
                <a:gd name="connsiteY95" fmla="*/ 347675 h 347675"/>
                <a:gd name="connsiteX96" fmla="*/ 7242677 w 12240040"/>
                <a:gd name="connsiteY96" fmla="*/ 0 h 347675"/>
                <a:gd name="connsiteX97" fmla="*/ 7347601 w 12240040"/>
                <a:gd name="connsiteY97" fmla="*/ 0 h 347675"/>
                <a:gd name="connsiteX98" fmla="*/ 7183407 w 12240040"/>
                <a:gd name="connsiteY98" fmla="*/ 347675 h 347675"/>
                <a:gd name="connsiteX99" fmla="*/ 7078483 w 12240040"/>
                <a:gd name="connsiteY99" fmla="*/ 347675 h 347675"/>
                <a:gd name="connsiteX100" fmla="*/ 7037676 w 12240040"/>
                <a:gd name="connsiteY100" fmla="*/ 0 h 347675"/>
                <a:gd name="connsiteX101" fmla="*/ 7142600 w 12240040"/>
                <a:gd name="connsiteY101" fmla="*/ 0 h 347675"/>
                <a:gd name="connsiteX102" fmla="*/ 6978406 w 12240040"/>
                <a:gd name="connsiteY102" fmla="*/ 347675 h 347675"/>
                <a:gd name="connsiteX103" fmla="*/ 6873482 w 12240040"/>
                <a:gd name="connsiteY103" fmla="*/ 347675 h 347675"/>
                <a:gd name="connsiteX104" fmla="*/ 6832675 w 12240040"/>
                <a:gd name="connsiteY104" fmla="*/ 0 h 347675"/>
                <a:gd name="connsiteX105" fmla="*/ 6937599 w 12240040"/>
                <a:gd name="connsiteY105" fmla="*/ 0 h 347675"/>
                <a:gd name="connsiteX106" fmla="*/ 6773405 w 12240040"/>
                <a:gd name="connsiteY106" fmla="*/ 347675 h 347675"/>
                <a:gd name="connsiteX107" fmla="*/ 6668481 w 12240040"/>
                <a:gd name="connsiteY107" fmla="*/ 347675 h 347675"/>
                <a:gd name="connsiteX108" fmla="*/ 6627674 w 12240040"/>
                <a:gd name="connsiteY108" fmla="*/ 0 h 347675"/>
                <a:gd name="connsiteX109" fmla="*/ 6732598 w 12240040"/>
                <a:gd name="connsiteY109" fmla="*/ 0 h 347675"/>
                <a:gd name="connsiteX110" fmla="*/ 6568404 w 12240040"/>
                <a:gd name="connsiteY110" fmla="*/ 347675 h 347675"/>
                <a:gd name="connsiteX111" fmla="*/ 6463480 w 12240040"/>
                <a:gd name="connsiteY111" fmla="*/ 347675 h 347675"/>
                <a:gd name="connsiteX112" fmla="*/ 6422673 w 12240040"/>
                <a:gd name="connsiteY112" fmla="*/ 0 h 347675"/>
                <a:gd name="connsiteX113" fmla="*/ 6527597 w 12240040"/>
                <a:gd name="connsiteY113" fmla="*/ 0 h 347675"/>
                <a:gd name="connsiteX114" fmla="*/ 6363403 w 12240040"/>
                <a:gd name="connsiteY114" fmla="*/ 347675 h 347675"/>
                <a:gd name="connsiteX115" fmla="*/ 6258479 w 12240040"/>
                <a:gd name="connsiteY115" fmla="*/ 347675 h 347675"/>
                <a:gd name="connsiteX116" fmla="*/ 6217672 w 12240040"/>
                <a:gd name="connsiteY116" fmla="*/ 0 h 347675"/>
                <a:gd name="connsiteX117" fmla="*/ 6322596 w 12240040"/>
                <a:gd name="connsiteY117" fmla="*/ 0 h 347675"/>
                <a:gd name="connsiteX118" fmla="*/ 6158402 w 12240040"/>
                <a:gd name="connsiteY118" fmla="*/ 347675 h 347675"/>
                <a:gd name="connsiteX119" fmla="*/ 6053478 w 12240040"/>
                <a:gd name="connsiteY119" fmla="*/ 347675 h 347675"/>
                <a:gd name="connsiteX120" fmla="*/ 6012672 w 12240040"/>
                <a:gd name="connsiteY120" fmla="*/ 0 h 347675"/>
                <a:gd name="connsiteX121" fmla="*/ 6117596 w 12240040"/>
                <a:gd name="connsiteY121" fmla="*/ 0 h 347675"/>
                <a:gd name="connsiteX122" fmla="*/ 5953402 w 12240040"/>
                <a:gd name="connsiteY122" fmla="*/ 347675 h 347675"/>
                <a:gd name="connsiteX123" fmla="*/ 5848478 w 12240040"/>
                <a:gd name="connsiteY123" fmla="*/ 347675 h 347675"/>
                <a:gd name="connsiteX124" fmla="*/ 5807671 w 12240040"/>
                <a:gd name="connsiteY124" fmla="*/ 0 h 347675"/>
                <a:gd name="connsiteX125" fmla="*/ 5912595 w 12240040"/>
                <a:gd name="connsiteY125" fmla="*/ 0 h 347675"/>
                <a:gd name="connsiteX126" fmla="*/ 5748402 w 12240040"/>
                <a:gd name="connsiteY126" fmla="*/ 347675 h 347675"/>
                <a:gd name="connsiteX127" fmla="*/ 5643479 w 12240040"/>
                <a:gd name="connsiteY127" fmla="*/ 347675 h 347675"/>
                <a:gd name="connsiteX128" fmla="*/ 5602671 w 12240040"/>
                <a:gd name="connsiteY128" fmla="*/ 0 h 347675"/>
                <a:gd name="connsiteX129" fmla="*/ 5707595 w 12240040"/>
                <a:gd name="connsiteY129" fmla="*/ 0 h 347675"/>
                <a:gd name="connsiteX130" fmla="*/ 5543402 w 12240040"/>
                <a:gd name="connsiteY130" fmla="*/ 347675 h 347675"/>
                <a:gd name="connsiteX131" fmla="*/ 5438478 w 12240040"/>
                <a:gd name="connsiteY131" fmla="*/ 347675 h 347675"/>
                <a:gd name="connsiteX132" fmla="*/ 5411462 w 12240040"/>
                <a:gd name="connsiteY132" fmla="*/ 0 h 347675"/>
                <a:gd name="connsiteX133" fmla="*/ 5516385 w 12240040"/>
                <a:gd name="connsiteY133" fmla="*/ 0 h 347675"/>
                <a:gd name="connsiteX134" fmla="*/ 5352193 w 12240040"/>
                <a:gd name="connsiteY134" fmla="*/ 347675 h 347675"/>
                <a:gd name="connsiteX135" fmla="*/ 5247268 w 12240040"/>
                <a:gd name="connsiteY135" fmla="*/ 347675 h 347675"/>
                <a:gd name="connsiteX136" fmla="*/ 5206463 w 12240040"/>
                <a:gd name="connsiteY136" fmla="*/ 0 h 347675"/>
                <a:gd name="connsiteX137" fmla="*/ 5311388 w 12240040"/>
                <a:gd name="connsiteY137" fmla="*/ 0 h 347675"/>
                <a:gd name="connsiteX138" fmla="*/ 5147194 w 12240040"/>
                <a:gd name="connsiteY138" fmla="*/ 347675 h 347675"/>
                <a:gd name="connsiteX139" fmla="*/ 5042269 w 12240040"/>
                <a:gd name="connsiteY139" fmla="*/ 347675 h 347675"/>
                <a:gd name="connsiteX140" fmla="*/ 5001460 w 12240040"/>
                <a:gd name="connsiteY140" fmla="*/ 0 h 347675"/>
                <a:gd name="connsiteX141" fmla="*/ 5106386 w 12240040"/>
                <a:gd name="connsiteY141" fmla="*/ 0 h 347675"/>
                <a:gd name="connsiteX142" fmla="*/ 4942191 w 12240040"/>
                <a:gd name="connsiteY142" fmla="*/ 347675 h 347675"/>
                <a:gd name="connsiteX143" fmla="*/ 4837267 w 12240040"/>
                <a:gd name="connsiteY143" fmla="*/ 347675 h 347675"/>
                <a:gd name="connsiteX144" fmla="*/ 4796461 w 12240040"/>
                <a:gd name="connsiteY144" fmla="*/ 0 h 347675"/>
                <a:gd name="connsiteX145" fmla="*/ 4901383 w 12240040"/>
                <a:gd name="connsiteY145" fmla="*/ 0 h 347675"/>
                <a:gd name="connsiteX146" fmla="*/ 4737191 w 12240040"/>
                <a:gd name="connsiteY146" fmla="*/ 347675 h 347675"/>
                <a:gd name="connsiteX147" fmla="*/ 4632266 w 12240040"/>
                <a:gd name="connsiteY147" fmla="*/ 347675 h 347675"/>
                <a:gd name="connsiteX148" fmla="*/ 4591459 w 12240040"/>
                <a:gd name="connsiteY148" fmla="*/ 0 h 347675"/>
                <a:gd name="connsiteX149" fmla="*/ 4696383 w 12240040"/>
                <a:gd name="connsiteY149" fmla="*/ 0 h 347675"/>
                <a:gd name="connsiteX150" fmla="*/ 4532189 w 12240040"/>
                <a:gd name="connsiteY150" fmla="*/ 347675 h 347675"/>
                <a:gd name="connsiteX151" fmla="*/ 4427265 w 12240040"/>
                <a:gd name="connsiteY151" fmla="*/ 347675 h 347675"/>
                <a:gd name="connsiteX152" fmla="*/ 4386457 w 12240040"/>
                <a:gd name="connsiteY152" fmla="*/ 0 h 347675"/>
                <a:gd name="connsiteX153" fmla="*/ 4491381 w 12240040"/>
                <a:gd name="connsiteY153" fmla="*/ 0 h 347675"/>
                <a:gd name="connsiteX154" fmla="*/ 4327188 w 12240040"/>
                <a:gd name="connsiteY154" fmla="*/ 347675 h 347675"/>
                <a:gd name="connsiteX155" fmla="*/ 4222266 w 12240040"/>
                <a:gd name="connsiteY155" fmla="*/ 347675 h 347675"/>
                <a:gd name="connsiteX156" fmla="*/ 4181459 w 12240040"/>
                <a:gd name="connsiteY156" fmla="*/ 0 h 347675"/>
                <a:gd name="connsiteX157" fmla="*/ 4286380 w 12240040"/>
                <a:gd name="connsiteY157" fmla="*/ 0 h 347675"/>
                <a:gd name="connsiteX158" fmla="*/ 4122189 w 12240040"/>
                <a:gd name="connsiteY158" fmla="*/ 347675 h 347675"/>
                <a:gd name="connsiteX159" fmla="*/ 4017265 w 12240040"/>
                <a:gd name="connsiteY159" fmla="*/ 347675 h 347675"/>
                <a:gd name="connsiteX160" fmla="*/ 3976457 w 12240040"/>
                <a:gd name="connsiteY160" fmla="*/ 0 h 347675"/>
                <a:gd name="connsiteX161" fmla="*/ 4081381 w 12240040"/>
                <a:gd name="connsiteY161" fmla="*/ 0 h 347675"/>
                <a:gd name="connsiteX162" fmla="*/ 3917187 w 12240040"/>
                <a:gd name="connsiteY162" fmla="*/ 347675 h 347675"/>
                <a:gd name="connsiteX163" fmla="*/ 3812264 w 12240040"/>
                <a:gd name="connsiteY163" fmla="*/ 347675 h 347675"/>
                <a:gd name="connsiteX164" fmla="*/ 3771456 w 12240040"/>
                <a:gd name="connsiteY164" fmla="*/ 0 h 347675"/>
                <a:gd name="connsiteX165" fmla="*/ 3876380 w 12240040"/>
                <a:gd name="connsiteY165" fmla="*/ 0 h 347675"/>
                <a:gd name="connsiteX166" fmla="*/ 3712187 w 12240040"/>
                <a:gd name="connsiteY166" fmla="*/ 347675 h 347675"/>
                <a:gd name="connsiteX167" fmla="*/ 3607263 w 12240040"/>
                <a:gd name="connsiteY167" fmla="*/ 347675 h 347675"/>
                <a:gd name="connsiteX168" fmla="*/ 3566456 w 12240040"/>
                <a:gd name="connsiteY168" fmla="*/ 0 h 347675"/>
                <a:gd name="connsiteX169" fmla="*/ 3671379 w 12240040"/>
                <a:gd name="connsiteY169" fmla="*/ 0 h 347675"/>
                <a:gd name="connsiteX170" fmla="*/ 3507186 w 12240040"/>
                <a:gd name="connsiteY170" fmla="*/ 347675 h 347675"/>
                <a:gd name="connsiteX171" fmla="*/ 3402262 w 12240040"/>
                <a:gd name="connsiteY171" fmla="*/ 347675 h 347675"/>
                <a:gd name="connsiteX172" fmla="*/ 3361454 w 12240040"/>
                <a:gd name="connsiteY172" fmla="*/ 0 h 347675"/>
                <a:gd name="connsiteX173" fmla="*/ 3466379 w 12240040"/>
                <a:gd name="connsiteY173" fmla="*/ 0 h 347675"/>
                <a:gd name="connsiteX174" fmla="*/ 3302184 w 12240040"/>
                <a:gd name="connsiteY174" fmla="*/ 347675 h 347675"/>
                <a:gd name="connsiteX175" fmla="*/ 3197260 w 12240040"/>
                <a:gd name="connsiteY175" fmla="*/ 347675 h 347675"/>
                <a:gd name="connsiteX176" fmla="*/ 3170244 w 12240040"/>
                <a:gd name="connsiteY176" fmla="*/ 0 h 347675"/>
                <a:gd name="connsiteX177" fmla="*/ 3275168 w 12240040"/>
                <a:gd name="connsiteY177" fmla="*/ 0 h 347675"/>
                <a:gd name="connsiteX178" fmla="*/ 3110974 w 12240040"/>
                <a:gd name="connsiteY178" fmla="*/ 347675 h 347675"/>
                <a:gd name="connsiteX179" fmla="*/ 3006050 w 12240040"/>
                <a:gd name="connsiteY179" fmla="*/ 347675 h 347675"/>
                <a:gd name="connsiteX180" fmla="*/ 2965245 w 12240040"/>
                <a:gd name="connsiteY180" fmla="*/ 0 h 347675"/>
                <a:gd name="connsiteX181" fmla="*/ 3070169 w 12240040"/>
                <a:gd name="connsiteY181" fmla="*/ 0 h 347675"/>
                <a:gd name="connsiteX182" fmla="*/ 2905975 w 12240040"/>
                <a:gd name="connsiteY182" fmla="*/ 347675 h 347675"/>
                <a:gd name="connsiteX183" fmla="*/ 2801051 w 12240040"/>
                <a:gd name="connsiteY183" fmla="*/ 347675 h 347675"/>
                <a:gd name="connsiteX184" fmla="*/ 2760244 w 12240040"/>
                <a:gd name="connsiteY184" fmla="*/ 0 h 347675"/>
                <a:gd name="connsiteX185" fmla="*/ 2865168 w 12240040"/>
                <a:gd name="connsiteY185" fmla="*/ 0 h 347675"/>
                <a:gd name="connsiteX186" fmla="*/ 2700973 w 12240040"/>
                <a:gd name="connsiteY186" fmla="*/ 347675 h 347675"/>
                <a:gd name="connsiteX187" fmla="*/ 2596050 w 12240040"/>
                <a:gd name="connsiteY187" fmla="*/ 347675 h 347675"/>
                <a:gd name="connsiteX188" fmla="*/ 2555242 w 12240040"/>
                <a:gd name="connsiteY188" fmla="*/ 0 h 347675"/>
                <a:gd name="connsiteX189" fmla="*/ 2660166 w 12240040"/>
                <a:gd name="connsiteY189" fmla="*/ 0 h 347675"/>
                <a:gd name="connsiteX190" fmla="*/ 2495973 w 12240040"/>
                <a:gd name="connsiteY190" fmla="*/ 347675 h 347675"/>
                <a:gd name="connsiteX191" fmla="*/ 2391049 w 12240040"/>
                <a:gd name="connsiteY191" fmla="*/ 347675 h 347675"/>
                <a:gd name="connsiteX192" fmla="*/ 2350242 w 12240040"/>
                <a:gd name="connsiteY192" fmla="*/ 0 h 347675"/>
                <a:gd name="connsiteX193" fmla="*/ 2455165 w 12240040"/>
                <a:gd name="connsiteY193" fmla="*/ 0 h 347675"/>
                <a:gd name="connsiteX194" fmla="*/ 2290972 w 12240040"/>
                <a:gd name="connsiteY194" fmla="*/ 347675 h 347675"/>
                <a:gd name="connsiteX195" fmla="*/ 2186048 w 12240040"/>
                <a:gd name="connsiteY195" fmla="*/ 347675 h 347675"/>
                <a:gd name="connsiteX196" fmla="*/ 2145240 w 12240040"/>
                <a:gd name="connsiteY196" fmla="*/ 0 h 347675"/>
                <a:gd name="connsiteX197" fmla="*/ 2250164 w 12240040"/>
                <a:gd name="connsiteY197" fmla="*/ 0 h 347675"/>
                <a:gd name="connsiteX198" fmla="*/ 2085970 w 12240040"/>
                <a:gd name="connsiteY198" fmla="*/ 347675 h 347675"/>
                <a:gd name="connsiteX199" fmla="*/ 1981046 w 12240040"/>
                <a:gd name="connsiteY199" fmla="*/ 347675 h 347675"/>
                <a:gd name="connsiteX200" fmla="*/ 1940238 w 12240040"/>
                <a:gd name="connsiteY200" fmla="*/ 0 h 347675"/>
                <a:gd name="connsiteX201" fmla="*/ 2045162 w 12240040"/>
                <a:gd name="connsiteY201" fmla="*/ 0 h 347675"/>
                <a:gd name="connsiteX202" fmla="*/ 1880969 w 12240040"/>
                <a:gd name="connsiteY202" fmla="*/ 347675 h 347675"/>
                <a:gd name="connsiteX203" fmla="*/ 1776044 w 12240040"/>
                <a:gd name="connsiteY203" fmla="*/ 347675 h 347675"/>
                <a:gd name="connsiteX204" fmla="*/ 1735237 w 12240040"/>
                <a:gd name="connsiteY204" fmla="*/ 0 h 347675"/>
                <a:gd name="connsiteX205" fmla="*/ 1840161 w 12240040"/>
                <a:gd name="connsiteY205" fmla="*/ 0 h 347675"/>
                <a:gd name="connsiteX206" fmla="*/ 1675967 w 12240040"/>
                <a:gd name="connsiteY206" fmla="*/ 347675 h 347675"/>
                <a:gd name="connsiteX207" fmla="*/ 1571043 w 12240040"/>
                <a:gd name="connsiteY207" fmla="*/ 347675 h 347675"/>
                <a:gd name="connsiteX208" fmla="*/ 1530236 w 12240040"/>
                <a:gd name="connsiteY208" fmla="*/ 0 h 347675"/>
                <a:gd name="connsiteX209" fmla="*/ 1635160 w 12240040"/>
                <a:gd name="connsiteY209" fmla="*/ 0 h 347675"/>
                <a:gd name="connsiteX210" fmla="*/ 1470966 w 12240040"/>
                <a:gd name="connsiteY210" fmla="*/ 347675 h 347675"/>
                <a:gd name="connsiteX211" fmla="*/ 1366042 w 12240040"/>
                <a:gd name="connsiteY211" fmla="*/ 347675 h 347675"/>
                <a:gd name="connsiteX212" fmla="*/ 1325235 w 12240040"/>
                <a:gd name="connsiteY212" fmla="*/ 0 h 347675"/>
                <a:gd name="connsiteX213" fmla="*/ 1430159 w 12240040"/>
                <a:gd name="connsiteY213" fmla="*/ 0 h 347675"/>
                <a:gd name="connsiteX214" fmla="*/ 1265965 w 12240040"/>
                <a:gd name="connsiteY214" fmla="*/ 347675 h 347675"/>
                <a:gd name="connsiteX215" fmla="*/ 1161041 w 12240040"/>
                <a:gd name="connsiteY215" fmla="*/ 347675 h 347675"/>
                <a:gd name="connsiteX216" fmla="*/ 1120234 w 12240040"/>
                <a:gd name="connsiteY216" fmla="*/ 0 h 347675"/>
                <a:gd name="connsiteX217" fmla="*/ 1225158 w 12240040"/>
                <a:gd name="connsiteY217" fmla="*/ 0 h 347675"/>
                <a:gd name="connsiteX218" fmla="*/ 1060964 w 12240040"/>
                <a:gd name="connsiteY218" fmla="*/ 347675 h 347675"/>
                <a:gd name="connsiteX219" fmla="*/ 956040 w 12240040"/>
                <a:gd name="connsiteY219" fmla="*/ 347675 h 347675"/>
                <a:gd name="connsiteX220" fmla="*/ 929024 w 12240040"/>
                <a:gd name="connsiteY220" fmla="*/ 0 h 347675"/>
                <a:gd name="connsiteX221" fmla="*/ 1033948 w 12240040"/>
                <a:gd name="connsiteY221" fmla="*/ 0 h 347675"/>
                <a:gd name="connsiteX222" fmla="*/ 869754 w 12240040"/>
                <a:gd name="connsiteY222" fmla="*/ 347675 h 347675"/>
                <a:gd name="connsiteX223" fmla="*/ 764830 w 12240040"/>
                <a:gd name="connsiteY223" fmla="*/ 347675 h 347675"/>
                <a:gd name="connsiteX224" fmla="*/ 737813 w 12240040"/>
                <a:gd name="connsiteY224" fmla="*/ 0 h 347675"/>
                <a:gd name="connsiteX225" fmla="*/ 842738 w 12240040"/>
                <a:gd name="connsiteY225" fmla="*/ 0 h 347675"/>
                <a:gd name="connsiteX226" fmla="*/ 678544 w 12240040"/>
                <a:gd name="connsiteY226" fmla="*/ 347675 h 347675"/>
                <a:gd name="connsiteX227" fmla="*/ 573620 w 12240040"/>
                <a:gd name="connsiteY227" fmla="*/ 347675 h 347675"/>
                <a:gd name="connsiteX228" fmla="*/ 546603 w 12240040"/>
                <a:gd name="connsiteY228" fmla="*/ 0 h 347675"/>
                <a:gd name="connsiteX229" fmla="*/ 651527 w 12240040"/>
                <a:gd name="connsiteY229" fmla="*/ 0 h 347675"/>
                <a:gd name="connsiteX230" fmla="*/ 487333 w 12240040"/>
                <a:gd name="connsiteY230" fmla="*/ 347675 h 347675"/>
                <a:gd name="connsiteX231" fmla="*/ 382409 w 12240040"/>
                <a:gd name="connsiteY231" fmla="*/ 347675 h 347675"/>
                <a:gd name="connsiteX232" fmla="*/ 355393 w 12240040"/>
                <a:gd name="connsiteY232" fmla="*/ 0 h 347675"/>
                <a:gd name="connsiteX233" fmla="*/ 460317 w 12240040"/>
                <a:gd name="connsiteY233" fmla="*/ 0 h 347675"/>
                <a:gd name="connsiteX234" fmla="*/ 296123 w 12240040"/>
                <a:gd name="connsiteY234" fmla="*/ 347675 h 347675"/>
                <a:gd name="connsiteX235" fmla="*/ 191199 w 12240040"/>
                <a:gd name="connsiteY235" fmla="*/ 347675 h 347675"/>
                <a:gd name="connsiteX236" fmla="*/ 164194 w 12240040"/>
                <a:gd name="connsiteY236" fmla="*/ 0 h 347675"/>
                <a:gd name="connsiteX237" fmla="*/ 269118 w 12240040"/>
                <a:gd name="connsiteY237" fmla="*/ 0 h 347675"/>
                <a:gd name="connsiteX238" fmla="*/ 104924 w 12240040"/>
                <a:gd name="connsiteY238" fmla="*/ 347675 h 347675"/>
                <a:gd name="connsiteX239" fmla="*/ 0 w 12240040"/>
                <a:gd name="connsiteY239" fmla="*/ 347675 h 3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Lst>
              <a:rect l="l" t="t" r="r" b="b"/>
              <a:pathLst>
                <a:path w="12240040" h="347675">
                  <a:moveTo>
                    <a:pt x="12135116" y="0"/>
                  </a:moveTo>
                  <a:lnTo>
                    <a:pt x="12240040" y="0"/>
                  </a:lnTo>
                  <a:lnTo>
                    <a:pt x="12075846" y="347675"/>
                  </a:lnTo>
                  <a:lnTo>
                    <a:pt x="11970922" y="347675"/>
                  </a:lnTo>
                  <a:close/>
                  <a:moveTo>
                    <a:pt x="11930117" y="0"/>
                  </a:moveTo>
                  <a:lnTo>
                    <a:pt x="12035041" y="0"/>
                  </a:lnTo>
                  <a:lnTo>
                    <a:pt x="11870847" y="347675"/>
                  </a:lnTo>
                  <a:lnTo>
                    <a:pt x="11765923" y="347675"/>
                  </a:lnTo>
                  <a:close/>
                  <a:moveTo>
                    <a:pt x="11725116" y="0"/>
                  </a:moveTo>
                  <a:lnTo>
                    <a:pt x="11830040" y="0"/>
                  </a:lnTo>
                  <a:lnTo>
                    <a:pt x="11665846" y="347675"/>
                  </a:lnTo>
                  <a:lnTo>
                    <a:pt x="11560922" y="347675"/>
                  </a:lnTo>
                  <a:close/>
                  <a:moveTo>
                    <a:pt x="11520115" y="0"/>
                  </a:moveTo>
                  <a:lnTo>
                    <a:pt x="11625039" y="0"/>
                  </a:lnTo>
                  <a:lnTo>
                    <a:pt x="11460845" y="347675"/>
                  </a:lnTo>
                  <a:lnTo>
                    <a:pt x="11355921" y="347675"/>
                  </a:lnTo>
                  <a:close/>
                  <a:moveTo>
                    <a:pt x="11315114" y="0"/>
                  </a:moveTo>
                  <a:lnTo>
                    <a:pt x="11420038" y="0"/>
                  </a:lnTo>
                  <a:lnTo>
                    <a:pt x="11255844" y="347675"/>
                  </a:lnTo>
                  <a:lnTo>
                    <a:pt x="11150920" y="347675"/>
                  </a:lnTo>
                  <a:close/>
                  <a:moveTo>
                    <a:pt x="11110113" y="0"/>
                  </a:moveTo>
                  <a:lnTo>
                    <a:pt x="11215037" y="0"/>
                  </a:lnTo>
                  <a:lnTo>
                    <a:pt x="11050843" y="347675"/>
                  </a:lnTo>
                  <a:lnTo>
                    <a:pt x="10945919" y="347675"/>
                  </a:lnTo>
                  <a:close/>
                  <a:moveTo>
                    <a:pt x="10905112" y="0"/>
                  </a:moveTo>
                  <a:lnTo>
                    <a:pt x="11010036" y="0"/>
                  </a:lnTo>
                  <a:lnTo>
                    <a:pt x="10845842" y="347675"/>
                  </a:lnTo>
                  <a:lnTo>
                    <a:pt x="10740918" y="347675"/>
                  </a:lnTo>
                  <a:close/>
                  <a:moveTo>
                    <a:pt x="10700111" y="0"/>
                  </a:moveTo>
                  <a:lnTo>
                    <a:pt x="10805035" y="0"/>
                  </a:lnTo>
                  <a:lnTo>
                    <a:pt x="10640841" y="347675"/>
                  </a:lnTo>
                  <a:lnTo>
                    <a:pt x="10535917" y="347675"/>
                  </a:lnTo>
                  <a:close/>
                  <a:moveTo>
                    <a:pt x="10495110" y="0"/>
                  </a:moveTo>
                  <a:lnTo>
                    <a:pt x="10600034" y="0"/>
                  </a:lnTo>
                  <a:lnTo>
                    <a:pt x="10435840" y="347675"/>
                  </a:lnTo>
                  <a:lnTo>
                    <a:pt x="10330916" y="347675"/>
                  </a:lnTo>
                  <a:close/>
                  <a:moveTo>
                    <a:pt x="10290109" y="0"/>
                  </a:moveTo>
                  <a:lnTo>
                    <a:pt x="10395033" y="0"/>
                  </a:lnTo>
                  <a:lnTo>
                    <a:pt x="10230839" y="347675"/>
                  </a:lnTo>
                  <a:lnTo>
                    <a:pt x="10125915" y="347675"/>
                  </a:lnTo>
                  <a:close/>
                  <a:moveTo>
                    <a:pt x="10085108" y="0"/>
                  </a:moveTo>
                  <a:lnTo>
                    <a:pt x="10190032" y="0"/>
                  </a:lnTo>
                  <a:lnTo>
                    <a:pt x="10025838" y="347675"/>
                  </a:lnTo>
                  <a:lnTo>
                    <a:pt x="9920914" y="347675"/>
                  </a:lnTo>
                  <a:close/>
                  <a:moveTo>
                    <a:pt x="9893895" y="0"/>
                  </a:moveTo>
                  <a:lnTo>
                    <a:pt x="9998819" y="0"/>
                  </a:lnTo>
                  <a:lnTo>
                    <a:pt x="9834625" y="347675"/>
                  </a:lnTo>
                  <a:lnTo>
                    <a:pt x="9729701" y="347675"/>
                  </a:lnTo>
                  <a:close/>
                  <a:moveTo>
                    <a:pt x="9688896" y="0"/>
                  </a:moveTo>
                  <a:lnTo>
                    <a:pt x="9793820" y="0"/>
                  </a:lnTo>
                  <a:lnTo>
                    <a:pt x="9629626" y="347675"/>
                  </a:lnTo>
                  <a:lnTo>
                    <a:pt x="9524702" y="347675"/>
                  </a:lnTo>
                  <a:close/>
                  <a:moveTo>
                    <a:pt x="9483895" y="0"/>
                  </a:moveTo>
                  <a:lnTo>
                    <a:pt x="9588819" y="0"/>
                  </a:lnTo>
                  <a:lnTo>
                    <a:pt x="9424625" y="347675"/>
                  </a:lnTo>
                  <a:lnTo>
                    <a:pt x="9319701" y="347675"/>
                  </a:lnTo>
                  <a:close/>
                  <a:moveTo>
                    <a:pt x="9278894" y="0"/>
                  </a:moveTo>
                  <a:lnTo>
                    <a:pt x="9383818" y="0"/>
                  </a:lnTo>
                  <a:lnTo>
                    <a:pt x="9219624" y="347675"/>
                  </a:lnTo>
                  <a:lnTo>
                    <a:pt x="9114700" y="347675"/>
                  </a:lnTo>
                  <a:close/>
                  <a:moveTo>
                    <a:pt x="9073893" y="0"/>
                  </a:moveTo>
                  <a:lnTo>
                    <a:pt x="9178817" y="0"/>
                  </a:lnTo>
                  <a:lnTo>
                    <a:pt x="9014623" y="347675"/>
                  </a:lnTo>
                  <a:lnTo>
                    <a:pt x="8909699" y="347675"/>
                  </a:lnTo>
                  <a:close/>
                  <a:moveTo>
                    <a:pt x="8868892" y="0"/>
                  </a:moveTo>
                  <a:lnTo>
                    <a:pt x="8973816" y="0"/>
                  </a:lnTo>
                  <a:lnTo>
                    <a:pt x="8809622" y="347675"/>
                  </a:lnTo>
                  <a:lnTo>
                    <a:pt x="8704698" y="347675"/>
                  </a:lnTo>
                  <a:close/>
                  <a:moveTo>
                    <a:pt x="8663891" y="0"/>
                  </a:moveTo>
                  <a:lnTo>
                    <a:pt x="8768815" y="0"/>
                  </a:lnTo>
                  <a:lnTo>
                    <a:pt x="8604621" y="347675"/>
                  </a:lnTo>
                  <a:lnTo>
                    <a:pt x="8499697" y="347675"/>
                  </a:lnTo>
                  <a:close/>
                  <a:moveTo>
                    <a:pt x="8458890" y="0"/>
                  </a:moveTo>
                  <a:lnTo>
                    <a:pt x="8563814" y="0"/>
                  </a:lnTo>
                  <a:lnTo>
                    <a:pt x="8399620" y="347675"/>
                  </a:lnTo>
                  <a:lnTo>
                    <a:pt x="8294696" y="347675"/>
                  </a:lnTo>
                  <a:close/>
                  <a:moveTo>
                    <a:pt x="8253889" y="0"/>
                  </a:moveTo>
                  <a:lnTo>
                    <a:pt x="8358813" y="0"/>
                  </a:lnTo>
                  <a:lnTo>
                    <a:pt x="8194619" y="347675"/>
                  </a:lnTo>
                  <a:lnTo>
                    <a:pt x="8089695" y="347675"/>
                  </a:lnTo>
                  <a:close/>
                  <a:moveTo>
                    <a:pt x="8048888" y="0"/>
                  </a:moveTo>
                  <a:lnTo>
                    <a:pt x="8153812" y="0"/>
                  </a:lnTo>
                  <a:lnTo>
                    <a:pt x="7989618" y="347675"/>
                  </a:lnTo>
                  <a:lnTo>
                    <a:pt x="7884694" y="347675"/>
                  </a:lnTo>
                  <a:close/>
                  <a:moveTo>
                    <a:pt x="7843887" y="0"/>
                  </a:moveTo>
                  <a:lnTo>
                    <a:pt x="7948811" y="0"/>
                  </a:lnTo>
                  <a:lnTo>
                    <a:pt x="7784617" y="347675"/>
                  </a:lnTo>
                  <a:lnTo>
                    <a:pt x="7679693" y="347675"/>
                  </a:lnTo>
                  <a:close/>
                  <a:moveTo>
                    <a:pt x="7652677" y="0"/>
                  </a:moveTo>
                  <a:lnTo>
                    <a:pt x="7757601" y="0"/>
                  </a:lnTo>
                  <a:lnTo>
                    <a:pt x="7593407" y="347675"/>
                  </a:lnTo>
                  <a:lnTo>
                    <a:pt x="7488483" y="347675"/>
                  </a:lnTo>
                  <a:close/>
                  <a:moveTo>
                    <a:pt x="7447678" y="0"/>
                  </a:moveTo>
                  <a:lnTo>
                    <a:pt x="7552602" y="0"/>
                  </a:lnTo>
                  <a:lnTo>
                    <a:pt x="7388408" y="347675"/>
                  </a:lnTo>
                  <a:lnTo>
                    <a:pt x="7283484" y="347675"/>
                  </a:lnTo>
                  <a:close/>
                  <a:moveTo>
                    <a:pt x="7242677" y="0"/>
                  </a:moveTo>
                  <a:lnTo>
                    <a:pt x="7347601" y="0"/>
                  </a:lnTo>
                  <a:lnTo>
                    <a:pt x="7183407" y="347675"/>
                  </a:lnTo>
                  <a:lnTo>
                    <a:pt x="7078483" y="347675"/>
                  </a:lnTo>
                  <a:close/>
                  <a:moveTo>
                    <a:pt x="7037676" y="0"/>
                  </a:moveTo>
                  <a:lnTo>
                    <a:pt x="7142600" y="0"/>
                  </a:lnTo>
                  <a:lnTo>
                    <a:pt x="6978406" y="347675"/>
                  </a:lnTo>
                  <a:lnTo>
                    <a:pt x="6873482" y="347675"/>
                  </a:lnTo>
                  <a:close/>
                  <a:moveTo>
                    <a:pt x="6832675" y="0"/>
                  </a:moveTo>
                  <a:lnTo>
                    <a:pt x="6937599" y="0"/>
                  </a:lnTo>
                  <a:lnTo>
                    <a:pt x="6773405" y="347675"/>
                  </a:lnTo>
                  <a:lnTo>
                    <a:pt x="6668481" y="347675"/>
                  </a:lnTo>
                  <a:close/>
                  <a:moveTo>
                    <a:pt x="6627674" y="0"/>
                  </a:moveTo>
                  <a:lnTo>
                    <a:pt x="6732598" y="0"/>
                  </a:lnTo>
                  <a:lnTo>
                    <a:pt x="6568404" y="347675"/>
                  </a:lnTo>
                  <a:lnTo>
                    <a:pt x="6463480" y="347675"/>
                  </a:lnTo>
                  <a:close/>
                  <a:moveTo>
                    <a:pt x="6422673" y="0"/>
                  </a:moveTo>
                  <a:lnTo>
                    <a:pt x="6527597" y="0"/>
                  </a:lnTo>
                  <a:lnTo>
                    <a:pt x="6363403" y="347675"/>
                  </a:lnTo>
                  <a:lnTo>
                    <a:pt x="6258479" y="347675"/>
                  </a:lnTo>
                  <a:close/>
                  <a:moveTo>
                    <a:pt x="6217672" y="0"/>
                  </a:moveTo>
                  <a:lnTo>
                    <a:pt x="6322596" y="0"/>
                  </a:lnTo>
                  <a:lnTo>
                    <a:pt x="6158402" y="347675"/>
                  </a:lnTo>
                  <a:lnTo>
                    <a:pt x="6053478" y="347675"/>
                  </a:lnTo>
                  <a:close/>
                  <a:moveTo>
                    <a:pt x="6012672" y="0"/>
                  </a:moveTo>
                  <a:lnTo>
                    <a:pt x="6117596" y="0"/>
                  </a:lnTo>
                  <a:lnTo>
                    <a:pt x="5953402" y="347675"/>
                  </a:lnTo>
                  <a:lnTo>
                    <a:pt x="5848478" y="347675"/>
                  </a:lnTo>
                  <a:close/>
                  <a:moveTo>
                    <a:pt x="5807671" y="0"/>
                  </a:moveTo>
                  <a:lnTo>
                    <a:pt x="5912595" y="0"/>
                  </a:lnTo>
                  <a:lnTo>
                    <a:pt x="5748402" y="347675"/>
                  </a:lnTo>
                  <a:lnTo>
                    <a:pt x="5643479" y="347675"/>
                  </a:lnTo>
                  <a:close/>
                  <a:moveTo>
                    <a:pt x="5602671" y="0"/>
                  </a:moveTo>
                  <a:lnTo>
                    <a:pt x="5707595" y="0"/>
                  </a:lnTo>
                  <a:lnTo>
                    <a:pt x="5543402" y="347675"/>
                  </a:lnTo>
                  <a:lnTo>
                    <a:pt x="5438478" y="347675"/>
                  </a:lnTo>
                  <a:close/>
                  <a:moveTo>
                    <a:pt x="5411462" y="0"/>
                  </a:moveTo>
                  <a:lnTo>
                    <a:pt x="5516385" y="0"/>
                  </a:lnTo>
                  <a:lnTo>
                    <a:pt x="5352193" y="347675"/>
                  </a:lnTo>
                  <a:lnTo>
                    <a:pt x="5247268" y="347675"/>
                  </a:lnTo>
                  <a:close/>
                  <a:moveTo>
                    <a:pt x="5206463" y="0"/>
                  </a:moveTo>
                  <a:lnTo>
                    <a:pt x="5311388" y="0"/>
                  </a:lnTo>
                  <a:lnTo>
                    <a:pt x="5147194" y="347675"/>
                  </a:lnTo>
                  <a:lnTo>
                    <a:pt x="5042269" y="347675"/>
                  </a:lnTo>
                  <a:close/>
                  <a:moveTo>
                    <a:pt x="5001460" y="0"/>
                  </a:moveTo>
                  <a:lnTo>
                    <a:pt x="5106386" y="0"/>
                  </a:lnTo>
                  <a:lnTo>
                    <a:pt x="4942191" y="347675"/>
                  </a:lnTo>
                  <a:lnTo>
                    <a:pt x="4837267" y="347675"/>
                  </a:lnTo>
                  <a:close/>
                  <a:moveTo>
                    <a:pt x="4796461" y="0"/>
                  </a:moveTo>
                  <a:lnTo>
                    <a:pt x="4901383" y="0"/>
                  </a:lnTo>
                  <a:lnTo>
                    <a:pt x="4737191" y="347675"/>
                  </a:lnTo>
                  <a:lnTo>
                    <a:pt x="4632266" y="347675"/>
                  </a:lnTo>
                  <a:close/>
                  <a:moveTo>
                    <a:pt x="4591459" y="0"/>
                  </a:moveTo>
                  <a:lnTo>
                    <a:pt x="4696383" y="0"/>
                  </a:lnTo>
                  <a:lnTo>
                    <a:pt x="4532189" y="347675"/>
                  </a:lnTo>
                  <a:lnTo>
                    <a:pt x="4427265" y="347675"/>
                  </a:lnTo>
                  <a:close/>
                  <a:moveTo>
                    <a:pt x="4386457" y="0"/>
                  </a:moveTo>
                  <a:lnTo>
                    <a:pt x="4491381" y="0"/>
                  </a:lnTo>
                  <a:lnTo>
                    <a:pt x="4327188" y="347675"/>
                  </a:lnTo>
                  <a:lnTo>
                    <a:pt x="4222266" y="347675"/>
                  </a:lnTo>
                  <a:close/>
                  <a:moveTo>
                    <a:pt x="4181459" y="0"/>
                  </a:moveTo>
                  <a:lnTo>
                    <a:pt x="4286380" y="0"/>
                  </a:lnTo>
                  <a:lnTo>
                    <a:pt x="4122189" y="347675"/>
                  </a:lnTo>
                  <a:lnTo>
                    <a:pt x="4017265" y="347675"/>
                  </a:lnTo>
                  <a:close/>
                  <a:moveTo>
                    <a:pt x="3976457" y="0"/>
                  </a:moveTo>
                  <a:lnTo>
                    <a:pt x="4081381" y="0"/>
                  </a:lnTo>
                  <a:lnTo>
                    <a:pt x="3917187" y="347675"/>
                  </a:lnTo>
                  <a:lnTo>
                    <a:pt x="3812264" y="347675"/>
                  </a:lnTo>
                  <a:close/>
                  <a:moveTo>
                    <a:pt x="3771456" y="0"/>
                  </a:moveTo>
                  <a:lnTo>
                    <a:pt x="3876380" y="0"/>
                  </a:lnTo>
                  <a:lnTo>
                    <a:pt x="3712187" y="347675"/>
                  </a:lnTo>
                  <a:lnTo>
                    <a:pt x="3607263" y="347675"/>
                  </a:lnTo>
                  <a:close/>
                  <a:moveTo>
                    <a:pt x="3566456" y="0"/>
                  </a:moveTo>
                  <a:lnTo>
                    <a:pt x="3671379" y="0"/>
                  </a:lnTo>
                  <a:lnTo>
                    <a:pt x="3507186" y="347675"/>
                  </a:lnTo>
                  <a:lnTo>
                    <a:pt x="3402262" y="347675"/>
                  </a:lnTo>
                  <a:close/>
                  <a:moveTo>
                    <a:pt x="3361454" y="0"/>
                  </a:moveTo>
                  <a:lnTo>
                    <a:pt x="3466379" y="0"/>
                  </a:lnTo>
                  <a:lnTo>
                    <a:pt x="3302184" y="347675"/>
                  </a:lnTo>
                  <a:lnTo>
                    <a:pt x="3197260" y="347675"/>
                  </a:lnTo>
                  <a:close/>
                  <a:moveTo>
                    <a:pt x="3170244" y="0"/>
                  </a:moveTo>
                  <a:lnTo>
                    <a:pt x="3275168" y="0"/>
                  </a:lnTo>
                  <a:lnTo>
                    <a:pt x="3110974" y="347675"/>
                  </a:lnTo>
                  <a:lnTo>
                    <a:pt x="3006050" y="347675"/>
                  </a:lnTo>
                  <a:close/>
                  <a:moveTo>
                    <a:pt x="2965245" y="0"/>
                  </a:moveTo>
                  <a:lnTo>
                    <a:pt x="3070169" y="0"/>
                  </a:lnTo>
                  <a:lnTo>
                    <a:pt x="2905975" y="347675"/>
                  </a:lnTo>
                  <a:lnTo>
                    <a:pt x="2801051" y="347675"/>
                  </a:lnTo>
                  <a:close/>
                  <a:moveTo>
                    <a:pt x="2760244" y="0"/>
                  </a:moveTo>
                  <a:lnTo>
                    <a:pt x="2865168" y="0"/>
                  </a:lnTo>
                  <a:lnTo>
                    <a:pt x="2700973" y="347675"/>
                  </a:lnTo>
                  <a:lnTo>
                    <a:pt x="2596050" y="347675"/>
                  </a:lnTo>
                  <a:close/>
                  <a:moveTo>
                    <a:pt x="2555242" y="0"/>
                  </a:moveTo>
                  <a:lnTo>
                    <a:pt x="2660166" y="0"/>
                  </a:lnTo>
                  <a:lnTo>
                    <a:pt x="2495973" y="347675"/>
                  </a:lnTo>
                  <a:lnTo>
                    <a:pt x="2391049" y="347675"/>
                  </a:lnTo>
                  <a:close/>
                  <a:moveTo>
                    <a:pt x="2350242" y="0"/>
                  </a:moveTo>
                  <a:lnTo>
                    <a:pt x="2455165" y="0"/>
                  </a:lnTo>
                  <a:lnTo>
                    <a:pt x="2290972" y="347675"/>
                  </a:lnTo>
                  <a:lnTo>
                    <a:pt x="2186048" y="347675"/>
                  </a:lnTo>
                  <a:close/>
                  <a:moveTo>
                    <a:pt x="2145240" y="0"/>
                  </a:moveTo>
                  <a:lnTo>
                    <a:pt x="2250164" y="0"/>
                  </a:lnTo>
                  <a:lnTo>
                    <a:pt x="2085970" y="347675"/>
                  </a:lnTo>
                  <a:lnTo>
                    <a:pt x="1981046" y="347675"/>
                  </a:lnTo>
                  <a:close/>
                  <a:moveTo>
                    <a:pt x="1940238" y="0"/>
                  </a:moveTo>
                  <a:lnTo>
                    <a:pt x="2045162" y="0"/>
                  </a:lnTo>
                  <a:lnTo>
                    <a:pt x="1880969" y="347675"/>
                  </a:lnTo>
                  <a:lnTo>
                    <a:pt x="1776044" y="347675"/>
                  </a:lnTo>
                  <a:close/>
                  <a:moveTo>
                    <a:pt x="1735237" y="0"/>
                  </a:moveTo>
                  <a:lnTo>
                    <a:pt x="1840161" y="0"/>
                  </a:lnTo>
                  <a:lnTo>
                    <a:pt x="1675967" y="347675"/>
                  </a:lnTo>
                  <a:lnTo>
                    <a:pt x="1571043" y="347675"/>
                  </a:lnTo>
                  <a:close/>
                  <a:moveTo>
                    <a:pt x="1530236" y="0"/>
                  </a:moveTo>
                  <a:lnTo>
                    <a:pt x="1635160" y="0"/>
                  </a:lnTo>
                  <a:lnTo>
                    <a:pt x="1470966" y="347675"/>
                  </a:lnTo>
                  <a:lnTo>
                    <a:pt x="1366042" y="347675"/>
                  </a:lnTo>
                  <a:close/>
                  <a:moveTo>
                    <a:pt x="1325235" y="0"/>
                  </a:moveTo>
                  <a:lnTo>
                    <a:pt x="1430159" y="0"/>
                  </a:lnTo>
                  <a:lnTo>
                    <a:pt x="1265965" y="347675"/>
                  </a:lnTo>
                  <a:lnTo>
                    <a:pt x="1161041" y="347675"/>
                  </a:lnTo>
                  <a:close/>
                  <a:moveTo>
                    <a:pt x="1120234" y="0"/>
                  </a:moveTo>
                  <a:lnTo>
                    <a:pt x="1225158" y="0"/>
                  </a:lnTo>
                  <a:lnTo>
                    <a:pt x="1060964" y="347675"/>
                  </a:lnTo>
                  <a:lnTo>
                    <a:pt x="956040" y="347675"/>
                  </a:lnTo>
                  <a:close/>
                  <a:moveTo>
                    <a:pt x="929024" y="0"/>
                  </a:moveTo>
                  <a:lnTo>
                    <a:pt x="1033948" y="0"/>
                  </a:lnTo>
                  <a:lnTo>
                    <a:pt x="869754" y="347675"/>
                  </a:lnTo>
                  <a:lnTo>
                    <a:pt x="764830" y="347675"/>
                  </a:lnTo>
                  <a:close/>
                  <a:moveTo>
                    <a:pt x="737813" y="0"/>
                  </a:moveTo>
                  <a:lnTo>
                    <a:pt x="842738" y="0"/>
                  </a:lnTo>
                  <a:lnTo>
                    <a:pt x="678544" y="347675"/>
                  </a:lnTo>
                  <a:lnTo>
                    <a:pt x="573620" y="347675"/>
                  </a:lnTo>
                  <a:close/>
                  <a:moveTo>
                    <a:pt x="546603" y="0"/>
                  </a:moveTo>
                  <a:lnTo>
                    <a:pt x="651527" y="0"/>
                  </a:lnTo>
                  <a:lnTo>
                    <a:pt x="487333" y="347675"/>
                  </a:lnTo>
                  <a:lnTo>
                    <a:pt x="382409" y="347675"/>
                  </a:lnTo>
                  <a:close/>
                  <a:moveTo>
                    <a:pt x="355393" y="0"/>
                  </a:moveTo>
                  <a:lnTo>
                    <a:pt x="460317" y="0"/>
                  </a:lnTo>
                  <a:lnTo>
                    <a:pt x="296123" y="347675"/>
                  </a:lnTo>
                  <a:lnTo>
                    <a:pt x="191199" y="347675"/>
                  </a:lnTo>
                  <a:close/>
                  <a:moveTo>
                    <a:pt x="164194" y="0"/>
                  </a:moveTo>
                  <a:lnTo>
                    <a:pt x="269118" y="0"/>
                  </a:lnTo>
                  <a:lnTo>
                    <a:pt x="104924" y="347675"/>
                  </a:lnTo>
                  <a:lnTo>
                    <a:pt x="0" y="347675"/>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95" name="Picture 19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182" y="88360"/>
            <a:ext cx="684756" cy="8879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graphicFrame>
        <p:nvGraphicFramePr>
          <p:cNvPr id="10" name="Table 9">
            <a:extLst>
              <a:ext uri="{FF2B5EF4-FFF2-40B4-BE49-F238E27FC236}">
                <a16:creationId xmlns="" xmlns:a16="http://schemas.microsoft.com/office/drawing/2014/main" id="{DA42934A-A387-6C4D-A815-02B9C3DA7779}"/>
              </a:ext>
            </a:extLst>
          </p:cNvPr>
          <p:cNvGraphicFramePr>
            <a:graphicFrameLocks noGrp="1"/>
          </p:cNvGraphicFramePr>
          <p:nvPr>
            <p:extLst>
              <p:ext uri="{D42A27DB-BD31-4B8C-83A1-F6EECF244321}">
                <p14:modId xmlns:p14="http://schemas.microsoft.com/office/powerpoint/2010/main" val="3787999288"/>
              </p:ext>
            </p:extLst>
          </p:nvPr>
        </p:nvGraphicFramePr>
        <p:xfrm>
          <a:off x="347383" y="1512755"/>
          <a:ext cx="11497235" cy="5134453"/>
        </p:xfrm>
        <a:graphic>
          <a:graphicData uri="http://schemas.openxmlformats.org/drawingml/2006/table">
            <a:tbl>
              <a:tblPr firstRow="1" bandRow="1">
                <a:tableStyleId>{5C22544A-7EE6-4342-B048-85BDC9FD1C3A}</a:tableStyleId>
              </a:tblPr>
              <a:tblGrid>
                <a:gridCol w="1995913">
                  <a:extLst>
                    <a:ext uri="{9D8B030D-6E8A-4147-A177-3AD203B41FA5}">
                      <a16:colId xmlns="" xmlns:a16="http://schemas.microsoft.com/office/drawing/2014/main" val="20000"/>
                    </a:ext>
                  </a:extLst>
                </a:gridCol>
                <a:gridCol w="1334415">
                  <a:extLst>
                    <a:ext uri="{9D8B030D-6E8A-4147-A177-3AD203B41FA5}">
                      <a16:colId xmlns="" xmlns:a16="http://schemas.microsoft.com/office/drawing/2014/main" val="20001"/>
                    </a:ext>
                  </a:extLst>
                </a:gridCol>
                <a:gridCol w="3413241">
                  <a:extLst>
                    <a:ext uri="{9D8B030D-6E8A-4147-A177-3AD203B41FA5}">
                      <a16:colId xmlns="" xmlns:a16="http://schemas.microsoft.com/office/drawing/2014/main" val="20002"/>
                    </a:ext>
                  </a:extLst>
                </a:gridCol>
                <a:gridCol w="1229873">
                  <a:extLst>
                    <a:ext uri="{9D8B030D-6E8A-4147-A177-3AD203B41FA5}">
                      <a16:colId xmlns="" xmlns:a16="http://schemas.microsoft.com/office/drawing/2014/main" val="20003"/>
                    </a:ext>
                  </a:extLst>
                </a:gridCol>
                <a:gridCol w="1257510"/>
                <a:gridCol w="732396"/>
                <a:gridCol w="1533887"/>
              </a:tblGrid>
              <a:tr h="356385">
                <a:tc rowSpan="2">
                  <a:txBody>
                    <a:bodyPr/>
                    <a:lstStyle/>
                    <a:p>
                      <a:pPr algn="ctr"/>
                      <a:r>
                        <a:rPr lang="en-US" sz="1600" dirty="0" err="1"/>
                        <a:t>Prov</a:t>
                      </a:r>
                      <a:r>
                        <a:rPr lang="en-US" sz="1600" dirty="0"/>
                        <a:t>/</a:t>
                      </a:r>
                      <a:r>
                        <a:rPr lang="en-US" sz="1600" dirty="0" err="1"/>
                        <a:t>Kab</a:t>
                      </a:r>
                      <a:r>
                        <a:rPr lang="en-US" sz="1600" dirty="0"/>
                        <a:t>/</a:t>
                      </a:r>
                      <a:r>
                        <a:rPr lang="en-US" sz="1600" dirty="0" err="1"/>
                        <a:t>kota</a:t>
                      </a:r>
                      <a:endParaRPr lang="en-US" sz="1600" dirty="0">
                        <a:latin typeface="Segoe UI" panose="020B0502040204020203" pitchFamily="34" charset="0"/>
                        <a:cs typeface="Segoe UI" panose="020B0502040204020203" pitchFamily="34" charset="0"/>
                      </a:endParaRPr>
                    </a:p>
                  </a:txBody>
                  <a:tcPr marL="91449" marR="91449" marT="45725" marB="45725" anchor="ctr">
                    <a:cell3D prstMaterial="dkEdge">
                      <a:bevel/>
                      <a:lightRig rig="flood" dir="t"/>
                    </a:cell3D>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u="none" strike="noStrike" kern="1200" cap="none" spc="0" normalizeH="0" baseline="0" noProof="0" dirty="0" err="1">
                          <a:ln>
                            <a:noFill/>
                          </a:ln>
                          <a:effectLst/>
                          <a:uLnTx/>
                          <a:uFillTx/>
                        </a:rPr>
                        <a:t>Satker</a:t>
                      </a:r>
                      <a:endParaRPr kumimoji="0" lang="en-US" sz="1600" b="1"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a:txBody>
                  <a:tcPr marL="91449" marR="91449" marT="45725" marB="45725" anchor="ctr">
                    <a:cell3D prstMaterial="dkEdge">
                      <a:bevel/>
                      <a:lightRig rig="flood" dir="t"/>
                    </a:cell3D>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u="none" strike="noStrike" kern="1200" cap="none" spc="0" normalizeH="0" baseline="0" noProof="0" dirty="0" err="1">
                          <a:ln>
                            <a:noFill/>
                          </a:ln>
                          <a:effectLst/>
                          <a:uLnTx/>
                          <a:uFillTx/>
                        </a:rPr>
                        <a:t>Sarpras</a:t>
                      </a:r>
                      <a:r>
                        <a:rPr kumimoji="0" lang="en-US" sz="1600" u="none" strike="noStrike" kern="1200" cap="none" spc="0" normalizeH="0" baseline="0" noProof="0" dirty="0">
                          <a:ln>
                            <a:noFill/>
                          </a:ln>
                          <a:effectLst/>
                          <a:uLnTx/>
                          <a:uFillTx/>
                        </a:rPr>
                        <a:t> yang di </a:t>
                      </a:r>
                      <a:r>
                        <a:rPr kumimoji="0" lang="en-US" sz="1600" u="none" strike="noStrike" kern="1200" cap="none" spc="0" normalizeH="0" baseline="0" noProof="0" dirty="0" err="1" smtClean="0">
                          <a:ln>
                            <a:noFill/>
                          </a:ln>
                          <a:effectLst/>
                          <a:uLnTx/>
                          <a:uFillTx/>
                        </a:rPr>
                        <a:t>Bangun</a:t>
                      </a:r>
                      <a:endParaRPr kumimoji="0" lang="en-US" sz="1600" b="1"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a:txBody>
                  <a:tcPr marL="91449" marR="91449" marT="45725" marB="45725" anchor="ctr">
                    <a:cell3D prstMaterial="dkEdge">
                      <a:bevel/>
                      <a:lightRig rig="flood" dir="t"/>
                    </a:cell3D>
                  </a:tcPr>
                </a:tc>
                <a:tc rowSpan="2">
                  <a:txBody>
                    <a:bodyPr/>
                    <a:lstStyle/>
                    <a:p>
                      <a:pPr algn="ctr"/>
                      <a:r>
                        <a:rPr lang="en-US" sz="1600" dirty="0" err="1"/>
                        <a:t>Pagu</a:t>
                      </a:r>
                      <a:r>
                        <a:rPr lang="en-US" sz="1600" dirty="0"/>
                        <a:t> </a:t>
                      </a:r>
                      <a:r>
                        <a:rPr lang="en-US" sz="1600" dirty="0" err="1"/>
                        <a:t>Anggaran</a:t>
                      </a:r>
                      <a:endParaRPr lang="en-US" sz="1600" dirty="0">
                        <a:latin typeface="Segoe UI" panose="020B0502040204020203" pitchFamily="34" charset="0"/>
                        <a:cs typeface="Segoe UI" panose="020B0502040204020203" pitchFamily="34" charset="0"/>
                      </a:endParaRPr>
                    </a:p>
                  </a:txBody>
                  <a:tcPr marL="91449" marR="91449" marT="45725" marB="45725" anchor="ctr">
                    <a:cell3D prstMaterial="dkEdge">
                      <a:bevel/>
                      <a:lightRig rig="flood" dir="t"/>
                    </a:cell3D>
                  </a:tcPr>
                </a:tc>
                <a:tc gridSpan="2">
                  <a:txBody>
                    <a:bodyPr/>
                    <a:lstStyle/>
                    <a:p>
                      <a:pPr algn="ctr"/>
                      <a:r>
                        <a:rPr lang="id-ID" sz="1600" dirty="0" smtClean="0">
                          <a:latin typeface="Segoe UI" panose="020B0502040204020203" pitchFamily="34" charset="0"/>
                          <a:cs typeface="Segoe UI" panose="020B0502040204020203" pitchFamily="34" charset="0"/>
                        </a:rPr>
                        <a:t>Realisasi</a:t>
                      </a:r>
                      <a:endParaRPr lang="en-US" sz="1600" dirty="0">
                        <a:latin typeface="Segoe UI" panose="020B0502040204020203" pitchFamily="34" charset="0"/>
                        <a:cs typeface="Segoe UI" panose="020B0502040204020203" pitchFamily="34" charset="0"/>
                      </a:endParaRPr>
                    </a:p>
                  </a:txBody>
                  <a:tcPr marL="91449" marR="91449" marT="45725" marB="45725" anchor="ctr">
                    <a:cell3D prstMaterial="dkEdge">
                      <a:bevel/>
                      <a:lightRig rig="flood" dir="t"/>
                    </a:cell3D>
                  </a:tcPr>
                </a:tc>
                <a:tc hMerge="1">
                  <a:txBody>
                    <a:bodyPr/>
                    <a:lstStyle/>
                    <a:p>
                      <a:pPr algn="ctr"/>
                      <a:endParaRPr lang="en-US" sz="1800" dirty="0">
                        <a:latin typeface="Segoe UI" panose="020B0502040204020203" pitchFamily="34" charset="0"/>
                        <a:cs typeface="Segoe UI" panose="020B0502040204020203" pitchFamily="34" charset="0"/>
                      </a:endParaRPr>
                    </a:p>
                  </a:txBody>
                  <a:tcPr marL="91449" marR="91449" marT="45725" marB="45725" anchor="ctr">
                    <a:cell3D prstMaterial="dkEdge">
                      <a:bevel/>
                      <a:lightRig rig="flood" dir="t"/>
                    </a:cell3D>
                  </a:tcPr>
                </a:tc>
                <a:tc rowSpan="2">
                  <a:txBody>
                    <a:bodyPr/>
                    <a:lstStyle/>
                    <a:p>
                      <a:pPr algn="ctr"/>
                      <a:r>
                        <a:rPr lang="id-ID" sz="1600" dirty="0" smtClean="0">
                          <a:latin typeface="Segoe UI" panose="020B0502040204020203" pitchFamily="34" charset="0"/>
                          <a:cs typeface="Segoe UI" panose="020B0502040204020203" pitchFamily="34" charset="0"/>
                        </a:rPr>
                        <a:t>Ket</a:t>
                      </a:r>
                      <a:endParaRPr lang="en-US" sz="1600" dirty="0">
                        <a:latin typeface="Segoe UI" panose="020B0502040204020203" pitchFamily="34" charset="0"/>
                        <a:cs typeface="Segoe UI" panose="020B0502040204020203" pitchFamily="34" charset="0"/>
                      </a:endParaRPr>
                    </a:p>
                  </a:txBody>
                  <a:tcPr marL="91449" marR="91449" marT="45725" marB="45725" anchor="ctr">
                    <a:cell3D prstMaterial="dkEdge">
                      <a:bevel/>
                      <a:lightRig rig="flood" dir="t"/>
                    </a:cell3D>
                  </a:tcPr>
                </a:tc>
                <a:extLst>
                  <a:ext uri="{0D108BD9-81ED-4DB2-BD59-A6C34878D82A}">
                    <a16:rowId xmlns="" xmlns:a16="http://schemas.microsoft.com/office/drawing/2014/main" val="10000"/>
                  </a:ext>
                </a:extLst>
              </a:tr>
              <a:tr h="238461">
                <a:tc vMerge="1">
                  <a:txBody>
                    <a:bodyPr/>
                    <a:lstStyle/>
                    <a:p>
                      <a:pPr algn="ctr"/>
                      <a:endParaRPr lang="en-US" sz="1800" dirty="0">
                        <a:latin typeface="Segoe UI" panose="020B0502040204020203" pitchFamily="34" charset="0"/>
                        <a:cs typeface="Segoe UI" panose="020B0502040204020203" pitchFamily="34" charset="0"/>
                      </a:endParaRPr>
                    </a:p>
                  </a:txBody>
                  <a:tcPr marL="91449" marR="91449" marT="45725" marB="45725" anchor="ctr">
                    <a:cell3D prstMaterial="dkEdge">
                      <a:bevel/>
                      <a:lightRig rig="flood" dir="t"/>
                    </a:cell3D>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a:txBody>
                  <a:tcPr marL="91449" marR="91449" marT="45725" marB="45725" anchor="ctr">
                    <a:cell3D prstMaterial="dkEdge">
                      <a:bevel/>
                      <a:lightRig rig="flood" dir="t"/>
                    </a:cell3D>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a:txBody>
                  <a:tcPr marL="91449" marR="91449" marT="45725" marB="45725" anchor="ctr">
                    <a:cell3D prstMaterial="dkEdge">
                      <a:bevel/>
                      <a:lightRig rig="flood" dir="t"/>
                    </a:cell3D>
                  </a:tcPr>
                </a:tc>
                <a:tc vMerge="1">
                  <a:txBody>
                    <a:bodyPr/>
                    <a:lstStyle/>
                    <a:p>
                      <a:pPr algn="ctr"/>
                      <a:endParaRPr lang="en-US" sz="1800" dirty="0">
                        <a:latin typeface="Segoe UI" panose="020B0502040204020203" pitchFamily="34" charset="0"/>
                        <a:cs typeface="Segoe UI" panose="020B0502040204020203" pitchFamily="34" charset="0"/>
                      </a:endParaRPr>
                    </a:p>
                  </a:txBody>
                  <a:tcPr marL="91449" marR="91449" marT="45725" marB="45725" anchor="ctr">
                    <a:cell3D prstMaterial="dkEdge">
                      <a:bevel/>
                      <a:lightRig rig="flood" dir="t"/>
                    </a:cell3D>
                  </a:tcPr>
                </a:tc>
                <a:tc>
                  <a:txBody>
                    <a:bodyPr/>
                    <a:lstStyle/>
                    <a:p>
                      <a:pPr algn="ctr"/>
                      <a:r>
                        <a:rPr lang="id-ID" sz="1600" dirty="0" smtClean="0">
                          <a:latin typeface="Segoe UI" panose="020B0502040204020203" pitchFamily="34" charset="0"/>
                          <a:cs typeface="Segoe UI" panose="020B0502040204020203" pitchFamily="34" charset="0"/>
                        </a:rPr>
                        <a:t>Anggaran</a:t>
                      </a:r>
                      <a:endParaRPr lang="en-US" sz="1600" dirty="0">
                        <a:latin typeface="Segoe UI" panose="020B0502040204020203" pitchFamily="34" charset="0"/>
                        <a:cs typeface="Segoe UI" panose="020B0502040204020203" pitchFamily="34" charset="0"/>
                      </a:endParaRPr>
                    </a:p>
                  </a:txBody>
                  <a:tcPr marL="91449" marR="91449" marT="45725" marB="45725" anchor="ctr">
                    <a:cell3D prstMaterial="dkEdge">
                      <a:bevel/>
                      <a:lightRig rig="flood" dir="t"/>
                    </a:cell3D>
                  </a:tcPr>
                </a:tc>
                <a:tc>
                  <a:txBody>
                    <a:bodyPr/>
                    <a:lstStyle/>
                    <a:p>
                      <a:pPr algn="ctr"/>
                      <a:r>
                        <a:rPr lang="id-ID" sz="1600" dirty="0" smtClean="0">
                          <a:latin typeface="Segoe UI" panose="020B0502040204020203" pitchFamily="34" charset="0"/>
                          <a:cs typeface="Segoe UI" panose="020B0502040204020203" pitchFamily="34" charset="0"/>
                        </a:rPr>
                        <a:t>R (%)</a:t>
                      </a:r>
                      <a:endParaRPr lang="en-US" sz="1600" dirty="0">
                        <a:latin typeface="Segoe UI" panose="020B0502040204020203" pitchFamily="34" charset="0"/>
                        <a:cs typeface="Segoe UI" panose="020B0502040204020203" pitchFamily="34" charset="0"/>
                      </a:endParaRPr>
                    </a:p>
                  </a:txBody>
                  <a:tcPr marL="91449" marR="91449" marT="45725" marB="45725" anchor="ctr">
                    <a:cell3D prstMaterial="dkEdge">
                      <a:bevel/>
                      <a:lightRig rig="flood" dir="t"/>
                    </a:cell3D>
                  </a:tcPr>
                </a:tc>
                <a:tc vMerge="1">
                  <a:txBody>
                    <a:bodyPr/>
                    <a:lstStyle/>
                    <a:p>
                      <a:pPr algn="ctr"/>
                      <a:endParaRPr lang="en-US" sz="1800" dirty="0">
                        <a:latin typeface="Segoe UI" panose="020B0502040204020203" pitchFamily="34" charset="0"/>
                        <a:cs typeface="Segoe UI" panose="020B0502040204020203" pitchFamily="34" charset="0"/>
                      </a:endParaRPr>
                    </a:p>
                  </a:txBody>
                  <a:tcPr marL="91449" marR="91449" marT="45725" marB="45725" anchor="ctr">
                    <a:cell3D prstMaterial="dkEdge">
                      <a:bevel/>
                      <a:lightRig rig="flood" dir="t"/>
                    </a:cell3D>
                  </a:tcPr>
                </a:tc>
              </a:tr>
              <a:tr h="693678">
                <a:tc>
                  <a:txBody>
                    <a:bodyPr/>
                    <a:lstStyle/>
                    <a:p>
                      <a:pPr marL="228600" indent="-228600" algn="l">
                        <a:buFont typeface="+mj-lt"/>
                        <a:buAutoNum type="arabicPeriod"/>
                      </a:pPr>
                      <a:r>
                        <a:rPr lang="en-US" sz="1400" dirty="0" err="1" smtClean="0"/>
                        <a:t>Kab</a:t>
                      </a:r>
                      <a:r>
                        <a:rPr lang="id-ID" sz="1400" dirty="0" smtClean="0"/>
                        <a:t>.</a:t>
                      </a:r>
                      <a:r>
                        <a:rPr lang="id-ID" sz="1400" baseline="0" dirty="0" smtClean="0"/>
                        <a:t> </a:t>
                      </a:r>
                      <a:r>
                        <a:rPr lang="en-US" sz="1400" dirty="0" err="1" smtClean="0"/>
                        <a:t>Kepulauan</a:t>
                      </a:r>
                      <a:r>
                        <a:rPr lang="en-US" sz="1400" dirty="0" smtClean="0"/>
                        <a:t> </a:t>
                      </a:r>
                      <a:r>
                        <a:rPr lang="en-US" sz="1400" dirty="0" err="1"/>
                        <a:t>Karimun</a:t>
                      </a:r>
                      <a:endParaRPr lang="en-US" sz="1400" b="1"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r>
                        <a:rPr lang="en-US" sz="1400" dirty="0" err="1"/>
                        <a:t>Dinas</a:t>
                      </a:r>
                      <a:r>
                        <a:rPr lang="en-US" sz="1400" dirty="0"/>
                        <a:t> PUPR</a:t>
                      </a: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marL="0" indent="0" algn="just">
                        <a:buNone/>
                      </a:pPr>
                      <a:r>
                        <a:rPr lang="id-ID" sz="1400" dirty="0" smtClean="0"/>
                        <a:t>1. </a:t>
                      </a:r>
                      <a:r>
                        <a:rPr lang="en-US" sz="1400" dirty="0" smtClean="0"/>
                        <a:t>Pembangunan </a:t>
                      </a:r>
                      <a:r>
                        <a:rPr lang="en-US" sz="1400" dirty="0"/>
                        <a:t>Kantor </a:t>
                      </a:r>
                      <a:r>
                        <a:rPr lang="en-US" sz="1400" dirty="0" err="1" smtClean="0"/>
                        <a:t>Desa</a:t>
                      </a:r>
                      <a:r>
                        <a:rPr lang="id-ID" sz="1400" baseline="0" dirty="0" smtClean="0"/>
                        <a:t> </a:t>
                      </a:r>
                    </a:p>
                    <a:p>
                      <a:pPr marL="0" indent="0" algn="just">
                        <a:buNone/>
                      </a:pPr>
                      <a:r>
                        <a:rPr lang="id-ID" sz="1400" baseline="0" dirty="0" smtClean="0"/>
                        <a:t>    </a:t>
                      </a:r>
                      <a:r>
                        <a:rPr lang="en-US" sz="1400" dirty="0" err="1" smtClean="0"/>
                        <a:t>Pulau</a:t>
                      </a:r>
                      <a:r>
                        <a:rPr lang="en-US" sz="1400" dirty="0" smtClean="0"/>
                        <a:t> </a:t>
                      </a:r>
                      <a:r>
                        <a:rPr lang="en-US" sz="1400" dirty="0"/>
                        <a:t>Moro</a:t>
                      </a: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rowSpan="3">
                  <a:txBody>
                    <a:bodyPr/>
                    <a:lstStyle/>
                    <a:p>
                      <a:pPr algn="ctr"/>
                      <a:r>
                        <a:rPr lang="en-US" sz="1400" dirty="0" smtClean="0"/>
                        <a:t>1,6M</a:t>
                      </a: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tc rowSpan="3">
                  <a:txBody>
                    <a:bodyPr/>
                    <a:lstStyle/>
                    <a:p>
                      <a:pPr algn="ctr"/>
                      <a:r>
                        <a:rPr lang="id-ID" sz="1400" dirty="0" smtClean="0">
                          <a:latin typeface="Segoe UI" panose="020B0502040204020203" pitchFamily="34" charset="0"/>
                          <a:ea typeface="Arial Unicode MS" pitchFamily="34" charset="-128"/>
                          <a:cs typeface="Segoe UI" panose="020B0502040204020203" pitchFamily="34" charset="0"/>
                        </a:rPr>
                        <a:t>14,573,800</a:t>
                      </a:r>
                    </a:p>
                  </a:txBody>
                  <a:tcPr marL="91449" marR="91449" marT="45725" marB="45725" anchor="ctr">
                    <a:cell3D prstMaterial="dkEdge">
                      <a:bevel/>
                      <a:lightRig rig="flood" dir="t"/>
                    </a:cell3D>
                    <a:solidFill>
                      <a:schemeClr val="bg1"/>
                    </a:solidFill>
                  </a:tcPr>
                </a:tc>
                <a:tc rowSpan="3">
                  <a:txBody>
                    <a:bodyPr/>
                    <a:lstStyle/>
                    <a:p>
                      <a:pPr algn="ctr"/>
                      <a:r>
                        <a:rPr lang="id-ID" sz="1400" dirty="0" smtClean="0">
                          <a:latin typeface="Segoe UI" panose="020B0502040204020203" pitchFamily="34" charset="0"/>
                          <a:ea typeface="Arial Unicode MS" pitchFamily="34" charset="-128"/>
                          <a:cs typeface="Segoe UI" panose="020B0502040204020203" pitchFamily="34" charset="0"/>
                        </a:rPr>
                        <a:t>0,91%</a:t>
                      </a: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tc rowSpan="3">
                  <a:txBody>
                    <a:bodyPr/>
                    <a:lstStyle/>
                    <a:p>
                      <a:pPr algn="just"/>
                      <a:r>
                        <a:rPr lang="id-ID" sz="1400" dirty="0" smtClean="0">
                          <a:latin typeface="Segoe UI" panose="020B0502040204020203" pitchFamily="34" charset="0"/>
                          <a:ea typeface="Arial Unicode MS" pitchFamily="34" charset="-128"/>
                          <a:cs typeface="Segoe UI" panose="020B0502040204020203" pitchFamily="34" charset="0"/>
                        </a:rPr>
                        <a:t>Proses</a:t>
                      </a:r>
                      <a:r>
                        <a:rPr lang="id-ID" sz="1400" baseline="0" dirty="0" smtClean="0">
                          <a:latin typeface="Segoe UI" panose="020B0502040204020203" pitchFamily="34" charset="0"/>
                          <a:ea typeface="Arial Unicode MS" pitchFamily="34" charset="-128"/>
                          <a:cs typeface="Segoe UI" panose="020B0502040204020203" pitchFamily="34" charset="0"/>
                        </a:rPr>
                        <a:t> Lelang Fisik.</a:t>
                      </a:r>
                    </a:p>
                    <a:p>
                      <a:pPr algn="just"/>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extLst>
                  <a:ext uri="{0D108BD9-81ED-4DB2-BD59-A6C34878D82A}">
                    <a16:rowId xmlns="" xmlns:a16="http://schemas.microsoft.com/office/drawing/2014/main" val="10001"/>
                  </a:ext>
                </a:extLst>
              </a:tr>
              <a:tr h="491358">
                <a:tc>
                  <a:txBody>
                    <a:bodyPr/>
                    <a:lstStyle/>
                    <a:p>
                      <a:pPr marL="0" indent="0" algn="l">
                        <a:buFont typeface="+mj-lt"/>
                        <a:buNone/>
                      </a:pPr>
                      <a:endParaRPr lang="en-US" sz="1400" b="1"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marL="0" indent="0" algn="just">
                        <a:buNone/>
                      </a:pPr>
                      <a:r>
                        <a:rPr lang="id-ID" sz="1400" dirty="0" smtClean="0"/>
                        <a:t>2.</a:t>
                      </a:r>
                      <a:r>
                        <a:rPr lang="id-ID" sz="1400" baseline="0" dirty="0" smtClean="0"/>
                        <a:t> </a:t>
                      </a:r>
                      <a:r>
                        <a:rPr lang="en-US" sz="1400" dirty="0" smtClean="0"/>
                        <a:t>Pembangunan </a:t>
                      </a:r>
                      <a:r>
                        <a:rPr lang="en-US" sz="1400" dirty="0"/>
                        <a:t>Kantor </a:t>
                      </a:r>
                      <a:r>
                        <a:rPr lang="en-US" sz="1400" dirty="0" err="1"/>
                        <a:t>Desa</a:t>
                      </a:r>
                      <a:r>
                        <a:rPr lang="en-US" sz="1400" dirty="0"/>
                        <a:t> </a:t>
                      </a:r>
                      <a:endParaRPr lang="id-ID" sz="1400" dirty="0" smtClean="0"/>
                    </a:p>
                    <a:p>
                      <a:pPr marL="0" indent="0" algn="just">
                        <a:buNone/>
                      </a:pPr>
                      <a:r>
                        <a:rPr lang="id-ID" sz="1400" baseline="0" dirty="0" smtClean="0"/>
                        <a:t>    </a:t>
                      </a:r>
                      <a:r>
                        <a:rPr lang="en-US" sz="1400" dirty="0" err="1" smtClean="0"/>
                        <a:t>Rawa</a:t>
                      </a:r>
                      <a:r>
                        <a:rPr lang="en-US" sz="1400" dirty="0" smtClean="0"/>
                        <a:t> </a:t>
                      </a:r>
                      <a:r>
                        <a:rPr lang="en-US" sz="1400" dirty="0"/>
                        <a:t>Jaya</a:t>
                      </a: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vMerge="1">
                  <a:txBody>
                    <a:bodyPr/>
                    <a:lstStyle/>
                    <a:p>
                      <a:pPr algn="ctr"/>
                      <a:endParaRPr lang="en-US" sz="1200" dirty="0"/>
                    </a:p>
                  </a:txBody>
                  <a:tcPr marL="91449" marR="91449" marT="45725" marB="45725"/>
                </a:tc>
                <a:tc vMerge="1">
                  <a:txBody>
                    <a:bodyPr/>
                    <a:lstStyle/>
                    <a:p>
                      <a:endParaRPr lang="id-ID"/>
                    </a:p>
                  </a:txBody>
                  <a:tcPr/>
                </a:tc>
                <a:tc vMerge="1">
                  <a:txBody>
                    <a:bodyPr/>
                    <a:lstStyle/>
                    <a:p>
                      <a:endParaRPr lang="id-ID"/>
                    </a:p>
                  </a:txBody>
                  <a:tcPr/>
                </a:tc>
                <a:tc vMerge="1">
                  <a:txBody>
                    <a:bodyPr/>
                    <a:lstStyle/>
                    <a:p>
                      <a:endParaRPr lang="id-ID"/>
                    </a:p>
                  </a:txBody>
                  <a:tcPr/>
                </a:tc>
                <a:extLst>
                  <a:ext uri="{0D108BD9-81ED-4DB2-BD59-A6C34878D82A}">
                    <a16:rowId xmlns="" xmlns:a16="http://schemas.microsoft.com/office/drawing/2014/main" val="10002"/>
                  </a:ext>
                </a:extLst>
              </a:tr>
              <a:tr h="491358">
                <a:tc>
                  <a:txBody>
                    <a:bodyPr/>
                    <a:lstStyle/>
                    <a:p>
                      <a:pPr algn="just">
                        <a:buFontTx/>
                        <a:buNone/>
                      </a:pPr>
                      <a:endParaRPr lang="en-US" sz="1400" b="1"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marL="0" indent="0" algn="just">
                        <a:buNone/>
                      </a:pPr>
                      <a:r>
                        <a:rPr lang="en-US" sz="1400" dirty="0"/>
                        <a:t>3. Pembangunan Kantor </a:t>
                      </a:r>
                      <a:r>
                        <a:rPr lang="en-US" sz="1400" dirty="0" err="1" smtClean="0"/>
                        <a:t>Desa</a:t>
                      </a:r>
                      <a:endParaRPr lang="id-ID" sz="1400" dirty="0" smtClean="0"/>
                    </a:p>
                    <a:p>
                      <a:pPr marL="0" indent="0" algn="just">
                        <a:buNone/>
                      </a:pPr>
                      <a:r>
                        <a:rPr lang="id-ID" sz="1400" dirty="0" smtClean="0"/>
                        <a:t>   </a:t>
                      </a:r>
                      <a:r>
                        <a:rPr lang="en-US" sz="1400" dirty="0" smtClean="0"/>
                        <a:t> </a:t>
                      </a:r>
                      <a:r>
                        <a:rPr lang="en-US" sz="1400" dirty="0" err="1"/>
                        <a:t>Degong</a:t>
                      </a: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vMerge="1">
                  <a:txBody>
                    <a:bodyPr/>
                    <a:lstStyle/>
                    <a:p>
                      <a:pPr algn="ctr"/>
                      <a:endParaRPr lang="en-US" sz="1200" dirty="0"/>
                    </a:p>
                  </a:txBody>
                  <a:tcPr marL="91449" marR="91449" marT="45725" marB="45725"/>
                </a:tc>
                <a:tc vMerge="1">
                  <a:txBody>
                    <a:bodyPr/>
                    <a:lstStyle/>
                    <a:p>
                      <a:endParaRPr lang="id-ID"/>
                    </a:p>
                  </a:txBody>
                  <a:tcPr/>
                </a:tc>
                <a:tc vMerge="1">
                  <a:txBody>
                    <a:bodyPr/>
                    <a:lstStyle/>
                    <a:p>
                      <a:endParaRPr lang="id-ID"/>
                    </a:p>
                  </a:txBody>
                  <a:tcPr/>
                </a:tc>
                <a:tc vMerge="1">
                  <a:txBody>
                    <a:bodyPr/>
                    <a:lstStyle/>
                    <a:p>
                      <a:endParaRPr lang="id-ID"/>
                    </a:p>
                  </a:txBody>
                  <a:tcPr/>
                </a:tc>
                <a:extLst>
                  <a:ext uri="{0D108BD9-81ED-4DB2-BD59-A6C34878D82A}">
                    <a16:rowId xmlns="" xmlns:a16="http://schemas.microsoft.com/office/drawing/2014/main" val="10003"/>
                  </a:ext>
                </a:extLst>
              </a:tr>
              <a:tr h="693678">
                <a:tc>
                  <a:txBody>
                    <a:bodyPr/>
                    <a:lstStyle/>
                    <a:p>
                      <a:pPr marL="0" marR="0" lvl="0" indent="0" algn="just" defTabSz="914400" rtl="0" eaLnBrk="1" fontAlgn="auto" latinLnBrk="0" hangingPunct="1">
                        <a:lnSpc>
                          <a:spcPct val="100000"/>
                        </a:lnSpc>
                        <a:spcBef>
                          <a:spcPts val="0"/>
                        </a:spcBef>
                        <a:spcAft>
                          <a:spcPts val="0"/>
                        </a:spcAft>
                        <a:buClrTx/>
                        <a:buSzTx/>
                        <a:buFont typeface="+mj-lt"/>
                        <a:buNone/>
                        <a:tabLst/>
                        <a:defRPr/>
                      </a:pPr>
                      <a:r>
                        <a:rPr lang="en-US" sz="1400" dirty="0"/>
                        <a:t>2. </a:t>
                      </a:r>
                      <a:r>
                        <a:rPr lang="en-US" sz="1400" dirty="0" err="1" smtClean="0"/>
                        <a:t>Kab</a:t>
                      </a:r>
                      <a:r>
                        <a:rPr lang="id-ID" sz="1400" dirty="0" smtClean="0"/>
                        <a:t>.</a:t>
                      </a:r>
                      <a:r>
                        <a:rPr lang="id-ID" sz="1400" baseline="0" dirty="0" smtClean="0"/>
                        <a:t> </a:t>
                      </a:r>
                      <a:r>
                        <a:rPr lang="en-US" sz="1400" dirty="0" err="1" smtClean="0"/>
                        <a:t>Sintang</a:t>
                      </a:r>
                      <a:endParaRPr lang="en-US" sz="1400" dirty="0"/>
                    </a:p>
                  </a:txBody>
                  <a:tcPr marL="91449" marR="91449" marT="45725" marB="45725">
                    <a:cell3D prstMaterial="dkEdge">
                      <a:bevel/>
                      <a:lightRig rig="flood" dir="t"/>
                    </a:cell3D>
                    <a:solidFill>
                      <a:schemeClr val="bg1"/>
                    </a:solidFill>
                  </a:tcPr>
                </a:tc>
                <a:tc>
                  <a:txBody>
                    <a:bodyPr/>
                    <a:lstStyle/>
                    <a:p>
                      <a:pPr algn="ctr"/>
                      <a:r>
                        <a:rPr lang="en-US" sz="1400" dirty="0" err="1"/>
                        <a:t>Sekretariat</a:t>
                      </a:r>
                      <a:r>
                        <a:rPr lang="en-US" sz="1400" dirty="0"/>
                        <a:t> Daerah</a:t>
                      </a: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marL="0" indent="0" algn="just">
                        <a:buNone/>
                      </a:pPr>
                      <a:r>
                        <a:rPr lang="id-ID" sz="1400" dirty="0" smtClean="0"/>
                        <a:t>4. </a:t>
                      </a:r>
                      <a:r>
                        <a:rPr lang="en-US" sz="1400" dirty="0" smtClean="0"/>
                        <a:t>Pembangunan </a:t>
                      </a:r>
                      <a:r>
                        <a:rPr lang="en-US" sz="1400" dirty="0"/>
                        <a:t>Kantor </a:t>
                      </a:r>
                      <a:r>
                        <a:rPr lang="en-US" sz="1400" dirty="0" err="1"/>
                        <a:t>Desa</a:t>
                      </a:r>
                      <a:r>
                        <a:rPr lang="en-US" sz="1400" dirty="0"/>
                        <a:t> </a:t>
                      </a:r>
                      <a:endParaRPr lang="id-ID" sz="1400" dirty="0" smtClean="0"/>
                    </a:p>
                    <a:p>
                      <a:pPr marL="0" indent="0" algn="just">
                        <a:buNone/>
                      </a:pPr>
                      <a:r>
                        <a:rPr lang="id-ID" sz="1400" dirty="0" smtClean="0"/>
                        <a:t>    </a:t>
                      </a:r>
                      <a:r>
                        <a:rPr lang="en-US" sz="1400" dirty="0" smtClean="0"/>
                        <a:t>Sungai </a:t>
                      </a:r>
                      <a:r>
                        <a:rPr lang="en-US" sz="1400" dirty="0" err="1"/>
                        <a:t>Pisau</a:t>
                      </a:r>
                      <a:r>
                        <a:rPr lang="en-US" sz="1400" dirty="0"/>
                        <a:t>, </a:t>
                      </a:r>
                      <a:endParaRPr lang="id-ID" sz="1400" dirty="0" smtClean="0"/>
                    </a:p>
                    <a:p>
                      <a:pPr marL="0" indent="0" algn="just">
                        <a:buNone/>
                      </a:pPr>
                      <a:r>
                        <a:rPr lang="id-ID" sz="1400" dirty="0" smtClean="0"/>
                        <a:t>    </a:t>
                      </a:r>
                      <a:r>
                        <a:rPr lang="en-US" sz="1400" dirty="0" err="1" smtClean="0"/>
                        <a:t>Kecamatan</a:t>
                      </a:r>
                      <a:r>
                        <a:rPr lang="en-US" sz="1400" dirty="0" smtClean="0"/>
                        <a:t> </a:t>
                      </a:r>
                      <a:r>
                        <a:rPr lang="en-US" sz="1400" dirty="0" err="1"/>
                        <a:t>Ketungau</a:t>
                      </a:r>
                      <a:r>
                        <a:rPr lang="en-US" sz="1400" dirty="0"/>
                        <a:t> Hulu</a:t>
                      </a: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r>
                        <a:rPr lang="en-US" sz="1400" dirty="0" smtClean="0"/>
                        <a:t>850jt</a:t>
                      </a: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tc>
                  <a:txBody>
                    <a:bodyPr/>
                    <a:lstStyle/>
                    <a:p>
                      <a:pPr algn="ctr"/>
                      <a:r>
                        <a:rPr lang="id-ID" sz="1400" dirty="0" smtClean="0">
                          <a:latin typeface="Segoe UI" panose="020B0502040204020203" pitchFamily="34" charset="0"/>
                          <a:ea typeface="Arial Unicode MS" pitchFamily="34" charset="-128"/>
                          <a:cs typeface="Segoe UI" panose="020B0502040204020203" pitchFamily="34" charset="0"/>
                        </a:rPr>
                        <a:t>-</a:t>
                      </a: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tc>
                  <a:txBody>
                    <a:bodyPr/>
                    <a:lstStyle/>
                    <a:p>
                      <a:pPr algn="ctr"/>
                      <a:r>
                        <a:rPr lang="id-ID" sz="1400" dirty="0" smtClean="0">
                          <a:latin typeface="Segoe UI" panose="020B0502040204020203" pitchFamily="34" charset="0"/>
                          <a:ea typeface="Arial Unicode MS" pitchFamily="34" charset="-128"/>
                          <a:cs typeface="Segoe UI" panose="020B0502040204020203" pitchFamily="34" charset="0"/>
                        </a:rPr>
                        <a:t>-</a:t>
                      </a: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tc>
                  <a:txBody>
                    <a:bodyPr/>
                    <a:lstStyle/>
                    <a:p>
                      <a:pPr algn="ctr"/>
                      <a:r>
                        <a:rPr lang="id-ID" sz="1400" dirty="0" smtClean="0">
                          <a:latin typeface="Segoe UI" panose="020B0502040204020203" pitchFamily="34" charset="0"/>
                          <a:ea typeface="Arial Unicode MS" pitchFamily="34" charset="-128"/>
                          <a:cs typeface="Segoe UI" panose="020B0502040204020203" pitchFamily="34" charset="0"/>
                        </a:rPr>
                        <a:t>Proses</a:t>
                      </a:r>
                      <a:r>
                        <a:rPr lang="id-ID" sz="1400" baseline="0" dirty="0" smtClean="0">
                          <a:latin typeface="Segoe UI" panose="020B0502040204020203" pitchFamily="34" charset="0"/>
                          <a:ea typeface="Arial Unicode MS" pitchFamily="34" charset="-128"/>
                          <a:cs typeface="Segoe UI" panose="020B0502040204020203" pitchFamily="34" charset="0"/>
                        </a:rPr>
                        <a:t> Revisi Satker</a:t>
                      </a: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extLst>
                  <a:ext uri="{0D108BD9-81ED-4DB2-BD59-A6C34878D82A}">
                    <a16:rowId xmlns="" xmlns:a16="http://schemas.microsoft.com/office/drawing/2014/main" val="10004"/>
                  </a:ext>
                </a:extLst>
              </a:tr>
              <a:tr h="693678">
                <a:tc>
                  <a:txBody>
                    <a:bodyPr/>
                    <a:lstStyle/>
                    <a:p>
                      <a:pPr marL="0" indent="0" algn="l">
                        <a:buFont typeface="+mj-lt"/>
                        <a:buNone/>
                      </a:pPr>
                      <a:r>
                        <a:rPr lang="en-US" sz="1400" dirty="0"/>
                        <a:t>3. </a:t>
                      </a:r>
                      <a:r>
                        <a:rPr lang="en-US" sz="1400" dirty="0" err="1" smtClean="0"/>
                        <a:t>Kab</a:t>
                      </a:r>
                      <a:r>
                        <a:rPr lang="id-ID" sz="1400" dirty="0" smtClean="0"/>
                        <a:t>.</a:t>
                      </a:r>
                      <a:r>
                        <a:rPr lang="id-ID" sz="1400" baseline="0" dirty="0" smtClean="0"/>
                        <a:t> </a:t>
                      </a:r>
                      <a:r>
                        <a:rPr lang="en-US" sz="1400" dirty="0" err="1" smtClean="0"/>
                        <a:t>Belu</a:t>
                      </a:r>
                      <a:r>
                        <a:rPr lang="en-US" sz="1400" dirty="0" smtClean="0"/>
                        <a:t> </a:t>
                      </a: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r>
                        <a:rPr lang="en-US" sz="1400" dirty="0" err="1"/>
                        <a:t>Sekretariat</a:t>
                      </a:r>
                      <a:r>
                        <a:rPr lang="en-US" sz="1400" dirty="0"/>
                        <a:t> Daerah</a:t>
                      </a: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marL="0" indent="0" algn="just">
                        <a:buNone/>
                      </a:pPr>
                      <a:r>
                        <a:rPr lang="id-ID" sz="1400" dirty="0" smtClean="0"/>
                        <a:t>5. </a:t>
                      </a:r>
                      <a:r>
                        <a:rPr lang="en-US" sz="1400" dirty="0" smtClean="0"/>
                        <a:t>Pembangunan </a:t>
                      </a:r>
                      <a:endParaRPr lang="id-ID" sz="1400" dirty="0" smtClean="0"/>
                    </a:p>
                    <a:p>
                      <a:pPr marL="0" indent="0" algn="just">
                        <a:buNone/>
                      </a:pPr>
                      <a:r>
                        <a:rPr lang="id-ID" sz="1400" baseline="0" dirty="0" smtClean="0"/>
                        <a:t>    </a:t>
                      </a:r>
                      <a:r>
                        <a:rPr lang="en-US" sz="1400" dirty="0" err="1" smtClean="0"/>
                        <a:t>Balai</a:t>
                      </a:r>
                      <a:r>
                        <a:rPr lang="en-US" sz="1400" dirty="0" smtClean="0"/>
                        <a:t> </a:t>
                      </a:r>
                      <a:r>
                        <a:rPr lang="en-US" sz="1400" dirty="0" err="1"/>
                        <a:t>Pertemuan</a:t>
                      </a:r>
                      <a:r>
                        <a:rPr lang="en-US" sz="1400" dirty="0"/>
                        <a:t> </a:t>
                      </a:r>
                      <a:r>
                        <a:rPr lang="en-US" sz="1400" dirty="0" err="1" smtClean="0"/>
                        <a:t>Umum</a:t>
                      </a:r>
                      <a:endParaRPr lang="id-ID" sz="1400" dirty="0" smtClean="0"/>
                    </a:p>
                    <a:p>
                      <a:pPr marL="0" indent="0" algn="just">
                        <a:buNone/>
                      </a:pPr>
                      <a:r>
                        <a:rPr lang="id-ID" sz="1400" baseline="0" dirty="0" smtClean="0"/>
                        <a:t>    </a:t>
                      </a:r>
                      <a:r>
                        <a:rPr lang="en-US" sz="1400" dirty="0" err="1" smtClean="0"/>
                        <a:t>Kecamatan</a:t>
                      </a:r>
                      <a:r>
                        <a:rPr lang="en-US" sz="1400" dirty="0" smtClean="0"/>
                        <a:t> </a:t>
                      </a:r>
                      <a:r>
                        <a:rPr lang="en-US" sz="1400" dirty="0" err="1"/>
                        <a:t>Tasifeto</a:t>
                      </a:r>
                      <a:r>
                        <a:rPr lang="en-US" sz="1400" dirty="0"/>
                        <a:t> </a:t>
                      </a:r>
                      <a:r>
                        <a:rPr lang="en-US" sz="1400" dirty="0" err="1"/>
                        <a:t>Timur</a:t>
                      </a: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rowSpan="2">
                  <a:txBody>
                    <a:bodyPr/>
                    <a:lstStyle/>
                    <a:p>
                      <a:pPr algn="ctr"/>
                      <a:endParaRPr lang="en-US" sz="1400" dirty="0"/>
                    </a:p>
                    <a:p>
                      <a:pPr algn="ctr"/>
                      <a:endParaRPr lang="en-US" sz="1400" dirty="0"/>
                    </a:p>
                    <a:p>
                      <a:pPr algn="ctr"/>
                      <a:r>
                        <a:rPr lang="en-US" sz="1400" dirty="0"/>
                        <a:t>850jt</a:t>
                      </a: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rowSpan="2">
                  <a:txBody>
                    <a:bodyPr/>
                    <a:lstStyle/>
                    <a:p>
                      <a:pPr algn="ctr"/>
                      <a:r>
                        <a:rPr lang="id-ID" sz="1400" dirty="0" smtClean="0">
                          <a:latin typeface="Segoe UI" panose="020B0502040204020203" pitchFamily="34" charset="0"/>
                          <a:ea typeface="Arial Unicode MS" pitchFamily="34" charset="-128"/>
                          <a:cs typeface="Segoe UI" panose="020B0502040204020203" pitchFamily="34" charset="0"/>
                        </a:rPr>
                        <a:t>17,124,000</a:t>
                      </a: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rowSpan="2">
                  <a:txBody>
                    <a:bodyPr/>
                    <a:lstStyle/>
                    <a:p>
                      <a:pPr algn="ctr"/>
                      <a:r>
                        <a:rPr lang="id-ID" sz="1400" dirty="0" smtClean="0">
                          <a:latin typeface="Segoe UI" panose="020B0502040204020203" pitchFamily="34" charset="0"/>
                          <a:ea typeface="Arial Unicode MS" pitchFamily="34" charset="-128"/>
                          <a:cs typeface="Segoe UI" panose="020B0502040204020203" pitchFamily="34" charset="0"/>
                        </a:rPr>
                        <a:t>2,01%</a:t>
                      </a: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rowSpan="2">
                  <a:txBody>
                    <a:bodyPr/>
                    <a:lstStyle/>
                    <a:p>
                      <a:pPr algn="just"/>
                      <a:r>
                        <a:rPr lang="id-ID" sz="1400" dirty="0" smtClean="0">
                          <a:latin typeface="Segoe UI" panose="020B0502040204020203" pitchFamily="34" charset="0"/>
                          <a:ea typeface="Arial Unicode MS" pitchFamily="34" charset="-128"/>
                          <a:cs typeface="Segoe UI" panose="020B0502040204020203" pitchFamily="34" charset="0"/>
                        </a:rPr>
                        <a:t>Proses Lelang Fisik</a:t>
                      </a: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extLst>
                  <a:ext uri="{0D108BD9-81ED-4DB2-BD59-A6C34878D82A}">
                    <a16:rowId xmlns="" xmlns:a16="http://schemas.microsoft.com/office/drawing/2014/main" val="10005"/>
                  </a:ext>
                </a:extLst>
              </a:tr>
              <a:tr h="693678">
                <a:tc>
                  <a:txBody>
                    <a:bodyPr/>
                    <a:lstStyle/>
                    <a:p>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just"/>
                      <a:r>
                        <a:rPr lang="id-ID" sz="1400" dirty="0" smtClean="0"/>
                        <a:t>6.</a:t>
                      </a:r>
                      <a:r>
                        <a:rPr lang="id-ID" sz="1400" baseline="0" dirty="0" smtClean="0"/>
                        <a:t> </a:t>
                      </a:r>
                      <a:r>
                        <a:rPr lang="en-US" sz="1400" dirty="0" smtClean="0"/>
                        <a:t>Pembangunan </a:t>
                      </a:r>
                      <a:endParaRPr lang="id-ID" sz="1400" dirty="0" smtClean="0"/>
                    </a:p>
                    <a:p>
                      <a:pPr algn="just"/>
                      <a:r>
                        <a:rPr lang="id-ID" sz="1400" dirty="0" smtClean="0"/>
                        <a:t>    </a:t>
                      </a:r>
                      <a:r>
                        <a:rPr lang="en-US" sz="1400" dirty="0" err="1" smtClean="0"/>
                        <a:t>Balai</a:t>
                      </a:r>
                      <a:r>
                        <a:rPr lang="en-US" sz="1400" dirty="0" smtClean="0"/>
                        <a:t> </a:t>
                      </a:r>
                      <a:r>
                        <a:rPr lang="en-US" sz="1400" dirty="0" err="1"/>
                        <a:t>Pertemuan</a:t>
                      </a:r>
                      <a:r>
                        <a:rPr lang="en-US" sz="1400" dirty="0"/>
                        <a:t> </a:t>
                      </a:r>
                      <a:r>
                        <a:rPr lang="en-US" sz="1400" dirty="0" err="1"/>
                        <a:t>Umum</a:t>
                      </a:r>
                      <a:r>
                        <a:rPr lang="en-US" sz="1400" dirty="0"/>
                        <a:t> </a:t>
                      </a:r>
                      <a:r>
                        <a:rPr lang="id-ID" sz="1400" dirty="0" smtClean="0"/>
                        <a:t> </a:t>
                      </a:r>
                    </a:p>
                    <a:p>
                      <a:pPr algn="just"/>
                      <a:r>
                        <a:rPr lang="id-ID" sz="1400" dirty="0" smtClean="0"/>
                        <a:t>    </a:t>
                      </a:r>
                      <a:r>
                        <a:rPr lang="en-US" sz="1400" dirty="0" err="1" smtClean="0"/>
                        <a:t>Desa</a:t>
                      </a:r>
                      <a:r>
                        <a:rPr lang="en-US" sz="1400" dirty="0" smtClean="0"/>
                        <a:t> </a:t>
                      </a:r>
                      <a:r>
                        <a:rPr lang="en-US" sz="1400" dirty="0" err="1"/>
                        <a:t>Silawan</a:t>
                      </a:r>
                      <a:endParaRPr lang="en-US" sz="1400"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vMerge="1">
                  <a:txBody>
                    <a:bodyPr/>
                    <a:lstStyle/>
                    <a:p>
                      <a:pPr algn="ctr"/>
                      <a:endParaRPr lang="en-US" sz="1200" dirty="0"/>
                    </a:p>
                  </a:txBody>
                  <a:tcPr marL="91449" marR="91449" marT="45725" marB="45725"/>
                </a:tc>
                <a:tc vMerge="1">
                  <a:txBody>
                    <a:bodyPr/>
                    <a:lstStyle/>
                    <a:p>
                      <a:endParaRPr lang="id-ID"/>
                    </a:p>
                  </a:txBody>
                  <a:tcPr/>
                </a:tc>
                <a:tc vMerge="1">
                  <a:txBody>
                    <a:bodyPr/>
                    <a:lstStyle/>
                    <a:p>
                      <a:endParaRPr lang="id-ID"/>
                    </a:p>
                  </a:txBody>
                  <a:tcPr/>
                </a:tc>
                <a:tc vMerge="1">
                  <a:txBody>
                    <a:bodyPr/>
                    <a:lstStyle/>
                    <a:p>
                      <a:endParaRPr lang="id-ID"/>
                    </a:p>
                  </a:txBody>
                  <a:tcPr/>
                </a:tc>
                <a:extLst>
                  <a:ext uri="{0D108BD9-81ED-4DB2-BD59-A6C34878D82A}">
                    <a16:rowId xmlns="" xmlns:a16="http://schemas.microsoft.com/office/drawing/2014/main" val="10006"/>
                  </a:ext>
                </a:extLst>
              </a:tr>
              <a:tr h="491358">
                <a:tc>
                  <a:txBody>
                    <a:bodyPr/>
                    <a:lstStyle/>
                    <a:p>
                      <a:pPr algn="ctr"/>
                      <a:r>
                        <a:rPr lang="en-US" sz="1400" b="1" dirty="0"/>
                        <a:t>TOTAL</a:t>
                      </a:r>
                      <a:endParaRPr lang="en-US" sz="1400" b="1"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tc>
                  <a:txBody>
                    <a:bodyPr/>
                    <a:lstStyle/>
                    <a:p>
                      <a:endParaRPr lang="en-US" sz="1400" b="1"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r>
                        <a:rPr lang="en-US" sz="1400" b="1" dirty="0"/>
                        <a:t>6 (</a:t>
                      </a:r>
                      <a:r>
                        <a:rPr lang="en-US" sz="1400" b="1" dirty="0" err="1"/>
                        <a:t>enam</a:t>
                      </a:r>
                      <a:r>
                        <a:rPr lang="en-US" sz="1400" b="1" dirty="0"/>
                        <a:t>) </a:t>
                      </a:r>
                      <a:r>
                        <a:rPr lang="en-US" sz="1400" b="1" dirty="0" err="1"/>
                        <a:t>Sarana</a:t>
                      </a:r>
                      <a:r>
                        <a:rPr lang="en-US" sz="1400" b="1" dirty="0"/>
                        <a:t> </a:t>
                      </a:r>
                      <a:r>
                        <a:rPr lang="en-US" sz="1400" b="1" dirty="0" err="1"/>
                        <a:t>Prasarana</a:t>
                      </a:r>
                      <a:r>
                        <a:rPr lang="en-US" sz="1400" b="1" dirty="0"/>
                        <a:t> </a:t>
                      </a:r>
                      <a:r>
                        <a:rPr lang="en-US" sz="1400" b="1" dirty="0" err="1"/>
                        <a:t>Pemerintahan</a:t>
                      </a:r>
                      <a:endParaRPr lang="en-US" sz="1400" b="1" dirty="0">
                        <a:latin typeface="Segoe UI" panose="020B0502040204020203" pitchFamily="34" charset="0"/>
                        <a:ea typeface="Arial Unicode MS" pitchFamily="34" charset="-128"/>
                        <a:cs typeface="Segoe UI" panose="020B0502040204020203" pitchFamily="34" charset="0"/>
                      </a:endParaRPr>
                    </a:p>
                  </a:txBody>
                  <a:tcPr marL="91449" marR="91449" marT="45725" marB="45725">
                    <a:cell3D prstMaterial="dkEdge">
                      <a:bevel/>
                      <a:lightRig rig="flood" dir="t"/>
                    </a:cell3D>
                    <a:solidFill>
                      <a:schemeClr val="bg1"/>
                    </a:solidFill>
                  </a:tcPr>
                </a:tc>
                <a:tc>
                  <a:txBody>
                    <a:bodyPr/>
                    <a:lstStyle/>
                    <a:p>
                      <a:pPr algn="ctr"/>
                      <a:r>
                        <a:rPr lang="en-US" sz="1400" b="1" dirty="0"/>
                        <a:t>3,3 M</a:t>
                      </a:r>
                      <a:endParaRPr lang="en-US" sz="1400" b="1"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tc>
                  <a:txBody>
                    <a:bodyPr/>
                    <a:lstStyle/>
                    <a:p>
                      <a:pPr algn="ctr"/>
                      <a:r>
                        <a:rPr lang="id-ID" sz="1400" b="1" dirty="0" smtClean="0">
                          <a:latin typeface="Segoe UI" panose="020B0502040204020203" pitchFamily="34" charset="0"/>
                          <a:ea typeface="Arial Unicode MS" pitchFamily="34" charset="-128"/>
                          <a:cs typeface="Segoe UI" panose="020B0502040204020203" pitchFamily="34" charset="0"/>
                        </a:rPr>
                        <a:t>31,697,800</a:t>
                      </a:r>
                      <a:endParaRPr lang="en-US" sz="1400" b="1"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tc>
                  <a:txBody>
                    <a:bodyPr/>
                    <a:lstStyle/>
                    <a:p>
                      <a:pPr algn="ctr"/>
                      <a:r>
                        <a:rPr lang="id-ID" sz="1400" b="1" dirty="0" smtClean="0">
                          <a:latin typeface="Segoe UI" panose="020B0502040204020203" pitchFamily="34" charset="0"/>
                          <a:ea typeface="Arial Unicode MS" pitchFamily="34" charset="-128"/>
                          <a:cs typeface="Segoe UI" panose="020B0502040204020203" pitchFamily="34" charset="0"/>
                        </a:rPr>
                        <a:t>0,96%</a:t>
                      </a:r>
                      <a:endParaRPr lang="en-US" sz="1400" b="1"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tc>
                  <a:txBody>
                    <a:bodyPr/>
                    <a:lstStyle/>
                    <a:p>
                      <a:pPr algn="ctr"/>
                      <a:endParaRPr lang="en-US" sz="1400" b="1" dirty="0">
                        <a:latin typeface="Segoe UI" panose="020B0502040204020203" pitchFamily="34" charset="0"/>
                        <a:ea typeface="Arial Unicode MS" pitchFamily="34" charset="-128"/>
                        <a:cs typeface="Segoe UI" panose="020B0502040204020203" pitchFamily="34" charset="0"/>
                      </a:endParaRPr>
                    </a:p>
                  </a:txBody>
                  <a:tcPr marL="91449" marR="91449" marT="45725" marB="45725" anchor="ctr">
                    <a:cell3D prstMaterial="dkEdge">
                      <a:bevel/>
                      <a:lightRig rig="flood" dir="t"/>
                    </a:cell3D>
                    <a:solidFill>
                      <a:schemeClr val="bg1"/>
                    </a:solidFill>
                  </a:tcPr>
                </a:tc>
                <a:extLst>
                  <a:ext uri="{0D108BD9-81ED-4DB2-BD59-A6C34878D82A}">
                    <a16:rowId xmlns="" xmlns:a16="http://schemas.microsoft.com/office/drawing/2014/main" val="10007"/>
                  </a:ext>
                </a:extLst>
              </a:tr>
            </a:tbl>
          </a:graphicData>
        </a:graphic>
      </p:graphicFrame>
      <p:sp>
        <p:nvSpPr>
          <p:cNvPr id="196" name="Dodecagon 195"/>
          <p:cNvSpPr/>
          <p:nvPr/>
        </p:nvSpPr>
        <p:spPr>
          <a:xfrm>
            <a:off x="11564471" y="6233987"/>
            <a:ext cx="540000" cy="540000"/>
          </a:xfrm>
          <a:prstGeom prst="dodecagon">
            <a:avLst/>
          </a:prstGeom>
          <a:ln w="34925">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6"/>
          </a:lnRef>
          <a:fillRef idx="1">
            <a:schemeClr val="lt1"/>
          </a:fillRef>
          <a:effectRef idx="0">
            <a:schemeClr val="accent6"/>
          </a:effectRef>
          <a:fontRef idx="minor">
            <a:schemeClr val="dk1"/>
          </a:fontRef>
        </p:style>
        <p:txBody>
          <a:bodyPr rtlCol="0" anchor="ctr"/>
          <a:lstStyle/>
          <a:p>
            <a:pPr algn="ctr"/>
            <a:r>
              <a:rPr lang="id-ID" sz="1200" b="1" dirty="0" smtClean="0"/>
              <a:t>12</a:t>
            </a:r>
            <a:endParaRPr lang="id-ID" sz="1200" b="1" dirty="0"/>
          </a:p>
        </p:txBody>
      </p:sp>
    </p:spTree>
    <p:extLst>
      <p:ext uri="{BB962C8B-B14F-4D97-AF65-F5344CB8AC3E}">
        <p14:creationId xmlns:p14="http://schemas.microsoft.com/office/powerpoint/2010/main" val="2654655923"/>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4D1AE3FB-4EB9-4FE6-8E65-B5FAA422F121}"/>
              </a:ext>
            </a:extLst>
          </p:cNvPr>
          <p:cNvSpPr>
            <a:spLocks noGrp="1"/>
          </p:cNvSpPr>
          <p:nvPr>
            <p:ph type="body" sz="quarter" idx="10"/>
          </p:nvPr>
        </p:nvSpPr>
        <p:spPr>
          <a:xfrm>
            <a:off x="656020" y="303469"/>
            <a:ext cx="11219558" cy="724247"/>
          </a:xfrm>
        </p:spPr>
        <p:txBody>
          <a:bodyPr/>
          <a:lstStyle/>
          <a:p>
            <a:r>
              <a:rPr lang="id-ID" sz="4000" b="1" dirty="0" smtClean="0">
                <a:solidFill>
                  <a:schemeClr val="tx1"/>
                </a:solidFill>
                <a:latin typeface="Segoe UI" panose="020B0502040204020203" pitchFamily="34" charset="0"/>
                <a:cs typeface="Segoe UI" panose="020B0502040204020203" pitchFamily="34" charset="0"/>
              </a:rPr>
              <a:t>LOKUS KEGIATAN TUGAS PEMBANTUAN</a:t>
            </a:r>
            <a:endParaRPr lang="en-US" sz="4000" b="1" dirty="0">
              <a:solidFill>
                <a:schemeClr val="tx1"/>
              </a:solidFill>
              <a:latin typeface="Segoe UI" panose="020B0502040204020203" pitchFamily="34" charset="0"/>
              <a:cs typeface="Segoe UI" panose="020B0502040204020203" pitchFamily="34" charset="0"/>
            </a:endParaRPr>
          </a:p>
        </p:txBody>
      </p:sp>
      <p:grpSp>
        <p:nvGrpSpPr>
          <p:cNvPr id="73" name="Group 72">
            <a:extLst>
              <a:ext uri="{FF2B5EF4-FFF2-40B4-BE49-F238E27FC236}">
                <a16:creationId xmlns:a16="http://schemas.microsoft.com/office/drawing/2014/main" xmlns="" id="{20130DA9-1362-4C54-8F16-3F56F27851EE}"/>
              </a:ext>
            </a:extLst>
          </p:cNvPr>
          <p:cNvGrpSpPr/>
          <p:nvPr/>
        </p:nvGrpSpPr>
        <p:grpSpPr>
          <a:xfrm>
            <a:off x="-409903" y="1608083"/>
            <a:ext cx="6059265" cy="6006662"/>
            <a:chOff x="2817898" y="2640907"/>
            <a:chExt cx="3960000" cy="3960000"/>
          </a:xfrm>
        </p:grpSpPr>
        <p:grpSp>
          <p:nvGrpSpPr>
            <p:cNvPr id="74" name="Group 73">
              <a:extLst>
                <a:ext uri="{FF2B5EF4-FFF2-40B4-BE49-F238E27FC236}">
                  <a16:creationId xmlns:a16="http://schemas.microsoft.com/office/drawing/2014/main" xmlns="" id="{0DF63641-722C-4A95-A22E-7955C44A1175}"/>
                </a:ext>
              </a:extLst>
            </p:cNvPr>
            <p:cNvGrpSpPr/>
            <p:nvPr/>
          </p:nvGrpSpPr>
          <p:grpSpPr>
            <a:xfrm>
              <a:off x="2817898" y="2640907"/>
              <a:ext cx="3960000" cy="3960000"/>
              <a:chOff x="2817898" y="2640907"/>
              <a:chExt cx="3960000" cy="3960000"/>
            </a:xfrm>
          </p:grpSpPr>
          <p:sp>
            <p:nvSpPr>
              <p:cNvPr id="76" name="Pie 55">
                <a:extLst>
                  <a:ext uri="{FF2B5EF4-FFF2-40B4-BE49-F238E27FC236}">
                    <a16:creationId xmlns:a16="http://schemas.microsoft.com/office/drawing/2014/main" xmlns="" id="{B6F0B4F5-A9D9-4A59-ADE2-3A2F15BF2011}"/>
                  </a:ext>
                </a:extLst>
              </p:cNvPr>
              <p:cNvSpPr/>
              <p:nvPr/>
            </p:nvSpPr>
            <p:spPr>
              <a:xfrm rot="11953466">
                <a:off x="3897899" y="3720907"/>
                <a:ext cx="1800000" cy="1800000"/>
              </a:xfrm>
              <a:prstGeom prst="pie">
                <a:avLst>
                  <a:gd name="adj1" fmla="val 13751092"/>
                  <a:gd name="adj2" fmla="val 1620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latin typeface="Segoe UI" panose="020B0502040204020203" pitchFamily="34" charset="0"/>
                  <a:cs typeface="Segoe UI" panose="020B0502040204020203" pitchFamily="34" charset="0"/>
                </a:endParaRPr>
              </a:p>
            </p:txBody>
          </p:sp>
          <p:sp>
            <p:nvSpPr>
              <p:cNvPr id="77" name="Pie 56">
                <a:extLst>
                  <a:ext uri="{FF2B5EF4-FFF2-40B4-BE49-F238E27FC236}">
                    <a16:creationId xmlns:a16="http://schemas.microsoft.com/office/drawing/2014/main" xmlns="" id="{03F02983-7757-4EEF-9264-A2EC3D933076}"/>
                  </a:ext>
                </a:extLst>
              </p:cNvPr>
              <p:cNvSpPr/>
              <p:nvPr/>
            </p:nvSpPr>
            <p:spPr>
              <a:xfrm rot="9731289">
                <a:off x="3627898" y="3450907"/>
                <a:ext cx="2340000" cy="2340000"/>
              </a:xfrm>
              <a:prstGeom prst="pie">
                <a:avLst>
                  <a:gd name="adj1" fmla="val 13751092"/>
                  <a:gd name="adj2" fmla="val 162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latin typeface="Segoe UI" panose="020B0502040204020203" pitchFamily="34" charset="0"/>
                  <a:cs typeface="Segoe UI" panose="020B0502040204020203" pitchFamily="34" charset="0"/>
                </a:endParaRPr>
              </a:p>
            </p:txBody>
          </p:sp>
          <p:sp>
            <p:nvSpPr>
              <p:cNvPr id="78" name="Pie 57">
                <a:extLst>
                  <a:ext uri="{FF2B5EF4-FFF2-40B4-BE49-F238E27FC236}">
                    <a16:creationId xmlns:a16="http://schemas.microsoft.com/office/drawing/2014/main" xmlns="" id="{A84538BA-4D63-4643-AE61-266F28E7E0C4}"/>
                  </a:ext>
                </a:extLst>
              </p:cNvPr>
              <p:cNvSpPr/>
              <p:nvPr/>
            </p:nvSpPr>
            <p:spPr>
              <a:xfrm rot="7294677">
                <a:off x="3345371" y="3185469"/>
                <a:ext cx="2880000" cy="2880000"/>
              </a:xfrm>
              <a:prstGeom prst="pie">
                <a:avLst>
                  <a:gd name="adj1" fmla="val 13751092"/>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latin typeface="Segoe UI" panose="020B0502040204020203" pitchFamily="34" charset="0"/>
                  <a:cs typeface="Segoe UI" panose="020B0502040204020203" pitchFamily="34" charset="0"/>
                </a:endParaRPr>
              </a:p>
            </p:txBody>
          </p:sp>
          <p:sp>
            <p:nvSpPr>
              <p:cNvPr id="79" name="Pie 58">
                <a:extLst>
                  <a:ext uri="{FF2B5EF4-FFF2-40B4-BE49-F238E27FC236}">
                    <a16:creationId xmlns:a16="http://schemas.microsoft.com/office/drawing/2014/main" xmlns="" id="{17BB5EAB-7BC2-45EC-8243-EF6B9CF34726}"/>
                  </a:ext>
                </a:extLst>
              </p:cNvPr>
              <p:cNvSpPr/>
              <p:nvPr/>
            </p:nvSpPr>
            <p:spPr>
              <a:xfrm rot="4918033">
                <a:off x="3075371" y="2915469"/>
                <a:ext cx="3420000" cy="3420000"/>
              </a:xfrm>
              <a:prstGeom prst="pie">
                <a:avLst>
                  <a:gd name="adj1" fmla="val 13751092"/>
                  <a:gd name="adj2" fmla="val 162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latin typeface="Segoe UI" panose="020B0502040204020203" pitchFamily="34" charset="0"/>
                  <a:cs typeface="Segoe UI" panose="020B0502040204020203" pitchFamily="34" charset="0"/>
                </a:endParaRPr>
              </a:p>
            </p:txBody>
          </p:sp>
          <p:sp>
            <p:nvSpPr>
              <p:cNvPr id="80" name="Pie 59">
                <a:extLst>
                  <a:ext uri="{FF2B5EF4-FFF2-40B4-BE49-F238E27FC236}">
                    <a16:creationId xmlns:a16="http://schemas.microsoft.com/office/drawing/2014/main" xmlns="" id="{3DF2D2A1-B29A-4614-9615-3BD880EF3031}"/>
                  </a:ext>
                </a:extLst>
              </p:cNvPr>
              <p:cNvSpPr/>
              <p:nvPr/>
            </p:nvSpPr>
            <p:spPr>
              <a:xfrm rot="2490880">
                <a:off x="2817898" y="2640907"/>
                <a:ext cx="3960000" cy="3960000"/>
              </a:xfrm>
              <a:prstGeom prst="pie">
                <a:avLst>
                  <a:gd name="adj1" fmla="val 13751092"/>
                  <a:gd name="adj2" fmla="val 162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latin typeface="Segoe UI" panose="020B0502040204020203" pitchFamily="34" charset="0"/>
                  <a:cs typeface="Segoe UI" panose="020B0502040204020203" pitchFamily="34" charset="0"/>
                </a:endParaRPr>
              </a:p>
            </p:txBody>
          </p:sp>
        </p:grpSp>
        <p:sp>
          <p:nvSpPr>
            <p:cNvPr id="75" name="Oval 74">
              <a:extLst>
                <a:ext uri="{FF2B5EF4-FFF2-40B4-BE49-F238E27FC236}">
                  <a16:creationId xmlns:a16="http://schemas.microsoft.com/office/drawing/2014/main" xmlns="" id="{8BB0E662-3C8D-4904-A714-D858711D68D8}"/>
                </a:ext>
              </a:extLst>
            </p:cNvPr>
            <p:cNvSpPr/>
            <p:nvPr/>
          </p:nvSpPr>
          <p:spPr>
            <a:xfrm>
              <a:off x="4340698" y="4163707"/>
              <a:ext cx="914400" cy="914400"/>
            </a:xfrm>
            <a:prstGeom prst="ellipse">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latin typeface="Segoe UI" panose="020B0502040204020203" pitchFamily="34" charset="0"/>
                <a:cs typeface="Segoe UI" panose="020B0502040204020203" pitchFamily="34" charset="0"/>
              </a:endParaRPr>
            </a:p>
          </p:txBody>
        </p:sp>
      </p:grpSp>
      <p:cxnSp>
        <p:nvCxnSpPr>
          <p:cNvPr id="42" name="Straight Arrow Connector 41">
            <a:extLst>
              <a:ext uri="{FF2B5EF4-FFF2-40B4-BE49-F238E27FC236}">
                <a16:creationId xmlns:a16="http://schemas.microsoft.com/office/drawing/2014/main" xmlns="" id="{7CC60B08-308A-42BC-A71B-30B310804122}"/>
              </a:ext>
            </a:extLst>
          </p:cNvPr>
          <p:cNvCxnSpPr/>
          <p:nvPr/>
        </p:nvCxnSpPr>
        <p:spPr>
          <a:xfrm>
            <a:off x="4626655" y="2826777"/>
            <a:ext cx="1283560" cy="4316"/>
          </a:xfrm>
          <a:prstGeom prst="straightConnector1">
            <a:avLst/>
          </a:prstGeom>
          <a:ln w="38100">
            <a:solidFill>
              <a:schemeClr val="accent2"/>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xmlns="" id="{CD5F8974-7568-4771-B802-C09D472257ED}"/>
              </a:ext>
            </a:extLst>
          </p:cNvPr>
          <p:cNvCxnSpPr/>
          <p:nvPr/>
        </p:nvCxnSpPr>
        <p:spPr>
          <a:xfrm>
            <a:off x="4982239" y="3809709"/>
            <a:ext cx="1283560" cy="0"/>
          </a:xfrm>
          <a:prstGeom prst="straightConnector1">
            <a:avLst/>
          </a:prstGeom>
          <a:ln w="38100">
            <a:solidFill>
              <a:schemeClr val="accent3"/>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xmlns="" id="{F9FBBDBB-6020-4CEE-B596-CBC6CC10B6A2}"/>
              </a:ext>
            </a:extLst>
          </p:cNvPr>
          <p:cNvCxnSpPr/>
          <p:nvPr/>
        </p:nvCxnSpPr>
        <p:spPr>
          <a:xfrm>
            <a:off x="4626655" y="4788326"/>
            <a:ext cx="1283560" cy="0"/>
          </a:xfrm>
          <a:prstGeom prst="straightConnector1">
            <a:avLst/>
          </a:prstGeom>
          <a:ln w="38100">
            <a:solidFill>
              <a:schemeClr val="accent4"/>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xmlns="" id="{31FBBEC8-0A98-472C-BB3D-C0730DFB57DC}"/>
              </a:ext>
            </a:extLst>
          </p:cNvPr>
          <p:cNvCxnSpPr/>
          <p:nvPr/>
        </p:nvCxnSpPr>
        <p:spPr>
          <a:xfrm>
            <a:off x="3936608" y="1848265"/>
            <a:ext cx="1283560" cy="0"/>
          </a:xfrm>
          <a:prstGeom prst="straightConnector1">
            <a:avLst/>
          </a:prstGeom>
          <a:ln w="38100">
            <a:solidFill>
              <a:schemeClr val="accent1"/>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54" name="Text Placeholder 12">
            <a:extLst>
              <a:ext uri="{FF2B5EF4-FFF2-40B4-BE49-F238E27FC236}">
                <a16:creationId xmlns:a16="http://schemas.microsoft.com/office/drawing/2014/main" xmlns="" id="{CF344E97-F0EC-4D9E-97F2-18F019545B8B}"/>
              </a:ext>
            </a:extLst>
          </p:cNvPr>
          <p:cNvSpPr txBox="1">
            <a:spLocks/>
          </p:cNvSpPr>
          <p:nvPr/>
        </p:nvSpPr>
        <p:spPr>
          <a:xfrm>
            <a:off x="5910215" y="1859426"/>
            <a:ext cx="3925900" cy="702625"/>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d-ID" altLang="ko-KR" sz="1800" b="1" dirty="0" smtClean="0">
                <a:latin typeface="Segoe UI" panose="020B0502040204020203" pitchFamily="34" charset="0"/>
                <a:cs typeface="Segoe UI" panose="020B0502040204020203" pitchFamily="34" charset="0"/>
              </a:rPr>
              <a:t>Kecamatan yang berbatasan langsung (Lokprri)</a:t>
            </a:r>
            <a:endParaRPr lang="ko-KR" altLang="en-US" sz="1800" b="1" dirty="0">
              <a:latin typeface="Segoe UI" panose="020B0502040204020203" pitchFamily="34" charset="0"/>
              <a:cs typeface="Segoe UI" panose="020B0502040204020203" pitchFamily="34" charset="0"/>
            </a:endParaRPr>
          </a:p>
        </p:txBody>
      </p:sp>
      <p:sp>
        <p:nvSpPr>
          <p:cNvPr id="57" name="Text Placeholder 12">
            <a:extLst>
              <a:ext uri="{FF2B5EF4-FFF2-40B4-BE49-F238E27FC236}">
                <a16:creationId xmlns:a16="http://schemas.microsoft.com/office/drawing/2014/main" xmlns="" id="{053B3151-B982-4753-BD8E-CEE2D6A61AA4}"/>
              </a:ext>
            </a:extLst>
          </p:cNvPr>
          <p:cNvSpPr txBox="1">
            <a:spLocks/>
          </p:cNvSpPr>
          <p:nvPr/>
        </p:nvSpPr>
        <p:spPr>
          <a:xfrm>
            <a:off x="6569643" y="2839096"/>
            <a:ext cx="3741005" cy="466533"/>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d-ID" altLang="ko-KR" sz="1800" b="1" dirty="0" smtClean="0">
                <a:latin typeface="Segoe UI" panose="020B0502040204020203" pitchFamily="34" charset="0"/>
                <a:cs typeface="Segoe UI" panose="020B0502040204020203" pitchFamily="34" charset="0"/>
              </a:rPr>
              <a:t>Desa-desa di Kecamatan Lokpri</a:t>
            </a:r>
            <a:endParaRPr lang="ko-KR" altLang="en-US" sz="1800" b="1" dirty="0">
              <a:latin typeface="Segoe UI" panose="020B0502040204020203" pitchFamily="34" charset="0"/>
              <a:cs typeface="Segoe UI" panose="020B0502040204020203" pitchFamily="34" charset="0"/>
            </a:endParaRPr>
          </a:p>
        </p:txBody>
      </p:sp>
      <p:sp>
        <p:nvSpPr>
          <p:cNvPr id="60" name="Text Placeholder 12">
            <a:extLst>
              <a:ext uri="{FF2B5EF4-FFF2-40B4-BE49-F238E27FC236}">
                <a16:creationId xmlns:a16="http://schemas.microsoft.com/office/drawing/2014/main" xmlns="" id="{A5371524-59D3-4306-B966-446F8D27FADD}"/>
              </a:ext>
            </a:extLst>
          </p:cNvPr>
          <p:cNvSpPr txBox="1">
            <a:spLocks/>
          </p:cNvSpPr>
          <p:nvPr/>
        </p:nvSpPr>
        <p:spPr>
          <a:xfrm>
            <a:off x="6886163" y="3818766"/>
            <a:ext cx="4196996" cy="466533"/>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d-ID" altLang="ko-KR" sz="1800" b="1" dirty="0" smtClean="0">
                <a:latin typeface="Segoe UI" panose="020B0502040204020203" pitchFamily="34" charset="0"/>
                <a:cs typeface="Segoe UI" panose="020B0502040204020203" pitchFamily="34" charset="0"/>
              </a:rPr>
              <a:t>Kawasan pusat strategis kegiatan nasional (PSKN) di Perbatasan</a:t>
            </a:r>
            <a:endParaRPr lang="ko-KR" altLang="en-US" sz="1800" b="1" dirty="0">
              <a:latin typeface="Segoe UI" panose="020B0502040204020203" pitchFamily="34" charset="0"/>
              <a:cs typeface="Segoe UI" panose="020B0502040204020203" pitchFamily="34" charset="0"/>
            </a:endParaRPr>
          </a:p>
        </p:txBody>
      </p:sp>
      <p:sp>
        <p:nvSpPr>
          <p:cNvPr id="66" name="Text Placeholder 12">
            <a:extLst>
              <a:ext uri="{FF2B5EF4-FFF2-40B4-BE49-F238E27FC236}">
                <a16:creationId xmlns:a16="http://schemas.microsoft.com/office/drawing/2014/main" xmlns="" id="{48BB4C83-50D8-4AE9-899D-4862861A2E66}"/>
              </a:ext>
            </a:extLst>
          </p:cNvPr>
          <p:cNvSpPr txBox="1">
            <a:spLocks/>
          </p:cNvSpPr>
          <p:nvPr/>
        </p:nvSpPr>
        <p:spPr>
          <a:xfrm>
            <a:off x="6569643" y="4798437"/>
            <a:ext cx="4355860" cy="743579"/>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d-ID" altLang="ko-KR" sz="1800" b="1" dirty="0" smtClean="0">
                <a:latin typeface="Segoe UI" panose="020B0502040204020203" pitchFamily="34" charset="0"/>
                <a:cs typeface="Segoe UI" panose="020B0502040204020203" pitchFamily="34" charset="0"/>
              </a:rPr>
              <a:t>Lokasi-lokasi yang disepakati dalam persidangan dengan negara tetanggar</a:t>
            </a:r>
            <a:endParaRPr lang="ko-KR" altLang="en-US" sz="1800" b="1" dirty="0">
              <a:latin typeface="Segoe UI" panose="020B0502040204020203" pitchFamily="34" charset="0"/>
              <a:cs typeface="Segoe UI" panose="020B0502040204020203" pitchFamily="34" charset="0"/>
            </a:endParaRPr>
          </a:p>
        </p:txBody>
      </p:sp>
      <p:sp>
        <p:nvSpPr>
          <p:cNvPr id="72" name="Donut 8">
            <a:extLst>
              <a:ext uri="{FF2B5EF4-FFF2-40B4-BE49-F238E27FC236}">
                <a16:creationId xmlns:a16="http://schemas.microsoft.com/office/drawing/2014/main" xmlns="" id="{5EC0F825-5FD8-4345-AFA5-98C997AF3359}"/>
              </a:ext>
            </a:extLst>
          </p:cNvPr>
          <p:cNvSpPr/>
          <p:nvPr/>
        </p:nvSpPr>
        <p:spPr>
          <a:xfrm>
            <a:off x="2315861" y="4255584"/>
            <a:ext cx="607736" cy="726439"/>
          </a:xfrm>
          <a:custGeom>
            <a:avLst/>
            <a:gdLst/>
            <a:ahLst/>
            <a:cxnLst/>
            <a:rect l="l" t="t" r="r" b="b"/>
            <a:pathLst>
              <a:path w="2688046" h="3213079">
                <a:moveTo>
                  <a:pt x="1056023" y="556744"/>
                </a:moveTo>
                <a:lnTo>
                  <a:pt x="1056023" y="906412"/>
                </a:lnTo>
                <a:cubicBezTo>
                  <a:pt x="641240" y="1029807"/>
                  <a:pt x="338989" y="1414134"/>
                  <a:pt x="338989" y="1869056"/>
                </a:cubicBezTo>
                <a:cubicBezTo>
                  <a:pt x="338989" y="2424121"/>
                  <a:pt x="788958" y="2874090"/>
                  <a:pt x="1344023" y="2874090"/>
                </a:cubicBezTo>
                <a:cubicBezTo>
                  <a:pt x="1899088" y="2874090"/>
                  <a:pt x="2349057" y="2424121"/>
                  <a:pt x="2349057" y="1869056"/>
                </a:cubicBezTo>
                <a:cubicBezTo>
                  <a:pt x="2349057" y="1414134"/>
                  <a:pt x="2046806" y="1029807"/>
                  <a:pt x="1632023" y="906412"/>
                </a:cubicBezTo>
                <a:lnTo>
                  <a:pt x="1632023" y="556744"/>
                </a:lnTo>
                <a:cubicBezTo>
                  <a:pt x="2235992" y="687900"/>
                  <a:pt x="2688046" y="1225687"/>
                  <a:pt x="2688046" y="1869056"/>
                </a:cubicBezTo>
                <a:cubicBezTo>
                  <a:pt x="2688046" y="2611339"/>
                  <a:pt x="2086306" y="3213079"/>
                  <a:pt x="1344023" y="3213079"/>
                </a:cubicBezTo>
                <a:cubicBezTo>
                  <a:pt x="601740" y="3213079"/>
                  <a:pt x="0" y="2611339"/>
                  <a:pt x="0" y="1869056"/>
                </a:cubicBezTo>
                <a:cubicBezTo>
                  <a:pt x="0" y="1225687"/>
                  <a:pt x="452054" y="687900"/>
                  <a:pt x="1056023" y="556744"/>
                </a:cubicBezTo>
                <a:close/>
                <a:moveTo>
                  <a:pt x="1344023" y="0"/>
                </a:moveTo>
                <a:cubicBezTo>
                  <a:pt x="1443445" y="0"/>
                  <a:pt x="1524043" y="80598"/>
                  <a:pt x="1524043" y="180020"/>
                </a:cubicBezTo>
                <a:lnTo>
                  <a:pt x="1524043" y="1413058"/>
                </a:lnTo>
                <a:cubicBezTo>
                  <a:pt x="1524043" y="1512480"/>
                  <a:pt x="1443445" y="1593078"/>
                  <a:pt x="1344023" y="1593078"/>
                </a:cubicBezTo>
                <a:cubicBezTo>
                  <a:pt x="1244601" y="1593078"/>
                  <a:pt x="1164003" y="1512480"/>
                  <a:pt x="1164003" y="1413058"/>
                </a:cubicBezTo>
                <a:lnTo>
                  <a:pt x="1164003" y="180020"/>
                </a:lnTo>
                <a:cubicBezTo>
                  <a:pt x="1164003" y="80598"/>
                  <a:pt x="1244601" y="0"/>
                  <a:pt x="1344023"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latin typeface="Segoe UI" panose="020B0502040204020203" pitchFamily="34" charset="0"/>
              <a:cs typeface="Segoe UI" panose="020B0502040204020203" pitchFamily="34" charset="0"/>
            </a:endParaRPr>
          </a:p>
        </p:txBody>
      </p:sp>
      <p:sp>
        <p:nvSpPr>
          <p:cNvPr id="68" name="Rectangle 9">
            <a:extLst>
              <a:ext uri="{FF2B5EF4-FFF2-40B4-BE49-F238E27FC236}">
                <a16:creationId xmlns:a16="http://schemas.microsoft.com/office/drawing/2014/main" xmlns="" id="{F4DF7C3C-D955-465B-A7ED-DA6CEFF74209}"/>
              </a:ext>
            </a:extLst>
          </p:cNvPr>
          <p:cNvSpPr/>
          <p:nvPr/>
        </p:nvSpPr>
        <p:spPr>
          <a:xfrm>
            <a:off x="3054566" y="1946435"/>
            <a:ext cx="529466" cy="528605"/>
          </a:xfrm>
          <a:custGeom>
            <a:avLst/>
            <a:gdLst/>
            <a:ahLst/>
            <a:cxnLst/>
            <a:rect l="l" t="t" r="r" b="b"/>
            <a:pathLst>
              <a:path w="3228210" h="3222968">
                <a:moveTo>
                  <a:pt x="1619999" y="642446"/>
                </a:moveTo>
                <a:lnTo>
                  <a:pt x="2664115" y="1686562"/>
                </a:lnTo>
                <a:lnTo>
                  <a:pt x="2664116" y="1686562"/>
                </a:lnTo>
                <a:lnTo>
                  <a:pt x="2664116" y="3222968"/>
                </a:lnTo>
                <a:lnTo>
                  <a:pt x="2015013" y="3222968"/>
                </a:lnTo>
                <a:lnTo>
                  <a:pt x="2015013" y="2511495"/>
                </a:lnTo>
                <a:cubicBezTo>
                  <a:pt x="2015013" y="2399422"/>
                  <a:pt x="1924159" y="2308568"/>
                  <a:pt x="1812086" y="2308568"/>
                </a:cubicBezTo>
                <a:lnTo>
                  <a:pt x="1427912" y="2308568"/>
                </a:lnTo>
                <a:cubicBezTo>
                  <a:pt x="1315839" y="2308568"/>
                  <a:pt x="1224985" y="2399422"/>
                  <a:pt x="1224985" y="2511495"/>
                </a:cubicBezTo>
                <a:lnTo>
                  <a:pt x="1224985" y="3222968"/>
                </a:lnTo>
                <a:lnTo>
                  <a:pt x="575882" y="3222968"/>
                </a:lnTo>
                <a:lnTo>
                  <a:pt x="575882" y="1686562"/>
                </a:lnTo>
                <a:lnTo>
                  <a:pt x="575884" y="1686562"/>
                </a:lnTo>
                <a:close/>
                <a:moveTo>
                  <a:pt x="509997" y="122689"/>
                </a:moveTo>
                <a:lnTo>
                  <a:pt x="942045" y="122689"/>
                </a:lnTo>
                <a:lnTo>
                  <a:pt x="942045" y="542556"/>
                </a:lnTo>
                <a:lnTo>
                  <a:pt x="509997" y="974604"/>
                </a:lnTo>
                <a:close/>
                <a:moveTo>
                  <a:pt x="1620001" y="7099"/>
                </a:moveTo>
                <a:lnTo>
                  <a:pt x="3228210" y="1686560"/>
                </a:lnTo>
                <a:lnTo>
                  <a:pt x="2900441" y="1686560"/>
                </a:lnTo>
                <a:lnTo>
                  <a:pt x="1620001" y="349390"/>
                </a:lnTo>
                <a:close/>
                <a:moveTo>
                  <a:pt x="1619999" y="0"/>
                </a:moveTo>
                <a:lnTo>
                  <a:pt x="1619999" y="342291"/>
                </a:lnTo>
                <a:lnTo>
                  <a:pt x="330172" y="1679462"/>
                </a:lnTo>
                <a:lnTo>
                  <a:pt x="0" y="167946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69" name="Freeform: Shape 72">
            <a:extLst>
              <a:ext uri="{FF2B5EF4-FFF2-40B4-BE49-F238E27FC236}">
                <a16:creationId xmlns:a16="http://schemas.microsoft.com/office/drawing/2014/main" xmlns="" id="{4EADC0AF-0B90-43F7-9628-1A9C52C72E18}"/>
              </a:ext>
            </a:extLst>
          </p:cNvPr>
          <p:cNvSpPr>
            <a:spLocks/>
          </p:cNvSpPr>
          <p:nvPr/>
        </p:nvSpPr>
        <p:spPr bwMode="auto">
          <a:xfrm>
            <a:off x="3724789" y="3520891"/>
            <a:ext cx="1023259" cy="488226"/>
          </a:xfrm>
          <a:custGeom>
            <a:avLst/>
            <a:gdLst>
              <a:gd name="connsiteX0" fmla="*/ 5307865 w 12192148"/>
              <a:gd name="connsiteY0" fmla="*/ 0 h 1941773"/>
              <a:gd name="connsiteX1" fmla="*/ 5817217 w 12192148"/>
              <a:gd name="connsiteY1" fmla="*/ 0 h 1941773"/>
              <a:gd name="connsiteX2" fmla="*/ 5817217 w 12192148"/>
              <a:gd name="connsiteY2" fmla="*/ 697113 h 1941773"/>
              <a:gd name="connsiteX3" fmla="*/ 6190042 w 12192148"/>
              <a:gd name="connsiteY3" fmla="*/ 697113 h 1941773"/>
              <a:gd name="connsiteX4" fmla="*/ 6190042 w 12192148"/>
              <a:gd name="connsiteY4" fmla="*/ 1325570 h 1941773"/>
              <a:gd name="connsiteX5" fmla="*/ 6489353 w 12192148"/>
              <a:gd name="connsiteY5" fmla="*/ 1325570 h 1941773"/>
              <a:gd name="connsiteX6" fmla="*/ 6489353 w 12192148"/>
              <a:gd name="connsiteY6" fmla="*/ 1114324 h 1941773"/>
              <a:gd name="connsiteX7" fmla="*/ 6898935 w 12192148"/>
              <a:gd name="connsiteY7" fmla="*/ 1114324 h 1941773"/>
              <a:gd name="connsiteX8" fmla="*/ 6898935 w 12192148"/>
              <a:gd name="connsiteY8" fmla="*/ 348556 h 1941773"/>
              <a:gd name="connsiteX9" fmla="*/ 7219249 w 12192148"/>
              <a:gd name="connsiteY9" fmla="*/ 348556 h 1941773"/>
              <a:gd name="connsiteX10" fmla="*/ 7219249 w 12192148"/>
              <a:gd name="connsiteY10" fmla="*/ 1093199 h 1941773"/>
              <a:gd name="connsiteX11" fmla="*/ 7413539 w 12192148"/>
              <a:gd name="connsiteY11" fmla="*/ 1093199 h 1941773"/>
              <a:gd name="connsiteX12" fmla="*/ 7413539 w 12192148"/>
              <a:gd name="connsiteY12" fmla="*/ 517553 h 1941773"/>
              <a:gd name="connsiteX13" fmla="*/ 7875631 w 12192148"/>
              <a:gd name="connsiteY13" fmla="*/ 517553 h 1941773"/>
              <a:gd name="connsiteX14" fmla="*/ 7875631 w 12192148"/>
              <a:gd name="connsiteY14" fmla="*/ 1103761 h 1941773"/>
              <a:gd name="connsiteX15" fmla="*/ 8342975 w 12192148"/>
              <a:gd name="connsiteY15" fmla="*/ 1103761 h 1941773"/>
              <a:gd name="connsiteX16" fmla="*/ 8342975 w 12192148"/>
              <a:gd name="connsiteY16" fmla="*/ 739362 h 1941773"/>
              <a:gd name="connsiteX17" fmla="*/ 8852328 w 12192148"/>
              <a:gd name="connsiteY17" fmla="*/ 739362 h 1941773"/>
              <a:gd name="connsiteX18" fmla="*/ 8852328 w 12192148"/>
              <a:gd name="connsiteY18" fmla="*/ 1093199 h 1941773"/>
              <a:gd name="connsiteX19" fmla="*/ 9240906 w 12192148"/>
              <a:gd name="connsiteY19" fmla="*/ 1093199 h 1941773"/>
              <a:gd name="connsiteX20" fmla="*/ 9240906 w 12192148"/>
              <a:gd name="connsiteY20" fmla="*/ 924202 h 1941773"/>
              <a:gd name="connsiteX21" fmla="*/ 9503459 w 12192148"/>
              <a:gd name="connsiteY21" fmla="*/ 929483 h 1941773"/>
              <a:gd name="connsiteX22" fmla="*/ 9503459 w 12192148"/>
              <a:gd name="connsiteY22" fmla="*/ 781611 h 1941773"/>
              <a:gd name="connsiteX23" fmla="*/ 9771263 w 12192148"/>
              <a:gd name="connsiteY23" fmla="*/ 781611 h 1941773"/>
              <a:gd name="connsiteX24" fmla="*/ 9771263 w 12192148"/>
              <a:gd name="connsiteY24" fmla="*/ 918921 h 1941773"/>
              <a:gd name="connsiteX25" fmla="*/ 10028565 w 12192148"/>
              <a:gd name="connsiteY25" fmla="*/ 918921 h 1941773"/>
              <a:gd name="connsiteX26" fmla="*/ 10028565 w 12192148"/>
              <a:gd name="connsiteY26" fmla="*/ 765768 h 1941773"/>
              <a:gd name="connsiteX27" fmla="*/ 10280615 w 12192148"/>
              <a:gd name="connsiteY27" fmla="*/ 771049 h 1941773"/>
              <a:gd name="connsiteX28" fmla="*/ 10280615 w 12192148"/>
              <a:gd name="connsiteY28" fmla="*/ 190122 h 1941773"/>
              <a:gd name="connsiteX29" fmla="*/ 10789968 w 12192148"/>
              <a:gd name="connsiteY29" fmla="*/ 190122 h 1941773"/>
              <a:gd name="connsiteX30" fmla="*/ 10789968 w 12192148"/>
              <a:gd name="connsiteY30" fmla="*/ 697113 h 1941773"/>
              <a:gd name="connsiteX31" fmla="*/ 11168044 w 12192148"/>
              <a:gd name="connsiteY31" fmla="*/ 697113 h 1941773"/>
              <a:gd name="connsiteX32" fmla="*/ 11168044 w 12192148"/>
              <a:gd name="connsiteY32" fmla="*/ 1621315 h 1941773"/>
              <a:gd name="connsiteX33" fmla="*/ 11467354 w 12192148"/>
              <a:gd name="connsiteY33" fmla="*/ 1621315 h 1941773"/>
              <a:gd name="connsiteX34" fmla="*/ 11467354 w 12192148"/>
              <a:gd name="connsiteY34" fmla="*/ 1114324 h 1941773"/>
              <a:gd name="connsiteX35" fmla="*/ 11871686 w 12192148"/>
              <a:gd name="connsiteY35" fmla="*/ 1114324 h 1941773"/>
              <a:gd name="connsiteX36" fmla="*/ 11871686 w 12192148"/>
              <a:gd name="connsiteY36" fmla="*/ 348556 h 1941773"/>
              <a:gd name="connsiteX37" fmla="*/ 12192000 w 12192148"/>
              <a:gd name="connsiteY37" fmla="*/ 348556 h 1941773"/>
              <a:gd name="connsiteX38" fmla="*/ 12192000 w 12192148"/>
              <a:gd name="connsiteY38" fmla="*/ 1754103 h 1941773"/>
              <a:gd name="connsiteX39" fmla="*/ 12192000 w 12192148"/>
              <a:gd name="connsiteY39" fmla="*/ 1896676 h 1941773"/>
              <a:gd name="connsiteX40" fmla="*/ 12192148 w 12192148"/>
              <a:gd name="connsiteY40" fmla="*/ 1896676 h 1941773"/>
              <a:gd name="connsiteX41" fmla="*/ 12192148 w 12192148"/>
              <a:gd name="connsiteY41" fmla="*/ 1941773 h 1941773"/>
              <a:gd name="connsiteX42" fmla="*/ 0 w 12192148"/>
              <a:gd name="connsiteY42" fmla="*/ 1941773 h 1941773"/>
              <a:gd name="connsiteX43" fmla="*/ 0 w 12192148"/>
              <a:gd name="connsiteY43" fmla="*/ 1896676 h 1941773"/>
              <a:gd name="connsiteX44" fmla="*/ 0 w 12192148"/>
              <a:gd name="connsiteY44" fmla="*/ 1573784 h 1941773"/>
              <a:gd name="connsiteX45" fmla="*/ 112847 w 12192148"/>
              <a:gd name="connsiteY45" fmla="*/ 1573784 h 1941773"/>
              <a:gd name="connsiteX46" fmla="*/ 293106 w 12192148"/>
              <a:gd name="connsiteY46" fmla="*/ 1573784 h 1941773"/>
              <a:gd name="connsiteX47" fmla="*/ 293106 w 12192148"/>
              <a:gd name="connsiteY47" fmla="*/ 411930 h 1941773"/>
              <a:gd name="connsiteX48" fmla="*/ 655428 w 12192148"/>
              <a:gd name="connsiteY48" fmla="*/ 411930 h 1941773"/>
              <a:gd name="connsiteX49" fmla="*/ 655428 w 12192148"/>
              <a:gd name="connsiteY49" fmla="*/ 1373100 h 1941773"/>
              <a:gd name="connsiteX50" fmla="*/ 791956 w 12192148"/>
              <a:gd name="connsiteY50" fmla="*/ 1188260 h 1941773"/>
              <a:gd name="connsiteX51" fmla="*/ 954739 w 12192148"/>
              <a:gd name="connsiteY51" fmla="*/ 1399506 h 1941773"/>
              <a:gd name="connsiteX52" fmla="*/ 1101768 w 12192148"/>
              <a:gd name="connsiteY52" fmla="*/ 1188260 h 1941773"/>
              <a:gd name="connsiteX53" fmla="*/ 1264551 w 12192148"/>
              <a:gd name="connsiteY53" fmla="*/ 1399506 h 1941773"/>
              <a:gd name="connsiteX54" fmla="*/ 1411580 w 12192148"/>
              <a:gd name="connsiteY54" fmla="*/ 1188260 h 1941773"/>
              <a:gd name="connsiteX55" fmla="*/ 1574363 w 12192148"/>
              <a:gd name="connsiteY55" fmla="*/ 1399506 h 1941773"/>
              <a:gd name="connsiteX56" fmla="*/ 1574363 w 12192148"/>
              <a:gd name="connsiteY56" fmla="*/ 1447036 h 1941773"/>
              <a:gd name="connsiteX57" fmla="*/ 1721393 w 12192148"/>
              <a:gd name="connsiteY57" fmla="*/ 1447036 h 1941773"/>
              <a:gd name="connsiteX58" fmla="*/ 1721393 w 12192148"/>
              <a:gd name="connsiteY58" fmla="*/ 1299164 h 1941773"/>
              <a:gd name="connsiteX59" fmla="*/ 1537606 w 12192148"/>
              <a:gd name="connsiteY59" fmla="*/ 1072074 h 1941773"/>
              <a:gd name="connsiteX60" fmla="*/ 1721393 w 12192148"/>
              <a:gd name="connsiteY60" fmla="*/ 844985 h 1941773"/>
              <a:gd name="connsiteX61" fmla="*/ 1721393 w 12192148"/>
              <a:gd name="connsiteY61" fmla="*/ 586208 h 1941773"/>
              <a:gd name="connsiteX62" fmla="*/ 1815912 w 12192148"/>
              <a:gd name="connsiteY62" fmla="*/ 586208 h 1941773"/>
              <a:gd name="connsiteX63" fmla="*/ 1815912 w 12192148"/>
              <a:gd name="connsiteY63" fmla="*/ 844985 h 1941773"/>
              <a:gd name="connsiteX64" fmla="*/ 1999699 w 12192148"/>
              <a:gd name="connsiteY64" fmla="*/ 1072074 h 1941773"/>
              <a:gd name="connsiteX65" fmla="*/ 1815912 w 12192148"/>
              <a:gd name="connsiteY65" fmla="*/ 1299164 h 1941773"/>
              <a:gd name="connsiteX66" fmla="*/ 1815912 w 12192148"/>
              <a:gd name="connsiteY66" fmla="*/ 1447036 h 1941773"/>
              <a:gd name="connsiteX67" fmla="*/ 1941937 w 12192148"/>
              <a:gd name="connsiteY67" fmla="*/ 1447036 h 1941773"/>
              <a:gd name="connsiteX68" fmla="*/ 1941937 w 12192148"/>
              <a:gd name="connsiteY68" fmla="*/ 1293883 h 1941773"/>
              <a:gd name="connsiteX69" fmla="*/ 2099469 w 12192148"/>
              <a:gd name="connsiteY69" fmla="*/ 1293883 h 1941773"/>
              <a:gd name="connsiteX70" fmla="*/ 2099469 w 12192148"/>
              <a:gd name="connsiteY70" fmla="*/ 1093199 h 1941773"/>
              <a:gd name="connsiteX71" fmla="*/ 2440788 w 12192148"/>
              <a:gd name="connsiteY71" fmla="*/ 1093199 h 1941773"/>
              <a:gd name="connsiteX72" fmla="*/ 2440788 w 12192148"/>
              <a:gd name="connsiteY72" fmla="*/ 517553 h 1941773"/>
              <a:gd name="connsiteX73" fmla="*/ 2897630 w 12192148"/>
              <a:gd name="connsiteY73" fmla="*/ 517553 h 1941773"/>
              <a:gd name="connsiteX74" fmla="*/ 2897630 w 12192148"/>
              <a:gd name="connsiteY74" fmla="*/ 1103761 h 1941773"/>
              <a:gd name="connsiteX75" fmla="*/ 3364974 w 12192148"/>
              <a:gd name="connsiteY75" fmla="*/ 1103761 h 1941773"/>
              <a:gd name="connsiteX76" fmla="*/ 3364974 w 12192148"/>
              <a:gd name="connsiteY76" fmla="*/ 739362 h 1941773"/>
              <a:gd name="connsiteX77" fmla="*/ 3879577 w 12192148"/>
              <a:gd name="connsiteY77" fmla="*/ 739362 h 1941773"/>
              <a:gd name="connsiteX78" fmla="*/ 3879577 w 12192148"/>
              <a:gd name="connsiteY78" fmla="*/ 1093199 h 1941773"/>
              <a:gd name="connsiteX79" fmla="*/ 4268157 w 12192148"/>
              <a:gd name="connsiteY79" fmla="*/ 1093199 h 1941773"/>
              <a:gd name="connsiteX80" fmla="*/ 4268157 w 12192148"/>
              <a:gd name="connsiteY80" fmla="*/ 924202 h 1941773"/>
              <a:gd name="connsiteX81" fmla="*/ 4530710 w 12192148"/>
              <a:gd name="connsiteY81" fmla="*/ 929483 h 1941773"/>
              <a:gd name="connsiteX82" fmla="*/ 4530710 w 12192148"/>
              <a:gd name="connsiteY82" fmla="*/ 781611 h 1941773"/>
              <a:gd name="connsiteX83" fmla="*/ 4798513 w 12192148"/>
              <a:gd name="connsiteY83" fmla="*/ 781611 h 1941773"/>
              <a:gd name="connsiteX84" fmla="*/ 4798513 w 12192148"/>
              <a:gd name="connsiteY84" fmla="*/ 918921 h 1941773"/>
              <a:gd name="connsiteX85" fmla="*/ 5055815 w 12192148"/>
              <a:gd name="connsiteY85" fmla="*/ 918921 h 1941773"/>
              <a:gd name="connsiteX86" fmla="*/ 5055815 w 12192148"/>
              <a:gd name="connsiteY86" fmla="*/ 765768 h 1941773"/>
              <a:gd name="connsiteX87" fmla="*/ 5307865 w 12192148"/>
              <a:gd name="connsiteY87" fmla="*/ 771049 h 1941773"/>
              <a:gd name="connsiteX88" fmla="*/ 5307865 w 12192148"/>
              <a:gd name="connsiteY88" fmla="*/ 0 h 1941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12192148" h="1941773">
                <a:moveTo>
                  <a:pt x="5307865" y="0"/>
                </a:moveTo>
                <a:cubicBezTo>
                  <a:pt x="5307865" y="0"/>
                  <a:pt x="5307865" y="0"/>
                  <a:pt x="5817217" y="0"/>
                </a:cubicBezTo>
                <a:cubicBezTo>
                  <a:pt x="5817217" y="0"/>
                  <a:pt x="5817217" y="0"/>
                  <a:pt x="5817217" y="697113"/>
                </a:cubicBezTo>
                <a:cubicBezTo>
                  <a:pt x="5817217" y="697113"/>
                  <a:pt x="5817217" y="697113"/>
                  <a:pt x="6190042" y="697113"/>
                </a:cubicBezTo>
                <a:cubicBezTo>
                  <a:pt x="6190042" y="697113"/>
                  <a:pt x="6190042" y="697113"/>
                  <a:pt x="6190042" y="1325570"/>
                </a:cubicBezTo>
                <a:cubicBezTo>
                  <a:pt x="6190042" y="1325570"/>
                  <a:pt x="6190042" y="1325570"/>
                  <a:pt x="6489353" y="1325570"/>
                </a:cubicBezTo>
                <a:cubicBezTo>
                  <a:pt x="6489353" y="1325570"/>
                  <a:pt x="6489353" y="1325570"/>
                  <a:pt x="6489353" y="1114324"/>
                </a:cubicBezTo>
                <a:cubicBezTo>
                  <a:pt x="6489353" y="1114324"/>
                  <a:pt x="6489353" y="1114324"/>
                  <a:pt x="6898935" y="1114324"/>
                </a:cubicBezTo>
                <a:cubicBezTo>
                  <a:pt x="6898935" y="1114324"/>
                  <a:pt x="6898935" y="1114324"/>
                  <a:pt x="6898935" y="348556"/>
                </a:cubicBezTo>
                <a:cubicBezTo>
                  <a:pt x="6898935" y="348556"/>
                  <a:pt x="6898935" y="348556"/>
                  <a:pt x="7219249" y="348556"/>
                </a:cubicBezTo>
                <a:cubicBezTo>
                  <a:pt x="7219249" y="348556"/>
                  <a:pt x="7219249" y="348556"/>
                  <a:pt x="7219249" y="1093199"/>
                </a:cubicBezTo>
                <a:cubicBezTo>
                  <a:pt x="7219249" y="1093199"/>
                  <a:pt x="7219249" y="1093199"/>
                  <a:pt x="7413539" y="1093199"/>
                </a:cubicBezTo>
                <a:cubicBezTo>
                  <a:pt x="7413539" y="1093199"/>
                  <a:pt x="7413539" y="1093199"/>
                  <a:pt x="7413539" y="517553"/>
                </a:cubicBezTo>
                <a:cubicBezTo>
                  <a:pt x="7413539" y="517553"/>
                  <a:pt x="7413539" y="517553"/>
                  <a:pt x="7875631" y="517553"/>
                </a:cubicBezTo>
                <a:cubicBezTo>
                  <a:pt x="7875631" y="517553"/>
                  <a:pt x="7875631" y="517553"/>
                  <a:pt x="7875631" y="1103761"/>
                </a:cubicBezTo>
                <a:cubicBezTo>
                  <a:pt x="7875631" y="1103761"/>
                  <a:pt x="7875631" y="1103761"/>
                  <a:pt x="8342975" y="1103761"/>
                </a:cubicBezTo>
                <a:cubicBezTo>
                  <a:pt x="8342975" y="1103761"/>
                  <a:pt x="8342975" y="1103761"/>
                  <a:pt x="8342975" y="739362"/>
                </a:cubicBezTo>
                <a:cubicBezTo>
                  <a:pt x="8342975" y="739362"/>
                  <a:pt x="8342975" y="739362"/>
                  <a:pt x="8852328" y="739362"/>
                </a:cubicBezTo>
                <a:cubicBezTo>
                  <a:pt x="8852328" y="739362"/>
                  <a:pt x="8852328" y="739362"/>
                  <a:pt x="8852328" y="1093199"/>
                </a:cubicBezTo>
                <a:cubicBezTo>
                  <a:pt x="8852328" y="1093199"/>
                  <a:pt x="8852328" y="1093199"/>
                  <a:pt x="9240906" y="1093199"/>
                </a:cubicBezTo>
                <a:cubicBezTo>
                  <a:pt x="9240906" y="1093199"/>
                  <a:pt x="9240906" y="1093199"/>
                  <a:pt x="9240906" y="924202"/>
                </a:cubicBezTo>
                <a:cubicBezTo>
                  <a:pt x="9240906" y="924202"/>
                  <a:pt x="9240906" y="924202"/>
                  <a:pt x="9503459" y="929483"/>
                </a:cubicBezTo>
                <a:cubicBezTo>
                  <a:pt x="9503459" y="929483"/>
                  <a:pt x="9503459" y="929483"/>
                  <a:pt x="9503459" y="781611"/>
                </a:cubicBezTo>
                <a:cubicBezTo>
                  <a:pt x="9503459" y="781611"/>
                  <a:pt x="9503459" y="781611"/>
                  <a:pt x="9771263" y="781611"/>
                </a:cubicBezTo>
                <a:cubicBezTo>
                  <a:pt x="9771263" y="781611"/>
                  <a:pt x="9771263" y="781611"/>
                  <a:pt x="9771263" y="918921"/>
                </a:cubicBezTo>
                <a:cubicBezTo>
                  <a:pt x="9771263" y="918921"/>
                  <a:pt x="9771263" y="918921"/>
                  <a:pt x="10028565" y="918921"/>
                </a:cubicBezTo>
                <a:cubicBezTo>
                  <a:pt x="10028565" y="918921"/>
                  <a:pt x="10028565" y="918921"/>
                  <a:pt x="10028565" y="765768"/>
                </a:cubicBezTo>
                <a:cubicBezTo>
                  <a:pt x="10028565" y="765768"/>
                  <a:pt x="10028565" y="765768"/>
                  <a:pt x="10280615" y="771049"/>
                </a:cubicBezTo>
                <a:cubicBezTo>
                  <a:pt x="10280615" y="771049"/>
                  <a:pt x="10280615" y="771049"/>
                  <a:pt x="10280615" y="190122"/>
                </a:cubicBezTo>
                <a:cubicBezTo>
                  <a:pt x="10280615" y="190122"/>
                  <a:pt x="10280615" y="190122"/>
                  <a:pt x="10789968" y="190122"/>
                </a:cubicBezTo>
                <a:cubicBezTo>
                  <a:pt x="10789968" y="190122"/>
                  <a:pt x="10789968" y="190122"/>
                  <a:pt x="10789968" y="697113"/>
                </a:cubicBezTo>
                <a:cubicBezTo>
                  <a:pt x="10789968" y="697113"/>
                  <a:pt x="10789968" y="697113"/>
                  <a:pt x="11168044" y="697113"/>
                </a:cubicBezTo>
                <a:cubicBezTo>
                  <a:pt x="11168044" y="697113"/>
                  <a:pt x="11168044" y="697113"/>
                  <a:pt x="11168044" y="1621315"/>
                </a:cubicBezTo>
                <a:cubicBezTo>
                  <a:pt x="11168044" y="1621315"/>
                  <a:pt x="11168044" y="1621315"/>
                  <a:pt x="11467354" y="1621315"/>
                </a:cubicBezTo>
                <a:cubicBezTo>
                  <a:pt x="11467354" y="1621315"/>
                  <a:pt x="11467354" y="1621315"/>
                  <a:pt x="11467354" y="1114324"/>
                </a:cubicBezTo>
                <a:cubicBezTo>
                  <a:pt x="11467354" y="1114324"/>
                  <a:pt x="11467354" y="1114324"/>
                  <a:pt x="11871686" y="1114324"/>
                </a:cubicBezTo>
                <a:cubicBezTo>
                  <a:pt x="11871686" y="1114324"/>
                  <a:pt x="11871686" y="1114324"/>
                  <a:pt x="11871686" y="348556"/>
                </a:cubicBezTo>
                <a:cubicBezTo>
                  <a:pt x="11871686" y="348556"/>
                  <a:pt x="11871686" y="348556"/>
                  <a:pt x="12192000" y="348556"/>
                </a:cubicBezTo>
                <a:cubicBezTo>
                  <a:pt x="12192000" y="348556"/>
                  <a:pt x="12192000" y="348556"/>
                  <a:pt x="12192000" y="1754103"/>
                </a:cubicBezTo>
                <a:lnTo>
                  <a:pt x="12192000" y="1896676"/>
                </a:lnTo>
                <a:lnTo>
                  <a:pt x="12192148" y="1896676"/>
                </a:lnTo>
                <a:lnTo>
                  <a:pt x="12192148" y="1941773"/>
                </a:lnTo>
                <a:lnTo>
                  <a:pt x="0" y="1941773"/>
                </a:lnTo>
                <a:lnTo>
                  <a:pt x="0" y="1896676"/>
                </a:lnTo>
                <a:lnTo>
                  <a:pt x="0" y="1573784"/>
                </a:lnTo>
                <a:lnTo>
                  <a:pt x="112847" y="1573784"/>
                </a:lnTo>
                <a:cubicBezTo>
                  <a:pt x="165111" y="1573784"/>
                  <a:pt x="224842" y="1573784"/>
                  <a:pt x="293106" y="1573784"/>
                </a:cubicBezTo>
                <a:cubicBezTo>
                  <a:pt x="293106" y="1573784"/>
                  <a:pt x="293106" y="1573784"/>
                  <a:pt x="293106" y="411930"/>
                </a:cubicBezTo>
                <a:cubicBezTo>
                  <a:pt x="293106" y="411930"/>
                  <a:pt x="293106" y="411930"/>
                  <a:pt x="655428" y="411930"/>
                </a:cubicBezTo>
                <a:cubicBezTo>
                  <a:pt x="655428" y="411930"/>
                  <a:pt x="655428" y="411930"/>
                  <a:pt x="655428" y="1373100"/>
                </a:cubicBezTo>
                <a:cubicBezTo>
                  <a:pt x="676433" y="1315008"/>
                  <a:pt x="734194" y="1188260"/>
                  <a:pt x="791956" y="1188260"/>
                </a:cubicBezTo>
                <a:cubicBezTo>
                  <a:pt x="875973" y="1188260"/>
                  <a:pt x="954739" y="1399506"/>
                  <a:pt x="954739" y="1399506"/>
                </a:cubicBezTo>
                <a:cubicBezTo>
                  <a:pt x="954739" y="1399506"/>
                  <a:pt x="1023002" y="1188260"/>
                  <a:pt x="1101768" y="1188260"/>
                </a:cubicBezTo>
                <a:cubicBezTo>
                  <a:pt x="1180534" y="1188260"/>
                  <a:pt x="1264551" y="1399506"/>
                  <a:pt x="1264551" y="1399506"/>
                </a:cubicBezTo>
                <a:cubicBezTo>
                  <a:pt x="1264551" y="1399506"/>
                  <a:pt x="1332815" y="1188260"/>
                  <a:pt x="1411580" y="1188260"/>
                </a:cubicBezTo>
                <a:cubicBezTo>
                  <a:pt x="1490347" y="1188260"/>
                  <a:pt x="1574363" y="1399506"/>
                  <a:pt x="1574363" y="1399506"/>
                </a:cubicBezTo>
                <a:cubicBezTo>
                  <a:pt x="1574363" y="1399506"/>
                  <a:pt x="1574363" y="1399506"/>
                  <a:pt x="1574363" y="1447036"/>
                </a:cubicBezTo>
                <a:cubicBezTo>
                  <a:pt x="1574363" y="1447036"/>
                  <a:pt x="1574363" y="1447036"/>
                  <a:pt x="1721393" y="1447036"/>
                </a:cubicBezTo>
                <a:cubicBezTo>
                  <a:pt x="1721393" y="1447036"/>
                  <a:pt x="1721393" y="1447036"/>
                  <a:pt x="1721393" y="1299164"/>
                </a:cubicBezTo>
                <a:cubicBezTo>
                  <a:pt x="1616372" y="1278040"/>
                  <a:pt x="1537606" y="1182979"/>
                  <a:pt x="1537606" y="1072074"/>
                </a:cubicBezTo>
                <a:cubicBezTo>
                  <a:pt x="1537606" y="961170"/>
                  <a:pt x="1616372" y="866110"/>
                  <a:pt x="1721393" y="844985"/>
                </a:cubicBezTo>
                <a:cubicBezTo>
                  <a:pt x="1721393" y="844985"/>
                  <a:pt x="1721393" y="844985"/>
                  <a:pt x="1721393" y="586208"/>
                </a:cubicBezTo>
                <a:cubicBezTo>
                  <a:pt x="1721393" y="586208"/>
                  <a:pt x="1721393" y="586208"/>
                  <a:pt x="1815912" y="586208"/>
                </a:cubicBezTo>
                <a:cubicBezTo>
                  <a:pt x="1815912" y="586208"/>
                  <a:pt x="1815912" y="586208"/>
                  <a:pt x="1815912" y="844985"/>
                </a:cubicBezTo>
                <a:cubicBezTo>
                  <a:pt x="1920933" y="866110"/>
                  <a:pt x="1999699" y="961170"/>
                  <a:pt x="1999699" y="1072074"/>
                </a:cubicBezTo>
                <a:cubicBezTo>
                  <a:pt x="1999699" y="1188260"/>
                  <a:pt x="1920933" y="1278040"/>
                  <a:pt x="1815912" y="1299164"/>
                </a:cubicBezTo>
                <a:cubicBezTo>
                  <a:pt x="1815912" y="1299164"/>
                  <a:pt x="1815912" y="1299164"/>
                  <a:pt x="1815912" y="1447036"/>
                </a:cubicBezTo>
                <a:cubicBezTo>
                  <a:pt x="1815912" y="1447036"/>
                  <a:pt x="1815912" y="1447036"/>
                  <a:pt x="1941937" y="1447036"/>
                </a:cubicBezTo>
                <a:cubicBezTo>
                  <a:pt x="1941937" y="1447036"/>
                  <a:pt x="1941937" y="1447036"/>
                  <a:pt x="1941937" y="1293883"/>
                </a:cubicBezTo>
                <a:cubicBezTo>
                  <a:pt x="1941937" y="1293883"/>
                  <a:pt x="1941937" y="1293883"/>
                  <a:pt x="2099469" y="1293883"/>
                </a:cubicBezTo>
                <a:cubicBezTo>
                  <a:pt x="2099469" y="1293883"/>
                  <a:pt x="2099469" y="1293883"/>
                  <a:pt x="2099469" y="1093199"/>
                </a:cubicBezTo>
                <a:cubicBezTo>
                  <a:pt x="2099469" y="1093199"/>
                  <a:pt x="2099469" y="1093199"/>
                  <a:pt x="2440788" y="1093199"/>
                </a:cubicBezTo>
                <a:cubicBezTo>
                  <a:pt x="2440788" y="1093199"/>
                  <a:pt x="2440788" y="1093199"/>
                  <a:pt x="2440788" y="517553"/>
                </a:cubicBezTo>
                <a:cubicBezTo>
                  <a:pt x="2440788" y="517553"/>
                  <a:pt x="2440788" y="517553"/>
                  <a:pt x="2897630" y="517553"/>
                </a:cubicBezTo>
                <a:cubicBezTo>
                  <a:pt x="2897630" y="517553"/>
                  <a:pt x="2897630" y="517553"/>
                  <a:pt x="2897630" y="1103761"/>
                </a:cubicBezTo>
                <a:cubicBezTo>
                  <a:pt x="2897630" y="1103761"/>
                  <a:pt x="2897630" y="1103761"/>
                  <a:pt x="3364974" y="1103761"/>
                </a:cubicBezTo>
                <a:cubicBezTo>
                  <a:pt x="3364974" y="1103761"/>
                  <a:pt x="3364974" y="1103761"/>
                  <a:pt x="3364974" y="739362"/>
                </a:cubicBezTo>
                <a:cubicBezTo>
                  <a:pt x="3364974" y="739362"/>
                  <a:pt x="3364974" y="739362"/>
                  <a:pt x="3879577" y="739362"/>
                </a:cubicBezTo>
                <a:cubicBezTo>
                  <a:pt x="3879577" y="739362"/>
                  <a:pt x="3879577" y="739362"/>
                  <a:pt x="3879577" y="1093199"/>
                </a:cubicBezTo>
                <a:cubicBezTo>
                  <a:pt x="3879577" y="1093199"/>
                  <a:pt x="3879577" y="1093199"/>
                  <a:pt x="4268157" y="1093199"/>
                </a:cubicBezTo>
                <a:cubicBezTo>
                  <a:pt x="4268157" y="1093199"/>
                  <a:pt x="4268157" y="1093199"/>
                  <a:pt x="4268157" y="924202"/>
                </a:cubicBezTo>
                <a:cubicBezTo>
                  <a:pt x="4268157" y="924202"/>
                  <a:pt x="4268157" y="924202"/>
                  <a:pt x="4530710" y="929483"/>
                </a:cubicBezTo>
                <a:cubicBezTo>
                  <a:pt x="4530710" y="929483"/>
                  <a:pt x="4530710" y="929483"/>
                  <a:pt x="4530710" y="781611"/>
                </a:cubicBezTo>
                <a:cubicBezTo>
                  <a:pt x="4530710" y="781611"/>
                  <a:pt x="4530710" y="781611"/>
                  <a:pt x="4798513" y="781611"/>
                </a:cubicBezTo>
                <a:cubicBezTo>
                  <a:pt x="4798513" y="781611"/>
                  <a:pt x="4798513" y="781611"/>
                  <a:pt x="4798513" y="918921"/>
                </a:cubicBezTo>
                <a:cubicBezTo>
                  <a:pt x="4798513" y="918921"/>
                  <a:pt x="4798513" y="918921"/>
                  <a:pt x="5055815" y="918921"/>
                </a:cubicBezTo>
                <a:cubicBezTo>
                  <a:pt x="5055815" y="918921"/>
                  <a:pt x="5055815" y="918921"/>
                  <a:pt x="5055815" y="765768"/>
                </a:cubicBezTo>
                <a:cubicBezTo>
                  <a:pt x="5055815" y="765768"/>
                  <a:pt x="5055815" y="765768"/>
                  <a:pt x="5307865" y="771049"/>
                </a:cubicBezTo>
                <a:cubicBezTo>
                  <a:pt x="5307865" y="771049"/>
                  <a:pt x="5307865" y="771049"/>
                  <a:pt x="5307865" y="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70" name="Freeform: Shape 3">
            <a:extLst>
              <a:ext uri="{FF2B5EF4-FFF2-40B4-BE49-F238E27FC236}">
                <a16:creationId xmlns:a16="http://schemas.microsoft.com/office/drawing/2014/main" xmlns="" id="{7A7196E6-5CCE-4093-B4F0-F4442DE9AA87}"/>
              </a:ext>
            </a:extLst>
          </p:cNvPr>
          <p:cNvSpPr>
            <a:spLocks/>
          </p:cNvSpPr>
          <p:nvPr/>
        </p:nvSpPr>
        <p:spPr bwMode="auto">
          <a:xfrm>
            <a:off x="3960831" y="4436847"/>
            <a:ext cx="306641" cy="821489"/>
          </a:xfrm>
          <a:custGeom>
            <a:avLst/>
            <a:gdLst>
              <a:gd name="connsiteX0" fmla="*/ 70050 w 588534"/>
              <a:gd name="connsiteY0" fmla="*/ 0 h 2537290"/>
              <a:gd name="connsiteX1" fmla="*/ 147182 w 588534"/>
              <a:gd name="connsiteY1" fmla="*/ 0 h 2537290"/>
              <a:gd name="connsiteX2" fmla="*/ 151432 w 588534"/>
              <a:gd name="connsiteY2" fmla="*/ 138082 h 2537290"/>
              <a:gd name="connsiteX3" fmla="*/ 194669 w 588534"/>
              <a:gd name="connsiteY3" fmla="*/ 1542709 h 2537290"/>
              <a:gd name="connsiteX4" fmla="*/ 294266 w 588534"/>
              <a:gd name="connsiteY4" fmla="*/ 1542709 h 2537290"/>
              <a:gd name="connsiteX5" fmla="*/ 380284 w 588534"/>
              <a:gd name="connsiteY5" fmla="*/ 1542709 h 2537290"/>
              <a:gd name="connsiteX6" fmla="*/ 386386 w 588534"/>
              <a:gd name="connsiteY6" fmla="*/ 134471 h 2537290"/>
              <a:gd name="connsiteX7" fmla="*/ 386968 w 588534"/>
              <a:gd name="connsiteY7" fmla="*/ 0 h 2537290"/>
              <a:gd name="connsiteX8" fmla="*/ 463958 w 588534"/>
              <a:gd name="connsiteY8" fmla="*/ 0 h 2537290"/>
              <a:gd name="connsiteX9" fmla="*/ 463251 w 588534"/>
              <a:gd name="connsiteY9" fmla="*/ 163399 h 2537290"/>
              <a:gd name="connsiteX10" fmla="*/ 457246 w 588534"/>
              <a:gd name="connsiteY10" fmla="*/ 1551570 h 2537290"/>
              <a:gd name="connsiteX11" fmla="*/ 516099 w 588534"/>
              <a:gd name="connsiteY11" fmla="*/ 1591446 h 2537290"/>
              <a:gd name="connsiteX12" fmla="*/ 552317 w 588534"/>
              <a:gd name="connsiteY12" fmla="*/ 1631322 h 2537290"/>
              <a:gd name="connsiteX13" fmla="*/ 588534 w 588534"/>
              <a:gd name="connsiteY13" fmla="*/ 1719936 h 2537290"/>
              <a:gd name="connsiteX14" fmla="*/ 588534 w 588534"/>
              <a:gd name="connsiteY14" fmla="*/ 1892734 h 2537290"/>
              <a:gd name="connsiteX15" fmla="*/ 561371 w 588534"/>
              <a:gd name="connsiteY15" fmla="*/ 1972487 h 2537290"/>
              <a:gd name="connsiteX16" fmla="*/ 421028 w 588534"/>
              <a:gd name="connsiteY16" fmla="*/ 2167438 h 2537290"/>
              <a:gd name="connsiteX17" fmla="*/ 384811 w 588534"/>
              <a:gd name="connsiteY17" fmla="*/ 2198453 h 2537290"/>
              <a:gd name="connsiteX18" fmla="*/ 384811 w 588534"/>
              <a:gd name="connsiteY18" fmla="*/ 2202884 h 2537290"/>
              <a:gd name="connsiteX19" fmla="*/ 344067 w 588534"/>
              <a:gd name="connsiteY19" fmla="*/ 2362388 h 2537290"/>
              <a:gd name="connsiteX20" fmla="*/ 484408 w 588534"/>
              <a:gd name="connsiteY20" fmla="*/ 2371249 h 2537290"/>
              <a:gd name="connsiteX21" fmla="*/ 511572 w 588534"/>
              <a:gd name="connsiteY21" fmla="*/ 2269344 h 2537290"/>
              <a:gd name="connsiteX22" fmla="*/ 511572 w 588534"/>
              <a:gd name="connsiteY22" fmla="*/ 2256052 h 2537290"/>
              <a:gd name="connsiteX23" fmla="*/ 511572 w 588534"/>
              <a:gd name="connsiteY23" fmla="*/ 2225037 h 2537290"/>
              <a:gd name="connsiteX24" fmla="*/ 543262 w 588534"/>
              <a:gd name="connsiteY24" fmla="*/ 2220606 h 2537290"/>
              <a:gd name="connsiteX25" fmla="*/ 552317 w 588534"/>
              <a:gd name="connsiteY25" fmla="*/ 2260482 h 2537290"/>
              <a:gd name="connsiteX26" fmla="*/ 552317 w 588534"/>
              <a:gd name="connsiteY26" fmla="*/ 2273774 h 2537290"/>
              <a:gd name="connsiteX27" fmla="*/ 552317 w 588534"/>
              <a:gd name="connsiteY27" fmla="*/ 2287066 h 2537290"/>
              <a:gd name="connsiteX28" fmla="*/ 543262 w 588534"/>
              <a:gd name="connsiteY28" fmla="*/ 2464295 h 2537290"/>
              <a:gd name="connsiteX29" fmla="*/ 307849 w 588534"/>
              <a:gd name="connsiteY29" fmla="*/ 2526324 h 2537290"/>
              <a:gd name="connsiteX30" fmla="*/ 172033 w 588534"/>
              <a:gd name="connsiteY30" fmla="*/ 2309220 h 2537290"/>
              <a:gd name="connsiteX31" fmla="*/ 203723 w 588534"/>
              <a:gd name="connsiteY31" fmla="*/ 2202884 h 2537290"/>
              <a:gd name="connsiteX32" fmla="*/ 167506 w 588534"/>
              <a:gd name="connsiteY32" fmla="*/ 2167438 h 2537290"/>
              <a:gd name="connsiteX33" fmla="*/ 27163 w 588534"/>
              <a:gd name="connsiteY33" fmla="*/ 1972487 h 2537290"/>
              <a:gd name="connsiteX34" fmla="*/ 0 w 588534"/>
              <a:gd name="connsiteY34" fmla="*/ 1892734 h 2537290"/>
              <a:gd name="connsiteX35" fmla="*/ 0 w 588534"/>
              <a:gd name="connsiteY35" fmla="*/ 1719936 h 2537290"/>
              <a:gd name="connsiteX36" fmla="*/ 36217 w 588534"/>
              <a:gd name="connsiteY36" fmla="*/ 1631322 h 2537290"/>
              <a:gd name="connsiteX37" fmla="*/ 72435 w 588534"/>
              <a:gd name="connsiteY37" fmla="*/ 1591446 h 2537290"/>
              <a:gd name="connsiteX38" fmla="*/ 117707 w 588534"/>
              <a:gd name="connsiteY38" fmla="*/ 1556001 h 2537290"/>
              <a:gd name="connsiteX39" fmla="*/ 73771 w 588534"/>
              <a:gd name="connsiteY39" fmla="*/ 121486 h 2537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88534" h="2537290">
                <a:moveTo>
                  <a:pt x="70050" y="0"/>
                </a:moveTo>
                <a:lnTo>
                  <a:pt x="147182" y="0"/>
                </a:lnTo>
                <a:lnTo>
                  <a:pt x="151432" y="138082"/>
                </a:lnTo>
                <a:cubicBezTo>
                  <a:pt x="164391" y="559084"/>
                  <a:pt x="178753" y="1025650"/>
                  <a:pt x="194669" y="1542709"/>
                </a:cubicBezTo>
                <a:cubicBezTo>
                  <a:pt x="194669" y="1542709"/>
                  <a:pt x="194669" y="1542709"/>
                  <a:pt x="294266" y="1542709"/>
                </a:cubicBezTo>
                <a:cubicBezTo>
                  <a:pt x="294266" y="1542709"/>
                  <a:pt x="294266" y="1542709"/>
                  <a:pt x="380284" y="1542709"/>
                </a:cubicBezTo>
                <a:cubicBezTo>
                  <a:pt x="380284" y="1542709"/>
                  <a:pt x="380284" y="1542709"/>
                  <a:pt x="386386" y="134471"/>
                </a:cubicBezTo>
                <a:lnTo>
                  <a:pt x="386968" y="0"/>
                </a:lnTo>
                <a:lnTo>
                  <a:pt x="463958" y="0"/>
                </a:lnTo>
                <a:lnTo>
                  <a:pt x="463251" y="163399"/>
                </a:lnTo>
                <a:cubicBezTo>
                  <a:pt x="461451" y="579469"/>
                  <a:pt x="459456" y="1040568"/>
                  <a:pt x="457246" y="1551570"/>
                </a:cubicBezTo>
                <a:cubicBezTo>
                  <a:pt x="479882" y="1560432"/>
                  <a:pt x="497990" y="1573724"/>
                  <a:pt x="516099" y="1591446"/>
                </a:cubicBezTo>
                <a:cubicBezTo>
                  <a:pt x="516099" y="1591446"/>
                  <a:pt x="516099" y="1591446"/>
                  <a:pt x="552317" y="1631322"/>
                </a:cubicBezTo>
                <a:cubicBezTo>
                  <a:pt x="574953" y="1653476"/>
                  <a:pt x="588534" y="1688921"/>
                  <a:pt x="588534" y="1719936"/>
                </a:cubicBezTo>
                <a:cubicBezTo>
                  <a:pt x="588534" y="1719936"/>
                  <a:pt x="588534" y="1719936"/>
                  <a:pt x="588534" y="1892734"/>
                </a:cubicBezTo>
                <a:cubicBezTo>
                  <a:pt x="588534" y="1919318"/>
                  <a:pt x="579479" y="1945902"/>
                  <a:pt x="561371" y="1972487"/>
                </a:cubicBezTo>
                <a:cubicBezTo>
                  <a:pt x="561371" y="1972487"/>
                  <a:pt x="561371" y="1972487"/>
                  <a:pt x="421028" y="2167438"/>
                </a:cubicBezTo>
                <a:cubicBezTo>
                  <a:pt x="411973" y="2180730"/>
                  <a:pt x="398392" y="2189591"/>
                  <a:pt x="384811" y="2198453"/>
                </a:cubicBezTo>
                <a:cubicBezTo>
                  <a:pt x="384811" y="2202884"/>
                  <a:pt x="384811" y="2202884"/>
                  <a:pt x="384811" y="2202884"/>
                </a:cubicBezTo>
                <a:cubicBezTo>
                  <a:pt x="366701" y="2233898"/>
                  <a:pt x="325957" y="2313650"/>
                  <a:pt x="344067" y="2362388"/>
                </a:cubicBezTo>
                <a:cubicBezTo>
                  <a:pt x="362175" y="2411127"/>
                  <a:pt x="457246" y="2415557"/>
                  <a:pt x="484408" y="2371249"/>
                </a:cubicBezTo>
                <a:cubicBezTo>
                  <a:pt x="497990" y="2349096"/>
                  <a:pt x="507044" y="2304789"/>
                  <a:pt x="511572" y="2269344"/>
                </a:cubicBezTo>
                <a:cubicBezTo>
                  <a:pt x="511572" y="2264913"/>
                  <a:pt x="511572" y="2260482"/>
                  <a:pt x="511572" y="2256052"/>
                </a:cubicBezTo>
                <a:cubicBezTo>
                  <a:pt x="511572" y="2251621"/>
                  <a:pt x="511572" y="2238329"/>
                  <a:pt x="511572" y="2225037"/>
                </a:cubicBezTo>
                <a:cubicBezTo>
                  <a:pt x="511572" y="2207314"/>
                  <a:pt x="538735" y="2202884"/>
                  <a:pt x="543262" y="2220606"/>
                </a:cubicBezTo>
                <a:cubicBezTo>
                  <a:pt x="547790" y="2233898"/>
                  <a:pt x="547790" y="2251621"/>
                  <a:pt x="552317" y="2260482"/>
                </a:cubicBezTo>
                <a:cubicBezTo>
                  <a:pt x="552317" y="2264913"/>
                  <a:pt x="552317" y="2269344"/>
                  <a:pt x="552317" y="2273774"/>
                </a:cubicBezTo>
                <a:cubicBezTo>
                  <a:pt x="552317" y="2278205"/>
                  <a:pt x="552317" y="2282636"/>
                  <a:pt x="552317" y="2287066"/>
                </a:cubicBezTo>
                <a:cubicBezTo>
                  <a:pt x="556843" y="2313650"/>
                  <a:pt x="584007" y="2388973"/>
                  <a:pt x="543262" y="2464295"/>
                </a:cubicBezTo>
                <a:cubicBezTo>
                  <a:pt x="507044" y="2530755"/>
                  <a:pt x="393865" y="2552908"/>
                  <a:pt x="307849" y="2526324"/>
                </a:cubicBezTo>
                <a:cubicBezTo>
                  <a:pt x="208250" y="2495309"/>
                  <a:pt x="162978" y="2397835"/>
                  <a:pt x="172033" y="2309220"/>
                </a:cubicBezTo>
                <a:cubicBezTo>
                  <a:pt x="176561" y="2273774"/>
                  <a:pt x="190142" y="2233898"/>
                  <a:pt x="203723" y="2202884"/>
                </a:cubicBezTo>
                <a:cubicBezTo>
                  <a:pt x="190142" y="2194022"/>
                  <a:pt x="176561" y="2180730"/>
                  <a:pt x="167506" y="2167438"/>
                </a:cubicBezTo>
                <a:cubicBezTo>
                  <a:pt x="167506" y="2167438"/>
                  <a:pt x="167506" y="2167438"/>
                  <a:pt x="27163" y="1972487"/>
                </a:cubicBezTo>
                <a:cubicBezTo>
                  <a:pt x="9055" y="1945902"/>
                  <a:pt x="0" y="1919318"/>
                  <a:pt x="0" y="1892734"/>
                </a:cubicBezTo>
                <a:cubicBezTo>
                  <a:pt x="0" y="1892734"/>
                  <a:pt x="0" y="1892734"/>
                  <a:pt x="0" y="1719936"/>
                </a:cubicBezTo>
                <a:cubicBezTo>
                  <a:pt x="0" y="1688921"/>
                  <a:pt x="13581" y="1653476"/>
                  <a:pt x="36217" y="1631322"/>
                </a:cubicBezTo>
                <a:cubicBezTo>
                  <a:pt x="36217" y="1631322"/>
                  <a:pt x="36217" y="1631322"/>
                  <a:pt x="72435" y="1591446"/>
                </a:cubicBezTo>
                <a:cubicBezTo>
                  <a:pt x="86016" y="1578154"/>
                  <a:pt x="99598" y="1564862"/>
                  <a:pt x="117707" y="1556001"/>
                </a:cubicBezTo>
                <a:cubicBezTo>
                  <a:pt x="117707" y="1556001"/>
                  <a:pt x="117707" y="1556001"/>
                  <a:pt x="73771" y="121486"/>
                </a:cubicBezTo>
                <a:close/>
              </a:path>
            </a:pathLst>
          </a:custGeom>
          <a:solidFill>
            <a:schemeClr val="accent2">
              <a:lumMod val="50000"/>
            </a:schemeClr>
          </a:solidFill>
          <a:ln>
            <a:noFill/>
          </a:ln>
        </p:spPr>
        <p:txBody>
          <a:bodyPr vert="horz" wrap="square" lIns="91440" tIns="45720" rIns="91440" bIns="45720" numCol="1" anchor="t" anchorCtr="0" compatLnSpc="1">
            <a:prstTxWarp prst="textNoShape">
              <a:avLst/>
            </a:prstTxWarp>
            <a:noAutofit/>
          </a:bodyPr>
          <a:lstStyle/>
          <a:p>
            <a:endParaRPr lang="en-US" dirty="0">
              <a:solidFill>
                <a:schemeClr val="accent1"/>
              </a:solidFill>
            </a:endParaRPr>
          </a:p>
        </p:txBody>
      </p:sp>
      <p:sp>
        <p:nvSpPr>
          <p:cNvPr id="23" name="Dodecagon 22"/>
          <p:cNvSpPr/>
          <p:nvPr/>
        </p:nvSpPr>
        <p:spPr>
          <a:xfrm>
            <a:off x="11564471" y="6233987"/>
            <a:ext cx="540000" cy="540000"/>
          </a:xfrm>
          <a:prstGeom prst="dodecagon">
            <a:avLst/>
          </a:prstGeom>
          <a:ln w="34925">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6"/>
          </a:lnRef>
          <a:fillRef idx="1">
            <a:schemeClr val="lt1"/>
          </a:fillRef>
          <a:effectRef idx="0">
            <a:schemeClr val="accent6"/>
          </a:effectRef>
          <a:fontRef idx="minor">
            <a:schemeClr val="dk1"/>
          </a:fontRef>
        </p:style>
        <p:txBody>
          <a:bodyPr rtlCol="0" anchor="ctr"/>
          <a:lstStyle/>
          <a:p>
            <a:pPr algn="ctr"/>
            <a:r>
              <a:rPr lang="id-ID" sz="1200" b="1" dirty="0" smtClean="0"/>
              <a:t>13</a:t>
            </a:r>
            <a:endParaRPr lang="id-ID" sz="1200" b="1" dirty="0"/>
          </a:p>
        </p:txBody>
      </p:sp>
    </p:spTree>
    <p:extLst>
      <p:ext uri="{BB962C8B-B14F-4D97-AF65-F5344CB8AC3E}">
        <p14:creationId xmlns:p14="http://schemas.microsoft.com/office/powerpoint/2010/main" val="44223857"/>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54599" y="327835"/>
            <a:ext cx="10482799" cy="707886"/>
          </a:xfrm>
          <a:prstGeom prst="rect">
            <a:avLst/>
          </a:prstGeom>
          <a:noFill/>
        </p:spPr>
        <p:txBody>
          <a:bodyPr wrap="square" rtlCol="0" anchor="ctr">
            <a:spAutoFit/>
          </a:bodyPr>
          <a:lstStyle/>
          <a:p>
            <a:r>
              <a:rPr lang="id-ID" altLang="ko-KR" sz="4000" b="1" dirty="0" smtClean="0">
                <a:latin typeface="Segoe UI" panose="020B0502040204020203" pitchFamily="34" charset="0"/>
                <a:cs typeface="Segoe UI" panose="020B0502040204020203" pitchFamily="34" charset="0"/>
              </a:rPr>
              <a:t>KENDALA</a:t>
            </a:r>
            <a:endParaRPr lang="ko-KR" altLang="en-US" sz="4000" b="1" dirty="0">
              <a:latin typeface="Segoe UI" panose="020B0502040204020203" pitchFamily="34" charset="0"/>
              <a:cs typeface="Segoe UI" panose="020B0502040204020203" pitchFamily="34" charset="0"/>
            </a:endParaRPr>
          </a:p>
        </p:txBody>
      </p:sp>
      <p:grpSp>
        <p:nvGrpSpPr>
          <p:cNvPr id="494" name="Group 493">
            <a:extLst>
              <a:ext uri="{FF2B5EF4-FFF2-40B4-BE49-F238E27FC236}">
                <a16:creationId xmlns:a16="http://schemas.microsoft.com/office/drawing/2014/main" xmlns="" id="{8861397A-F7C7-40F8-BAF2-9CDEEF0B34DF}"/>
              </a:ext>
            </a:extLst>
          </p:cNvPr>
          <p:cNvGrpSpPr/>
          <p:nvPr/>
        </p:nvGrpSpPr>
        <p:grpSpPr>
          <a:xfrm>
            <a:off x="-30456" y="6705945"/>
            <a:ext cx="12240040" cy="170806"/>
            <a:chOff x="-48040" y="6512575"/>
            <a:chExt cx="12240040" cy="364176"/>
          </a:xfrm>
        </p:grpSpPr>
        <p:sp>
          <p:nvSpPr>
            <p:cNvPr id="419" name="Rectangle 418">
              <a:extLst>
                <a:ext uri="{FF2B5EF4-FFF2-40B4-BE49-F238E27FC236}">
                  <a16:creationId xmlns:a16="http://schemas.microsoft.com/office/drawing/2014/main" xmlns="" id="{892DED0D-52A6-42B8-8553-62DC089010FE}"/>
                </a:ext>
              </a:extLst>
            </p:cNvPr>
            <p:cNvSpPr/>
            <p:nvPr/>
          </p:nvSpPr>
          <p:spPr>
            <a:xfrm>
              <a:off x="-17584" y="6512575"/>
              <a:ext cx="12192000" cy="3641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3" name="Freeform: Shape 492">
              <a:extLst>
                <a:ext uri="{FF2B5EF4-FFF2-40B4-BE49-F238E27FC236}">
                  <a16:creationId xmlns:a16="http://schemas.microsoft.com/office/drawing/2014/main" xmlns="" id="{4AAD6B18-FAC3-4DD2-AE4D-3BE6FE0C3F9B}"/>
                </a:ext>
              </a:extLst>
            </p:cNvPr>
            <p:cNvSpPr/>
            <p:nvPr/>
          </p:nvSpPr>
          <p:spPr>
            <a:xfrm>
              <a:off x="-48040" y="6526705"/>
              <a:ext cx="12240040" cy="347675"/>
            </a:xfrm>
            <a:custGeom>
              <a:avLst/>
              <a:gdLst>
                <a:gd name="connsiteX0" fmla="*/ 12135116 w 12240040"/>
                <a:gd name="connsiteY0" fmla="*/ 0 h 347675"/>
                <a:gd name="connsiteX1" fmla="*/ 12240040 w 12240040"/>
                <a:gd name="connsiteY1" fmla="*/ 0 h 347675"/>
                <a:gd name="connsiteX2" fmla="*/ 12075846 w 12240040"/>
                <a:gd name="connsiteY2" fmla="*/ 347675 h 347675"/>
                <a:gd name="connsiteX3" fmla="*/ 11970922 w 12240040"/>
                <a:gd name="connsiteY3" fmla="*/ 347675 h 347675"/>
                <a:gd name="connsiteX4" fmla="*/ 11930117 w 12240040"/>
                <a:gd name="connsiteY4" fmla="*/ 0 h 347675"/>
                <a:gd name="connsiteX5" fmla="*/ 12035041 w 12240040"/>
                <a:gd name="connsiteY5" fmla="*/ 0 h 347675"/>
                <a:gd name="connsiteX6" fmla="*/ 11870847 w 12240040"/>
                <a:gd name="connsiteY6" fmla="*/ 347675 h 347675"/>
                <a:gd name="connsiteX7" fmla="*/ 11765923 w 12240040"/>
                <a:gd name="connsiteY7" fmla="*/ 347675 h 347675"/>
                <a:gd name="connsiteX8" fmla="*/ 11725116 w 12240040"/>
                <a:gd name="connsiteY8" fmla="*/ 0 h 347675"/>
                <a:gd name="connsiteX9" fmla="*/ 11830040 w 12240040"/>
                <a:gd name="connsiteY9" fmla="*/ 0 h 347675"/>
                <a:gd name="connsiteX10" fmla="*/ 11665846 w 12240040"/>
                <a:gd name="connsiteY10" fmla="*/ 347675 h 347675"/>
                <a:gd name="connsiteX11" fmla="*/ 11560922 w 12240040"/>
                <a:gd name="connsiteY11" fmla="*/ 347675 h 347675"/>
                <a:gd name="connsiteX12" fmla="*/ 11520115 w 12240040"/>
                <a:gd name="connsiteY12" fmla="*/ 0 h 347675"/>
                <a:gd name="connsiteX13" fmla="*/ 11625039 w 12240040"/>
                <a:gd name="connsiteY13" fmla="*/ 0 h 347675"/>
                <a:gd name="connsiteX14" fmla="*/ 11460845 w 12240040"/>
                <a:gd name="connsiteY14" fmla="*/ 347675 h 347675"/>
                <a:gd name="connsiteX15" fmla="*/ 11355921 w 12240040"/>
                <a:gd name="connsiteY15" fmla="*/ 347675 h 347675"/>
                <a:gd name="connsiteX16" fmla="*/ 11315114 w 12240040"/>
                <a:gd name="connsiteY16" fmla="*/ 0 h 347675"/>
                <a:gd name="connsiteX17" fmla="*/ 11420038 w 12240040"/>
                <a:gd name="connsiteY17" fmla="*/ 0 h 347675"/>
                <a:gd name="connsiteX18" fmla="*/ 11255844 w 12240040"/>
                <a:gd name="connsiteY18" fmla="*/ 347675 h 347675"/>
                <a:gd name="connsiteX19" fmla="*/ 11150920 w 12240040"/>
                <a:gd name="connsiteY19" fmla="*/ 347675 h 347675"/>
                <a:gd name="connsiteX20" fmla="*/ 11110113 w 12240040"/>
                <a:gd name="connsiteY20" fmla="*/ 0 h 347675"/>
                <a:gd name="connsiteX21" fmla="*/ 11215037 w 12240040"/>
                <a:gd name="connsiteY21" fmla="*/ 0 h 347675"/>
                <a:gd name="connsiteX22" fmla="*/ 11050843 w 12240040"/>
                <a:gd name="connsiteY22" fmla="*/ 347675 h 347675"/>
                <a:gd name="connsiteX23" fmla="*/ 10945919 w 12240040"/>
                <a:gd name="connsiteY23" fmla="*/ 347675 h 347675"/>
                <a:gd name="connsiteX24" fmla="*/ 10905112 w 12240040"/>
                <a:gd name="connsiteY24" fmla="*/ 0 h 347675"/>
                <a:gd name="connsiteX25" fmla="*/ 11010036 w 12240040"/>
                <a:gd name="connsiteY25" fmla="*/ 0 h 347675"/>
                <a:gd name="connsiteX26" fmla="*/ 10845842 w 12240040"/>
                <a:gd name="connsiteY26" fmla="*/ 347675 h 347675"/>
                <a:gd name="connsiteX27" fmla="*/ 10740918 w 12240040"/>
                <a:gd name="connsiteY27" fmla="*/ 347675 h 347675"/>
                <a:gd name="connsiteX28" fmla="*/ 10700111 w 12240040"/>
                <a:gd name="connsiteY28" fmla="*/ 0 h 347675"/>
                <a:gd name="connsiteX29" fmla="*/ 10805035 w 12240040"/>
                <a:gd name="connsiteY29" fmla="*/ 0 h 347675"/>
                <a:gd name="connsiteX30" fmla="*/ 10640841 w 12240040"/>
                <a:gd name="connsiteY30" fmla="*/ 347675 h 347675"/>
                <a:gd name="connsiteX31" fmla="*/ 10535917 w 12240040"/>
                <a:gd name="connsiteY31" fmla="*/ 347675 h 347675"/>
                <a:gd name="connsiteX32" fmla="*/ 10495110 w 12240040"/>
                <a:gd name="connsiteY32" fmla="*/ 0 h 347675"/>
                <a:gd name="connsiteX33" fmla="*/ 10600034 w 12240040"/>
                <a:gd name="connsiteY33" fmla="*/ 0 h 347675"/>
                <a:gd name="connsiteX34" fmla="*/ 10435840 w 12240040"/>
                <a:gd name="connsiteY34" fmla="*/ 347675 h 347675"/>
                <a:gd name="connsiteX35" fmla="*/ 10330916 w 12240040"/>
                <a:gd name="connsiteY35" fmla="*/ 347675 h 347675"/>
                <a:gd name="connsiteX36" fmla="*/ 10290109 w 12240040"/>
                <a:gd name="connsiteY36" fmla="*/ 0 h 347675"/>
                <a:gd name="connsiteX37" fmla="*/ 10395033 w 12240040"/>
                <a:gd name="connsiteY37" fmla="*/ 0 h 347675"/>
                <a:gd name="connsiteX38" fmla="*/ 10230839 w 12240040"/>
                <a:gd name="connsiteY38" fmla="*/ 347675 h 347675"/>
                <a:gd name="connsiteX39" fmla="*/ 10125915 w 12240040"/>
                <a:gd name="connsiteY39" fmla="*/ 347675 h 347675"/>
                <a:gd name="connsiteX40" fmla="*/ 10085108 w 12240040"/>
                <a:gd name="connsiteY40" fmla="*/ 0 h 347675"/>
                <a:gd name="connsiteX41" fmla="*/ 10190032 w 12240040"/>
                <a:gd name="connsiteY41" fmla="*/ 0 h 347675"/>
                <a:gd name="connsiteX42" fmla="*/ 10025838 w 12240040"/>
                <a:gd name="connsiteY42" fmla="*/ 347675 h 347675"/>
                <a:gd name="connsiteX43" fmla="*/ 9920914 w 12240040"/>
                <a:gd name="connsiteY43" fmla="*/ 347675 h 347675"/>
                <a:gd name="connsiteX44" fmla="*/ 9893895 w 12240040"/>
                <a:gd name="connsiteY44" fmla="*/ 0 h 347675"/>
                <a:gd name="connsiteX45" fmla="*/ 9998819 w 12240040"/>
                <a:gd name="connsiteY45" fmla="*/ 0 h 347675"/>
                <a:gd name="connsiteX46" fmla="*/ 9834625 w 12240040"/>
                <a:gd name="connsiteY46" fmla="*/ 347675 h 347675"/>
                <a:gd name="connsiteX47" fmla="*/ 9729701 w 12240040"/>
                <a:gd name="connsiteY47" fmla="*/ 347675 h 347675"/>
                <a:gd name="connsiteX48" fmla="*/ 9688896 w 12240040"/>
                <a:gd name="connsiteY48" fmla="*/ 0 h 347675"/>
                <a:gd name="connsiteX49" fmla="*/ 9793820 w 12240040"/>
                <a:gd name="connsiteY49" fmla="*/ 0 h 347675"/>
                <a:gd name="connsiteX50" fmla="*/ 9629626 w 12240040"/>
                <a:gd name="connsiteY50" fmla="*/ 347675 h 347675"/>
                <a:gd name="connsiteX51" fmla="*/ 9524702 w 12240040"/>
                <a:gd name="connsiteY51" fmla="*/ 347675 h 347675"/>
                <a:gd name="connsiteX52" fmla="*/ 9483895 w 12240040"/>
                <a:gd name="connsiteY52" fmla="*/ 0 h 347675"/>
                <a:gd name="connsiteX53" fmla="*/ 9588819 w 12240040"/>
                <a:gd name="connsiteY53" fmla="*/ 0 h 347675"/>
                <a:gd name="connsiteX54" fmla="*/ 9424625 w 12240040"/>
                <a:gd name="connsiteY54" fmla="*/ 347675 h 347675"/>
                <a:gd name="connsiteX55" fmla="*/ 9319701 w 12240040"/>
                <a:gd name="connsiteY55" fmla="*/ 347675 h 347675"/>
                <a:gd name="connsiteX56" fmla="*/ 9278894 w 12240040"/>
                <a:gd name="connsiteY56" fmla="*/ 0 h 347675"/>
                <a:gd name="connsiteX57" fmla="*/ 9383818 w 12240040"/>
                <a:gd name="connsiteY57" fmla="*/ 0 h 347675"/>
                <a:gd name="connsiteX58" fmla="*/ 9219624 w 12240040"/>
                <a:gd name="connsiteY58" fmla="*/ 347675 h 347675"/>
                <a:gd name="connsiteX59" fmla="*/ 9114700 w 12240040"/>
                <a:gd name="connsiteY59" fmla="*/ 347675 h 347675"/>
                <a:gd name="connsiteX60" fmla="*/ 9073893 w 12240040"/>
                <a:gd name="connsiteY60" fmla="*/ 0 h 347675"/>
                <a:gd name="connsiteX61" fmla="*/ 9178817 w 12240040"/>
                <a:gd name="connsiteY61" fmla="*/ 0 h 347675"/>
                <a:gd name="connsiteX62" fmla="*/ 9014623 w 12240040"/>
                <a:gd name="connsiteY62" fmla="*/ 347675 h 347675"/>
                <a:gd name="connsiteX63" fmla="*/ 8909699 w 12240040"/>
                <a:gd name="connsiteY63" fmla="*/ 347675 h 347675"/>
                <a:gd name="connsiteX64" fmla="*/ 8868892 w 12240040"/>
                <a:gd name="connsiteY64" fmla="*/ 0 h 347675"/>
                <a:gd name="connsiteX65" fmla="*/ 8973816 w 12240040"/>
                <a:gd name="connsiteY65" fmla="*/ 0 h 347675"/>
                <a:gd name="connsiteX66" fmla="*/ 8809622 w 12240040"/>
                <a:gd name="connsiteY66" fmla="*/ 347675 h 347675"/>
                <a:gd name="connsiteX67" fmla="*/ 8704698 w 12240040"/>
                <a:gd name="connsiteY67" fmla="*/ 347675 h 347675"/>
                <a:gd name="connsiteX68" fmla="*/ 8663891 w 12240040"/>
                <a:gd name="connsiteY68" fmla="*/ 0 h 347675"/>
                <a:gd name="connsiteX69" fmla="*/ 8768815 w 12240040"/>
                <a:gd name="connsiteY69" fmla="*/ 0 h 347675"/>
                <a:gd name="connsiteX70" fmla="*/ 8604621 w 12240040"/>
                <a:gd name="connsiteY70" fmla="*/ 347675 h 347675"/>
                <a:gd name="connsiteX71" fmla="*/ 8499697 w 12240040"/>
                <a:gd name="connsiteY71" fmla="*/ 347675 h 347675"/>
                <a:gd name="connsiteX72" fmla="*/ 8458890 w 12240040"/>
                <a:gd name="connsiteY72" fmla="*/ 0 h 347675"/>
                <a:gd name="connsiteX73" fmla="*/ 8563814 w 12240040"/>
                <a:gd name="connsiteY73" fmla="*/ 0 h 347675"/>
                <a:gd name="connsiteX74" fmla="*/ 8399620 w 12240040"/>
                <a:gd name="connsiteY74" fmla="*/ 347675 h 347675"/>
                <a:gd name="connsiteX75" fmla="*/ 8294696 w 12240040"/>
                <a:gd name="connsiteY75" fmla="*/ 347675 h 347675"/>
                <a:gd name="connsiteX76" fmla="*/ 8253889 w 12240040"/>
                <a:gd name="connsiteY76" fmla="*/ 0 h 347675"/>
                <a:gd name="connsiteX77" fmla="*/ 8358813 w 12240040"/>
                <a:gd name="connsiteY77" fmla="*/ 0 h 347675"/>
                <a:gd name="connsiteX78" fmla="*/ 8194619 w 12240040"/>
                <a:gd name="connsiteY78" fmla="*/ 347675 h 347675"/>
                <a:gd name="connsiteX79" fmla="*/ 8089695 w 12240040"/>
                <a:gd name="connsiteY79" fmla="*/ 347675 h 347675"/>
                <a:gd name="connsiteX80" fmla="*/ 8048888 w 12240040"/>
                <a:gd name="connsiteY80" fmla="*/ 0 h 347675"/>
                <a:gd name="connsiteX81" fmla="*/ 8153812 w 12240040"/>
                <a:gd name="connsiteY81" fmla="*/ 0 h 347675"/>
                <a:gd name="connsiteX82" fmla="*/ 7989618 w 12240040"/>
                <a:gd name="connsiteY82" fmla="*/ 347675 h 347675"/>
                <a:gd name="connsiteX83" fmla="*/ 7884694 w 12240040"/>
                <a:gd name="connsiteY83" fmla="*/ 347675 h 347675"/>
                <a:gd name="connsiteX84" fmla="*/ 7843887 w 12240040"/>
                <a:gd name="connsiteY84" fmla="*/ 0 h 347675"/>
                <a:gd name="connsiteX85" fmla="*/ 7948811 w 12240040"/>
                <a:gd name="connsiteY85" fmla="*/ 0 h 347675"/>
                <a:gd name="connsiteX86" fmla="*/ 7784617 w 12240040"/>
                <a:gd name="connsiteY86" fmla="*/ 347675 h 347675"/>
                <a:gd name="connsiteX87" fmla="*/ 7679693 w 12240040"/>
                <a:gd name="connsiteY87" fmla="*/ 347675 h 347675"/>
                <a:gd name="connsiteX88" fmla="*/ 7652677 w 12240040"/>
                <a:gd name="connsiteY88" fmla="*/ 0 h 347675"/>
                <a:gd name="connsiteX89" fmla="*/ 7757601 w 12240040"/>
                <a:gd name="connsiteY89" fmla="*/ 0 h 347675"/>
                <a:gd name="connsiteX90" fmla="*/ 7593407 w 12240040"/>
                <a:gd name="connsiteY90" fmla="*/ 347675 h 347675"/>
                <a:gd name="connsiteX91" fmla="*/ 7488483 w 12240040"/>
                <a:gd name="connsiteY91" fmla="*/ 347675 h 347675"/>
                <a:gd name="connsiteX92" fmla="*/ 7447678 w 12240040"/>
                <a:gd name="connsiteY92" fmla="*/ 0 h 347675"/>
                <a:gd name="connsiteX93" fmla="*/ 7552602 w 12240040"/>
                <a:gd name="connsiteY93" fmla="*/ 0 h 347675"/>
                <a:gd name="connsiteX94" fmla="*/ 7388408 w 12240040"/>
                <a:gd name="connsiteY94" fmla="*/ 347675 h 347675"/>
                <a:gd name="connsiteX95" fmla="*/ 7283484 w 12240040"/>
                <a:gd name="connsiteY95" fmla="*/ 347675 h 347675"/>
                <a:gd name="connsiteX96" fmla="*/ 7242677 w 12240040"/>
                <a:gd name="connsiteY96" fmla="*/ 0 h 347675"/>
                <a:gd name="connsiteX97" fmla="*/ 7347601 w 12240040"/>
                <a:gd name="connsiteY97" fmla="*/ 0 h 347675"/>
                <a:gd name="connsiteX98" fmla="*/ 7183407 w 12240040"/>
                <a:gd name="connsiteY98" fmla="*/ 347675 h 347675"/>
                <a:gd name="connsiteX99" fmla="*/ 7078483 w 12240040"/>
                <a:gd name="connsiteY99" fmla="*/ 347675 h 347675"/>
                <a:gd name="connsiteX100" fmla="*/ 7037676 w 12240040"/>
                <a:gd name="connsiteY100" fmla="*/ 0 h 347675"/>
                <a:gd name="connsiteX101" fmla="*/ 7142600 w 12240040"/>
                <a:gd name="connsiteY101" fmla="*/ 0 h 347675"/>
                <a:gd name="connsiteX102" fmla="*/ 6978406 w 12240040"/>
                <a:gd name="connsiteY102" fmla="*/ 347675 h 347675"/>
                <a:gd name="connsiteX103" fmla="*/ 6873482 w 12240040"/>
                <a:gd name="connsiteY103" fmla="*/ 347675 h 347675"/>
                <a:gd name="connsiteX104" fmla="*/ 6832675 w 12240040"/>
                <a:gd name="connsiteY104" fmla="*/ 0 h 347675"/>
                <a:gd name="connsiteX105" fmla="*/ 6937599 w 12240040"/>
                <a:gd name="connsiteY105" fmla="*/ 0 h 347675"/>
                <a:gd name="connsiteX106" fmla="*/ 6773405 w 12240040"/>
                <a:gd name="connsiteY106" fmla="*/ 347675 h 347675"/>
                <a:gd name="connsiteX107" fmla="*/ 6668481 w 12240040"/>
                <a:gd name="connsiteY107" fmla="*/ 347675 h 347675"/>
                <a:gd name="connsiteX108" fmla="*/ 6627674 w 12240040"/>
                <a:gd name="connsiteY108" fmla="*/ 0 h 347675"/>
                <a:gd name="connsiteX109" fmla="*/ 6732598 w 12240040"/>
                <a:gd name="connsiteY109" fmla="*/ 0 h 347675"/>
                <a:gd name="connsiteX110" fmla="*/ 6568404 w 12240040"/>
                <a:gd name="connsiteY110" fmla="*/ 347675 h 347675"/>
                <a:gd name="connsiteX111" fmla="*/ 6463480 w 12240040"/>
                <a:gd name="connsiteY111" fmla="*/ 347675 h 347675"/>
                <a:gd name="connsiteX112" fmla="*/ 6422673 w 12240040"/>
                <a:gd name="connsiteY112" fmla="*/ 0 h 347675"/>
                <a:gd name="connsiteX113" fmla="*/ 6527597 w 12240040"/>
                <a:gd name="connsiteY113" fmla="*/ 0 h 347675"/>
                <a:gd name="connsiteX114" fmla="*/ 6363403 w 12240040"/>
                <a:gd name="connsiteY114" fmla="*/ 347675 h 347675"/>
                <a:gd name="connsiteX115" fmla="*/ 6258479 w 12240040"/>
                <a:gd name="connsiteY115" fmla="*/ 347675 h 347675"/>
                <a:gd name="connsiteX116" fmla="*/ 6217672 w 12240040"/>
                <a:gd name="connsiteY116" fmla="*/ 0 h 347675"/>
                <a:gd name="connsiteX117" fmla="*/ 6322596 w 12240040"/>
                <a:gd name="connsiteY117" fmla="*/ 0 h 347675"/>
                <a:gd name="connsiteX118" fmla="*/ 6158402 w 12240040"/>
                <a:gd name="connsiteY118" fmla="*/ 347675 h 347675"/>
                <a:gd name="connsiteX119" fmla="*/ 6053478 w 12240040"/>
                <a:gd name="connsiteY119" fmla="*/ 347675 h 347675"/>
                <a:gd name="connsiteX120" fmla="*/ 6012672 w 12240040"/>
                <a:gd name="connsiteY120" fmla="*/ 0 h 347675"/>
                <a:gd name="connsiteX121" fmla="*/ 6117596 w 12240040"/>
                <a:gd name="connsiteY121" fmla="*/ 0 h 347675"/>
                <a:gd name="connsiteX122" fmla="*/ 5953402 w 12240040"/>
                <a:gd name="connsiteY122" fmla="*/ 347675 h 347675"/>
                <a:gd name="connsiteX123" fmla="*/ 5848478 w 12240040"/>
                <a:gd name="connsiteY123" fmla="*/ 347675 h 347675"/>
                <a:gd name="connsiteX124" fmla="*/ 5807671 w 12240040"/>
                <a:gd name="connsiteY124" fmla="*/ 0 h 347675"/>
                <a:gd name="connsiteX125" fmla="*/ 5912595 w 12240040"/>
                <a:gd name="connsiteY125" fmla="*/ 0 h 347675"/>
                <a:gd name="connsiteX126" fmla="*/ 5748402 w 12240040"/>
                <a:gd name="connsiteY126" fmla="*/ 347675 h 347675"/>
                <a:gd name="connsiteX127" fmla="*/ 5643479 w 12240040"/>
                <a:gd name="connsiteY127" fmla="*/ 347675 h 347675"/>
                <a:gd name="connsiteX128" fmla="*/ 5602671 w 12240040"/>
                <a:gd name="connsiteY128" fmla="*/ 0 h 347675"/>
                <a:gd name="connsiteX129" fmla="*/ 5707595 w 12240040"/>
                <a:gd name="connsiteY129" fmla="*/ 0 h 347675"/>
                <a:gd name="connsiteX130" fmla="*/ 5543402 w 12240040"/>
                <a:gd name="connsiteY130" fmla="*/ 347675 h 347675"/>
                <a:gd name="connsiteX131" fmla="*/ 5438478 w 12240040"/>
                <a:gd name="connsiteY131" fmla="*/ 347675 h 347675"/>
                <a:gd name="connsiteX132" fmla="*/ 5411462 w 12240040"/>
                <a:gd name="connsiteY132" fmla="*/ 0 h 347675"/>
                <a:gd name="connsiteX133" fmla="*/ 5516385 w 12240040"/>
                <a:gd name="connsiteY133" fmla="*/ 0 h 347675"/>
                <a:gd name="connsiteX134" fmla="*/ 5352193 w 12240040"/>
                <a:gd name="connsiteY134" fmla="*/ 347675 h 347675"/>
                <a:gd name="connsiteX135" fmla="*/ 5247268 w 12240040"/>
                <a:gd name="connsiteY135" fmla="*/ 347675 h 347675"/>
                <a:gd name="connsiteX136" fmla="*/ 5206463 w 12240040"/>
                <a:gd name="connsiteY136" fmla="*/ 0 h 347675"/>
                <a:gd name="connsiteX137" fmla="*/ 5311388 w 12240040"/>
                <a:gd name="connsiteY137" fmla="*/ 0 h 347675"/>
                <a:gd name="connsiteX138" fmla="*/ 5147194 w 12240040"/>
                <a:gd name="connsiteY138" fmla="*/ 347675 h 347675"/>
                <a:gd name="connsiteX139" fmla="*/ 5042269 w 12240040"/>
                <a:gd name="connsiteY139" fmla="*/ 347675 h 347675"/>
                <a:gd name="connsiteX140" fmla="*/ 5001460 w 12240040"/>
                <a:gd name="connsiteY140" fmla="*/ 0 h 347675"/>
                <a:gd name="connsiteX141" fmla="*/ 5106386 w 12240040"/>
                <a:gd name="connsiteY141" fmla="*/ 0 h 347675"/>
                <a:gd name="connsiteX142" fmla="*/ 4942191 w 12240040"/>
                <a:gd name="connsiteY142" fmla="*/ 347675 h 347675"/>
                <a:gd name="connsiteX143" fmla="*/ 4837267 w 12240040"/>
                <a:gd name="connsiteY143" fmla="*/ 347675 h 347675"/>
                <a:gd name="connsiteX144" fmla="*/ 4796461 w 12240040"/>
                <a:gd name="connsiteY144" fmla="*/ 0 h 347675"/>
                <a:gd name="connsiteX145" fmla="*/ 4901383 w 12240040"/>
                <a:gd name="connsiteY145" fmla="*/ 0 h 347675"/>
                <a:gd name="connsiteX146" fmla="*/ 4737191 w 12240040"/>
                <a:gd name="connsiteY146" fmla="*/ 347675 h 347675"/>
                <a:gd name="connsiteX147" fmla="*/ 4632266 w 12240040"/>
                <a:gd name="connsiteY147" fmla="*/ 347675 h 347675"/>
                <a:gd name="connsiteX148" fmla="*/ 4591459 w 12240040"/>
                <a:gd name="connsiteY148" fmla="*/ 0 h 347675"/>
                <a:gd name="connsiteX149" fmla="*/ 4696383 w 12240040"/>
                <a:gd name="connsiteY149" fmla="*/ 0 h 347675"/>
                <a:gd name="connsiteX150" fmla="*/ 4532189 w 12240040"/>
                <a:gd name="connsiteY150" fmla="*/ 347675 h 347675"/>
                <a:gd name="connsiteX151" fmla="*/ 4427265 w 12240040"/>
                <a:gd name="connsiteY151" fmla="*/ 347675 h 347675"/>
                <a:gd name="connsiteX152" fmla="*/ 4386457 w 12240040"/>
                <a:gd name="connsiteY152" fmla="*/ 0 h 347675"/>
                <a:gd name="connsiteX153" fmla="*/ 4491381 w 12240040"/>
                <a:gd name="connsiteY153" fmla="*/ 0 h 347675"/>
                <a:gd name="connsiteX154" fmla="*/ 4327188 w 12240040"/>
                <a:gd name="connsiteY154" fmla="*/ 347675 h 347675"/>
                <a:gd name="connsiteX155" fmla="*/ 4222266 w 12240040"/>
                <a:gd name="connsiteY155" fmla="*/ 347675 h 347675"/>
                <a:gd name="connsiteX156" fmla="*/ 4181459 w 12240040"/>
                <a:gd name="connsiteY156" fmla="*/ 0 h 347675"/>
                <a:gd name="connsiteX157" fmla="*/ 4286380 w 12240040"/>
                <a:gd name="connsiteY157" fmla="*/ 0 h 347675"/>
                <a:gd name="connsiteX158" fmla="*/ 4122189 w 12240040"/>
                <a:gd name="connsiteY158" fmla="*/ 347675 h 347675"/>
                <a:gd name="connsiteX159" fmla="*/ 4017265 w 12240040"/>
                <a:gd name="connsiteY159" fmla="*/ 347675 h 347675"/>
                <a:gd name="connsiteX160" fmla="*/ 3976457 w 12240040"/>
                <a:gd name="connsiteY160" fmla="*/ 0 h 347675"/>
                <a:gd name="connsiteX161" fmla="*/ 4081381 w 12240040"/>
                <a:gd name="connsiteY161" fmla="*/ 0 h 347675"/>
                <a:gd name="connsiteX162" fmla="*/ 3917187 w 12240040"/>
                <a:gd name="connsiteY162" fmla="*/ 347675 h 347675"/>
                <a:gd name="connsiteX163" fmla="*/ 3812264 w 12240040"/>
                <a:gd name="connsiteY163" fmla="*/ 347675 h 347675"/>
                <a:gd name="connsiteX164" fmla="*/ 3771456 w 12240040"/>
                <a:gd name="connsiteY164" fmla="*/ 0 h 347675"/>
                <a:gd name="connsiteX165" fmla="*/ 3876380 w 12240040"/>
                <a:gd name="connsiteY165" fmla="*/ 0 h 347675"/>
                <a:gd name="connsiteX166" fmla="*/ 3712187 w 12240040"/>
                <a:gd name="connsiteY166" fmla="*/ 347675 h 347675"/>
                <a:gd name="connsiteX167" fmla="*/ 3607263 w 12240040"/>
                <a:gd name="connsiteY167" fmla="*/ 347675 h 347675"/>
                <a:gd name="connsiteX168" fmla="*/ 3566456 w 12240040"/>
                <a:gd name="connsiteY168" fmla="*/ 0 h 347675"/>
                <a:gd name="connsiteX169" fmla="*/ 3671379 w 12240040"/>
                <a:gd name="connsiteY169" fmla="*/ 0 h 347675"/>
                <a:gd name="connsiteX170" fmla="*/ 3507186 w 12240040"/>
                <a:gd name="connsiteY170" fmla="*/ 347675 h 347675"/>
                <a:gd name="connsiteX171" fmla="*/ 3402262 w 12240040"/>
                <a:gd name="connsiteY171" fmla="*/ 347675 h 347675"/>
                <a:gd name="connsiteX172" fmla="*/ 3361454 w 12240040"/>
                <a:gd name="connsiteY172" fmla="*/ 0 h 347675"/>
                <a:gd name="connsiteX173" fmla="*/ 3466379 w 12240040"/>
                <a:gd name="connsiteY173" fmla="*/ 0 h 347675"/>
                <a:gd name="connsiteX174" fmla="*/ 3302184 w 12240040"/>
                <a:gd name="connsiteY174" fmla="*/ 347675 h 347675"/>
                <a:gd name="connsiteX175" fmla="*/ 3197260 w 12240040"/>
                <a:gd name="connsiteY175" fmla="*/ 347675 h 347675"/>
                <a:gd name="connsiteX176" fmla="*/ 3170244 w 12240040"/>
                <a:gd name="connsiteY176" fmla="*/ 0 h 347675"/>
                <a:gd name="connsiteX177" fmla="*/ 3275168 w 12240040"/>
                <a:gd name="connsiteY177" fmla="*/ 0 h 347675"/>
                <a:gd name="connsiteX178" fmla="*/ 3110974 w 12240040"/>
                <a:gd name="connsiteY178" fmla="*/ 347675 h 347675"/>
                <a:gd name="connsiteX179" fmla="*/ 3006050 w 12240040"/>
                <a:gd name="connsiteY179" fmla="*/ 347675 h 347675"/>
                <a:gd name="connsiteX180" fmla="*/ 2965245 w 12240040"/>
                <a:gd name="connsiteY180" fmla="*/ 0 h 347675"/>
                <a:gd name="connsiteX181" fmla="*/ 3070169 w 12240040"/>
                <a:gd name="connsiteY181" fmla="*/ 0 h 347675"/>
                <a:gd name="connsiteX182" fmla="*/ 2905975 w 12240040"/>
                <a:gd name="connsiteY182" fmla="*/ 347675 h 347675"/>
                <a:gd name="connsiteX183" fmla="*/ 2801051 w 12240040"/>
                <a:gd name="connsiteY183" fmla="*/ 347675 h 347675"/>
                <a:gd name="connsiteX184" fmla="*/ 2760244 w 12240040"/>
                <a:gd name="connsiteY184" fmla="*/ 0 h 347675"/>
                <a:gd name="connsiteX185" fmla="*/ 2865168 w 12240040"/>
                <a:gd name="connsiteY185" fmla="*/ 0 h 347675"/>
                <a:gd name="connsiteX186" fmla="*/ 2700973 w 12240040"/>
                <a:gd name="connsiteY186" fmla="*/ 347675 h 347675"/>
                <a:gd name="connsiteX187" fmla="*/ 2596050 w 12240040"/>
                <a:gd name="connsiteY187" fmla="*/ 347675 h 347675"/>
                <a:gd name="connsiteX188" fmla="*/ 2555242 w 12240040"/>
                <a:gd name="connsiteY188" fmla="*/ 0 h 347675"/>
                <a:gd name="connsiteX189" fmla="*/ 2660166 w 12240040"/>
                <a:gd name="connsiteY189" fmla="*/ 0 h 347675"/>
                <a:gd name="connsiteX190" fmla="*/ 2495973 w 12240040"/>
                <a:gd name="connsiteY190" fmla="*/ 347675 h 347675"/>
                <a:gd name="connsiteX191" fmla="*/ 2391049 w 12240040"/>
                <a:gd name="connsiteY191" fmla="*/ 347675 h 347675"/>
                <a:gd name="connsiteX192" fmla="*/ 2350242 w 12240040"/>
                <a:gd name="connsiteY192" fmla="*/ 0 h 347675"/>
                <a:gd name="connsiteX193" fmla="*/ 2455165 w 12240040"/>
                <a:gd name="connsiteY193" fmla="*/ 0 h 347675"/>
                <a:gd name="connsiteX194" fmla="*/ 2290972 w 12240040"/>
                <a:gd name="connsiteY194" fmla="*/ 347675 h 347675"/>
                <a:gd name="connsiteX195" fmla="*/ 2186048 w 12240040"/>
                <a:gd name="connsiteY195" fmla="*/ 347675 h 347675"/>
                <a:gd name="connsiteX196" fmla="*/ 2145240 w 12240040"/>
                <a:gd name="connsiteY196" fmla="*/ 0 h 347675"/>
                <a:gd name="connsiteX197" fmla="*/ 2250164 w 12240040"/>
                <a:gd name="connsiteY197" fmla="*/ 0 h 347675"/>
                <a:gd name="connsiteX198" fmla="*/ 2085970 w 12240040"/>
                <a:gd name="connsiteY198" fmla="*/ 347675 h 347675"/>
                <a:gd name="connsiteX199" fmla="*/ 1981046 w 12240040"/>
                <a:gd name="connsiteY199" fmla="*/ 347675 h 347675"/>
                <a:gd name="connsiteX200" fmla="*/ 1940238 w 12240040"/>
                <a:gd name="connsiteY200" fmla="*/ 0 h 347675"/>
                <a:gd name="connsiteX201" fmla="*/ 2045162 w 12240040"/>
                <a:gd name="connsiteY201" fmla="*/ 0 h 347675"/>
                <a:gd name="connsiteX202" fmla="*/ 1880969 w 12240040"/>
                <a:gd name="connsiteY202" fmla="*/ 347675 h 347675"/>
                <a:gd name="connsiteX203" fmla="*/ 1776044 w 12240040"/>
                <a:gd name="connsiteY203" fmla="*/ 347675 h 347675"/>
                <a:gd name="connsiteX204" fmla="*/ 1735237 w 12240040"/>
                <a:gd name="connsiteY204" fmla="*/ 0 h 347675"/>
                <a:gd name="connsiteX205" fmla="*/ 1840161 w 12240040"/>
                <a:gd name="connsiteY205" fmla="*/ 0 h 347675"/>
                <a:gd name="connsiteX206" fmla="*/ 1675967 w 12240040"/>
                <a:gd name="connsiteY206" fmla="*/ 347675 h 347675"/>
                <a:gd name="connsiteX207" fmla="*/ 1571043 w 12240040"/>
                <a:gd name="connsiteY207" fmla="*/ 347675 h 347675"/>
                <a:gd name="connsiteX208" fmla="*/ 1530236 w 12240040"/>
                <a:gd name="connsiteY208" fmla="*/ 0 h 347675"/>
                <a:gd name="connsiteX209" fmla="*/ 1635160 w 12240040"/>
                <a:gd name="connsiteY209" fmla="*/ 0 h 347675"/>
                <a:gd name="connsiteX210" fmla="*/ 1470966 w 12240040"/>
                <a:gd name="connsiteY210" fmla="*/ 347675 h 347675"/>
                <a:gd name="connsiteX211" fmla="*/ 1366042 w 12240040"/>
                <a:gd name="connsiteY211" fmla="*/ 347675 h 347675"/>
                <a:gd name="connsiteX212" fmla="*/ 1325235 w 12240040"/>
                <a:gd name="connsiteY212" fmla="*/ 0 h 347675"/>
                <a:gd name="connsiteX213" fmla="*/ 1430159 w 12240040"/>
                <a:gd name="connsiteY213" fmla="*/ 0 h 347675"/>
                <a:gd name="connsiteX214" fmla="*/ 1265965 w 12240040"/>
                <a:gd name="connsiteY214" fmla="*/ 347675 h 347675"/>
                <a:gd name="connsiteX215" fmla="*/ 1161041 w 12240040"/>
                <a:gd name="connsiteY215" fmla="*/ 347675 h 347675"/>
                <a:gd name="connsiteX216" fmla="*/ 1120234 w 12240040"/>
                <a:gd name="connsiteY216" fmla="*/ 0 h 347675"/>
                <a:gd name="connsiteX217" fmla="*/ 1225158 w 12240040"/>
                <a:gd name="connsiteY217" fmla="*/ 0 h 347675"/>
                <a:gd name="connsiteX218" fmla="*/ 1060964 w 12240040"/>
                <a:gd name="connsiteY218" fmla="*/ 347675 h 347675"/>
                <a:gd name="connsiteX219" fmla="*/ 956040 w 12240040"/>
                <a:gd name="connsiteY219" fmla="*/ 347675 h 347675"/>
                <a:gd name="connsiteX220" fmla="*/ 929024 w 12240040"/>
                <a:gd name="connsiteY220" fmla="*/ 0 h 347675"/>
                <a:gd name="connsiteX221" fmla="*/ 1033948 w 12240040"/>
                <a:gd name="connsiteY221" fmla="*/ 0 h 347675"/>
                <a:gd name="connsiteX222" fmla="*/ 869754 w 12240040"/>
                <a:gd name="connsiteY222" fmla="*/ 347675 h 347675"/>
                <a:gd name="connsiteX223" fmla="*/ 764830 w 12240040"/>
                <a:gd name="connsiteY223" fmla="*/ 347675 h 347675"/>
                <a:gd name="connsiteX224" fmla="*/ 737813 w 12240040"/>
                <a:gd name="connsiteY224" fmla="*/ 0 h 347675"/>
                <a:gd name="connsiteX225" fmla="*/ 842738 w 12240040"/>
                <a:gd name="connsiteY225" fmla="*/ 0 h 347675"/>
                <a:gd name="connsiteX226" fmla="*/ 678544 w 12240040"/>
                <a:gd name="connsiteY226" fmla="*/ 347675 h 347675"/>
                <a:gd name="connsiteX227" fmla="*/ 573620 w 12240040"/>
                <a:gd name="connsiteY227" fmla="*/ 347675 h 347675"/>
                <a:gd name="connsiteX228" fmla="*/ 546603 w 12240040"/>
                <a:gd name="connsiteY228" fmla="*/ 0 h 347675"/>
                <a:gd name="connsiteX229" fmla="*/ 651527 w 12240040"/>
                <a:gd name="connsiteY229" fmla="*/ 0 h 347675"/>
                <a:gd name="connsiteX230" fmla="*/ 487333 w 12240040"/>
                <a:gd name="connsiteY230" fmla="*/ 347675 h 347675"/>
                <a:gd name="connsiteX231" fmla="*/ 382409 w 12240040"/>
                <a:gd name="connsiteY231" fmla="*/ 347675 h 347675"/>
                <a:gd name="connsiteX232" fmla="*/ 355393 w 12240040"/>
                <a:gd name="connsiteY232" fmla="*/ 0 h 347675"/>
                <a:gd name="connsiteX233" fmla="*/ 460317 w 12240040"/>
                <a:gd name="connsiteY233" fmla="*/ 0 h 347675"/>
                <a:gd name="connsiteX234" fmla="*/ 296123 w 12240040"/>
                <a:gd name="connsiteY234" fmla="*/ 347675 h 347675"/>
                <a:gd name="connsiteX235" fmla="*/ 191199 w 12240040"/>
                <a:gd name="connsiteY235" fmla="*/ 347675 h 347675"/>
                <a:gd name="connsiteX236" fmla="*/ 164194 w 12240040"/>
                <a:gd name="connsiteY236" fmla="*/ 0 h 347675"/>
                <a:gd name="connsiteX237" fmla="*/ 269118 w 12240040"/>
                <a:gd name="connsiteY237" fmla="*/ 0 h 347675"/>
                <a:gd name="connsiteX238" fmla="*/ 104924 w 12240040"/>
                <a:gd name="connsiteY238" fmla="*/ 347675 h 347675"/>
                <a:gd name="connsiteX239" fmla="*/ 0 w 12240040"/>
                <a:gd name="connsiteY239" fmla="*/ 347675 h 3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Lst>
              <a:rect l="l" t="t" r="r" b="b"/>
              <a:pathLst>
                <a:path w="12240040" h="347675">
                  <a:moveTo>
                    <a:pt x="12135116" y="0"/>
                  </a:moveTo>
                  <a:lnTo>
                    <a:pt x="12240040" y="0"/>
                  </a:lnTo>
                  <a:lnTo>
                    <a:pt x="12075846" y="347675"/>
                  </a:lnTo>
                  <a:lnTo>
                    <a:pt x="11970922" y="347675"/>
                  </a:lnTo>
                  <a:close/>
                  <a:moveTo>
                    <a:pt x="11930117" y="0"/>
                  </a:moveTo>
                  <a:lnTo>
                    <a:pt x="12035041" y="0"/>
                  </a:lnTo>
                  <a:lnTo>
                    <a:pt x="11870847" y="347675"/>
                  </a:lnTo>
                  <a:lnTo>
                    <a:pt x="11765923" y="347675"/>
                  </a:lnTo>
                  <a:close/>
                  <a:moveTo>
                    <a:pt x="11725116" y="0"/>
                  </a:moveTo>
                  <a:lnTo>
                    <a:pt x="11830040" y="0"/>
                  </a:lnTo>
                  <a:lnTo>
                    <a:pt x="11665846" y="347675"/>
                  </a:lnTo>
                  <a:lnTo>
                    <a:pt x="11560922" y="347675"/>
                  </a:lnTo>
                  <a:close/>
                  <a:moveTo>
                    <a:pt x="11520115" y="0"/>
                  </a:moveTo>
                  <a:lnTo>
                    <a:pt x="11625039" y="0"/>
                  </a:lnTo>
                  <a:lnTo>
                    <a:pt x="11460845" y="347675"/>
                  </a:lnTo>
                  <a:lnTo>
                    <a:pt x="11355921" y="347675"/>
                  </a:lnTo>
                  <a:close/>
                  <a:moveTo>
                    <a:pt x="11315114" y="0"/>
                  </a:moveTo>
                  <a:lnTo>
                    <a:pt x="11420038" y="0"/>
                  </a:lnTo>
                  <a:lnTo>
                    <a:pt x="11255844" y="347675"/>
                  </a:lnTo>
                  <a:lnTo>
                    <a:pt x="11150920" y="347675"/>
                  </a:lnTo>
                  <a:close/>
                  <a:moveTo>
                    <a:pt x="11110113" y="0"/>
                  </a:moveTo>
                  <a:lnTo>
                    <a:pt x="11215037" y="0"/>
                  </a:lnTo>
                  <a:lnTo>
                    <a:pt x="11050843" y="347675"/>
                  </a:lnTo>
                  <a:lnTo>
                    <a:pt x="10945919" y="347675"/>
                  </a:lnTo>
                  <a:close/>
                  <a:moveTo>
                    <a:pt x="10905112" y="0"/>
                  </a:moveTo>
                  <a:lnTo>
                    <a:pt x="11010036" y="0"/>
                  </a:lnTo>
                  <a:lnTo>
                    <a:pt x="10845842" y="347675"/>
                  </a:lnTo>
                  <a:lnTo>
                    <a:pt x="10740918" y="347675"/>
                  </a:lnTo>
                  <a:close/>
                  <a:moveTo>
                    <a:pt x="10700111" y="0"/>
                  </a:moveTo>
                  <a:lnTo>
                    <a:pt x="10805035" y="0"/>
                  </a:lnTo>
                  <a:lnTo>
                    <a:pt x="10640841" y="347675"/>
                  </a:lnTo>
                  <a:lnTo>
                    <a:pt x="10535917" y="347675"/>
                  </a:lnTo>
                  <a:close/>
                  <a:moveTo>
                    <a:pt x="10495110" y="0"/>
                  </a:moveTo>
                  <a:lnTo>
                    <a:pt x="10600034" y="0"/>
                  </a:lnTo>
                  <a:lnTo>
                    <a:pt x="10435840" y="347675"/>
                  </a:lnTo>
                  <a:lnTo>
                    <a:pt x="10330916" y="347675"/>
                  </a:lnTo>
                  <a:close/>
                  <a:moveTo>
                    <a:pt x="10290109" y="0"/>
                  </a:moveTo>
                  <a:lnTo>
                    <a:pt x="10395033" y="0"/>
                  </a:lnTo>
                  <a:lnTo>
                    <a:pt x="10230839" y="347675"/>
                  </a:lnTo>
                  <a:lnTo>
                    <a:pt x="10125915" y="347675"/>
                  </a:lnTo>
                  <a:close/>
                  <a:moveTo>
                    <a:pt x="10085108" y="0"/>
                  </a:moveTo>
                  <a:lnTo>
                    <a:pt x="10190032" y="0"/>
                  </a:lnTo>
                  <a:lnTo>
                    <a:pt x="10025838" y="347675"/>
                  </a:lnTo>
                  <a:lnTo>
                    <a:pt x="9920914" y="347675"/>
                  </a:lnTo>
                  <a:close/>
                  <a:moveTo>
                    <a:pt x="9893895" y="0"/>
                  </a:moveTo>
                  <a:lnTo>
                    <a:pt x="9998819" y="0"/>
                  </a:lnTo>
                  <a:lnTo>
                    <a:pt x="9834625" y="347675"/>
                  </a:lnTo>
                  <a:lnTo>
                    <a:pt x="9729701" y="347675"/>
                  </a:lnTo>
                  <a:close/>
                  <a:moveTo>
                    <a:pt x="9688896" y="0"/>
                  </a:moveTo>
                  <a:lnTo>
                    <a:pt x="9793820" y="0"/>
                  </a:lnTo>
                  <a:lnTo>
                    <a:pt x="9629626" y="347675"/>
                  </a:lnTo>
                  <a:lnTo>
                    <a:pt x="9524702" y="347675"/>
                  </a:lnTo>
                  <a:close/>
                  <a:moveTo>
                    <a:pt x="9483895" y="0"/>
                  </a:moveTo>
                  <a:lnTo>
                    <a:pt x="9588819" y="0"/>
                  </a:lnTo>
                  <a:lnTo>
                    <a:pt x="9424625" y="347675"/>
                  </a:lnTo>
                  <a:lnTo>
                    <a:pt x="9319701" y="347675"/>
                  </a:lnTo>
                  <a:close/>
                  <a:moveTo>
                    <a:pt x="9278894" y="0"/>
                  </a:moveTo>
                  <a:lnTo>
                    <a:pt x="9383818" y="0"/>
                  </a:lnTo>
                  <a:lnTo>
                    <a:pt x="9219624" y="347675"/>
                  </a:lnTo>
                  <a:lnTo>
                    <a:pt x="9114700" y="347675"/>
                  </a:lnTo>
                  <a:close/>
                  <a:moveTo>
                    <a:pt x="9073893" y="0"/>
                  </a:moveTo>
                  <a:lnTo>
                    <a:pt x="9178817" y="0"/>
                  </a:lnTo>
                  <a:lnTo>
                    <a:pt x="9014623" y="347675"/>
                  </a:lnTo>
                  <a:lnTo>
                    <a:pt x="8909699" y="347675"/>
                  </a:lnTo>
                  <a:close/>
                  <a:moveTo>
                    <a:pt x="8868892" y="0"/>
                  </a:moveTo>
                  <a:lnTo>
                    <a:pt x="8973816" y="0"/>
                  </a:lnTo>
                  <a:lnTo>
                    <a:pt x="8809622" y="347675"/>
                  </a:lnTo>
                  <a:lnTo>
                    <a:pt x="8704698" y="347675"/>
                  </a:lnTo>
                  <a:close/>
                  <a:moveTo>
                    <a:pt x="8663891" y="0"/>
                  </a:moveTo>
                  <a:lnTo>
                    <a:pt x="8768815" y="0"/>
                  </a:lnTo>
                  <a:lnTo>
                    <a:pt x="8604621" y="347675"/>
                  </a:lnTo>
                  <a:lnTo>
                    <a:pt x="8499697" y="347675"/>
                  </a:lnTo>
                  <a:close/>
                  <a:moveTo>
                    <a:pt x="8458890" y="0"/>
                  </a:moveTo>
                  <a:lnTo>
                    <a:pt x="8563814" y="0"/>
                  </a:lnTo>
                  <a:lnTo>
                    <a:pt x="8399620" y="347675"/>
                  </a:lnTo>
                  <a:lnTo>
                    <a:pt x="8294696" y="347675"/>
                  </a:lnTo>
                  <a:close/>
                  <a:moveTo>
                    <a:pt x="8253889" y="0"/>
                  </a:moveTo>
                  <a:lnTo>
                    <a:pt x="8358813" y="0"/>
                  </a:lnTo>
                  <a:lnTo>
                    <a:pt x="8194619" y="347675"/>
                  </a:lnTo>
                  <a:lnTo>
                    <a:pt x="8089695" y="347675"/>
                  </a:lnTo>
                  <a:close/>
                  <a:moveTo>
                    <a:pt x="8048888" y="0"/>
                  </a:moveTo>
                  <a:lnTo>
                    <a:pt x="8153812" y="0"/>
                  </a:lnTo>
                  <a:lnTo>
                    <a:pt x="7989618" y="347675"/>
                  </a:lnTo>
                  <a:lnTo>
                    <a:pt x="7884694" y="347675"/>
                  </a:lnTo>
                  <a:close/>
                  <a:moveTo>
                    <a:pt x="7843887" y="0"/>
                  </a:moveTo>
                  <a:lnTo>
                    <a:pt x="7948811" y="0"/>
                  </a:lnTo>
                  <a:lnTo>
                    <a:pt x="7784617" y="347675"/>
                  </a:lnTo>
                  <a:lnTo>
                    <a:pt x="7679693" y="347675"/>
                  </a:lnTo>
                  <a:close/>
                  <a:moveTo>
                    <a:pt x="7652677" y="0"/>
                  </a:moveTo>
                  <a:lnTo>
                    <a:pt x="7757601" y="0"/>
                  </a:lnTo>
                  <a:lnTo>
                    <a:pt x="7593407" y="347675"/>
                  </a:lnTo>
                  <a:lnTo>
                    <a:pt x="7488483" y="347675"/>
                  </a:lnTo>
                  <a:close/>
                  <a:moveTo>
                    <a:pt x="7447678" y="0"/>
                  </a:moveTo>
                  <a:lnTo>
                    <a:pt x="7552602" y="0"/>
                  </a:lnTo>
                  <a:lnTo>
                    <a:pt x="7388408" y="347675"/>
                  </a:lnTo>
                  <a:lnTo>
                    <a:pt x="7283484" y="347675"/>
                  </a:lnTo>
                  <a:close/>
                  <a:moveTo>
                    <a:pt x="7242677" y="0"/>
                  </a:moveTo>
                  <a:lnTo>
                    <a:pt x="7347601" y="0"/>
                  </a:lnTo>
                  <a:lnTo>
                    <a:pt x="7183407" y="347675"/>
                  </a:lnTo>
                  <a:lnTo>
                    <a:pt x="7078483" y="347675"/>
                  </a:lnTo>
                  <a:close/>
                  <a:moveTo>
                    <a:pt x="7037676" y="0"/>
                  </a:moveTo>
                  <a:lnTo>
                    <a:pt x="7142600" y="0"/>
                  </a:lnTo>
                  <a:lnTo>
                    <a:pt x="6978406" y="347675"/>
                  </a:lnTo>
                  <a:lnTo>
                    <a:pt x="6873482" y="347675"/>
                  </a:lnTo>
                  <a:close/>
                  <a:moveTo>
                    <a:pt x="6832675" y="0"/>
                  </a:moveTo>
                  <a:lnTo>
                    <a:pt x="6937599" y="0"/>
                  </a:lnTo>
                  <a:lnTo>
                    <a:pt x="6773405" y="347675"/>
                  </a:lnTo>
                  <a:lnTo>
                    <a:pt x="6668481" y="347675"/>
                  </a:lnTo>
                  <a:close/>
                  <a:moveTo>
                    <a:pt x="6627674" y="0"/>
                  </a:moveTo>
                  <a:lnTo>
                    <a:pt x="6732598" y="0"/>
                  </a:lnTo>
                  <a:lnTo>
                    <a:pt x="6568404" y="347675"/>
                  </a:lnTo>
                  <a:lnTo>
                    <a:pt x="6463480" y="347675"/>
                  </a:lnTo>
                  <a:close/>
                  <a:moveTo>
                    <a:pt x="6422673" y="0"/>
                  </a:moveTo>
                  <a:lnTo>
                    <a:pt x="6527597" y="0"/>
                  </a:lnTo>
                  <a:lnTo>
                    <a:pt x="6363403" y="347675"/>
                  </a:lnTo>
                  <a:lnTo>
                    <a:pt x="6258479" y="347675"/>
                  </a:lnTo>
                  <a:close/>
                  <a:moveTo>
                    <a:pt x="6217672" y="0"/>
                  </a:moveTo>
                  <a:lnTo>
                    <a:pt x="6322596" y="0"/>
                  </a:lnTo>
                  <a:lnTo>
                    <a:pt x="6158402" y="347675"/>
                  </a:lnTo>
                  <a:lnTo>
                    <a:pt x="6053478" y="347675"/>
                  </a:lnTo>
                  <a:close/>
                  <a:moveTo>
                    <a:pt x="6012672" y="0"/>
                  </a:moveTo>
                  <a:lnTo>
                    <a:pt x="6117596" y="0"/>
                  </a:lnTo>
                  <a:lnTo>
                    <a:pt x="5953402" y="347675"/>
                  </a:lnTo>
                  <a:lnTo>
                    <a:pt x="5848478" y="347675"/>
                  </a:lnTo>
                  <a:close/>
                  <a:moveTo>
                    <a:pt x="5807671" y="0"/>
                  </a:moveTo>
                  <a:lnTo>
                    <a:pt x="5912595" y="0"/>
                  </a:lnTo>
                  <a:lnTo>
                    <a:pt x="5748402" y="347675"/>
                  </a:lnTo>
                  <a:lnTo>
                    <a:pt x="5643479" y="347675"/>
                  </a:lnTo>
                  <a:close/>
                  <a:moveTo>
                    <a:pt x="5602671" y="0"/>
                  </a:moveTo>
                  <a:lnTo>
                    <a:pt x="5707595" y="0"/>
                  </a:lnTo>
                  <a:lnTo>
                    <a:pt x="5543402" y="347675"/>
                  </a:lnTo>
                  <a:lnTo>
                    <a:pt x="5438478" y="347675"/>
                  </a:lnTo>
                  <a:close/>
                  <a:moveTo>
                    <a:pt x="5411462" y="0"/>
                  </a:moveTo>
                  <a:lnTo>
                    <a:pt x="5516385" y="0"/>
                  </a:lnTo>
                  <a:lnTo>
                    <a:pt x="5352193" y="347675"/>
                  </a:lnTo>
                  <a:lnTo>
                    <a:pt x="5247268" y="347675"/>
                  </a:lnTo>
                  <a:close/>
                  <a:moveTo>
                    <a:pt x="5206463" y="0"/>
                  </a:moveTo>
                  <a:lnTo>
                    <a:pt x="5311388" y="0"/>
                  </a:lnTo>
                  <a:lnTo>
                    <a:pt x="5147194" y="347675"/>
                  </a:lnTo>
                  <a:lnTo>
                    <a:pt x="5042269" y="347675"/>
                  </a:lnTo>
                  <a:close/>
                  <a:moveTo>
                    <a:pt x="5001460" y="0"/>
                  </a:moveTo>
                  <a:lnTo>
                    <a:pt x="5106386" y="0"/>
                  </a:lnTo>
                  <a:lnTo>
                    <a:pt x="4942191" y="347675"/>
                  </a:lnTo>
                  <a:lnTo>
                    <a:pt x="4837267" y="347675"/>
                  </a:lnTo>
                  <a:close/>
                  <a:moveTo>
                    <a:pt x="4796461" y="0"/>
                  </a:moveTo>
                  <a:lnTo>
                    <a:pt x="4901383" y="0"/>
                  </a:lnTo>
                  <a:lnTo>
                    <a:pt x="4737191" y="347675"/>
                  </a:lnTo>
                  <a:lnTo>
                    <a:pt x="4632266" y="347675"/>
                  </a:lnTo>
                  <a:close/>
                  <a:moveTo>
                    <a:pt x="4591459" y="0"/>
                  </a:moveTo>
                  <a:lnTo>
                    <a:pt x="4696383" y="0"/>
                  </a:lnTo>
                  <a:lnTo>
                    <a:pt x="4532189" y="347675"/>
                  </a:lnTo>
                  <a:lnTo>
                    <a:pt x="4427265" y="347675"/>
                  </a:lnTo>
                  <a:close/>
                  <a:moveTo>
                    <a:pt x="4386457" y="0"/>
                  </a:moveTo>
                  <a:lnTo>
                    <a:pt x="4491381" y="0"/>
                  </a:lnTo>
                  <a:lnTo>
                    <a:pt x="4327188" y="347675"/>
                  </a:lnTo>
                  <a:lnTo>
                    <a:pt x="4222266" y="347675"/>
                  </a:lnTo>
                  <a:close/>
                  <a:moveTo>
                    <a:pt x="4181459" y="0"/>
                  </a:moveTo>
                  <a:lnTo>
                    <a:pt x="4286380" y="0"/>
                  </a:lnTo>
                  <a:lnTo>
                    <a:pt x="4122189" y="347675"/>
                  </a:lnTo>
                  <a:lnTo>
                    <a:pt x="4017265" y="347675"/>
                  </a:lnTo>
                  <a:close/>
                  <a:moveTo>
                    <a:pt x="3976457" y="0"/>
                  </a:moveTo>
                  <a:lnTo>
                    <a:pt x="4081381" y="0"/>
                  </a:lnTo>
                  <a:lnTo>
                    <a:pt x="3917187" y="347675"/>
                  </a:lnTo>
                  <a:lnTo>
                    <a:pt x="3812264" y="347675"/>
                  </a:lnTo>
                  <a:close/>
                  <a:moveTo>
                    <a:pt x="3771456" y="0"/>
                  </a:moveTo>
                  <a:lnTo>
                    <a:pt x="3876380" y="0"/>
                  </a:lnTo>
                  <a:lnTo>
                    <a:pt x="3712187" y="347675"/>
                  </a:lnTo>
                  <a:lnTo>
                    <a:pt x="3607263" y="347675"/>
                  </a:lnTo>
                  <a:close/>
                  <a:moveTo>
                    <a:pt x="3566456" y="0"/>
                  </a:moveTo>
                  <a:lnTo>
                    <a:pt x="3671379" y="0"/>
                  </a:lnTo>
                  <a:lnTo>
                    <a:pt x="3507186" y="347675"/>
                  </a:lnTo>
                  <a:lnTo>
                    <a:pt x="3402262" y="347675"/>
                  </a:lnTo>
                  <a:close/>
                  <a:moveTo>
                    <a:pt x="3361454" y="0"/>
                  </a:moveTo>
                  <a:lnTo>
                    <a:pt x="3466379" y="0"/>
                  </a:lnTo>
                  <a:lnTo>
                    <a:pt x="3302184" y="347675"/>
                  </a:lnTo>
                  <a:lnTo>
                    <a:pt x="3197260" y="347675"/>
                  </a:lnTo>
                  <a:close/>
                  <a:moveTo>
                    <a:pt x="3170244" y="0"/>
                  </a:moveTo>
                  <a:lnTo>
                    <a:pt x="3275168" y="0"/>
                  </a:lnTo>
                  <a:lnTo>
                    <a:pt x="3110974" y="347675"/>
                  </a:lnTo>
                  <a:lnTo>
                    <a:pt x="3006050" y="347675"/>
                  </a:lnTo>
                  <a:close/>
                  <a:moveTo>
                    <a:pt x="2965245" y="0"/>
                  </a:moveTo>
                  <a:lnTo>
                    <a:pt x="3070169" y="0"/>
                  </a:lnTo>
                  <a:lnTo>
                    <a:pt x="2905975" y="347675"/>
                  </a:lnTo>
                  <a:lnTo>
                    <a:pt x="2801051" y="347675"/>
                  </a:lnTo>
                  <a:close/>
                  <a:moveTo>
                    <a:pt x="2760244" y="0"/>
                  </a:moveTo>
                  <a:lnTo>
                    <a:pt x="2865168" y="0"/>
                  </a:lnTo>
                  <a:lnTo>
                    <a:pt x="2700973" y="347675"/>
                  </a:lnTo>
                  <a:lnTo>
                    <a:pt x="2596050" y="347675"/>
                  </a:lnTo>
                  <a:close/>
                  <a:moveTo>
                    <a:pt x="2555242" y="0"/>
                  </a:moveTo>
                  <a:lnTo>
                    <a:pt x="2660166" y="0"/>
                  </a:lnTo>
                  <a:lnTo>
                    <a:pt x="2495973" y="347675"/>
                  </a:lnTo>
                  <a:lnTo>
                    <a:pt x="2391049" y="347675"/>
                  </a:lnTo>
                  <a:close/>
                  <a:moveTo>
                    <a:pt x="2350242" y="0"/>
                  </a:moveTo>
                  <a:lnTo>
                    <a:pt x="2455165" y="0"/>
                  </a:lnTo>
                  <a:lnTo>
                    <a:pt x="2290972" y="347675"/>
                  </a:lnTo>
                  <a:lnTo>
                    <a:pt x="2186048" y="347675"/>
                  </a:lnTo>
                  <a:close/>
                  <a:moveTo>
                    <a:pt x="2145240" y="0"/>
                  </a:moveTo>
                  <a:lnTo>
                    <a:pt x="2250164" y="0"/>
                  </a:lnTo>
                  <a:lnTo>
                    <a:pt x="2085970" y="347675"/>
                  </a:lnTo>
                  <a:lnTo>
                    <a:pt x="1981046" y="347675"/>
                  </a:lnTo>
                  <a:close/>
                  <a:moveTo>
                    <a:pt x="1940238" y="0"/>
                  </a:moveTo>
                  <a:lnTo>
                    <a:pt x="2045162" y="0"/>
                  </a:lnTo>
                  <a:lnTo>
                    <a:pt x="1880969" y="347675"/>
                  </a:lnTo>
                  <a:lnTo>
                    <a:pt x="1776044" y="347675"/>
                  </a:lnTo>
                  <a:close/>
                  <a:moveTo>
                    <a:pt x="1735237" y="0"/>
                  </a:moveTo>
                  <a:lnTo>
                    <a:pt x="1840161" y="0"/>
                  </a:lnTo>
                  <a:lnTo>
                    <a:pt x="1675967" y="347675"/>
                  </a:lnTo>
                  <a:lnTo>
                    <a:pt x="1571043" y="347675"/>
                  </a:lnTo>
                  <a:close/>
                  <a:moveTo>
                    <a:pt x="1530236" y="0"/>
                  </a:moveTo>
                  <a:lnTo>
                    <a:pt x="1635160" y="0"/>
                  </a:lnTo>
                  <a:lnTo>
                    <a:pt x="1470966" y="347675"/>
                  </a:lnTo>
                  <a:lnTo>
                    <a:pt x="1366042" y="347675"/>
                  </a:lnTo>
                  <a:close/>
                  <a:moveTo>
                    <a:pt x="1325235" y="0"/>
                  </a:moveTo>
                  <a:lnTo>
                    <a:pt x="1430159" y="0"/>
                  </a:lnTo>
                  <a:lnTo>
                    <a:pt x="1265965" y="347675"/>
                  </a:lnTo>
                  <a:lnTo>
                    <a:pt x="1161041" y="347675"/>
                  </a:lnTo>
                  <a:close/>
                  <a:moveTo>
                    <a:pt x="1120234" y="0"/>
                  </a:moveTo>
                  <a:lnTo>
                    <a:pt x="1225158" y="0"/>
                  </a:lnTo>
                  <a:lnTo>
                    <a:pt x="1060964" y="347675"/>
                  </a:lnTo>
                  <a:lnTo>
                    <a:pt x="956040" y="347675"/>
                  </a:lnTo>
                  <a:close/>
                  <a:moveTo>
                    <a:pt x="929024" y="0"/>
                  </a:moveTo>
                  <a:lnTo>
                    <a:pt x="1033948" y="0"/>
                  </a:lnTo>
                  <a:lnTo>
                    <a:pt x="869754" y="347675"/>
                  </a:lnTo>
                  <a:lnTo>
                    <a:pt x="764830" y="347675"/>
                  </a:lnTo>
                  <a:close/>
                  <a:moveTo>
                    <a:pt x="737813" y="0"/>
                  </a:moveTo>
                  <a:lnTo>
                    <a:pt x="842738" y="0"/>
                  </a:lnTo>
                  <a:lnTo>
                    <a:pt x="678544" y="347675"/>
                  </a:lnTo>
                  <a:lnTo>
                    <a:pt x="573620" y="347675"/>
                  </a:lnTo>
                  <a:close/>
                  <a:moveTo>
                    <a:pt x="546603" y="0"/>
                  </a:moveTo>
                  <a:lnTo>
                    <a:pt x="651527" y="0"/>
                  </a:lnTo>
                  <a:lnTo>
                    <a:pt x="487333" y="347675"/>
                  </a:lnTo>
                  <a:lnTo>
                    <a:pt x="382409" y="347675"/>
                  </a:lnTo>
                  <a:close/>
                  <a:moveTo>
                    <a:pt x="355393" y="0"/>
                  </a:moveTo>
                  <a:lnTo>
                    <a:pt x="460317" y="0"/>
                  </a:lnTo>
                  <a:lnTo>
                    <a:pt x="296123" y="347675"/>
                  </a:lnTo>
                  <a:lnTo>
                    <a:pt x="191199" y="347675"/>
                  </a:lnTo>
                  <a:close/>
                  <a:moveTo>
                    <a:pt x="164194" y="0"/>
                  </a:moveTo>
                  <a:lnTo>
                    <a:pt x="269118" y="0"/>
                  </a:lnTo>
                  <a:lnTo>
                    <a:pt x="104924" y="347675"/>
                  </a:lnTo>
                  <a:lnTo>
                    <a:pt x="0" y="347675"/>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4" name="TextBox 193"/>
          <p:cNvSpPr txBox="1"/>
          <p:nvPr/>
        </p:nvSpPr>
        <p:spPr>
          <a:xfrm>
            <a:off x="311031" y="1211137"/>
            <a:ext cx="11165911" cy="5022850"/>
          </a:xfrm>
          <a:prstGeom prst="rect">
            <a:avLst/>
          </a:prstGeom>
          <a:noFill/>
        </p:spPr>
        <p:txBody>
          <a:bodyPr wrap="square" lIns="108000" rIns="108000" rtlCol="0">
            <a:spAutoFit/>
          </a:bodyPr>
          <a:lstStyle/>
          <a:p>
            <a:pPr marL="270277" indent="-186932" algn="just">
              <a:lnSpc>
                <a:spcPct val="120000"/>
              </a:lnSpc>
              <a:spcBef>
                <a:spcPts val="375"/>
              </a:spcBef>
              <a:spcAft>
                <a:spcPts val="375"/>
              </a:spcAft>
              <a:buClrTx/>
              <a:buFont typeface="+mj-lt"/>
              <a:buAutoNum type="arabicPeriod"/>
              <a:defRPr/>
            </a:pPr>
            <a:r>
              <a:rPr lang="en-US" dirty="0" err="1">
                <a:latin typeface="Segoe UI" panose="020B0502040204020203" pitchFamily="34" charset="0"/>
                <a:ea typeface="Tahoma" panose="020B0604030504040204" pitchFamily="34" charset="0"/>
                <a:cs typeface="Segoe UI" panose="020B0502040204020203" pitchFamily="34" charset="0"/>
              </a:rPr>
              <a:t>Belum</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dilaksanakannya</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kegiatan</a:t>
            </a:r>
            <a:r>
              <a:rPr lang="en-US" dirty="0">
                <a:latin typeface="Segoe UI" panose="020B0502040204020203" pitchFamily="34" charset="0"/>
                <a:ea typeface="Tahoma" panose="020B0604030504040204" pitchFamily="34" charset="0"/>
                <a:cs typeface="Segoe UI" panose="020B0502040204020203" pitchFamily="34" charset="0"/>
              </a:rPr>
              <a:t> yang </a:t>
            </a:r>
            <a:r>
              <a:rPr lang="en-US" dirty="0" err="1">
                <a:latin typeface="Segoe UI" panose="020B0502040204020203" pitchFamily="34" charset="0"/>
                <a:ea typeface="Tahoma" panose="020B0604030504040204" pitchFamily="34" charset="0"/>
                <a:cs typeface="Segoe UI" panose="020B0502040204020203" pitchFamily="34" charset="0"/>
              </a:rPr>
              <a:t>sudah</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tercantum</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dalam</a:t>
            </a:r>
            <a:r>
              <a:rPr lang="en-US" dirty="0">
                <a:latin typeface="Segoe UI" panose="020B0502040204020203" pitchFamily="34" charset="0"/>
                <a:ea typeface="Tahoma" panose="020B0604030504040204" pitchFamily="34" charset="0"/>
                <a:cs typeface="Segoe UI" panose="020B0502040204020203" pitchFamily="34" charset="0"/>
              </a:rPr>
              <a:t> RKA-K/L </a:t>
            </a:r>
            <a:r>
              <a:rPr lang="en-US" dirty="0" err="1">
                <a:latin typeface="Segoe UI" panose="020B0502040204020203" pitchFamily="34" charset="0"/>
                <a:ea typeface="Tahoma" panose="020B0604030504040204" pitchFamily="34" charset="0"/>
                <a:cs typeface="Segoe UI" panose="020B0502040204020203" pitchFamily="34" charset="0"/>
              </a:rPr>
              <a:t>sesuai</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dengan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jadwal</a:t>
            </a:r>
            <a:r>
              <a:rPr lang="en-US" dirty="0">
                <a:latin typeface="Segoe UI" panose="020B0502040204020203" pitchFamily="34" charset="0"/>
                <a:ea typeface="Tahoma" panose="020B0604030504040204" pitchFamily="34" charset="0"/>
                <a:cs typeface="Segoe UI" panose="020B0502040204020203" pitchFamily="34" charset="0"/>
              </a:rPr>
              <a:t> yang </a:t>
            </a:r>
            <a:r>
              <a:rPr lang="en-US" dirty="0" err="1">
                <a:latin typeface="Segoe UI" panose="020B0502040204020203" pitchFamily="34" charset="0"/>
                <a:ea typeface="Tahoma" panose="020B0604030504040204" pitchFamily="34" charset="0"/>
                <a:cs typeface="Segoe UI" panose="020B0502040204020203" pitchFamily="34" charset="0"/>
              </a:rPr>
              <a:t>telah</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direncanakan</a:t>
            </a:r>
            <a:r>
              <a:rPr lang="en-US" dirty="0">
                <a:latin typeface="Segoe UI" panose="020B0502040204020203" pitchFamily="34" charset="0"/>
                <a:ea typeface="Tahoma" panose="020B0604030504040204" pitchFamily="34" charset="0"/>
                <a:cs typeface="Segoe UI" panose="020B0502040204020203" pitchFamily="34" charset="0"/>
              </a:rPr>
              <a:t>;</a:t>
            </a:r>
            <a:endParaRPr lang="id-ID" dirty="0">
              <a:latin typeface="Segoe UI" panose="020B0502040204020203" pitchFamily="34" charset="0"/>
              <a:ea typeface="Tahoma" panose="020B0604030504040204" pitchFamily="34" charset="0"/>
              <a:cs typeface="Segoe UI" panose="020B0502040204020203" pitchFamily="34" charset="0"/>
            </a:endParaRPr>
          </a:p>
          <a:p>
            <a:pPr marL="270277" indent="-186932" algn="just">
              <a:lnSpc>
                <a:spcPct val="120000"/>
              </a:lnSpc>
              <a:spcBef>
                <a:spcPts val="375"/>
              </a:spcBef>
              <a:spcAft>
                <a:spcPts val="375"/>
              </a:spcAft>
              <a:buClrTx/>
              <a:buFont typeface="+mj-lt"/>
              <a:buAutoNum type="arabicPeriod"/>
              <a:defRPr/>
            </a:pPr>
            <a:r>
              <a:rPr lang="en-US" dirty="0" err="1">
                <a:latin typeface="Segoe UI" panose="020B0502040204020203" pitchFamily="34" charset="0"/>
                <a:ea typeface="Tahoma" panose="020B0604030504040204" pitchFamily="34" charset="0"/>
                <a:cs typeface="Segoe UI" panose="020B0502040204020203" pitchFamily="34" charset="0"/>
              </a:rPr>
              <a:t>Kegiatan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telah</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dilaksanakan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namun</a:t>
            </a:r>
            <a:r>
              <a:rPr lang="en-US" dirty="0">
                <a:latin typeface="Segoe UI" panose="020B0502040204020203" pitchFamily="34" charset="0"/>
                <a:ea typeface="Tahoma" panose="020B0604030504040204" pitchFamily="34" charset="0"/>
                <a:cs typeface="Segoe UI" panose="020B0502040204020203" pitchFamily="34" charset="0"/>
              </a:rPr>
              <a:t> proses </a:t>
            </a:r>
            <a:r>
              <a:rPr lang="en-US" dirty="0" err="1">
                <a:latin typeface="Segoe UI" panose="020B0502040204020203" pitchFamily="34" charset="0"/>
                <a:ea typeface="Tahoma" panose="020B0604030504040204" pitchFamily="34" charset="0"/>
                <a:cs typeface="Segoe UI" panose="020B0502040204020203" pitchFamily="34" charset="0"/>
              </a:rPr>
              <a:t>penyelesaian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adminsitrasi</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pencairan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kegiatan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belum</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sesuai</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dengan</a:t>
            </a:r>
            <a:r>
              <a:rPr lang="en-US" dirty="0">
                <a:latin typeface="Segoe UI" panose="020B0502040204020203" pitchFamily="34" charset="0"/>
                <a:ea typeface="Tahoma" panose="020B0604030504040204" pitchFamily="34" charset="0"/>
                <a:cs typeface="Segoe UI" panose="020B0502040204020203" pitchFamily="34" charset="0"/>
              </a:rPr>
              <a:t> PMK No.190/PMK.05/2012 </a:t>
            </a:r>
            <a:r>
              <a:rPr lang="en-US" dirty="0" err="1">
                <a:latin typeface="Segoe UI" panose="020B0502040204020203" pitchFamily="34" charset="0"/>
                <a:ea typeface="Tahoma" panose="020B0604030504040204" pitchFamily="34" charset="0"/>
                <a:cs typeface="Segoe UI" panose="020B0502040204020203" pitchFamily="34" charset="0"/>
              </a:rPr>
              <a:t>tentang</a:t>
            </a:r>
            <a:r>
              <a:rPr lang="en-US" dirty="0">
                <a:latin typeface="Segoe UI" panose="020B0502040204020203" pitchFamily="34" charset="0"/>
                <a:ea typeface="Tahoma" panose="020B0604030504040204" pitchFamily="34" charset="0"/>
                <a:cs typeface="Segoe UI" panose="020B0502040204020203" pitchFamily="34" charset="0"/>
              </a:rPr>
              <a:t> Tata Cara </a:t>
            </a:r>
            <a:r>
              <a:rPr lang="en-US" dirty="0" err="1">
                <a:latin typeface="Segoe UI" panose="020B0502040204020203" pitchFamily="34" charset="0"/>
                <a:ea typeface="Tahoma" panose="020B0604030504040204" pitchFamily="34" charset="0"/>
                <a:cs typeface="Segoe UI" panose="020B0502040204020203" pitchFamily="34" charset="0"/>
              </a:rPr>
              <a:t>Pembayaran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Dalam</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Rangka</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Pelaksanaan</a:t>
            </a:r>
            <a:r>
              <a:rPr lang="en-US" dirty="0">
                <a:latin typeface="Segoe UI" panose="020B0502040204020203" pitchFamily="34" charset="0"/>
                <a:ea typeface="Tahoma" panose="020B0604030504040204" pitchFamily="34" charset="0"/>
                <a:cs typeface="Segoe UI" panose="020B0502040204020203" pitchFamily="34" charset="0"/>
              </a:rPr>
              <a:t> APBN;</a:t>
            </a:r>
            <a:endParaRPr lang="id-ID" dirty="0">
              <a:latin typeface="Segoe UI" panose="020B0502040204020203" pitchFamily="34" charset="0"/>
              <a:ea typeface="Tahoma" panose="020B0604030504040204" pitchFamily="34" charset="0"/>
              <a:cs typeface="Segoe UI" panose="020B0502040204020203" pitchFamily="34" charset="0"/>
            </a:endParaRPr>
          </a:p>
          <a:p>
            <a:pPr marL="270277" indent="-186932" algn="just">
              <a:lnSpc>
                <a:spcPct val="120000"/>
              </a:lnSpc>
              <a:spcBef>
                <a:spcPts val="375"/>
              </a:spcBef>
              <a:spcAft>
                <a:spcPts val="375"/>
              </a:spcAft>
              <a:buClrTx/>
              <a:buFont typeface="+mj-lt"/>
              <a:buAutoNum type="arabicPeriod"/>
              <a:defRPr/>
            </a:pPr>
            <a:r>
              <a:rPr lang="en-US" dirty="0" err="1">
                <a:latin typeface="Segoe UI" panose="020B0502040204020203" pitchFamily="34" charset="0"/>
                <a:ea typeface="Tahoma" panose="020B0604030504040204" pitchFamily="34" charset="0"/>
                <a:cs typeface="Segoe UI" panose="020B0502040204020203" pitchFamily="34" charset="0"/>
              </a:rPr>
              <a:t>Implementasi</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dari</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Peraturan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Pemerintah</a:t>
            </a:r>
            <a:r>
              <a:rPr lang="en-US" dirty="0">
                <a:latin typeface="Segoe UI" panose="020B0502040204020203" pitchFamily="34" charset="0"/>
                <a:ea typeface="Tahoma" panose="020B0604030504040204" pitchFamily="34" charset="0"/>
                <a:cs typeface="Segoe UI" panose="020B0502040204020203" pitchFamily="34" charset="0"/>
              </a:rPr>
              <a:t> No. 18 </a:t>
            </a:r>
            <a:r>
              <a:rPr lang="en-US" dirty="0" err="1">
                <a:latin typeface="Segoe UI" panose="020B0502040204020203" pitchFamily="34" charset="0"/>
                <a:ea typeface="Tahoma" panose="020B0604030504040204" pitchFamily="34" charset="0"/>
                <a:cs typeface="Segoe UI" panose="020B0502040204020203" pitchFamily="34" charset="0"/>
              </a:rPr>
              <a:t>Tahun</a:t>
            </a:r>
            <a:r>
              <a:rPr lang="en-US" dirty="0">
                <a:latin typeface="Segoe UI" panose="020B0502040204020203" pitchFamily="34" charset="0"/>
                <a:ea typeface="Tahoma" panose="020B0604030504040204" pitchFamily="34" charset="0"/>
                <a:cs typeface="Segoe UI" panose="020B0502040204020203" pitchFamily="34" charset="0"/>
              </a:rPr>
              <a:t> 2016 </a:t>
            </a:r>
            <a:r>
              <a:rPr lang="en-US" dirty="0" err="1">
                <a:latin typeface="Segoe UI" panose="020B0502040204020203" pitchFamily="34" charset="0"/>
                <a:ea typeface="Tahoma" panose="020B0604030504040204" pitchFamily="34" charset="0"/>
                <a:cs typeface="Segoe UI" panose="020B0502040204020203" pitchFamily="34" charset="0"/>
              </a:rPr>
              <a:t>tentang</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Perangkat</a:t>
            </a:r>
            <a:r>
              <a:rPr lang="en-US" dirty="0">
                <a:latin typeface="Segoe UI" panose="020B0502040204020203" pitchFamily="34" charset="0"/>
                <a:ea typeface="Tahoma" panose="020B0604030504040204" pitchFamily="34" charset="0"/>
                <a:cs typeface="Segoe UI" panose="020B0502040204020203" pitchFamily="34" charset="0"/>
              </a:rPr>
              <a:t> Daerah </a:t>
            </a:r>
            <a:r>
              <a:rPr lang="en-US" dirty="0" err="1">
                <a:latin typeface="Segoe UI" panose="020B0502040204020203" pitchFamily="34" charset="0"/>
                <a:ea typeface="Tahoma" panose="020B0604030504040204" pitchFamily="34" charset="0"/>
                <a:cs typeface="Segoe UI" panose="020B0502040204020203" pitchFamily="34" charset="0"/>
              </a:rPr>
              <a:t>berimplikasi</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terhadap</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munculnya</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kendala</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kelembagaan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dan</a:t>
            </a:r>
            <a:r>
              <a:rPr lang="en-US" dirty="0">
                <a:latin typeface="Segoe UI" panose="020B0502040204020203" pitchFamily="34" charset="0"/>
                <a:ea typeface="Tahoma" panose="020B0604030504040204" pitchFamily="34" charset="0"/>
                <a:cs typeface="Segoe UI" panose="020B0502040204020203" pitchFamily="34" charset="0"/>
              </a:rPr>
              <a:t> SDM </a:t>
            </a:r>
            <a:r>
              <a:rPr lang="en-US" dirty="0" err="1">
                <a:latin typeface="Segoe UI" panose="020B0502040204020203" pitchFamily="34" charset="0"/>
                <a:ea typeface="Tahoma" panose="020B0604030504040204" pitchFamily="34" charset="0"/>
                <a:cs typeface="Segoe UI" panose="020B0502040204020203" pitchFamily="34" charset="0"/>
              </a:rPr>
              <a:t>diantaranya</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terdapat</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perubahan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struktur</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pejabat</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pelaksana</a:t>
            </a:r>
            <a:r>
              <a:rPr lang="en-US" dirty="0">
                <a:latin typeface="Segoe UI" panose="020B0502040204020203" pitchFamily="34" charset="0"/>
                <a:ea typeface="Tahoma" panose="020B0604030504040204" pitchFamily="34" charset="0"/>
                <a:cs typeface="Segoe UI" panose="020B0502040204020203" pitchFamily="34" charset="0"/>
              </a:rPr>
              <a:t>/</a:t>
            </a:r>
            <a:r>
              <a:rPr lang="en-US" dirty="0" err="1">
                <a:latin typeface="Segoe UI" panose="020B0502040204020203" pitchFamily="34" charset="0"/>
                <a:ea typeface="Tahoma" panose="020B0604030504040204" pitchFamily="34" charset="0"/>
                <a:cs typeface="Segoe UI" panose="020B0502040204020203" pitchFamily="34" charset="0"/>
              </a:rPr>
              <a:t>pejabat</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perbendaharaan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perubahan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nomenklatur</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satker</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bahkan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perubahan</a:t>
            </a:r>
            <a:r>
              <a:rPr lang="en-US" dirty="0">
                <a:latin typeface="Segoe UI" panose="020B0502040204020203" pitchFamily="34" charset="0"/>
                <a:ea typeface="Tahoma" panose="020B0604030504040204" pitchFamily="34" charset="0"/>
                <a:cs typeface="Segoe UI" panose="020B0502040204020203" pitchFamily="34" charset="0"/>
              </a:rPr>
              <a:t>/</a:t>
            </a:r>
            <a:r>
              <a:rPr lang="en-US" dirty="0" err="1">
                <a:latin typeface="Segoe UI" panose="020B0502040204020203" pitchFamily="34" charset="0"/>
                <a:ea typeface="Tahoma" panose="020B0604030504040204" pitchFamily="34" charset="0"/>
                <a:cs typeface="Segoe UI" panose="020B0502040204020203" pitchFamily="34" charset="0"/>
              </a:rPr>
              <a:t>revisi</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satker</a:t>
            </a:r>
            <a:r>
              <a:rPr lang="en-US" dirty="0">
                <a:latin typeface="Segoe UI" panose="020B0502040204020203" pitchFamily="34" charset="0"/>
                <a:ea typeface="Tahoma" panose="020B0604030504040204" pitchFamily="34" charset="0"/>
                <a:cs typeface="Segoe UI" panose="020B0502040204020203" pitchFamily="34" charset="0"/>
              </a:rPr>
              <a:t>. Di </a:t>
            </a:r>
            <a:r>
              <a:rPr lang="en-US" dirty="0" err="1">
                <a:latin typeface="Segoe UI" panose="020B0502040204020203" pitchFamily="34" charset="0"/>
                <a:ea typeface="Tahoma" panose="020B0604030504040204" pitchFamily="34" charset="0"/>
                <a:cs typeface="Segoe UI" panose="020B0502040204020203" pitchFamily="34" charset="0"/>
              </a:rPr>
              <a:t>samping</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itu</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sebagian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terdapat</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perubahan</a:t>
            </a:r>
            <a:r>
              <a:rPr lang="en-US" dirty="0">
                <a:latin typeface="Segoe UI" panose="020B0502040204020203" pitchFamily="34" charset="0"/>
                <a:ea typeface="Tahoma" panose="020B0604030504040204" pitchFamily="34" charset="0"/>
                <a:cs typeface="Segoe UI" panose="020B0502040204020203" pitchFamily="34" charset="0"/>
              </a:rPr>
              <a:t> SDM </a:t>
            </a:r>
            <a:r>
              <a:rPr lang="en-US" dirty="0" err="1">
                <a:latin typeface="Segoe UI" panose="020B0502040204020203" pitchFamily="34" charset="0"/>
                <a:ea typeface="Tahoma" panose="020B0604030504040204" pitchFamily="34" charset="0"/>
                <a:cs typeface="Segoe UI" panose="020B0502040204020203" pitchFamily="34" charset="0"/>
              </a:rPr>
              <a:t>berkenaan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dengan</a:t>
            </a:r>
            <a:r>
              <a:rPr lang="en-US" dirty="0">
                <a:latin typeface="Segoe UI" panose="020B0502040204020203" pitchFamily="34" charset="0"/>
                <a:ea typeface="Tahoma" panose="020B0604030504040204" pitchFamily="34" charset="0"/>
                <a:cs typeface="Segoe UI" panose="020B0502040204020203" pitchFamily="34" charset="0"/>
              </a:rPr>
              <a:t> re-</a:t>
            </a:r>
            <a:r>
              <a:rPr lang="en-US" dirty="0" err="1">
                <a:latin typeface="Segoe UI" panose="020B0502040204020203" pitchFamily="34" charset="0"/>
                <a:ea typeface="Tahoma" panose="020B0604030504040204" pitchFamily="34" charset="0"/>
                <a:cs typeface="Segoe UI" panose="020B0502040204020203" pitchFamily="34" charset="0"/>
              </a:rPr>
              <a:t>organisasi</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sehingga</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pada</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umumnya</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pengelola</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kegiatan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belum</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pernah</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melaksanakan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dana</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dekonsentrasi</a:t>
            </a:r>
            <a:r>
              <a:rPr lang="en-US" dirty="0">
                <a:latin typeface="Segoe UI" panose="020B0502040204020203" pitchFamily="34" charset="0"/>
                <a:ea typeface="Tahoma" panose="020B0604030504040204" pitchFamily="34" charset="0"/>
                <a:cs typeface="Segoe UI" panose="020B0502040204020203" pitchFamily="34" charset="0"/>
              </a:rPr>
              <a:t>/</a:t>
            </a:r>
            <a:r>
              <a:rPr lang="en-US" dirty="0" err="1">
                <a:latin typeface="Segoe UI" panose="020B0502040204020203" pitchFamily="34" charset="0"/>
                <a:ea typeface="Tahoma" panose="020B0604030504040204" pitchFamily="34" charset="0"/>
                <a:cs typeface="Segoe UI" panose="020B0502040204020203" pitchFamily="34" charset="0"/>
              </a:rPr>
              <a:t>tugas</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pembantuan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bidang</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administrasi</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kewilayahan</a:t>
            </a:r>
            <a:r>
              <a:rPr lang="en-US" dirty="0">
                <a:latin typeface="Segoe UI" panose="020B0502040204020203" pitchFamily="34" charset="0"/>
                <a:ea typeface="Tahoma" panose="020B0604030504040204" pitchFamily="34" charset="0"/>
                <a:cs typeface="Segoe UI" panose="020B0502040204020203" pitchFamily="34" charset="0"/>
              </a:rPr>
              <a:t>;</a:t>
            </a:r>
            <a:endParaRPr lang="id-ID" dirty="0">
              <a:latin typeface="Segoe UI" panose="020B0502040204020203" pitchFamily="34" charset="0"/>
              <a:ea typeface="Tahoma" panose="020B0604030504040204" pitchFamily="34" charset="0"/>
              <a:cs typeface="Segoe UI" panose="020B0502040204020203" pitchFamily="34" charset="0"/>
            </a:endParaRPr>
          </a:p>
          <a:p>
            <a:pPr marL="270277" indent="-186932" algn="just">
              <a:lnSpc>
                <a:spcPct val="120000"/>
              </a:lnSpc>
              <a:spcBef>
                <a:spcPts val="375"/>
              </a:spcBef>
              <a:spcAft>
                <a:spcPts val="375"/>
              </a:spcAft>
              <a:buClrTx/>
              <a:buFont typeface="+mj-lt"/>
              <a:buAutoNum type="arabicPeriod"/>
              <a:defRPr/>
            </a:pPr>
            <a:r>
              <a:rPr lang="en-US" dirty="0" err="1">
                <a:latin typeface="Segoe UI" panose="020B0502040204020203" pitchFamily="34" charset="0"/>
                <a:ea typeface="Tahoma" panose="020B0604030504040204" pitchFamily="34" charset="0"/>
                <a:cs typeface="Segoe UI" panose="020B0502040204020203" pitchFamily="34" charset="0"/>
              </a:rPr>
              <a:t>Adanya</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kendala</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koordinasi</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dan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komunikasi</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pada</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sebagian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satker</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antara</a:t>
            </a:r>
            <a:r>
              <a:rPr lang="en-US" dirty="0">
                <a:latin typeface="Segoe UI" panose="020B0502040204020203" pitchFamily="34" charset="0"/>
                <a:ea typeface="Tahoma" panose="020B0604030504040204" pitchFamily="34" charset="0"/>
                <a:cs typeface="Segoe UI" panose="020B0502040204020203" pitchFamily="34" charset="0"/>
              </a:rPr>
              <a:t> KPA yang </a:t>
            </a:r>
            <a:r>
              <a:rPr lang="en-US" dirty="0" err="1">
                <a:latin typeface="Segoe UI" panose="020B0502040204020203" pitchFamily="34" charset="0"/>
                <a:ea typeface="Tahoma" panose="020B0604030504040204" pitchFamily="34" charset="0"/>
                <a:cs typeface="Segoe UI" panose="020B0502040204020203" pitchFamily="34" charset="0"/>
              </a:rPr>
              <a:t>berdasarkan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Juknis</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telah</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ditetapkan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pada</a:t>
            </a:r>
            <a:r>
              <a:rPr lang="en-US" dirty="0">
                <a:latin typeface="Segoe UI" panose="020B0502040204020203" pitchFamily="34" charset="0"/>
                <a:ea typeface="Tahoma" panose="020B0604030504040204" pitchFamily="34" charset="0"/>
                <a:cs typeface="Segoe UI" panose="020B0502040204020203" pitchFamily="34" charset="0"/>
              </a:rPr>
              <a:t> Biro </a:t>
            </a:r>
            <a:r>
              <a:rPr lang="en-US" dirty="0" err="1">
                <a:latin typeface="Segoe UI" panose="020B0502040204020203" pitchFamily="34" charset="0"/>
                <a:ea typeface="Tahoma" panose="020B0604030504040204" pitchFamily="34" charset="0"/>
                <a:cs typeface="Segoe UI" panose="020B0502040204020203" pitchFamily="34" charset="0"/>
              </a:rPr>
              <a:t>Pemerintahan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dengan</a:t>
            </a:r>
            <a:r>
              <a:rPr lang="en-US" dirty="0">
                <a:latin typeface="Segoe UI" panose="020B0502040204020203" pitchFamily="34" charset="0"/>
                <a:ea typeface="Tahoma" panose="020B0604030504040204" pitchFamily="34" charset="0"/>
                <a:cs typeface="Segoe UI" panose="020B0502040204020203" pitchFamily="34" charset="0"/>
              </a:rPr>
              <a:t> PPK </a:t>
            </a:r>
            <a:r>
              <a:rPr lang="en-US" dirty="0" err="1">
                <a:latin typeface="Segoe UI" panose="020B0502040204020203" pitchFamily="34" charset="0"/>
                <a:ea typeface="Tahoma" panose="020B0604030504040204" pitchFamily="34" charset="0"/>
                <a:cs typeface="Segoe UI" panose="020B0502040204020203" pitchFamily="34" charset="0"/>
              </a:rPr>
              <a:t>pada</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sebagian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kegiatan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Satpol</a:t>
            </a:r>
            <a:r>
              <a:rPr lang="en-US" dirty="0">
                <a:latin typeface="Segoe UI" panose="020B0502040204020203" pitchFamily="34" charset="0"/>
                <a:ea typeface="Tahoma" panose="020B0604030504040204" pitchFamily="34" charset="0"/>
                <a:cs typeface="Segoe UI" panose="020B0502040204020203" pitchFamily="34" charset="0"/>
              </a:rPr>
              <a:t> PP </a:t>
            </a:r>
            <a:r>
              <a:rPr lang="en-US" dirty="0" err="1">
                <a:latin typeface="Segoe UI" panose="020B0502040204020203" pitchFamily="34" charset="0"/>
                <a:ea typeface="Tahoma" panose="020B0604030504040204" pitchFamily="34" charset="0"/>
                <a:cs typeface="Segoe UI" panose="020B0502040204020203" pitchFamily="34" charset="0"/>
              </a:rPr>
              <a:t>dan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kegiatan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pengurangan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resiko</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bencana</a:t>
            </a:r>
            <a:r>
              <a:rPr lang="en-US" dirty="0">
                <a:latin typeface="Segoe UI" panose="020B0502040204020203" pitchFamily="34" charset="0"/>
                <a:ea typeface="Tahoma" panose="020B0604030504040204" pitchFamily="34" charset="0"/>
                <a:cs typeface="Segoe UI" panose="020B0502040204020203" pitchFamily="34" charset="0"/>
              </a:rPr>
              <a:t> yang </a:t>
            </a:r>
            <a:r>
              <a:rPr lang="en-US" dirty="0" err="1">
                <a:latin typeface="Segoe UI" panose="020B0502040204020203" pitchFamily="34" charset="0"/>
                <a:ea typeface="Tahoma" panose="020B0604030504040204" pitchFamily="34" charset="0"/>
                <a:cs typeface="Segoe UI" panose="020B0502040204020203" pitchFamily="34" charset="0"/>
              </a:rPr>
              <a:t>sesuai</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juknis</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ditetapkan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pada</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satker</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Satpol</a:t>
            </a:r>
            <a:r>
              <a:rPr lang="en-US" dirty="0">
                <a:latin typeface="Segoe UI" panose="020B0502040204020203" pitchFamily="34" charset="0"/>
                <a:ea typeface="Tahoma" panose="020B0604030504040204" pitchFamily="34" charset="0"/>
                <a:cs typeface="Segoe UI" panose="020B0502040204020203" pitchFamily="34" charset="0"/>
              </a:rPr>
              <a:t> PP </a:t>
            </a:r>
            <a:r>
              <a:rPr lang="en-US" dirty="0" err="1">
                <a:latin typeface="Segoe UI" panose="020B0502040204020203" pitchFamily="34" charset="0"/>
                <a:ea typeface="Tahoma" panose="020B0604030504040204" pitchFamily="34" charset="0"/>
                <a:cs typeface="Segoe UI" panose="020B0502040204020203" pitchFamily="34" charset="0"/>
              </a:rPr>
              <a:t>dan</a:t>
            </a:r>
            <a:r>
              <a:rPr lang="en-US" dirty="0">
                <a:latin typeface="Segoe UI" panose="020B0502040204020203" pitchFamily="34" charset="0"/>
                <a:ea typeface="Tahoma" panose="020B0604030504040204" pitchFamily="34" charset="0"/>
                <a:cs typeface="Segoe UI" panose="020B0502040204020203" pitchFamily="34" charset="0"/>
              </a:rPr>
              <a:t> BPBD </a:t>
            </a:r>
            <a:r>
              <a:rPr lang="en-US" dirty="0" err="1">
                <a:latin typeface="Segoe UI" panose="020B0502040204020203" pitchFamily="34" charset="0"/>
                <a:ea typeface="Tahoma" panose="020B0604030504040204" pitchFamily="34" charset="0"/>
                <a:cs typeface="Segoe UI" panose="020B0502040204020203" pitchFamily="34" charset="0"/>
              </a:rPr>
              <a:t>sehingga</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kegiatan</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belum</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dapat</a:t>
            </a:r>
            <a:r>
              <a:rPr lang="en-US" dirty="0">
                <a:latin typeface="Segoe UI" panose="020B0502040204020203" pitchFamily="34" charset="0"/>
                <a:ea typeface="Tahoma" panose="020B0604030504040204" pitchFamily="34" charset="0"/>
                <a:cs typeface="Segoe UI" panose="020B0502040204020203" pitchFamily="34" charset="0"/>
              </a:rPr>
              <a:t> </a:t>
            </a:r>
            <a:r>
              <a:rPr lang="en-US" dirty="0" err="1">
                <a:latin typeface="Segoe UI" panose="020B0502040204020203" pitchFamily="34" charset="0"/>
                <a:ea typeface="Tahoma" panose="020B0604030504040204" pitchFamily="34" charset="0"/>
                <a:cs typeface="Segoe UI" panose="020B0502040204020203" pitchFamily="34" charset="0"/>
              </a:rPr>
              <a:t>dilaksanakan</a:t>
            </a:r>
            <a:r>
              <a:rPr lang="id-ID" dirty="0">
                <a:latin typeface="Segoe UI" panose="020B0502040204020203" pitchFamily="34" charset="0"/>
                <a:ea typeface="Tahoma" panose="020B0604030504040204" pitchFamily="34" charset="0"/>
                <a:cs typeface="Segoe UI" panose="020B0502040204020203" pitchFamily="34" charset="0"/>
              </a:rPr>
              <a:t>.</a:t>
            </a:r>
            <a:endParaRPr lang="id-ID" dirty="0">
              <a:latin typeface="Segoe UI" panose="020B0502040204020203" pitchFamily="34" charset="0"/>
              <a:ea typeface="Tahoma" panose="020B0604030504040204" pitchFamily="34" charset="0"/>
              <a:cs typeface="Segoe UI" panose="020B0502040204020203" pitchFamily="34" charset="0"/>
            </a:endParaRPr>
          </a:p>
        </p:txBody>
      </p:sp>
      <p:pic>
        <p:nvPicPr>
          <p:cNvPr id="195" name="Picture 19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182" y="88360"/>
            <a:ext cx="684756" cy="8879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6" name="Dodecagon 195"/>
          <p:cNvSpPr/>
          <p:nvPr/>
        </p:nvSpPr>
        <p:spPr>
          <a:xfrm>
            <a:off x="11564471" y="6233987"/>
            <a:ext cx="540000" cy="540000"/>
          </a:xfrm>
          <a:prstGeom prst="dodecagon">
            <a:avLst/>
          </a:prstGeom>
          <a:ln w="34925">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6"/>
          </a:lnRef>
          <a:fillRef idx="1">
            <a:schemeClr val="lt1"/>
          </a:fillRef>
          <a:effectRef idx="0">
            <a:schemeClr val="accent6"/>
          </a:effectRef>
          <a:fontRef idx="minor">
            <a:schemeClr val="dk1"/>
          </a:fontRef>
        </p:style>
        <p:txBody>
          <a:bodyPr rtlCol="0" anchor="ctr"/>
          <a:lstStyle/>
          <a:p>
            <a:pPr algn="ctr"/>
            <a:r>
              <a:rPr lang="id-ID" b="1" dirty="0"/>
              <a:t>5</a:t>
            </a:r>
          </a:p>
        </p:txBody>
      </p:sp>
    </p:spTree>
    <p:extLst>
      <p:ext uri="{BB962C8B-B14F-4D97-AF65-F5344CB8AC3E}">
        <p14:creationId xmlns:p14="http://schemas.microsoft.com/office/powerpoint/2010/main" val="3971567159"/>
      </p:ext>
    </p:extLst>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54599" y="327835"/>
            <a:ext cx="10482799" cy="707886"/>
          </a:xfrm>
          <a:prstGeom prst="rect">
            <a:avLst/>
          </a:prstGeom>
          <a:noFill/>
        </p:spPr>
        <p:txBody>
          <a:bodyPr wrap="square" rtlCol="0" anchor="ctr">
            <a:spAutoFit/>
          </a:bodyPr>
          <a:lstStyle/>
          <a:p>
            <a:r>
              <a:rPr lang="id-ID" altLang="ko-KR" sz="4000" b="1" dirty="0" smtClean="0">
                <a:latin typeface="Segoe UI" panose="020B0502040204020203" pitchFamily="34" charset="0"/>
                <a:cs typeface="Segoe UI" panose="020B0502040204020203" pitchFamily="34" charset="0"/>
              </a:rPr>
              <a:t>TINDAK LANJUT</a:t>
            </a:r>
            <a:endParaRPr lang="ko-KR" altLang="en-US" sz="4000" b="1" dirty="0">
              <a:latin typeface="Segoe UI" panose="020B0502040204020203" pitchFamily="34" charset="0"/>
              <a:cs typeface="Segoe UI" panose="020B0502040204020203" pitchFamily="34" charset="0"/>
            </a:endParaRPr>
          </a:p>
        </p:txBody>
      </p:sp>
      <p:grpSp>
        <p:nvGrpSpPr>
          <p:cNvPr id="494" name="Group 493">
            <a:extLst>
              <a:ext uri="{FF2B5EF4-FFF2-40B4-BE49-F238E27FC236}">
                <a16:creationId xmlns:a16="http://schemas.microsoft.com/office/drawing/2014/main" xmlns="" id="{8861397A-F7C7-40F8-BAF2-9CDEEF0B34DF}"/>
              </a:ext>
            </a:extLst>
          </p:cNvPr>
          <p:cNvGrpSpPr/>
          <p:nvPr/>
        </p:nvGrpSpPr>
        <p:grpSpPr>
          <a:xfrm>
            <a:off x="-30456" y="6705945"/>
            <a:ext cx="12240040" cy="170806"/>
            <a:chOff x="-48040" y="6512575"/>
            <a:chExt cx="12240040" cy="364176"/>
          </a:xfrm>
        </p:grpSpPr>
        <p:sp>
          <p:nvSpPr>
            <p:cNvPr id="419" name="Rectangle 418">
              <a:extLst>
                <a:ext uri="{FF2B5EF4-FFF2-40B4-BE49-F238E27FC236}">
                  <a16:creationId xmlns:a16="http://schemas.microsoft.com/office/drawing/2014/main" xmlns="" id="{892DED0D-52A6-42B8-8553-62DC089010FE}"/>
                </a:ext>
              </a:extLst>
            </p:cNvPr>
            <p:cNvSpPr/>
            <p:nvPr/>
          </p:nvSpPr>
          <p:spPr>
            <a:xfrm>
              <a:off x="-17584" y="6512575"/>
              <a:ext cx="12192000" cy="3641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3" name="Freeform: Shape 492">
              <a:extLst>
                <a:ext uri="{FF2B5EF4-FFF2-40B4-BE49-F238E27FC236}">
                  <a16:creationId xmlns:a16="http://schemas.microsoft.com/office/drawing/2014/main" xmlns="" id="{4AAD6B18-FAC3-4DD2-AE4D-3BE6FE0C3F9B}"/>
                </a:ext>
              </a:extLst>
            </p:cNvPr>
            <p:cNvSpPr/>
            <p:nvPr/>
          </p:nvSpPr>
          <p:spPr>
            <a:xfrm>
              <a:off x="-48040" y="6526705"/>
              <a:ext cx="12240040" cy="347675"/>
            </a:xfrm>
            <a:custGeom>
              <a:avLst/>
              <a:gdLst>
                <a:gd name="connsiteX0" fmla="*/ 12135116 w 12240040"/>
                <a:gd name="connsiteY0" fmla="*/ 0 h 347675"/>
                <a:gd name="connsiteX1" fmla="*/ 12240040 w 12240040"/>
                <a:gd name="connsiteY1" fmla="*/ 0 h 347675"/>
                <a:gd name="connsiteX2" fmla="*/ 12075846 w 12240040"/>
                <a:gd name="connsiteY2" fmla="*/ 347675 h 347675"/>
                <a:gd name="connsiteX3" fmla="*/ 11970922 w 12240040"/>
                <a:gd name="connsiteY3" fmla="*/ 347675 h 347675"/>
                <a:gd name="connsiteX4" fmla="*/ 11930117 w 12240040"/>
                <a:gd name="connsiteY4" fmla="*/ 0 h 347675"/>
                <a:gd name="connsiteX5" fmla="*/ 12035041 w 12240040"/>
                <a:gd name="connsiteY5" fmla="*/ 0 h 347675"/>
                <a:gd name="connsiteX6" fmla="*/ 11870847 w 12240040"/>
                <a:gd name="connsiteY6" fmla="*/ 347675 h 347675"/>
                <a:gd name="connsiteX7" fmla="*/ 11765923 w 12240040"/>
                <a:gd name="connsiteY7" fmla="*/ 347675 h 347675"/>
                <a:gd name="connsiteX8" fmla="*/ 11725116 w 12240040"/>
                <a:gd name="connsiteY8" fmla="*/ 0 h 347675"/>
                <a:gd name="connsiteX9" fmla="*/ 11830040 w 12240040"/>
                <a:gd name="connsiteY9" fmla="*/ 0 h 347675"/>
                <a:gd name="connsiteX10" fmla="*/ 11665846 w 12240040"/>
                <a:gd name="connsiteY10" fmla="*/ 347675 h 347675"/>
                <a:gd name="connsiteX11" fmla="*/ 11560922 w 12240040"/>
                <a:gd name="connsiteY11" fmla="*/ 347675 h 347675"/>
                <a:gd name="connsiteX12" fmla="*/ 11520115 w 12240040"/>
                <a:gd name="connsiteY12" fmla="*/ 0 h 347675"/>
                <a:gd name="connsiteX13" fmla="*/ 11625039 w 12240040"/>
                <a:gd name="connsiteY13" fmla="*/ 0 h 347675"/>
                <a:gd name="connsiteX14" fmla="*/ 11460845 w 12240040"/>
                <a:gd name="connsiteY14" fmla="*/ 347675 h 347675"/>
                <a:gd name="connsiteX15" fmla="*/ 11355921 w 12240040"/>
                <a:gd name="connsiteY15" fmla="*/ 347675 h 347675"/>
                <a:gd name="connsiteX16" fmla="*/ 11315114 w 12240040"/>
                <a:gd name="connsiteY16" fmla="*/ 0 h 347675"/>
                <a:gd name="connsiteX17" fmla="*/ 11420038 w 12240040"/>
                <a:gd name="connsiteY17" fmla="*/ 0 h 347675"/>
                <a:gd name="connsiteX18" fmla="*/ 11255844 w 12240040"/>
                <a:gd name="connsiteY18" fmla="*/ 347675 h 347675"/>
                <a:gd name="connsiteX19" fmla="*/ 11150920 w 12240040"/>
                <a:gd name="connsiteY19" fmla="*/ 347675 h 347675"/>
                <a:gd name="connsiteX20" fmla="*/ 11110113 w 12240040"/>
                <a:gd name="connsiteY20" fmla="*/ 0 h 347675"/>
                <a:gd name="connsiteX21" fmla="*/ 11215037 w 12240040"/>
                <a:gd name="connsiteY21" fmla="*/ 0 h 347675"/>
                <a:gd name="connsiteX22" fmla="*/ 11050843 w 12240040"/>
                <a:gd name="connsiteY22" fmla="*/ 347675 h 347675"/>
                <a:gd name="connsiteX23" fmla="*/ 10945919 w 12240040"/>
                <a:gd name="connsiteY23" fmla="*/ 347675 h 347675"/>
                <a:gd name="connsiteX24" fmla="*/ 10905112 w 12240040"/>
                <a:gd name="connsiteY24" fmla="*/ 0 h 347675"/>
                <a:gd name="connsiteX25" fmla="*/ 11010036 w 12240040"/>
                <a:gd name="connsiteY25" fmla="*/ 0 h 347675"/>
                <a:gd name="connsiteX26" fmla="*/ 10845842 w 12240040"/>
                <a:gd name="connsiteY26" fmla="*/ 347675 h 347675"/>
                <a:gd name="connsiteX27" fmla="*/ 10740918 w 12240040"/>
                <a:gd name="connsiteY27" fmla="*/ 347675 h 347675"/>
                <a:gd name="connsiteX28" fmla="*/ 10700111 w 12240040"/>
                <a:gd name="connsiteY28" fmla="*/ 0 h 347675"/>
                <a:gd name="connsiteX29" fmla="*/ 10805035 w 12240040"/>
                <a:gd name="connsiteY29" fmla="*/ 0 h 347675"/>
                <a:gd name="connsiteX30" fmla="*/ 10640841 w 12240040"/>
                <a:gd name="connsiteY30" fmla="*/ 347675 h 347675"/>
                <a:gd name="connsiteX31" fmla="*/ 10535917 w 12240040"/>
                <a:gd name="connsiteY31" fmla="*/ 347675 h 347675"/>
                <a:gd name="connsiteX32" fmla="*/ 10495110 w 12240040"/>
                <a:gd name="connsiteY32" fmla="*/ 0 h 347675"/>
                <a:gd name="connsiteX33" fmla="*/ 10600034 w 12240040"/>
                <a:gd name="connsiteY33" fmla="*/ 0 h 347675"/>
                <a:gd name="connsiteX34" fmla="*/ 10435840 w 12240040"/>
                <a:gd name="connsiteY34" fmla="*/ 347675 h 347675"/>
                <a:gd name="connsiteX35" fmla="*/ 10330916 w 12240040"/>
                <a:gd name="connsiteY35" fmla="*/ 347675 h 347675"/>
                <a:gd name="connsiteX36" fmla="*/ 10290109 w 12240040"/>
                <a:gd name="connsiteY36" fmla="*/ 0 h 347675"/>
                <a:gd name="connsiteX37" fmla="*/ 10395033 w 12240040"/>
                <a:gd name="connsiteY37" fmla="*/ 0 h 347675"/>
                <a:gd name="connsiteX38" fmla="*/ 10230839 w 12240040"/>
                <a:gd name="connsiteY38" fmla="*/ 347675 h 347675"/>
                <a:gd name="connsiteX39" fmla="*/ 10125915 w 12240040"/>
                <a:gd name="connsiteY39" fmla="*/ 347675 h 347675"/>
                <a:gd name="connsiteX40" fmla="*/ 10085108 w 12240040"/>
                <a:gd name="connsiteY40" fmla="*/ 0 h 347675"/>
                <a:gd name="connsiteX41" fmla="*/ 10190032 w 12240040"/>
                <a:gd name="connsiteY41" fmla="*/ 0 h 347675"/>
                <a:gd name="connsiteX42" fmla="*/ 10025838 w 12240040"/>
                <a:gd name="connsiteY42" fmla="*/ 347675 h 347675"/>
                <a:gd name="connsiteX43" fmla="*/ 9920914 w 12240040"/>
                <a:gd name="connsiteY43" fmla="*/ 347675 h 347675"/>
                <a:gd name="connsiteX44" fmla="*/ 9893895 w 12240040"/>
                <a:gd name="connsiteY44" fmla="*/ 0 h 347675"/>
                <a:gd name="connsiteX45" fmla="*/ 9998819 w 12240040"/>
                <a:gd name="connsiteY45" fmla="*/ 0 h 347675"/>
                <a:gd name="connsiteX46" fmla="*/ 9834625 w 12240040"/>
                <a:gd name="connsiteY46" fmla="*/ 347675 h 347675"/>
                <a:gd name="connsiteX47" fmla="*/ 9729701 w 12240040"/>
                <a:gd name="connsiteY47" fmla="*/ 347675 h 347675"/>
                <a:gd name="connsiteX48" fmla="*/ 9688896 w 12240040"/>
                <a:gd name="connsiteY48" fmla="*/ 0 h 347675"/>
                <a:gd name="connsiteX49" fmla="*/ 9793820 w 12240040"/>
                <a:gd name="connsiteY49" fmla="*/ 0 h 347675"/>
                <a:gd name="connsiteX50" fmla="*/ 9629626 w 12240040"/>
                <a:gd name="connsiteY50" fmla="*/ 347675 h 347675"/>
                <a:gd name="connsiteX51" fmla="*/ 9524702 w 12240040"/>
                <a:gd name="connsiteY51" fmla="*/ 347675 h 347675"/>
                <a:gd name="connsiteX52" fmla="*/ 9483895 w 12240040"/>
                <a:gd name="connsiteY52" fmla="*/ 0 h 347675"/>
                <a:gd name="connsiteX53" fmla="*/ 9588819 w 12240040"/>
                <a:gd name="connsiteY53" fmla="*/ 0 h 347675"/>
                <a:gd name="connsiteX54" fmla="*/ 9424625 w 12240040"/>
                <a:gd name="connsiteY54" fmla="*/ 347675 h 347675"/>
                <a:gd name="connsiteX55" fmla="*/ 9319701 w 12240040"/>
                <a:gd name="connsiteY55" fmla="*/ 347675 h 347675"/>
                <a:gd name="connsiteX56" fmla="*/ 9278894 w 12240040"/>
                <a:gd name="connsiteY56" fmla="*/ 0 h 347675"/>
                <a:gd name="connsiteX57" fmla="*/ 9383818 w 12240040"/>
                <a:gd name="connsiteY57" fmla="*/ 0 h 347675"/>
                <a:gd name="connsiteX58" fmla="*/ 9219624 w 12240040"/>
                <a:gd name="connsiteY58" fmla="*/ 347675 h 347675"/>
                <a:gd name="connsiteX59" fmla="*/ 9114700 w 12240040"/>
                <a:gd name="connsiteY59" fmla="*/ 347675 h 347675"/>
                <a:gd name="connsiteX60" fmla="*/ 9073893 w 12240040"/>
                <a:gd name="connsiteY60" fmla="*/ 0 h 347675"/>
                <a:gd name="connsiteX61" fmla="*/ 9178817 w 12240040"/>
                <a:gd name="connsiteY61" fmla="*/ 0 h 347675"/>
                <a:gd name="connsiteX62" fmla="*/ 9014623 w 12240040"/>
                <a:gd name="connsiteY62" fmla="*/ 347675 h 347675"/>
                <a:gd name="connsiteX63" fmla="*/ 8909699 w 12240040"/>
                <a:gd name="connsiteY63" fmla="*/ 347675 h 347675"/>
                <a:gd name="connsiteX64" fmla="*/ 8868892 w 12240040"/>
                <a:gd name="connsiteY64" fmla="*/ 0 h 347675"/>
                <a:gd name="connsiteX65" fmla="*/ 8973816 w 12240040"/>
                <a:gd name="connsiteY65" fmla="*/ 0 h 347675"/>
                <a:gd name="connsiteX66" fmla="*/ 8809622 w 12240040"/>
                <a:gd name="connsiteY66" fmla="*/ 347675 h 347675"/>
                <a:gd name="connsiteX67" fmla="*/ 8704698 w 12240040"/>
                <a:gd name="connsiteY67" fmla="*/ 347675 h 347675"/>
                <a:gd name="connsiteX68" fmla="*/ 8663891 w 12240040"/>
                <a:gd name="connsiteY68" fmla="*/ 0 h 347675"/>
                <a:gd name="connsiteX69" fmla="*/ 8768815 w 12240040"/>
                <a:gd name="connsiteY69" fmla="*/ 0 h 347675"/>
                <a:gd name="connsiteX70" fmla="*/ 8604621 w 12240040"/>
                <a:gd name="connsiteY70" fmla="*/ 347675 h 347675"/>
                <a:gd name="connsiteX71" fmla="*/ 8499697 w 12240040"/>
                <a:gd name="connsiteY71" fmla="*/ 347675 h 347675"/>
                <a:gd name="connsiteX72" fmla="*/ 8458890 w 12240040"/>
                <a:gd name="connsiteY72" fmla="*/ 0 h 347675"/>
                <a:gd name="connsiteX73" fmla="*/ 8563814 w 12240040"/>
                <a:gd name="connsiteY73" fmla="*/ 0 h 347675"/>
                <a:gd name="connsiteX74" fmla="*/ 8399620 w 12240040"/>
                <a:gd name="connsiteY74" fmla="*/ 347675 h 347675"/>
                <a:gd name="connsiteX75" fmla="*/ 8294696 w 12240040"/>
                <a:gd name="connsiteY75" fmla="*/ 347675 h 347675"/>
                <a:gd name="connsiteX76" fmla="*/ 8253889 w 12240040"/>
                <a:gd name="connsiteY76" fmla="*/ 0 h 347675"/>
                <a:gd name="connsiteX77" fmla="*/ 8358813 w 12240040"/>
                <a:gd name="connsiteY77" fmla="*/ 0 h 347675"/>
                <a:gd name="connsiteX78" fmla="*/ 8194619 w 12240040"/>
                <a:gd name="connsiteY78" fmla="*/ 347675 h 347675"/>
                <a:gd name="connsiteX79" fmla="*/ 8089695 w 12240040"/>
                <a:gd name="connsiteY79" fmla="*/ 347675 h 347675"/>
                <a:gd name="connsiteX80" fmla="*/ 8048888 w 12240040"/>
                <a:gd name="connsiteY80" fmla="*/ 0 h 347675"/>
                <a:gd name="connsiteX81" fmla="*/ 8153812 w 12240040"/>
                <a:gd name="connsiteY81" fmla="*/ 0 h 347675"/>
                <a:gd name="connsiteX82" fmla="*/ 7989618 w 12240040"/>
                <a:gd name="connsiteY82" fmla="*/ 347675 h 347675"/>
                <a:gd name="connsiteX83" fmla="*/ 7884694 w 12240040"/>
                <a:gd name="connsiteY83" fmla="*/ 347675 h 347675"/>
                <a:gd name="connsiteX84" fmla="*/ 7843887 w 12240040"/>
                <a:gd name="connsiteY84" fmla="*/ 0 h 347675"/>
                <a:gd name="connsiteX85" fmla="*/ 7948811 w 12240040"/>
                <a:gd name="connsiteY85" fmla="*/ 0 h 347675"/>
                <a:gd name="connsiteX86" fmla="*/ 7784617 w 12240040"/>
                <a:gd name="connsiteY86" fmla="*/ 347675 h 347675"/>
                <a:gd name="connsiteX87" fmla="*/ 7679693 w 12240040"/>
                <a:gd name="connsiteY87" fmla="*/ 347675 h 347675"/>
                <a:gd name="connsiteX88" fmla="*/ 7652677 w 12240040"/>
                <a:gd name="connsiteY88" fmla="*/ 0 h 347675"/>
                <a:gd name="connsiteX89" fmla="*/ 7757601 w 12240040"/>
                <a:gd name="connsiteY89" fmla="*/ 0 h 347675"/>
                <a:gd name="connsiteX90" fmla="*/ 7593407 w 12240040"/>
                <a:gd name="connsiteY90" fmla="*/ 347675 h 347675"/>
                <a:gd name="connsiteX91" fmla="*/ 7488483 w 12240040"/>
                <a:gd name="connsiteY91" fmla="*/ 347675 h 347675"/>
                <a:gd name="connsiteX92" fmla="*/ 7447678 w 12240040"/>
                <a:gd name="connsiteY92" fmla="*/ 0 h 347675"/>
                <a:gd name="connsiteX93" fmla="*/ 7552602 w 12240040"/>
                <a:gd name="connsiteY93" fmla="*/ 0 h 347675"/>
                <a:gd name="connsiteX94" fmla="*/ 7388408 w 12240040"/>
                <a:gd name="connsiteY94" fmla="*/ 347675 h 347675"/>
                <a:gd name="connsiteX95" fmla="*/ 7283484 w 12240040"/>
                <a:gd name="connsiteY95" fmla="*/ 347675 h 347675"/>
                <a:gd name="connsiteX96" fmla="*/ 7242677 w 12240040"/>
                <a:gd name="connsiteY96" fmla="*/ 0 h 347675"/>
                <a:gd name="connsiteX97" fmla="*/ 7347601 w 12240040"/>
                <a:gd name="connsiteY97" fmla="*/ 0 h 347675"/>
                <a:gd name="connsiteX98" fmla="*/ 7183407 w 12240040"/>
                <a:gd name="connsiteY98" fmla="*/ 347675 h 347675"/>
                <a:gd name="connsiteX99" fmla="*/ 7078483 w 12240040"/>
                <a:gd name="connsiteY99" fmla="*/ 347675 h 347675"/>
                <a:gd name="connsiteX100" fmla="*/ 7037676 w 12240040"/>
                <a:gd name="connsiteY100" fmla="*/ 0 h 347675"/>
                <a:gd name="connsiteX101" fmla="*/ 7142600 w 12240040"/>
                <a:gd name="connsiteY101" fmla="*/ 0 h 347675"/>
                <a:gd name="connsiteX102" fmla="*/ 6978406 w 12240040"/>
                <a:gd name="connsiteY102" fmla="*/ 347675 h 347675"/>
                <a:gd name="connsiteX103" fmla="*/ 6873482 w 12240040"/>
                <a:gd name="connsiteY103" fmla="*/ 347675 h 347675"/>
                <a:gd name="connsiteX104" fmla="*/ 6832675 w 12240040"/>
                <a:gd name="connsiteY104" fmla="*/ 0 h 347675"/>
                <a:gd name="connsiteX105" fmla="*/ 6937599 w 12240040"/>
                <a:gd name="connsiteY105" fmla="*/ 0 h 347675"/>
                <a:gd name="connsiteX106" fmla="*/ 6773405 w 12240040"/>
                <a:gd name="connsiteY106" fmla="*/ 347675 h 347675"/>
                <a:gd name="connsiteX107" fmla="*/ 6668481 w 12240040"/>
                <a:gd name="connsiteY107" fmla="*/ 347675 h 347675"/>
                <a:gd name="connsiteX108" fmla="*/ 6627674 w 12240040"/>
                <a:gd name="connsiteY108" fmla="*/ 0 h 347675"/>
                <a:gd name="connsiteX109" fmla="*/ 6732598 w 12240040"/>
                <a:gd name="connsiteY109" fmla="*/ 0 h 347675"/>
                <a:gd name="connsiteX110" fmla="*/ 6568404 w 12240040"/>
                <a:gd name="connsiteY110" fmla="*/ 347675 h 347675"/>
                <a:gd name="connsiteX111" fmla="*/ 6463480 w 12240040"/>
                <a:gd name="connsiteY111" fmla="*/ 347675 h 347675"/>
                <a:gd name="connsiteX112" fmla="*/ 6422673 w 12240040"/>
                <a:gd name="connsiteY112" fmla="*/ 0 h 347675"/>
                <a:gd name="connsiteX113" fmla="*/ 6527597 w 12240040"/>
                <a:gd name="connsiteY113" fmla="*/ 0 h 347675"/>
                <a:gd name="connsiteX114" fmla="*/ 6363403 w 12240040"/>
                <a:gd name="connsiteY114" fmla="*/ 347675 h 347675"/>
                <a:gd name="connsiteX115" fmla="*/ 6258479 w 12240040"/>
                <a:gd name="connsiteY115" fmla="*/ 347675 h 347675"/>
                <a:gd name="connsiteX116" fmla="*/ 6217672 w 12240040"/>
                <a:gd name="connsiteY116" fmla="*/ 0 h 347675"/>
                <a:gd name="connsiteX117" fmla="*/ 6322596 w 12240040"/>
                <a:gd name="connsiteY117" fmla="*/ 0 h 347675"/>
                <a:gd name="connsiteX118" fmla="*/ 6158402 w 12240040"/>
                <a:gd name="connsiteY118" fmla="*/ 347675 h 347675"/>
                <a:gd name="connsiteX119" fmla="*/ 6053478 w 12240040"/>
                <a:gd name="connsiteY119" fmla="*/ 347675 h 347675"/>
                <a:gd name="connsiteX120" fmla="*/ 6012672 w 12240040"/>
                <a:gd name="connsiteY120" fmla="*/ 0 h 347675"/>
                <a:gd name="connsiteX121" fmla="*/ 6117596 w 12240040"/>
                <a:gd name="connsiteY121" fmla="*/ 0 h 347675"/>
                <a:gd name="connsiteX122" fmla="*/ 5953402 w 12240040"/>
                <a:gd name="connsiteY122" fmla="*/ 347675 h 347675"/>
                <a:gd name="connsiteX123" fmla="*/ 5848478 w 12240040"/>
                <a:gd name="connsiteY123" fmla="*/ 347675 h 347675"/>
                <a:gd name="connsiteX124" fmla="*/ 5807671 w 12240040"/>
                <a:gd name="connsiteY124" fmla="*/ 0 h 347675"/>
                <a:gd name="connsiteX125" fmla="*/ 5912595 w 12240040"/>
                <a:gd name="connsiteY125" fmla="*/ 0 h 347675"/>
                <a:gd name="connsiteX126" fmla="*/ 5748402 w 12240040"/>
                <a:gd name="connsiteY126" fmla="*/ 347675 h 347675"/>
                <a:gd name="connsiteX127" fmla="*/ 5643479 w 12240040"/>
                <a:gd name="connsiteY127" fmla="*/ 347675 h 347675"/>
                <a:gd name="connsiteX128" fmla="*/ 5602671 w 12240040"/>
                <a:gd name="connsiteY128" fmla="*/ 0 h 347675"/>
                <a:gd name="connsiteX129" fmla="*/ 5707595 w 12240040"/>
                <a:gd name="connsiteY129" fmla="*/ 0 h 347675"/>
                <a:gd name="connsiteX130" fmla="*/ 5543402 w 12240040"/>
                <a:gd name="connsiteY130" fmla="*/ 347675 h 347675"/>
                <a:gd name="connsiteX131" fmla="*/ 5438478 w 12240040"/>
                <a:gd name="connsiteY131" fmla="*/ 347675 h 347675"/>
                <a:gd name="connsiteX132" fmla="*/ 5411462 w 12240040"/>
                <a:gd name="connsiteY132" fmla="*/ 0 h 347675"/>
                <a:gd name="connsiteX133" fmla="*/ 5516385 w 12240040"/>
                <a:gd name="connsiteY133" fmla="*/ 0 h 347675"/>
                <a:gd name="connsiteX134" fmla="*/ 5352193 w 12240040"/>
                <a:gd name="connsiteY134" fmla="*/ 347675 h 347675"/>
                <a:gd name="connsiteX135" fmla="*/ 5247268 w 12240040"/>
                <a:gd name="connsiteY135" fmla="*/ 347675 h 347675"/>
                <a:gd name="connsiteX136" fmla="*/ 5206463 w 12240040"/>
                <a:gd name="connsiteY136" fmla="*/ 0 h 347675"/>
                <a:gd name="connsiteX137" fmla="*/ 5311388 w 12240040"/>
                <a:gd name="connsiteY137" fmla="*/ 0 h 347675"/>
                <a:gd name="connsiteX138" fmla="*/ 5147194 w 12240040"/>
                <a:gd name="connsiteY138" fmla="*/ 347675 h 347675"/>
                <a:gd name="connsiteX139" fmla="*/ 5042269 w 12240040"/>
                <a:gd name="connsiteY139" fmla="*/ 347675 h 347675"/>
                <a:gd name="connsiteX140" fmla="*/ 5001460 w 12240040"/>
                <a:gd name="connsiteY140" fmla="*/ 0 h 347675"/>
                <a:gd name="connsiteX141" fmla="*/ 5106386 w 12240040"/>
                <a:gd name="connsiteY141" fmla="*/ 0 h 347675"/>
                <a:gd name="connsiteX142" fmla="*/ 4942191 w 12240040"/>
                <a:gd name="connsiteY142" fmla="*/ 347675 h 347675"/>
                <a:gd name="connsiteX143" fmla="*/ 4837267 w 12240040"/>
                <a:gd name="connsiteY143" fmla="*/ 347675 h 347675"/>
                <a:gd name="connsiteX144" fmla="*/ 4796461 w 12240040"/>
                <a:gd name="connsiteY144" fmla="*/ 0 h 347675"/>
                <a:gd name="connsiteX145" fmla="*/ 4901383 w 12240040"/>
                <a:gd name="connsiteY145" fmla="*/ 0 h 347675"/>
                <a:gd name="connsiteX146" fmla="*/ 4737191 w 12240040"/>
                <a:gd name="connsiteY146" fmla="*/ 347675 h 347675"/>
                <a:gd name="connsiteX147" fmla="*/ 4632266 w 12240040"/>
                <a:gd name="connsiteY147" fmla="*/ 347675 h 347675"/>
                <a:gd name="connsiteX148" fmla="*/ 4591459 w 12240040"/>
                <a:gd name="connsiteY148" fmla="*/ 0 h 347675"/>
                <a:gd name="connsiteX149" fmla="*/ 4696383 w 12240040"/>
                <a:gd name="connsiteY149" fmla="*/ 0 h 347675"/>
                <a:gd name="connsiteX150" fmla="*/ 4532189 w 12240040"/>
                <a:gd name="connsiteY150" fmla="*/ 347675 h 347675"/>
                <a:gd name="connsiteX151" fmla="*/ 4427265 w 12240040"/>
                <a:gd name="connsiteY151" fmla="*/ 347675 h 347675"/>
                <a:gd name="connsiteX152" fmla="*/ 4386457 w 12240040"/>
                <a:gd name="connsiteY152" fmla="*/ 0 h 347675"/>
                <a:gd name="connsiteX153" fmla="*/ 4491381 w 12240040"/>
                <a:gd name="connsiteY153" fmla="*/ 0 h 347675"/>
                <a:gd name="connsiteX154" fmla="*/ 4327188 w 12240040"/>
                <a:gd name="connsiteY154" fmla="*/ 347675 h 347675"/>
                <a:gd name="connsiteX155" fmla="*/ 4222266 w 12240040"/>
                <a:gd name="connsiteY155" fmla="*/ 347675 h 347675"/>
                <a:gd name="connsiteX156" fmla="*/ 4181459 w 12240040"/>
                <a:gd name="connsiteY156" fmla="*/ 0 h 347675"/>
                <a:gd name="connsiteX157" fmla="*/ 4286380 w 12240040"/>
                <a:gd name="connsiteY157" fmla="*/ 0 h 347675"/>
                <a:gd name="connsiteX158" fmla="*/ 4122189 w 12240040"/>
                <a:gd name="connsiteY158" fmla="*/ 347675 h 347675"/>
                <a:gd name="connsiteX159" fmla="*/ 4017265 w 12240040"/>
                <a:gd name="connsiteY159" fmla="*/ 347675 h 347675"/>
                <a:gd name="connsiteX160" fmla="*/ 3976457 w 12240040"/>
                <a:gd name="connsiteY160" fmla="*/ 0 h 347675"/>
                <a:gd name="connsiteX161" fmla="*/ 4081381 w 12240040"/>
                <a:gd name="connsiteY161" fmla="*/ 0 h 347675"/>
                <a:gd name="connsiteX162" fmla="*/ 3917187 w 12240040"/>
                <a:gd name="connsiteY162" fmla="*/ 347675 h 347675"/>
                <a:gd name="connsiteX163" fmla="*/ 3812264 w 12240040"/>
                <a:gd name="connsiteY163" fmla="*/ 347675 h 347675"/>
                <a:gd name="connsiteX164" fmla="*/ 3771456 w 12240040"/>
                <a:gd name="connsiteY164" fmla="*/ 0 h 347675"/>
                <a:gd name="connsiteX165" fmla="*/ 3876380 w 12240040"/>
                <a:gd name="connsiteY165" fmla="*/ 0 h 347675"/>
                <a:gd name="connsiteX166" fmla="*/ 3712187 w 12240040"/>
                <a:gd name="connsiteY166" fmla="*/ 347675 h 347675"/>
                <a:gd name="connsiteX167" fmla="*/ 3607263 w 12240040"/>
                <a:gd name="connsiteY167" fmla="*/ 347675 h 347675"/>
                <a:gd name="connsiteX168" fmla="*/ 3566456 w 12240040"/>
                <a:gd name="connsiteY168" fmla="*/ 0 h 347675"/>
                <a:gd name="connsiteX169" fmla="*/ 3671379 w 12240040"/>
                <a:gd name="connsiteY169" fmla="*/ 0 h 347675"/>
                <a:gd name="connsiteX170" fmla="*/ 3507186 w 12240040"/>
                <a:gd name="connsiteY170" fmla="*/ 347675 h 347675"/>
                <a:gd name="connsiteX171" fmla="*/ 3402262 w 12240040"/>
                <a:gd name="connsiteY171" fmla="*/ 347675 h 347675"/>
                <a:gd name="connsiteX172" fmla="*/ 3361454 w 12240040"/>
                <a:gd name="connsiteY172" fmla="*/ 0 h 347675"/>
                <a:gd name="connsiteX173" fmla="*/ 3466379 w 12240040"/>
                <a:gd name="connsiteY173" fmla="*/ 0 h 347675"/>
                <a:gd name="connsiteX174" fmla="*/ 3302184 w 12240040"/>
                <a:gd name="connsiteY174" fmla="*/ 347675 h 347675"/>
                <a:gd name="connsiteX175" fmla="*/ 3197260 w 12240040"/>
                <a:gd name="connsiteY175" fmla="*/ 347675 h 347675"/>
                <a:gd name="connsiteX176" fmla="*/ 3170244 w 12240040"/>
                <a:gd name="connsiteY176" fmla="*/ 0 h 347675"/>
                <a:gd name="connsiteX177" fmla="*/ 3275168 w 12240040"/>
                <a:gd name="connsiteY177" fmla="*/ 0 h 347675"/>
                <a:gd name="connsiteX178" fmla="*/ 3110974 w 12240040"/>
                <a:gd name="connsiteY178" fmla="*/ 347675 h 347675"/>
                <a:gd name="connsiteX179" fmla="*/ 3006050 w 12240040"/>
                <a:gd name="connsiteY179" fmla="*/ 347675 h 347675"/>
                <a:gd name="connsiteX180" fmla="*/ 2965245 w 12240040"/>
                <a:gd name="connsiteY180" fmla="*/ 0 h 347675"/>
                <a:gd name="connsiteX181" fmla="*/ 3070169 w 12240040"/>
                <a:gd name="connsiteY181" fmla="*/ 0 h 347675"/>
                <a:gd name="connsiteX182" fmla="*/ 2905975 w 12240040"/>
                <a:gd name="connsiteY182" fmla="*/ 347675 h 347675"/>
                <a:gd name="connsiteX183" fmla="*/ 2801051 w 12240040"/>
                <a:gd name="connsiteY183" fmla="*/ 347675 h 347675"/>
                <a:gd name="connsiteX184" fmla="*/ 2760244 w 12240040"/>
                <a:gd name="connsiteY184" fmla="*/ 0 h 347675"/>
                <a:gd name="connsiteX185" fmla="*/ 2865168 w 12240040"/>
                <a:gd name="connsiteY185" fmla="*/ 0 h 347675"/>
                <a:gd name="connsiteX186" fmla="*/ 2700973 w 12240040"/>
                <a:gd name="connsiteY186" fmla="*/ 347675 h 347675"/>
                <a:gd name="connsiteX187" fmla="*/ 2596050 w 12240040"/>
                <a:gd name="connsiteY187" fmla="*/ 347675 h 347675"/>
                <a:gd name="connsiteX188" fmla="*/ 2555242 w 12240040"/>
                <a:gd name="connsiteY188" fmla="*/ 0 h 347675"/>
                <a:gd name="connsiteX189" fmla="*/ 2660166 w 12240040"/>
                <a:gd name="connsiteY189" fmla="*/ 0 h 347675"/>
                <a:gd name="connsiteX190" fmla="*/ 2495973 w 12240040"/>
                <a:gd name="connsiteY190" fmla="*/ 347675 h 347675"/>
                <a:gd name="connsiteX191" fmla="*/ 2391049 w 12240040"/>
                <a:gd name="connsiteY191" fmla="*/ 347675 h 347675"/>
                <a:gd name="connsiteX192" fmla="*/ 2350242 w 12240040"/>
                <a:gd name="connsiteY192" fmla="*/ 0 h 347675"/>
                <a:gd name="connsiteX193" fmla="*/ 2455165 w 12240040"/>
                <a:gd name="connsiteY193" fmla="*/ 0 h 347675"/>
                <a:gd name="connsiteX194" fmla="*/ 2290972 w 12240040"/>
                <a:gd name="connsiteY194" fmla="*/ 347675 h 347675"/>
                <a:gd name="connsiteX195" fmla="*/ 2186048 w 12240040"/>
                <a:gd name="connsiteY195" fmla="*/ 347675 h 347675"/>
                <a:gd name="connsiteX196" fmla="*/ 2145240 w 12240040"/>
                <a:gd name="connsiteY196" fmla="*/ 0 h 347675"/>
                <a:gd name="connsiteX197" fmla="*/ 2250164 w 12240040"/>
                <a:gd name="connsiteY197" fmla="*/ 0 h 347675"/>
                <a:gd name="connsiteX198" fmla="*/ 2085970 w 12240040"/>
                <a:gd name="connsiteY198" fmla="*/ 347675 h 347675"/>
                <a:gd name="connsiteX199" fmla="*/ 1981046 w 12240040"/>
                <a:gd name="connsiteY199" fmla="*/ 347675 h 347675"/>
                <a:gd name="connsiteX200" fmla="*/ 1940238 w 12240040"/>
                <a:gd name="connsiteY200" fmla="*/ 0 h 347675"/>
                <a:gd name="connsiteX201" fmla="*/ 2045162 w 12240040"/>
                <a:gd name="connsiteY201" fmla="*/ 0 h 347675"/>
                <a:gd name="connsiteX202" fmla="*/ 1880969 w 12240040"/>
                <a:gd name="connsiteY202" fmla="*/ 347675 h 347675"/>
                <a:gd name="connsiteX203" fmla="*/ 1776044 w 12240040"/>
                <a:gd name="connsiteY203" fmla="*/ 347675 h 347675"/>
                <a:gd name="connsiteX204" fmla="*/ 1735237 w 12240040"/>
                <a:gd name="connsiteY204" fmla="*/ 0 h 347675"/>
                <a:gd name="connsiteX205" fmla="*/ 1840161 w 12240040"/>
                <a:gd name="connsiteY205" fmla="*/ 0 h 347675"/>
                <a:gd name="connsiteX206" fmla="*/ 1675967 w 12240040"/>
                <a:gd name="connsiteY206" fmla="*/ 347675 h 347675"/>
                <a:gd name="connsiteX207" fmla="*/ 1571043 w 12240040"/>
                <a:gd name="connsiteY207" fmla="*/ 347675 h 347675"/>
                <a:gd name="connsiteX208" fmla="*/ 1530236 w 12240040"/>
                <a:gd name="connsiteY208" fmla="*/ 0 h 347675"/>
                <a:gd name="connsiteX209" fmla="*/ 1635160 w 12240040"/>
                <a:gd name="connsiteY209" fmla="*/ 0 h 347675"/>
                <a:gd name="connsiteX210" fmla="*/ 1470966 w 12240040"/>
                <a:gd name="connsiteY210" fmla="*/ 347675 h 347675"/>
                <a:gd name="connsiteX211" fmla="*/ 1366042 w 12240040"/>
                <a:gd name="connsiteY211" fmla="*/ 347675 h 347675"/>
                <a:gd name="connsiteX212" fmla="*/ 1325235 w 12240040"/>
                <a:gd name="connsiteY212" fmla="*/ 0 h 347675"/>
                <a:gd name="connsiteX213" fmla="*/ 1430159 w 12240040"/>
                <a:gd name="connsiteY213" fmla="*/ 0 h 347675"/>
                <a:gd name="connsiteX214" fmla="*/ 1265965 w 12240040"/>
                <a:gd name="connsiteY214" fmla="*/ 347675 h 347675"/>
                <a:gd name="connsiteX215" fmla="*/ 1161041 w 12240040"/>
                <a:gd name="connsiteY215" fmla="*/ 347675 h 347675"/>
                <a:gd name="connsiteX216" fmla="*/ 1120234 w 12240040"/>
                <a:gd name="connsiteY216" fmla="*/ 0 h 347675"/>
                <a:gd name="connsiteX217" fmla="*/ 1225158 w 12240040"/>
                <a:gd name="connsiteY217" fmla="*/ 0 h 347675"/>
                <a:gd name="connsiteX218" fmla="*/ 1060964 w 12240040"/>
                <a:gd name="connsiteY218" fmla="*/ 347675 h 347675"/>
                <a:gd name="connsiteX219" fmla="*/ 956040 w 12240040"/>
                <a:gd name="connsiteY219" fmla="*/ 347675 h 347675"/>
                <a:gd name="connsiteX220" fmla="*/ 929024 w 12240040"/>
                <a:gd name="connsiteY220" fmla="*/ 0 h 347675"/>
                <a:gd name="connsiteX221" fmla="*/ 1033948 w 12240040"/>
                <a:gd name="connsiteY221" fmla="*/ 0 h 347675"/>
                <a:gd name="connsiteX222" fmla="*/ 869754 w 12240040"/>
                <a:gd name="connsiteY222" fmla="*/ 347675 h 347675"/>
                <a:gd name="connsiteX223" fmla="*/ 764830 w 12240040"/>
                <a:gd name="connsiteY223" fmla="*/ 347675 h 347675"/>
                <a:gd name="connsiteX224" fmla="*/ 737813 w 12240040"/>
                <a:gd name="connsiteY224" fmla="*/ 0 h 347675"/>
                <a:gd name="connsiteX225" fmla="*/ 842738 w 12240040"/>
                <a:gd name="connsiteY225" fmla="*/ 0 h 347675"/>
                <a:gd name="connsiteX226" fmla="*/ 678544 w 12240040"/>
                <a:gd name="connsiteY226" fmla="*/ 347675 h 347675"/>
                <a:gd name="connsiteX227" fmla="*/ 573620 w 12240040"/>
                <a:gd name="connsiteY227" fmla="*/ 347675 h 347675"/>
                <a:gd name="connsiteX228" fmla="*/ 546603 w 12240040"/>
                <a:gd name="connsiteY228" fmla="*/ 0 h 347675"/>
                <a:gd name="connsiteX229" fmla="*/ 651527 w 12240040"/>
                <a:gd name="connsiteY229" fmla="*/ 0 h 347675"/>
                <a:gd name="connsiteX230" fmla="*/ 487333 w 12240040"/>
                <a:gd name="connsiteY230" fmla="*/ 347675 h 347675"/>
                <a:gd name="connsiteX231" fmla="*/ 382409 w 12240040"/>
                <a:gd name="connsiteY231" fmla="*/ 347675 h 347675"/>
                <a:gd name="connsiteX232" fmla="*/ 355393 w 12240040"/>
                <a:gd name="connsiteY232" fmla="*/ 0 h 347675"/>
                <a:gd name="connsiteX233" fmla="*/ 460317 w 12240040"/>
                <a:gd name="connsiteY233" fmla="*/ 0 h 347675"/>
                <a:gd name="connsiteX234" fmla="*/ 296123 w 12240040"/>
                <a:gd name="connsiteY234" fmla="*/ 347675 h 347675"/>
                <a:gd name="connsiteX235" fmla="*/ 191199 w 12240040"/>
                <a:gd name="connsiteY235" fmla="*/ 347675 h 347675"/>
                <a:gd name="connsiteX236" fmla="*/ 164194 w 12240040"/>
                <a:gd name="connsiteY236" fmla="*/ 0 h 347675"/>
                <a:gd name="connsiteX237" fmla="*/ 269118 w 12240040"/>
                <a:gd name="connsiteY237" fmla="*/ 0 h 347675"/>
                <a:gd name="connsiteX238" fmla="*/ 104924 w 12240040"/>
                <a:gd name="connsiteY238" fmla="*/ 347675 h 347675"/>
                <a:gd name="connsiteX239" fmla="*/ 0 w 12240040"/>
                <a:gd name="connsiteY239" fmla="*/ 347675 h 3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Lst>
              <a:rect l="l" t="t" r="r" b="b"/>
              <a:pathLst>
                <a:path w="12240040" h="347675">
                  <a:moveTo>
                    <a:pt x="12135116" y="0"/>
                  </a:moveTo>
                  <a:lnTo>
                    <a:pt x="12240040" y="0"/>
                  </a:lnTo>
                  <a:lnTo>
                    <a:pt x="12075846" y="347675"/>
                  </a:lnTo>
                  <a:lnTo>
                    <a:pt x="11970922" y="347675"/>
                  </a:lnTo>
                  <a:close/>
                  <a:moveTo>
                    <a:pt x="11930117" y="0"/>
                  </a:moveTo>
                  <a:lnTo>
                    <a:pt x="12035041" y="0"/>
                  </a:lnTo>
                  <a:lnTo>
                    <a:pt x="11870847" y="347675"/>
                  </a:lnTo>
                  <a:lnTo>
                    <a:pt x="11765923" y="347675"/>
                  </a:lnTo>
                  <a:close/>
                  <a:moveTo>
                    <a:pt x="11725116" y="0"/>
                  </a:moveTo>
                  <a:lnTo>
                    <a:pt x="11830040" y="0"/>
                  </a:lnTo>
                  <a:lnTo>
                    <a:pt x="11665846" y="347675"/>
                  </a:lnTo>
                  <a:lnTo>
                    <a:pt x="11560922" y="347675"/>
                  </a:lnTo>
                  <a:close/>
                  <a:moveTo>
                    <a:pt x="11520115" y="0"/>
                  </a:moveTo>
                  <a:lnTo>
                    <a:pt x="11625039" y="0"/>
                  </a:lnTo>
                  <a:lnTo>
                    <a:pt x="11460845" y="347675"/>
                  </a:lnTo>
                  <a:lnTo>
                    <a:pt x="11355921" y="347675"/>
                  </a:lnTo>
                  <a:close/>
                  <a:moveTo>
                    <a:pt x="11315114" y="0"/>
                  </a:moveTo>
                  <a:lnTo>
                    <a:pt x="11420038" y="0"/>
                  </a:lnTo>
                  <a:lnTo>
                    <a:pt x="11255844" y="347675"/>
                  </a:lnTo>
                  <a:lnTo>
                    <a:pt x="11150920" y="347675"/>
                  </a:lnTo>
                  <a:close/>
                  <a:moveTo>
                    <a:pt x="11110113" y="0"/>
                  </a:moveTo>
                  <a:lnTo>
                    <a:pt x="11215037" y="0"/>
                  </a:lnTo>
                  <a:lnTo>
                    <a:pt x="11050843" y="347675"/>
                  </a:lnTo>
                  <a:lnTo>
                    <a:pt x="10945919" y="347675"/>
                  </a:lnTo>
                  <a:close/>
                  <a:moveTo>
                    <a:pt x="10905112" y="0"/>
                  </a:moveTo>
                  <a:lnTo>
                    <a:pt x="11010036" y="0"/>
                  </a:lnTo>
                  <a:lnTo>
                    <a:pt x="10845842" y="347675"/>
                  </a:lnTo>
                  <a:lnTo>
                    <a:pt x="10740918" y="347675"/>
                  </a:lnTo>
                  <a:close/>
                  <a:moveTo>
                    <a:pt x="10700111" y="0"/>
                  </a:moveTo>
                  <a:lnTo>
                    <a:pt x="10805035" y="0"/>
                  </a:lnTo>
                  <a:lnTo>
                    <a:pt x="10640841" y="347675"/>
                  </a:lnTo>
                  <a:lnTo>
                    <a:pt x="10535917" y="347675"/>
                  </a:lnTo>
                  <a:close/>
                  <a:moveTo>
                    <a:pt x="10495110" y="0"/>
                  </a:moveTo>
                  <a:lnTo>
                    <a:pt x="10600034" y="0"/>
                  </a:lnTo>
                  <a:lnTo>
                    <a:pt x="10435840" y="347675"/>
                  </a:lnTo>
                  <a:lnTo>
                    <a:pt x="10330916" y="347675"/>
                  </a:lnTo>
                  <a:close/>
                  <a:moveTo>
                    <a:pt x="10290109" y="0"/>
                  </a:moveTo>
                  <a:lnTo>
                    <a:pt x="10395033" y="0"/>
                  </a:lnTo>
                  <a:lnTo>
                    <a:pt x="10230839" y="347675"/>
                  </a:lnTo>
                  <a:lnTo>
                    <a:pt x="10125915" y="347675"/>
                  </a:lnTo>
                  <a:close/>
                  <a:moveTo>
                    <a:pt x="10085108" y="0"/>
                  </a:moveTo>
                  <a:lnTo>
                    <a:pt x="10190032" y="0"/>
                  </a:lnTo>
                  <a:lnTo>
                    <a:pt x="10025838" y="347675"/>
                  </a:lnTo>
                  <a:lnTo>
                    <a:pt x="9920914" y="347675"/>
                  </a:lnTo>
                  <a:close/>
                  <a:moveTo>
                    <a:pt x="9893895" y="0"/>
                  </a:moveTo>
                  <a:lnTo>
                    <a:pt x="9998819" y="0"/>
                  </a:lnTo>
                  <a:lnTo>
                    <a:pt x="9834625" y="347675"/>
                  </a:lnTo>
                  <a:lnTo>
                    <a:pt x="9729701" y="347675"/>
                  </a:lnTo>
                  <a:close/>
                  <a:moveTo>
                    <a:pt x="9688896" y="0"/>
                  </a:moveTo>
                  <a:lnTo>
                    <a:pt x="9793820" y="0"/>
                  </a:lnTo>
                  <a:lnTo>
                    <a:pt x="9629626" y="347675"/>
                  </a:lnTo>
                  <a:lnTo>
                    <a:pt x="9524702" y="347675"/>
                  </a:lnTo>
                  <a:close/>
                  <a:moveTo>
                    <a:pt x="9483895" y="0"/>
                  </a:moveTo>
                  <a:lnTo>
                    <a:pt x="9588819" y="0"/>
                  </a:lnTo>
                  <a:lnTo>
                    <a:pt x="9424625" y="347675"/>
                  </a:lnTo>
                  <a:lnTo>
                    <a:pt x="9319701" y="347675"/>
                  </a:lnTo>
                  <a:close/>
                  <a:moveTo>
                    <a:pt x="9278894" y="0"/>
                  </a:moveTo>
                  <a:lnTo>
                    <a:pt x="9383818" y="0"/>
                  </a:lnTo>
                  <a:lnTo>
                    <a:pt x="9219624" y="347675"/>
                  </a:lnTo>
                  <a:lnTo>
                    <a:pt x="9114700" y="347675"/>
                  </a:lnTo>
                  <a:close/>
                  <a:moveTo>
                    <a:pt x="9073893" y="0"/>
                  </a:moveTo>
                  <a:lnTo>
                    <a:pt x="9178817" y="0"/>
                  </a:lnTo>
                  <a:lnTo>
                    <a:pt x="9014623" y="347675"/>
                  </a:lnTo>
                  <a:lnTo>
                    <a:pt x="8909699" y="347675"/>
                  </a:lnTo>
                  <a:close/>
                  <a:moveTo>
                    <a:pt x="8868892" y="0"/>
                  </a:moveTo>
                  <a:lnTo>
                    <a:pt x="8973816" y="0"/>
                  </a:lnTo>
                  <a:lnTo>
                    <a:pt x="8809622" y="347675"/>
                  </a:lnTo>
                  <a:lnTo>
                    <a:pt x="8704698" y="347675"/>
                  </a:lnTo>
                  <a:close/>
                  <a:moveTo>
                    <a:pt x="8663891" y="0"/>
                  </a:moveTo>
                  <a:lnTo>
                    <a:pt x="8768815" y="0"/>
                  </a:lnTo>
                  <a:lnTo>
                    <a:pt x="8604621" y="347675"/>
                  </a:lnTo>
                  <a:lnTo>
                    <a:pt x="8499697" y="347675"/>
                  </a:lnTo>
                  <a:close/>
                  <a:moveTo>
                    <a:pt x="8458890" y="0"/>
                  </a:moveTo>
                  <a:lnTo>
                    <a:pt x="8563814" y="0"/>
                  </a:lnTo>
                  <a:lnTo>
                    <a:pt x="8399620" y="347675"/>
                  </a:lnTo>
                  <a:lnTo>
                    <a:pt x="8294696" y="347675"/>
                  </a:lnTo>
                  <a:close/>
                  <a:moveTo>
                    <a:pt x="8253889" y="0"/>
                  </a:moveTo>
                  <a:lnTo>
                    <a:pt x="8358813" y="0"/>
                  </a:lnTo>
                  <a:lnTo>
                    <a:pt x="8194619" y="347675"/>
                  </a:lnTo>
                  <a:lnTo>
                    <a:pt x="8089695" y="347675"/>
                  </a:lnTo>
                  <a:close/>
                  <a:moveTo>
                    <a:pt x="8048888" y="0"/>
                  </a:moveTo>
                  <a:lnTo>
                    <a:pt x="8153812" y="0"/>
                  </a:lnTo>
                  <a:lnTo>
                    <a:pt x="7989618" y="347675"/>
                  </a:lnTo>
                  <a:lnTo>
                    <a:pt x="7884694" y="347675"/>
                  </a:lnTo>
                  <a:close/>
                  <a:moveTo>
                    <a:pt x="7843887" y="0"/>
                  </a:moveTo>
                  <a:lnTo>
                    <a:pt x="7948811" y="0"/>
                  </a:lnTo>
                  <a:lnTo>
                    <a:pt x="7784617" y="347675"/>
                  </a:lnTo>
                  <a:lnTo>
                    <a:pt x="7679693" y="347675"/>
                  </a:lnTo>
                  <a:close/>
                  <a:moveTo>
                    <a:pt x="7652677" y="0"/>
                  </a:moveTo>
                  <a:lnTo>
                    <a:pt x="7757601" y="0"/>
                  </a:lnTo>
                  <a:lnTo>
                    <a:pt x="7593407" y="347675"/>
                  </a:lnTo>
                  <a:lnTo>
                    <a:pt x="7488483" y="347675"/>
                  </a:lnTo>
                  <a:close/>
                  <a:moveTo>
                    <a:pt x="7447678" y="0"/>
                  </a:moveTo>
                  <a:lnTo>
                    <a:pt x="7552602" y="0"/>
                  </a:lnTo>
                  <a:lnTo>
                    <a:pt x="7388408" y="347675"/>
                  </a:lnTo>
                  <a:lnTo>
                    <a:pt x="7283484" y="347675"/>
                  </a:lnTo>
                  <a:close/>
                  <a:moveTo>
                    <a:pt x="7242677" y="0"/>
                  </a:moveTo>
                  <a:lnTo>
                    <a:pt x="7347601" y="0"/>
                  </a:lnTo>
                  <a:lnTo>
                    <a:pt x="7183407" y="347675"/>
                  </a:lnTo>
                  <a:lnTo>
                    <a:pt x="7078483" y="347675"/>
                  </a:lnTo>
                  <a:close/>
                  <a:moveTo>
                    <a:pt x="7037676" y="0"/>
                  </a:moveTo>
                  <a:lnTo>
                    <a:pt x="7142600" y="0"/>
                  </a:lnTo>
                  <a:lnTo>
                    <a:pt x="6978406" y="347675"/>
                  </a:lnTo>
                  <a:lnTo>
                    <a:pt x="6873482" y="347675"/>
                  </a:lnTo>
                  <a:close/>
                  <a:moveTo>
                    <a:pt x="6832675" y="0"/>
                  </a:moveTo>
                  <a:lnTo>
                    <a:pt x="6937599" y="0"/>
                  </a:lnTo>
                  <a:lnTo>
                    <a:pt x="6773405" y="347675"/>
                  </a:lnTo>
                  <a:lnTo>
                    <a:pt x="6668481" y="347675"/>
                  </a:lnTo>
                  <a:close/>
                  <a:moveTo>
                    <a:pt x="6627674" y="0"/>
                  </a:moveTo>
                  <a:lnTo>
                    <a:pt x="6732598" y="0"/>
                  </a:lnTo>
                  <a:lnTo>
                    <a:pt x="6568404" y="347675"/>
                  </a:lnTo>
                  <a:lnTo>
                    <a:pt x="6463480" y="347675"/>
                  </a:lnTo>
                  <a:close/>
                  <a:moveTo>
                    <a:pt x="6422673" y="0"/>
                  </a:moveTo>
                  <a:lnTo>
                    <a:pt x="6527597" y="0"/>
                  </a:lnTo>
                  <a:lnTo>
                    <a:pt x="6363403" y="347675"/>
                  </a:lnTo>
                  <a:lnTo>
                    <a:pt x="6258479" y="347675"/>
                  </a:lnTo>
                  <a:close/>
                  <a:moveTo>
                    <a:pt x="6217672" y="0"/>
                  </a:moveTo>
                  <a:lnTo>
                    <a:pt x="6322596" y="0"/>
                  </a:lnTo>
                  <a:lnTo>
                    <a:pt x="6158402" y="347675"/>
                  </a:lnTo>
                  <a:lnTo>
                    <a:pt x="6053478" y="347675"/>
                  </a:lnTo>
                  <a:close/>
                  <a:moveTo>
                    <a:pt x="6012672" y="0"/>
                  </a:moveTo>
                  <a:lnTo>
                    <a:pt x="6117596" y="0"/>
                  </a:lnTo>
                  <a:lnTo>
                    <a:pt x="5953402" y="347675"/>
                  </a:lnTo>
                  <a:lnTo>
                    <a:pt x="5848478" y="347675"/>
                  </a:lnTo>
                  <a:close/>
                  <a:moveTo>
                    <a:pt x="5807671" y="0"/>
                  </a:moveTo>
                  <a:lnTo>
                    <a:pt x="5912595" y="0"/>
                  </a:lnTo>
                  <a:lnTo>
                    <a:pt x="5748402" y="347675"/>
                  </a:lnTo>
                  <a:lnTo>
                    <a:pt x="5643479" y="347675"/>
                  </a:lnTo>
                  <a:close/>
                  <a:moveTo>
                    <a:pt x="5602671" y="0"/>
                  </a:moveTo>
                  <a:lnTo>
                    <a:pt x="5707595" y="0"/>
                  </a:lnTo>
                  <a:lnTo>
                    <a:pt x="5543402" y="347675"/>
                  </a:lnTo>
                  <a:lnTo>
                    <a:pt x="5438478" y="347675"/>
                  </a:lnTo>
                  <a:close/>
                  <a:moveTo>
                    <a:pt x="5411462" y="0"/>
                  </a:moveTo>
                  <a:lnTo>
                    <a:pt x="5516385" y="0"/>
                  </a:lnTo>
                  <a:lnTo>
                    <a:pt x="5352193" y="347675"/>
                  </a:lnTo>
                  <a:lnTo>
                    <a:pt x="5247268" y="347675"/>
                  </a:lnTo>
                  <a:close/>
                  <a:moveTo>
                    <a:pt x="5206463" y="0"/>
                  </a:moveTo>
                  <a:lnTo>
                    <a:pt x="5311388" y="0"/>
                  </a:lnTo>
                  <a:lnTo>
                    <a:pt x="5147194" y="347675"/>
                  </a:lnTo>
                  <a:lnTo>
                    <a:pt x="5042269" y="347675"/>
                  </a:lnTo>
                  <a:close/>
                  <a:moveTo>
                    <a:pt x="5001460" y="0"/>
                  </a:moveTo>
                  <a:lnTo>
                    <a:pt x="5106386" y="0"/>
                  </a:lnTo>
                  <a:lnTo>
                    <a:pt x="4942191" y="347675"/>
                  </a:lnTo>
                  <a:lnTo>
                    <a:pt x="4837267" y="347675"/>
                  </a:lnTo>
                  <a:close/>
                  <a:moveTo>
                    <a:pt x="4796461" y="0"/>
                  </a:moveTo>
                  <a:lnTo>
                    <a:pt x="4901383" y="0"/>
                  </a:lnTo>
                  <a:lnTo>
                    <a:pt x="4737191" y="347675"/>
                  </a:lnTo>
                  <a:lnTo>
                    <a:pt x="4632266" y="347675"/>
                  </a:lnTo>
                  <a:close/>
                  <a:moveTo>
                    <a:pt x="4591459" y="0"/>
                  </a:moveTo>
                  <a:lnTo>
                    <a:pt x="4696383" y="0"/>
                  </a:lnTo>
                  <a:lnTo>
                    <a:pt x="4532189" y="347675"/>
                  </a:lnTo>
                  <a:lnTo>
                    <a:pt x="4427265" y="347675"/>
                  </a:lnTo>
                  <a:close/>
                  <a:moveTo>
                    <a:pt x="4386457" y="0"/>
                  </a:moveTo>
                  <a:lnTo>
                    <a:pt x="4491381" y="0"/>
                  </a:lnTo>
                  <a:lnTo>
                    <a:pt x="4327188" y="347675"/>
                  </a:lnTo>
                  <a:lnTo>
                    <a:pt x="4222266" y="347675"/>
                  </a:lnTo>
                  <a:close/>
                  <a:moveTo>
                    <a:pt x="4181459" y="0"/>
                  </a:moveTo>
                  <a:lnTo>
                    <a:pt x="4286380" y="0"/>
                  </a:lnTo>
                  <a:lnTo>
                    <a:pt x="4122189" y="347675"/>
                  </a:lnTo>
                  <a:lnTo>
                    <a:pt x="4017265" y="347675"/>
                  </a:lnTo>
                  <a:close/>
                  <a:moveTo>
                    <a:pt x="3976457" y="0"/>
                  </a:moveTo>
                  <a:lnTo>
                    <a:pt x="4081381" y="0"/>
                  </a:lnTo>
                  <a:lnTo>
                    <a:pt x="3917187" y="347675"/>
                  </a:lnTo>
                  <a:lnTo>
                    <a:pt x="3812264" y="347675"/>
                  </a:lnTo>
                  <a:close/>
                  <a:moveTo>
                    <a:pt x="3771456" y="0"/>
                  </a:moveTo>
                  <a:lnTo>
                    <a:pt x="3876380" y="0"/>
                  </a:lnTo>
                  <a:lnTo>
                    <a:pt x="3712187" y="347675"/>
                  </a:lnTo>
                  <a:lnTo>
                    <a:pt x="3607263" y="347675"/>
                  </a:lnTo>
                  <a:close/>
                  <a:moveTo>
                    <a:pt x="3566456" y="0"/>
                  </a:moveTo>
                  <a:lnTo>
                    <a:pt x="3671379" y="0"/>
                  </a:lnTo>
                  <a:lnTo>
                    <a:pt x="3507186" y="347675"/>
                  </a:lnTo>
                  <a:lnTo>
                    <a:pt x="3402262" y="347675"/>
                  </a:lnTo>
                  <a:close/>
                  <a:moveTo>
                    <a:pt x="3361454" y="0"/>
                  </a:moveTo>
                  <a:lnTo>
                    <a:pt x="3466379" y="0"/>
                  </a:lnTo>
                  <a:lnTo>
                    <a:pt x="3302184" y="347675"/>
                  </a:lnTo>
                  <a:lnTo>
                    <a:pt x="3197260" y="347675"/>
                  </a:lnTo>
                  <a:close/>
                  <a:moveTo>
                    <a:pt x="3170244" y="0"/>
                  </a:moveTo>
                  <a:lnTo>
                    <a:pt x="3275168" y="0"/>
                  </a:lnTo>
                  <a:lnTo>
                    <a:pt x="3110974" y="347675"/>
                  </a:lnTo>
                  <a:lnTo>
                    <a:pt x="3006050" y="347675"/>
                  </a:lnTo>
                  <a:close/>
                  <a:moveTo>
                    <a:pt x="2965245" y="0"/>
                  </a:moveTo>
                  <a:lnTo>
                    <a:pt x="3070169" y="0"/>
                  </a:lnTo>
                  <a:lnTo>
                    <a:pt x="2905975" y="347675"/>
                  </a:lnTo>
                  <a:lnTo>
                    <a:pt x="2801051" y="347675"/>
                  </a:lnTo>
                  <a:close/>
                  <a:moveTo>
                    <a:pt x="2760244" y="0"/>
                  </a:moveTo>
                  <a:lnTo>
                    <a:pt x="2865168" y="0"/>
                  </a:lnTo>
                  <a:lnTo>
                    <a:pt x="2700973" y="347675"/>
                  </a:lnTo>
                  <a:lnTo>
                    <a:pt x="2596050" y="347675"/>
                  </a:lnTo>
                  <a:close/>
                  <a:moveTo>
                    <a:pt x="2555242" y="0"/>
                  </a:moveTo>
                  <a:lnTo>
                    <a:pt x="2660166" y="0"/>
                  </a:lnTo>
                  <a:lnTo>
                    <a:pt x="2495973" y="347675"/>
                  </a:lnTo>
                  <a:lnTo>
                    <a:pt x="2391049" y="347675"/>
                  </a:lnTo>
                  <a:close/>
                  <a:moveTo>
                    <a:pt x="2350242" y="0"/>
                  </a:moveTo>
                  <a:lnTo>
                    <a:pt x="2455165" y="0"/>
                  </a:lnTo>
                  <a:lnTo>
                    <a:pt x="2290972" y="347675"/>
                  </a:lnTo>
                  <a:lnTo>
                    <a:pt x="2186048" y="347675"/>
                  </a:lnTo>
                  <a:close/>
                  <a:moveTo>
                    <a:pt x="2145240" y="0"/>
                  </a:moveTo>
                  <a:lnTo>
                    <a:pt x="2250164" y="0"/>
                  </a:lnTo>
                  <a:lnTo>
                    <a:pt x="2085970" y="347675"/>
                  </a:lnTo>
                  <a:lnTo>
                    <a:pt x="1981046" y="347675"/>
                  </a:lnTo>
                  <a:close/>
                  <a:moveTo>
                    <a:pt x="1940238" y="0"/>
                  </a:moveTo>
                  <a:lnTo>
                    <a:pt x="2045162" y="0"/>
                  </a:lnTo>
                  <a:lnTo>
                    <a:pt x="1880969" y="347675"/>
                  </a:lnTo>
                  <a:lnTo>
                    <a:pt x="1776044" y="347675"/>
                  </a:lnTo>
                  <a:close/>
                  <a:moveTo>
                    <a:pt x="1735237" y="0"/>
                  </a:moveTo>
                  <a:lnTo>
                    <a:pt x="1840161" y="0"/>
                  </a:lnTo>
                  <a:lnTo>
                    <a:pt x="1675967" y="347675"/>
                  </a:lnTo>
                  <a:lnTo>
                    <a:pt x="1571043" y="347675"/>
                  </a:lnTo>
                  <a:close/>
                  <a:moveTo>
                    <a:pt x="1530236" y="0"/>
                  </a:moveTo>
                  <a:lnTo>
                    <a:pt x="1635160" y="0"/>
                  </a:lnTo>
                  <a:lnTo>
                    <a:pt x="1470966" y="347675"/>
                  </a:lnTo>
                  <a:lnTo>
                    <a:pt x="1366042" y="347675"/>
                  </a:lnTo>
                  <a:close/>
                  <a:moveTo>
                    <a:pt x="1325235" y="0"/>
                  </a:moveTo>
                  <a:lnTo>
                    <a:pt x="1430159" y="0"/>
                  </a:lnTo>
                  <a:lnTo>
                    <a:pt x="1265965" y="347675"/>
                  </a:lnTo>
                  <a:lnTo>
                    <a:pt x="1161041" y="347675"/>
                  </a:lnTo>
                  <a:close/>
                  <a:moveTo>
                    <a:pt x="1120234" y="0"/>
                  </a:moveTo>
                  <a:lnTo>
                    <a:pt x="1225158" y="0"/>
                  </a:lnTo>
                  <a:lnTo>
                    <a:pt x="1060964" y="347675"/>
                  </a:lnTo>
                  <a:lnTo>
                    <a:pt x="956040" y="347675"/>
                  </a:lnTo>
                  <a:close/>
                  <a:moveTo>
                    <a:pt x="929024" y="0"/>
                  </a:moveTo>
                  <a:lnTo>
                    <a:pt x="1033948" y="0"/>
                  </a:lnTo>
                  <a:lnTo>
                    <a:pt x="869754" y="347675"/>
                  </a:lnTo>
                  <a:lnTo>
                    <a:pt x="764830" y="347675"/>
                  </a:lnTo>
                  <a:close/>
                  <a:moveTo>
                    <a:pt x="737813" y="0"/>
                  </a:moveTo>
                  <a:lnTo>
                    <a:pt x="842738" y="0"/>
                  </a:lnTo>
                  <a:lnTo>
                    <a:pt x="678544" y="347675"/>
                  </a:lnTo>
                  <a:lnTo>
                    <a:pt x="573620" y="347675"/>
                  </a:lnTo>
                  <a:close/>
                  <a:moveTo>
                    <a:pt x="546603" y="0"/>
                  </a:moveTo>
                  <a:lnTo>
                    <a:pt x="651527" y="0"/>
                  </a:lnTo>
                  <a:lnTo>
                    <a:pt x="487333" y="347675"/>
                  </a:lnTo>
                  <a:lnTo>
                    <a:pt x="382409" y="347675"/>
                  </a:lnTo>
                  <a:close/>
                  <a:moveTo>
                    <a:pt x="355393" y="0"/>
                  </a:moveTo>
                  <a:lnTo>
                    <a:pt x="460317" y="0"/>
                  </a:lnTo>
                  <a:lnTo>
                    <a:pt x="296123" y="347675"/>
                  </a:lnTo>
                  <a:lnTo>
                    <a:pt x="191199" y="347675"/>
                  </a:lnTo>
                  <a:close/>
                  <a:moveTo>
                    <a:pt x="164194" y="0"/>
                  </a:moveTo>
                  <a:lnTo>
                    <a:pt x="269118" y="0"/>
                  </a:lnTo>
                  <a:lnTo>
                    <a:pt x="104924" y="347675"/>
                  </a:lnTo>
                  <a:lnTo>
                    <a:pt x="0" y="347675"/>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4" name="TextBox 193"/>
          <p:cNvSpPr txBox="1"/>
          <p:nvPr/>
        </p:nvSpPr>
        <p:spPr>
          <a:xfrm>
            <a:off x="311031" y="1211137"/>
            <a:ext cx="11165911" cy="5202771"/>
          </a:xfrm>
          <a:prstGeom prst="rect">
            <a:avLst/>
          </a:prstGeom>
          <a:noFill/>
        </p:spPr>
        <p:txBody>
          <a:bodyPr wrap="square" lIns="108000" rIns="108000" rtlCol="0">
            <a:spAutoFit/>
          </a:bodyPr>
          <a:lstStyle/>
          <a:p>
            <a:pPr marL="169072" indent="-125018" algn="just">
              <a:lnSpc>
                <a:spcPct val="120000"/>
              </a:lnSpc>
              <a:spcBef>
                <a:spcPts val="225"/>
              </a:spcBef>
              <a:spcAft>
                <a:spcPts val="225"/>
              </a:spcAft>
              <a:buFont typeface="+mj-lt"/>
              <a:buAutoNum type="arabicPeriod"/>
            </a:pPr>
            <a:r>
              <a:rPr lang="en-US" sz="1600" dirty="0" err="1">
                <a:latin typeface="Segoe UI" panose="020B0502040204020203" pitchFamily="34" charset="0"/>
                <a:ea typeface="Tahoma" panose="020B0604030504040204" pitchFamily="34" charset="0"/>
                <a:cs typeface="Segoe UI" panose="020B0502040204020203" pitchFamily="34" charset="0"/>
              </a:rPr>
              <a:t>Meningkatkan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pembinaan</a:t>
            </a:r>
            <a:r>
              <a:rPr lang="en-US" sz="1600" dirty="0">
                <a:latin typeface="Segoe UI" panose="020B0502040204020203" pitchFamily="34" charset="0"/>
                <a:ea typeface="Tahoma" panose="020B0604030504040204" pitchFamily="34" charset="0"/>
                <a:cs typeface="Segoe UI" panose="020B0502040204020203" pitchFamily="34" charset="0"/>
              </a:rPr>
              <a:t>/</a:t>
            </a:r>
            <a:r>
              <a:rPr lang="en-US" sz="1600" dirty="0" err="1">
                <a:latin typeface="Segoe UI" panose="020B0502040204020203" pitchFamily="34" charset="0"/>
                <a:ea typeface="Tahoma" panose="020B0604030504040204" pitchFamily="34" charset="0"/>
                <a:cs typeface="Segoe UI" panose="020B0502040204020203" pitchFamily="34" charset="0"/>
              </a:rPr>
              <a:t>asistensi</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dan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sosialisasi</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terhadap</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satker</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pengelola</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kegiatan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dalam</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rangka</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percepatan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pelaksanaan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kegiatan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dan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penyerapan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anggaran</a:t>
            </a:r>
            <a:r>
              <a:rPr lang="en-US" sz="1600" dirty="0">
                <a:latin typeface="Segoe UI" panose="020B0502040204020203" pitchFamily="34" charset="0"/>
                <a:ea typeface="Tahoma" panose="020B0604030504040204" pitchFamily="34" charset="0"/>
                <a:cs typeface="Segoe UI" panose="020B0502040204020203" pitchFamily="34" charset="0"/>
              </a:rPr>
              <a:t>. </a:t>
            </a:r>
            <a:endParaRPr lang="id-ID" sz="1600" dirty="0">
              <a:latin typeface="Segoe UI" panose="020B0502040204020203" pitchFamily="34" charset="0"/>
              <a:ea typeface="Tahoma" panose="020B0604030504040204" pitchFamily="34" charset="0"/>
              <a:cs typeface="Segoe UI" panose="020B0502040204020203" pitchFamily="34" charset="0"/>
            </a:endParaRPr>
          </a:p>
          <a:p>
            <a:pPr marL="169072" indent="-125018" algn="just">
              <a:lnSpc>
                <a:spcPct val="120000"/>
              </a:lnSpc>
              <a:spcBef>
                <a:spcPts val="225"/>
              </a:spcBef>
              <a:spcAft>
                <a:spcPts val="225"/>
              </a:spcAft>
              <a:buFont typeface="+mj-lt"/>
              <a:buAutoNum type="arabicPeriod"/>
            </a:pPr>
            <a:r>
              <a:rPr lang="en-US" sz="1600" dirty="0" err="1">
                <a:latin typeface="Segoe UI" panose="020B0502040204020203" pitchFamily="34" charset="0"/>
                <a:ea typeface="Tahoma" panose="020B0604030504040204" pitchFamily="34" charset="0"/>
                <a:cs typeface="Segoe UI" panose="020B0502040204020203" pitchFamily="34" charset="0"/>
              </a:rPr>
              <a:t>Meningkatkan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komunikasi</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koordinasi</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serta</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menghindari</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munculnya</a:t>
            </a:r>
            <a:r>
              <a:rPr lang="en-US" sz="1600" dirty="0">
                <a:latin typeface="Segoe UI" panose="020B0502040204020203" pitchFamily="34" charset="0"/>
                <a:ea typeface="Tahoma" panose="020B0604030504040204" pitchFamily="34" charset="0"/>
                <a:cs typeface="Segoe UI" panose="020B0502040204020203" pitchFamily="34" charset="0"/>
              </a:rPr>
              <a:t> ego </a:t>
            </a:r>
            <a:r>
              <a:rPr lang="en-US" sz="1600" dirty="0" err="1">
                <a:latin typeface="Segoe UI" panose="020B0502040204020203" pitchFamily="34" charset="0"/>
                <a:ea typeface="Tahoma" panose="020B0604030504040204" pitchFamily="34" charset="0"/>
                <a:cs typeface="Segoe UI" panose="020B0502040204020203" pitchFamily="34" charset="0"/>
              </a:rPr>
              <a:t>kelembagaan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mengingat</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pada</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hakekatnya</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kegiatan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dekonsentrasi</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merupakan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pelimpahan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kewenangan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kepada</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Gubernur</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sebagai</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wakil</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pemerintah</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dan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bukan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merupakan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pelimpahan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kewenangan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kepada</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organisasi</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perangkat</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daerah</a:t>
            </a:r>
            <a:r>
              <a:rPr lang="en-US" sz="1600" dirty="0">
                <a:latin typeface="Segoe UI" panose="020B0502040204020203" pitchFamily="34" charset="0"/>
                <a:ea typeface="Tahoma" panose="020B0604030504040204" pitchFamily="34" charset="0"/>
                <a:cs typeface="Segoe UI" panose="020B0502040204020203" pitchFamily="34" charset="0"/>
              </a:rPr>
              <a:t>.</a:t>
            </a:r>
            <a:endParaRPr lang="id-ID" sz="1600" dirty="0">
              <a:latin typeface="Segoe UI" panose="020B0502040204020203" pitchFamily="34" charset="0"/>
              <a:ea typeface="Tahoma" panose="020B0604030504040204" pitchFamily="34" charset="0"/>
              <a:cs typeface="Segoe UI" panose="020B0502040204020203" pitchFamily="34" charset="0"/>
            </a:endParaRPr>
          </a:p>
          <a:p>
            <a:pPr marL="169072" indent="-125018" algn="just">
              <a:lnSpc>
                <a:spcPct val="120000"/>
              </a:lnSpc>
              <a:spcBef>
                <a:spcPts val="225"/>
              </a:spcBef>
              <a:spcAft>
                <a:spcPts val="225"/>
              </a:spcAft>
              <a:buFont typeface="+mj-lt"/>
              <a:buAutoNum type="arabicPeriod"/>
            </a:pPr>
            <a:r>
              <a:rPr lang="en-US" sz="1600" dirty="0" err="1">
                <a:latin typeface="Segoe UI" panose="020B0502040204020203" pitchFamily="34" charset="0"/>
                <a:ea typeface="Tahoma" panose="020B0604030504040204" pitchFamily="34" charset="0"/>
                <a:cs typeface="Segoe UI" panose="020B0502040204020203" pitchFamily="34" charset="0"/>
              </a:rPr>
              <a:t>Memastikan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tingkat</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kedisiplinan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dalam</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pengelolaan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dana</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pertanggungjawaban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dan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pelaporan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tertib</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administrasi</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antara</a:t>
            </a:r>
            <a:r>
              <a:rPr lang="en-US" sz="1600" dirty="0">
                <a:latin typeface="Segoe UI" panose="020B0502040204020203" pitchFamily="34" charset="0"/>
                <a:ea typeface="Tahoma" panose="020B0604030504040204" pitchFamily="34" charset="0"/>
                <a:cs typeface="Segoe UI" panose="020B0502040204020203" pitchFamily="34" charset="0"/>
              </a:rPr>
              <a:t> lain :</a:t>
            </a:r>
            <a:endParaRPr lang="id-ID" sz="1600" dirty="0">
              <a:latin typeface="Segoe UI" panose="020B0502040204020203" pitchFamily="34" charset="0"/>
              <a:ea typeface="Tahoma" panose="020B0604030504040204" pitchFamily="34" charset="0"/>
              <a:cs typeface="Segoe UI" panose="020B0502040204020203" pitchFamily="34" charset="0"/>
            </a:endParaRPr>
          </a:p>
          <a:p>
            <a:pPr marL="302424" indent="-133353" algn="just">
              <a:lnSpc>
                <a:spcPct val="120000"/>
              </a:lnSpc>
              <a:spcBef>
                <a:spcPts val="225"/>
              </a:spcBef>
              <a:spcAft>
                <a:spcPts val="225"/>
              </a:spcAft>
              <a:buFont typeface="+mj-lt"/>
              <a:buAutoNum type="alphaLcPeriod"/>
            </a:pPr>
            <a:r>
              <a:rPr lang="en-US" sz="1600" dirty="0" err="1">
                <a:latin typeface="Segoe UI" panose="020B0502040204020203" pitchFamily="34" charset="0"/>
                <a:ea typeface="Tahoma" panose="020B0604030504040204" pitchFamily="34" charset="0"/>
                <a:cs typeface="Segoe UI" panose="020B0502040204020203" pitchFamily="34" charset="0"/>
              </a:rPr>
              <a:t>Konsisten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dan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komitmen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terhadap</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implementasi</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Sistem</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Akuntabilitas</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Kinerja</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Instansi</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Pemerintah</a:t>
            </a:r>
            <a:r>
              <a:rPr lang="en-US" sz="1600" dirty="0">
                <a:latin typeface="Segoe UI" panose="020B0502040204020203" pitchFamily="34" charset="0"/>
                <a:ea typeface="Tahoma" panose="020B0604030504040204" pitchFamily="34" charset="0"/>
                <a:cs typeface="Segoe UI" panose="020B0502040204020203" pitchFamily="34" charset="0"/>
              </a:rPr>
              <a:t> (SAKIP) </a:t>
            </a:r>
            <a:r>
              <a:rPr lang="en-US" sz="1600" dirty="0" err="1">
                <a:latin typeface="Segoe UI" panose="020B0502040204020203" pitchFamily="34" charset="0"/>
                <a:ea typeface="Tahoma" panose="020B0604030504040204" pitchFamily="34" charset="0"/>
                <a:cs typeface="Segoe UI" panose="020B0502040204020203" pitchFamily="34" charset="0"/>
              </a:rPr>
              <a:t>mulai</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dari</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perencanaan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kegiatan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pelaksanaan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kegiatan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sampai</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dengan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pelaksanaan</a:t>
            </a:r>
            <a:r>
              <a:rPr lang="en-US" sz="1600" dirty="0">
                <a:latin typeface="Segoe UI" panose="020B0502040204020203" pitchFamily="34" charset="0"/>
                <a:ea typeface="Tahoma" panose="020B0604030504040204" pitchFamily="34" charset="0"/>
                <a:cs typeface="Segoe UI" panose="020B0502040204020203" pitchFamily="34" charset="0"/>
              </a:rPr>
              <a:t> monitoring  </a:t>
            </a:r>
            <a:r>
              <a:rPr lang="en-US" sz="1600" dirty="0" err="1">
                <a:latin typeface="Segoe UI" panose="020B0502040204020203" pitchFamily="34" charset="0"/>
                <a:ea typeface="Tahoma" panose="020B0604030504040204" pitchFamily="34" charset="0"/>
                <a:cs typeface="Segoe UI" panose="020B0502040204020203" pitchFamily="34" charset="0"/>
              </a:rPr>
              <a:t>dan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evaluasi</a:t>
            </a:r>
            <a:r>
              <a:rPr lang="en-US" sz="1600" dirty="0">
                <a:latin typeface="Segoe UI" panose="020B0502040204020203" pitchFamily="34" charset="0"/>
                <a:ea typeface="Tahoma" panose="020B0604030504040204" pitchFamily="34" charset="0"/>
                <a:cs typeface="Segoe UI" panose="020B0502040204020203" pitchFamily="34" charset="0"/>
              </a:rPr>
              <a:t>;</a:t>
            </a:r>
            <a:endParaRPr lang="id-ID" sz="1600" dirty="0">
              <a:latin typeface="Segoe UI" panose="020B0502040204020203" pitchFamily="34" charset="0"/>
              <a:ea typeface="Tahoma" panose="020B0604030504040204" pitchFamily="34" charset="0"/>
              <a:cs typeface="Segoe UI" panose="020B0502040204020203" pitchFamily="34" charset="0"/>
            </a:endParaRPr>
          </a:p>
          <a:p>
            <a:pPr marL="302424" indent="-133353" algn="just">
              <a:lnSpc>
                <a:spcPct val="120000"/>
              </a:lnSpc>
              <a:spcBef>
                <a:spcPts val="225"/>
              </a:spcBef>
              <a:spcAft>
                <a:spcPts val="225"/>
              </a:spcAft>
              <a:buFont typeface="+mj-lt"/>
              <a:buAutoNum type="alphaLcPeriod"/>
            </a:pPr>
            <a:r>
              <a:rPr lang="en-US" sz="1600" dirty="0" err="1">
                <a:latin typeface="Segoe UI" panose="020B0502040204020203" pitchFamily="34" charset="0"/>
                <a:ea typeface="Tahoma" panose="020B0604030504040204" pitchFamily="34" charset="0"/>
                <a:cs typeface="Segoe UI" panose="020B0502040204020203" pitchFamily="34" charset="0"/>
              </a:rPr>
              <a:t>Penyampaian</a:t>
            </a:r>
            <a:r>
              <a:rPr lang="en-US" sz="1600" dirty="0">
                <a:latin typeface="Segoe UI" panose="020B0502040204020203" pitchFamily="34" charset="0"/>
                <a:ea typeface="Tahoma" panose="020B0604030504040204" pitchFamily="34" charset="0"/>
                <a:cs typeface="Segoe UI" panose="020B0502040204020203" pitchFamily="34" charset="0"/>
              </a:rPr>
              <a:t> data </a:t>
            </a:r>
            <a:r>
              <a:rPr lang="en-US" sz="1600" dirty="0" err="1">
                <a:latin typeface="Segoe UI" panose="020B0502040204020203" pitchFamily="34" charset="0"/>
                <a:ea typeface="Tahoma" panose="020B0604030504040204" pitchFamily="34" charset="0"/>
                <a:cs typeface="Segoe UI" panose="020B0502040204020203" pitchFamily="34" charset="0"/>
              </a:rPr>
              <a:t>kontrak</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ke</a:t>
            </a:r>
            <a:r>
              <a:rPr lang="en-US" sz="1600" dirty="0">
                <a:latin typeface="Segoe UI" panose="020B0502040204020203" pitchFamily="34" charset="0"/>
                <a:ea typeface="Tahoma" panose="020B0604030504040204" pitchFamily="34" charset="0"/>
                <a:cs typeface="Segoe UI" panose="020B0502040204020203" pitchFamily="34" charset="0"/>
              </a:rPr>
              <a:t> KPPN </a:t>
            </a:r>
            <a:r>
              <a:rPr lang="en-US" sz="1600" dirty="0" err="1">
                <a:latin typeface="Segoe UI" panose="020B0502040204020203" pitchFamily="34" charset="0"/>
                <a:ea typeface="Tahoma" panose="020B0604030504040204" pitchFamily="34" charset="0"/>
                <a:cs typeface="Segoe UI" panose="020B0502040204020203" pitchFamily="34" charset="0"/>
              </a:rPr>
              <a:t>dan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ketepatan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waktu</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penyelesaian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tagihan</a:t>
            </a:r>
            <a:r>
              <a:rPr lang="en-US" sz="1600" dirty="0">
                <a:latin typeface="Segoe UI" panose="020B0502040204020203" pitchFamily="34" charset="0"/>
                <a:ea typeface="Tahoma" panose="020B0604030504040204" pitchFamily="34" charset="0"/>
                <a:cs typeface="Segoe UI" panose="020B0502040204020203" pitchFamily="34" charset="0"/>
              </a:rPr>
              <a:t>;</a:t>
            </a:r>
            <a:endParaRPr lang="id-ID" sz="1600" dirty="0">
              <a:latin typeface="Segoe UI" panose="020B0502040204020203" pitchFamily="34" charset="0"/>
              <a:ea typeface="Tahoma" panose="020B0604030504040204" pitchFamily="34" charset="0"/>
              <a:cs typeface="Segoe UI" panose="020B0502040204020203" pitchFamily="34" charset="0"/>
            </a:endParaRPr>
          </a:p>
          <a:p>
            <a:pPr marL="302424" indent="-133353" algn="just">
              <a:lnSpc>
                <a:spcPct val="120000"/>
              </a:lnSpc>
              <a:spcBef>
                <a:spcPts val="225"/>
              </a:spcBef>
              <a:spcAft>
                <a:spcPts val="225"/>
              </a:spcAft>
              <a:buFont typeface="+mj-lt"/>
              <a:buAutoNum type="alphaLcPeriod"/>
            </a:pPr>
            <a:r>
              <a:rPr lang="en-US" sz="1600" dirty="0" err="1">
                <a:latin typeface="Segoe UI" panose="020B0502040204020203" pitchFamily="34" charset="0"/>
                <a:ea typeface="Tahoma" panose="020B0604030504040204" pitchFamily="34" charset="0"/>
                <a:cs typeface="Segoe UI" panose="020B0502040204020203" pitchFamily="34" charset="0"/>
              </a:rPr>
              <a:t>Pengendalian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dalam</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pengelolaan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uang</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persediaan</a:t>
            </a:r>
            <a:r>
              <a:rPr lang="en-US" sz="1600" dirty="0">
                <a:latin typeface="Segoe UI" panose="020B0502040204020203" pitchFamily="34" charset="0"/>
                <a:ea typeface="Tahoma" panose="020B0604030504040204" pitchFamily="34" charset="0"/>
                <a:cs typeface="Segoe UI" panose="020B0502040204020203" pitchFamily="34" charset="0"/>
              </a:rPr>
              <a:t> (UP)/</a:t>
            </a:r>
            <a:r>
              <a:rPr lang="en-US" sz="1600" dirty="0" err="1">
                <a:latin typeface="Segoe UI" panose="020B0502040204020203" pitchFamily="34" charset="0"/>
                <a:ea typeface="Tahoma" panose="020B0604030504040204" pitchFamily="34" charset="0"/>
                <a:cs typeface="Segoe UI" panose="020B0502040204020203" pitchFamily="34" charset="0"/>
              </a:rPr>
              <a:t>tambahan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uang</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persediaan</a:t>
            </a:r>
            <a:r>
              <a:rPr lang="en-US" sz="1600" dirty="0">
                <a:latin typeface="Segoe UI" panose="020B0502040204020203" pitchFamily="34" charset="0"/>
                <a:ea typeface="Tahoma" panose="020B0604030504040204" pitchFamily="34" charset="0"/>
                <a:cs typeface="Segoe UI" panose="020B0502040204020203" pitchFamily="34" charset="0"/>
              </a:rPr>
              <a:t> (TUP);</a:t>
            </a:r>
            <a:endParaRPr lang="id-ID" sz="1600" dirty="0">
              <a:latin typeface="Segoe UI" panose="020B0502040204020203" pitchFamily="34" charset="0"/>
              <a:ea typeface="Tahoma" panose="020B0604030504040204" pitchFamily="34" charset="0"/>
              <a:cs typeface="Segoe UI" panose="020B0502040204020203" pitchFamily="34" charset="0"/>
            </a:endParaRPr>
          </a:p>
          <a:p>
            <a:pPr marL="302424" indent="-133353" algn="just">
              <a:lnSpc>
                <a:spcPct val="120000"/>
              </a:lnSpc>
              <a:spcBef>
                <a:spcPts val="225"/>
              </a:spcBef>
              <a:spcAft>
                <a:spcPts val="225"/>
              </a:spcAft>
              <a:buFont typeface="+mj-lt"/>
              <a:buAutoNum type="alphaLcPeriod"/>
            </a:pPr>
            <a:r>
              <a:rPr lang="en-US" sz="1600" dirty="0" err="1">
                <a:latin typeface="Segoe UI" panose="020B0502040204020203" pitchFamily="34" charset="0"/>
                <a:ea typeface="Tahoma" panose="020B0604030504040204" pitchFamily="34" charset="0"/>
                <a:cs typeface="Segoe UI" panose="020B0502040204020203" pitchFamily="34" charset="0"/>
              </a:rPr>
              <a:t>Berkoordinasi</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dengan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pembina</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teknis</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kegiatan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dalam</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hal</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terjadi</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revisi</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anggaran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atau</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pejabat</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perbendaharaan</a:t>
            </a:r>
            <a:r>
              <a:rPr lang="id-ID" sz="1600" dirty="0">
                <a:latin typeface="Segoe UI" panose="020B0502040204020203" pitchFamily="34" charset="0"/>
                <a:ea typeface="Tahoma" panose="020B0604030504040204" pitchFamily="34" charset="0"/>
                <a:cs typeface="Segoe UI" panose="020B0502040204020203" pitchFamily="34" charset="0"/>
              </a:rPr>
              <a:t>;</a:t>
            </a:r>
          </a:p>
          <a:p>
            <a:pPr marL="302424" indent="-133353" algn="just">
              <a:lnSpc>
                <a:spcPct val="120000"/>
              </a:lnSpc>
              <a:spcBef>
                <a:spcPts val="225"/>
              </a:spcBef>
              <a:spcAft>
                <a:spcPts val="225"/>
              </a:spcAft>
              <a:buFont typeface="+mj-lt"/>
              <a:buAutoNum type="alphaLcPeriod"/>
            </a:pPr>
            <a:r>
              <a:rPr lang="en-US" sz="1600" dirty="0" err="1">
                <a:latin typeface="Segoe UI" panose="020B0502040204020203" pitchFamily="34" charset="0"/>
                <a:ea typeface="Tahoma" panose="020B0604030504040204" pitchFamily="34" charset="0"/>
                <a:cs typeface="Segoe UI" panose="020B0502040204020203" pitchFamily="34" charset="0"/>
              </a:rPr>
              <a:t>Laporan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Keuangan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dan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Laporan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Barang</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Milik</a:t>
            </a:r>
            <a:r>
              <a:rPr lang="en-US" sz="1600" dirty="0">
                <a:latin typeface="Segoe UI" panose="020B0502040204020203" pitchFamily="34" charset="0"/>
                <a:ea typeface="Tahoma" panose="020B0604030504040204" pitchFamily="34" charset="0"/>
                <a:cs typeface="Segoe UI" panose="020B0502040204020203" pitchFamily="34" charset="0"/>
              </a:rPr>
              <a:t> Negara, </a:t>
            </a:r>
            <a:r>
              <a:rPr lang="en-US" sz="1600" dirty="0" err="1">
                <a:latin typeface="Segoe UI" panose="020B0502040204020203" pitchFamily="34" charset="0"/>
                <a:ea typeface="Tahoma" panose="020B0604030504040204" pitchFamily="34" charset="0"/>
                <a:cs typeface="Segoe UI" panose="020B0502040204020203" pitchFamily="34" charset="0"/>
              </a:rPr>
              <a:t>perlu</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didukung</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dengan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rekonsiliasi</a:t>
            </a:r>
            <a:r>
              <a:rPr lang="en-US" sz="1600" dirty="0">
                <a:latin typeface="Segoe UI" panose="020B0502040204020203" pitchFamily="34" charset="0"/>
                <a:ea typeface="Tahoma" panose="020B0604030504040204" pitchFamily="34" charset="0"/>
                <a:cs typeface="Segoe UI" panose="020B0502040204020203" pitchFamily="34" charset="0"/>
              </a:rPr>
              <a:t> internal </a:t>
            </a:r>
            <a:r>
              <a:rPr lang="en-US" sz="1600" dirty="0" err="1">
                <a:latin typeface="Segoe UI" panose="020B0502040204020203" pitchFamily="34" charset="0"/>
                <a:ea typeface="Tahoma" panose="020B0604030504040204" pitchFamily="34" charset="0"/>
                <a:cs typeface="Segoe UI" panose="020B0502040204020203" pitchFamily="34" charset="0"/>
              </a:rPr>
              <a:t>antara</a:t>
            </a:r>
            <a:r>
              <a:rPr lang="en-US" sz="1600" dirty="0">
                <a:latin typeface="Segoe UI" panose="020B0502040204020203" pitchFamily="34" charset="0"/>
                <a:ea typeface="Tahoma" panose="020B0604030504040204" pitchFamily="34" charset="0"/>
                <a:cs typeface="Segoe UI" panose="020B0502040204020203" pitchFamily="34" charset="0"/>
              </a:rPr>
              <a:t> SAK </a:t>
            </a:r>
            <a:r>
              <a:rPr lang="en-US" sz="1600" dirty="0" err="1">
                <a:latin typeface="Segoe UI" panose="020B0502040204020203" pitchFamily="34" charset="0"/>
                <a:ea typeface="Tahoma" panose="020B0604030504040204" pitchFamily="34" charset="0"/>
                <a:cs typeface="Segoe UI" panose="020B0502040204020203" pitchFamily="34" charset="0"/>
              </a:rPr>
              <a:t>dengan</a:t>
            </a:r>
            <a:r>
              <a:rPr lang="en-US" sz="1600" dirty="0">
                <a:latin typeface="Segoe UI" panose="020B0502040204020203" pitchFamily="34" charset="0"/>
                <a:ea typeface="Tahoma" panose="020B0604030504040204" pitchFamily="34" charset="0"/>
                <a:cs typeface="Segoe UI" panose="020B0502040204020203" pitchFamily="34" charset="0"/>
              </a:rPr>
              <a:t> SIMAK BMN;</a:t>
            </a:r>
            <a:endParaRPr lang="id-ID" sz="1600" dirty="0">
              <a:latin typeface="Segoe UI" panose="020B0502040204020203" pitchFamily="34" charset="0"/>
              <a:ea typeface="Tahoma" panose="020B0604030504040204" pitchFamily="34" charset="0"/>
              <a:cs typeface="Segoe UI" panose="020B0502040204020203" pitchFamily="34" charset="0"/>
            </a:endParaRPr>
          </a:p>
          <a:p>
            <a:pPr marL="302424" indent="-133353" algn="just">
              <a:lnSpc>
                <a:spcPct val="120000"/>
              </a:lnSpc>
              <a:spcBef>
                <a:spcPts val="225"/>
              </a:spcBef>
              <a:spcAft>
                <a:spcPts val="225"/>
              </a:spcAft>
              <a:buFont typeface="+mj-lt"/>
              <a:buAutoNum type="alphaLcPeriod"/>
            </a:pPr>
            <a:r>
              <a:rPr lang="en-US" sz="1600" dirty="0" err="1">
                <a:latin typeface="Segoe UI" panose="020B0502040204020203" pitchFamily="34" charset="0"/>
                <a:ea typeface="Tahoma" panose="020B0604030504040204" pitchFamily="34" charset="0"/>
                <a:cs typeface="Segoe UI" panose="020B0502040204020203" pitchFamily="34" charset="0"/>
              </a:rPr>
              <a:t>Menyusun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Catatan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Atas</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Laporan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Keuangan</a:t>
            </a:r>
            <a:r>
              <a:rPr lang="en-US" sz="1600" dirty="0">
                <a:latin typeface="Segoe UI" panose="020B0502040204020203" pitchFamily="34" charset="0"/>
                <a:ea typeface="Tahoma" panose="020B0604030504040204" pitchFamily="34" charset="0"/>
                <a:cs typeface="Segoe UI" panose="020B0502040204020203" pitchFamily="34" charset="0"/>
              </a:rPr>
              <a:t> (CALK), yang di </a:t>
            </a:r>
            <a:r>
              <a:rPr lang="en-US" sz="1600" dirty="0" err="1">
                <a:latin typeface="Segoe UI" panose="020B0502040204020203" pitchFamily="34" charset="0"/>
                <a:ea typeface="Tahoma" panose="020B0604030504040204" pitchFamily="34" charset="0"/>
                <a:cs typeface="Segoe UI" panose="020B0502040204020203" pitchFamily="34" charset="0"/>
              </a:rPr>
              <a:t>dalamnya</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memuat</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informasi</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rinci</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berkenaan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dengan</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semua</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transaksi</a:t>
            </a:r>
            <a:r>
              <a:rPr lang="en-US" sz="1600" dirty="0">
                <a:latin typeface="Segoe UI" panose="020B0502040204020203" pitchFamily="34" charset="0"/>
                <a:ea typeface="Tahoma" panose="020B0604030504040204" pitchFamily="34" charset="0"/>
                <a:cs typeface="Segoe UI" panose="020B0502040204020203" pitchFamily="34" charset="0"/>
              </a:rPr>
              <a:t> </a:t>
            </a:r>
            <a:r>
              <a:rPr lang="en-US" sz="1600" dirty="0" err="1">
                <a:latin typeface="Segoe UI" panose="020B0502040204020203" pitchFamily="34" charset="0"/>
                <a:ea typeface="Tahoma" panose="020B0604030504040204" pitchFamily="34" charset="0"/>
                <a:cs typeface="Segoe UI" panose="020B0502040204020203" pitchFamily="34" charset="0"/>
              </a:rPr>
              <a:t>keuangan</a:t>
            </a:r>
            <a:r>
              <a:rPr lang="en-US" sz="1600" dirty="0">
                <a:latin typeface="Segoe UI" panose="020B0502040204020203" pitchFamily="34" charset="0"/>
                <a:ea typeface="Tahoma" panose="020B0604030504040204" pitchFamily="34" charset="0"/>
                <a:cs typeface="Segoe UI" panose="020B0502040204020203" pitchFamily="34" charset="0"/>
              </a:rPr>
              <a:t>.</a:t>
            </a:r>
            <a:endParaRPr lang="id-ID" sz="1600" dirty="0">
              <a:latin typeface="Segoe UI" panose="020B0502040204020203" pitchFamily="34" charset="0"/>
              <a:ea typeface="Tahoma" panose="020B0604030504040204" pitchFamily="34" charset="0"/>
              <a:cs typeface="Segoe UI" panose="020B0502040204020203" pitchFamily="34" charset="0"/>
            </a:endParaRPr>
          </a:p>
        </p:txBody>
      </p:sp>
      <p:pic>
        <p:nvPicPr>
          <p:cNvPr id="195" name="Picture 19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182" y="88360"/>
            <a:ext cx="684756" cy="88795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6" name="Dodecagon 195"/>
          <p:cNvSpPr/>
          <p:nvPr/>
        </p:nvSpPr>
        <p:spPr>
          <a:xfrm>
            <a:off x="11564471" y="6233987"/>
            <a:ext cx="540000" cy="540000"/>
          </a:xfrm>
          <a:prstGeom prst="dodecagon">
            <a:avLst/>
          </a:prstGeom>
          <a:ln w="34925">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6"/>
          </a:lnRef>
          <a:fillRef idx="1">
            <a:schemeClr val="lt1"/>
          </a:fillRef>
          <a:effectRef idx="0">
            <a:schemeClr val="accent6"/>
          </a:effectRef>
          <a:fontRef idx="minor">
            <a:schemeClr val="dk1"/>
          </a:fontRef>
        </p:style>
        <p:txBody>
          <a:bodyPr rtlCol="0" anchor="ctr"/>
          <a:lstStyle/>
          <a:p>
            <a:pPr algn="ctr"/>
            <a:r>
              <a:rPr lang="id-ID" b="1" dirty="0"/>
              <a:t>5</a:t>
            </a:r>
          </a:p>
        </p:txBody>
      </p:sp>
    </p:spTree>
    <p:extLst>
      <p:ext uri="{BB962C8B-B14F-4D97-AF65-F5344CB8AC3E}">
        <p14:creationId xmlns:p14="http://schemas.microsoft.com/office/powerpoint/2010/main" val="1420909235"/>
      </p:ext>
    </p:extLst>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 name="Freeform: Shape 205">
            <a:extLst>
              <a:ext uri="{FF2B5EF4-FFF2-40B4-BE49-F238E27FC236}">
                <a16:creationId xmlns:a16="http://schemas.microsoft.com/office/drawing/2014/main" xmlns="" id="{E3A3C1D4-085F-493B-8B9B-045C18CCA9D0}"/>
              </a:ext>
            </a:extLst>
          </p:cNvPr>
          <p:cNvSpPr/>
          <p:nvPr/>
        </p:nvSpPr>
        <p:spPr>
          <a:xfrm>
            <a:off x="-16783" y="0"/>
            <a:ext cx="12208784" cy="6858000"/>
          </a:xfrm>
          <a:custGeom>
            <a:avLst/>
            <a:gdLst>
              <a:gd name="connsiteX0" fmla="*/ 12240039 w 12240039"/>
              <a:gd name="connsiteY0" fmla="*/ 5335596 h 6858000"/>
              <a:gd name="connsiteX1" fmla="*/ 12240039 w 12240039"/>
              <a:gd name="connsiteY1" fmla="*/ 6858000 h 6858000"/>
              <a:gd name="connsiteX2" fmla="*/ 11571468 w 12240039"/>
              <a:gd name="connsiteY2" fmla="*/ 6858000 h 6858000"/>
              <a:gd name="connsiteX3" fmla="*/ 11571468 w 12240039"/>
              <a:gd name="connsiteY3" fmla="*/ 1 h 6858000"/>
              <a:gd name="connsiteX4" fmla="*/ 12240039 w 12240039"/>
              <a:gd name="connsiteY4" fmla="*/ 1 h 6858000"/>
              <a:gd name="connsiteX5" fmla="*/ 12240039 w 12240039"/>
              <a:gd name="connsiteY5" fmla="*/ 1522405 h 6858000"/>
              <a:gd name="connsiteX6" fmla="*/ 9257174 w 12240039"/>
              <a:gd name="connsiteY6" fmla="*/ 1 h 6858000"/>
              <a:gd name="connsiteX7" fmla="*/ 10763036 w 12240039"/>
              <a:gd name="connsiteY7" fmla="*/ 1 h 6858000"/>
              <a:gd name="connsiteX8" fmla="*/ 12240039 w 12240039"/>
              <a:gd name="connsiteY8" fmla="*/ 3363290 h 6858000"/>
              <a:gd name="connsiteX9" fmla="*/ 12240039 w 12240039"/>
              <a:gd name="connsiteY9" fmla="*/ 3494711 h 6858000"/>
              <a:gd name="connsiteX10" fmla="*/ 10763036 w 12240039"/>
              <a:gd name="connsiteY10" fmla="*/ 6858000 h 6858000"/>
              <a:gd name="connsiteX11" fmla="*/ 9257174 w 12240039"/>
              <a:gd name="connsiteY11" fmla="*/ 6858000 h 6858000"/>
              <a:gd name="connsiteX12" fmla="*/ 10763036 w 12240039"/>
              <a:gd name="connsiteY12" fmla="*/ 3429000 h 6858000"/>
              <a:gd name="connsiteX13" fmla="*/ 6942881 w 12240039"/>
              <a:gd name="connsiteY13" fmla="*/ 0 h 6858000"/>
              <a:gd name="connsiteX14" fmla="*/ 8448742 w 12240039"/>
              <a:gd name="connsiteY14" fmla="*/ 0 h 6858000"/>
              <a:gd name="connsiteX15" fmla="*/ 9954603 w 12240039"/>
              <a:gd name="connsiteY15" fmla="*/ 3429000 h 6858000"/>
              <a:gd name="connsiteX16" fmla="*/ 8448742 w 12240039"/>
              <a:gd name="connsiteY16" fmla="*/ 6858000 h 6858000"/>
              <a:gd name="connsiteX17" fmla="*/ 6942881 w 12240039"/>
              <a:gd name="connsiteY17" fmla="*/ 6858000 h 6858000"/>
              <a:gd name="connsiteX18" fmla="*/ 8448742 w 12240039"/>
              <a:gd name="connsiteY18" fmla="*/ 3429000 h 6858000"/>
              <a:gd name="connsiteX19" fmla="*/ 4628587 w 12240039"/>
              <a:gd name="connsiteY19" fmla="*/ 0 h 6858000"/>
              <a:gd name="connsiteX20" fmla="*/ 6134449 w 12240039"/>
              <a:gd name="connsiteY20" fmla="*/ 0 h 6858000"/>
              <a:gd name="connsiteX21" fmla="*/ 7640310 w 12240039"/>
              <a:gd name="connsiteY21" fmla="*/ 3429000 h 6858000"/>
              <a:gd name="connsiteX22" fmla="*/ 6134449 w 12240039"/>
              <a:gd name="connsiteY22" fmla="*/ 6858000 h 6858000"/>
              <a:gd name="connsiteX23" fmla="*/ 4628587 w 12240039"/>
              <a:gd name="connsiteY23" fmla="*/ 6858000 h 6858000"/>
              <a:gd name="connsiteX24" fmla="*/ 6134449 w 12240039"/>
              <a:gd name="connsiteY24" fmla="*/ 3429000 h 6858000"/>
              <a:gd name="connsiteX25" fmla="*/ 2314294 w 12240039"/>
              <a:gd name="connsiteY25" fmla="*/ 0 h 6858000"/>
              <a:gd name="connsiteX26" fmla="*/ 3820156 w 12240039"/>
              <a:gd name="connsiteY26" fmla="*/ 0 h 6858000"/>
              <a:gd name="connsiteX27" fmla="*/ 5326016 w 12240039"/>
              <a:gd name="connsiteY27" fmla="*/ 3429000 h 6858000"/>
              <a:gd name="connsiteX28" fmla="*/ 3820156 w 12240039"/>
              <a:gd name="connsiteY28" fmla="*/ 6858000 h 6858000"/>
              <a:gd name="connsiteX29" fmla="*/ 2314294 w 12240039"/>
              <a:gd name="connsiteY29" fmla="*/ 6858000 h 6858000"/>
              <a:gd name="connsiteX30" fmla="*/ 3820156 w 12240039"/>
              <a:gd name="connsiteY30" fmla="*/ 3429000 h 6858000"/>
              <a:gd name="connsiteX31" fmla="*/ 0 w 12240039"/>
              <a:gd name="connsiteY31" fmla="*/ 0 h 6858000"/>
              <a:gd name="connsiteX32" fmla="*/ 1505862 w 12240039"/>
              <a:gd name="connsiteY32" fmla="*/ 0 h 6858000"/>
              <a:gd name="connsiteX33" fmla="*/ 3011723 w 12240039"/>
              <a:gd name="connsiteY33" fmla="*/ 3429000 h 6858000"/>
              <a:gd name="connsiteX34" fmla="*/ 1505862 w 12240039"/>
              <a:gd name="connsiteY34" fmla="*/ 6858000 h 6858000"/>
              <a:gd name="connsiteX35" fmla="*/ 0 w 12240039"/>
              <a:gd name="connsiteY35" fmla="*/ 6858000 h 6858000"/>
              <a:gd name="connsiteX36" fmla="*/ 1505862 w 12240039"/>
              <a:gd name="connsiteY36" fmla="*/ 3429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2240039" h="6858000">
                <a:moveTo>
                  <a:pt x="12240039" y="5335596"/>
                </a:moveTo>
                <a:lnTo>
                  <a:pt x="12240039" y="6858000"/>
                </a:lnTo>
                <a:lnTo>
                  <a:pt x="11571468" y="6858000"/>
                </a:lnTo>
                <a:close/>
                <a:moveTo>
                  <a:pt x="11571468" y="1"/>
                </a:moveTo>
                <a:lnTo>
                  <a:pt x="12240039" y="1"/>
                </a:lnTo>
                <a:lnTo>
                  <a:pt x="12240039" y="1522405"/>
                </a:lnTo>
                <a:close/>
                <a:moveTo>
                  <a:pt x="9257174" y="1"/>
                </a:moveTo>
                <a:lnTo>
                  <a:pt x="10763036" y="1"/>
                </a:lnTo>
                <a:lnTo>
                  <a:pt x="12240039" y="3363290"/>
                </a:lnTo>
                <a:lnTo>
                  <a:pt x="12240039" y="3494711"/>
                </a:lnTo>
                <a:lnTo>
                  <a:pt x="10763036" y="6858000"/>
                </a:lnTo>
                <a:lnTo>
                  <a:pt x="9257174" y="6858000"/>
                </a:lnTo>
                <a:lnTo>
                  <a:pt x="10763036" y="3429000"/>
                </a:lnTo>
                <a:close/>
                <a:moveTo>
                  <a:pt x="6942881" y="0"/>
                </a:moveTo>
                <a:lnTo>
                  <a:pt x="8448742" y="0"/>
                </a:lnTo>
                <a:lnTo>
                  <a:pt x="9954603" y="3429000"/>
                </a:lnTo>
                <a:lnTo>
                  <a:pt x="8448742" y="6858000"/>
                </a:lnTo>
                <a:lnTo>
                  <a:pt x="6942881" y="6858000"/>
                </a:lnTo>
                <a:lnTo>
                  <a:pt x="8448742" y="3429000"/>
                </a:lnTo>
                <a:close/>
                <a:moveTo>
                  <a:pt x="4628587" y="0"/>
                </a:moveTo>
                <a:lnTo>
                  <a:pt x="6134449" y="0"/>
                </a:lnTo>
                <a:lnTo>
                  <a:pt x="7640310" y="3429000"/>
                </a:lnTo>
                <a:lnTo>
                  <a:pt x="6134449" y="6858000"/>
                </a:lnTo>
                <a:lnTo>
                  <a:pt x="4628587" y="6858000"/>
                </a:lnTo>
                <a:lnTo>
                  <a:pt x="6134449" y="3429000"/>
                </a:lnTo>
                <a:close/>
                <a:moveTo>
                  <a:pt x="2314294" y="0"/>
                </a:moveTo>
                <a:lnTo>
                  <a:pt x="3820156" y="0"/>
                </a:lnTo>
                <a:lnTo>
                  <a:pt x="5326016" y="3429000"/>
                </a:lnTo>
                <a:lnTo>
                  <a:pt x="3820156" y="6858000"/>
                </a:lnTo>
                <a:lnTo>
                  <a:pt x="2314294" y="6858000"/>
                </a:lnTo>
                <a:lnTo>
                  <a:pt x="3820156" y="3429000"/>
                </a:lnTo>
                <a:close/>
                <a:moveTo>
                  <a:pt x="0" y="0"/>
                </a:moveTo>
                <a:lnTo>
                  <a:pt x="1505862" y="0"/>
                </a:lnTo>
                <a:lnTo>
                  <a:pt x="3011723" y="3429000"/>
                </a:lnTo>
                <a:lnTo>
                  <a:pt x="1505862" y="6858000"/>
                </a:lnTo>
                <a:lnTo>
                  <a:pt x="0" y="6858000"/>
                </a:lnTo>
                <a:lnTo>
                  <a:pt x="1505862" y="3429000"/>
                </a:lnTo>
                <a:close/>
              </a:path>
            </a:pathLst>
          </a:custGeom>
          <a:solidFill>
            <a:schemeClr val="accent2">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8" name="Group 7">
            <a:extLst>
              <a:ext uri="{FF2B5EF4-FFF2-40B4-BE49-F238E27FC236}">
                <a16:creationId xmlns:a16="http://schemas.microsoft.com/office/drawing/2014/main" xmlns="" id="{355CF482-A6D2-4AD6-9F21-67FAE27C27ED}"/>
              </a:ext>
            </a:extLst>
          </p:cNvPr>
          <p:cNvGrpSpPr/>
          <p:nvPr/>
        </p:nvGrpSpPr>
        <p:grpSpPr>
          <a:xfrm>
            <a:off x="4264086" y="1150648"/>
            <a:ext cx="3630410" cy="3708549"/>
            <a:chOff x="4264086" y="1535656"/>
            <a:chExt cx="3630410" cy="3708549"/>
          </a:xfrm>
        </p:grpSpPr>
        <p:sp>
          <p:nvSpPr>
            <p:cNvPr id="7" name="Rectangle: Rounded Corners 6">
              <a:extLst>
                <a:ext uri="{FF2B5EF4-FFF2-40B4-BE49-F238E27FC236}">
                  <a16:creationId xmlns:a16="http://schemas.microsoft.com/office/drawing/2014/main" xmlns="" id="{F3A343BE-BD25-45DB-A902-6D1AF3081D10}"/>
                </a:ext>
              </a:extLst>
            </p:cNvPr>
            <p:cNvSpPr/>
            <p:nvPr/>
          </p:nvSpPr>
          <p:spPr>
            <a:xfrm rot="18900000">
              <a:off x="4264086" y="1613795"/>
              <a:ext cx="3630410" cy="3630410"/>
            </a:xfrm>
            <a:prstGeom prst="roundRect">
              <a:avLst>
                <a:gd name="adj" fmla="val 5865"/>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Rounded Corners 19">
              <a:extLst>
                <a:ext uri="{FF2B5EF4-FFF2-40B4-BE49-F238E27FC236}">
                  <a16:creationId xmlns:a16="http://schemas.microsoft.com/office/drawing/2014/main" xmlns="" id="{9EA34AFF-4789-4BF2-B06D-74F15255E311}"/>
                </a:ext>
              </a:extLst>
            </p:cNvPr>
            <p:cNvSpPr/>
            <p:nvPr/>
          </p:nvSpPr>
          <p:spPr>
            <a:xfrm rot="18900000">
              <a:off x="4264086" y="1535656"/>
              <a:ext cx="3630410" cy="3630410"/>
            </a:xfrm>
            <a:prstGeom prst="roundRect">
              <a:avLst>
                <a:gd name="adj" fmla="val 586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extBox 3">
            <a:extLst>
              <a:ext uri="{FF2B5EF4-FFF2-40B4-BE49-F238E27FC236}">
                <a16:creationId xmlns:a16="http://schemas.microsoft.com/office/drawing/2014/main" xmlns="" id="{948A2979-A456-4286-B8FC-8FF4C0C58EFD}"/>
              </a:ext>
            </a:extLst>
          </p:cNvPr>
          <p:cNvSpPr txBox="1"/>
          <p:nvPr/>
        </p:nvSpPr>
        <p:spPr>
          <a:xfrm>
            <a:off x="3673642" y="2550352"/>
            <a:ext cx="4844716" cy="830997"/>
          </a:xfrm>
          <a:prstGeom prst="rect">
            <a:avLst/>
          </a:prstGeom>
          <a:noFill/>
        </p:spPr>
        <p:txBody>
          <a:bodyPr wrap="square" rtlCol="0" anchor="ctr">
            <a:spAutoFit/>
          </a:bodyPr>
          <a:lstStyle/>
          <a:p>
            <a:pPr algn="ctr"/>
            <a:r>
              <a:rPr lang="id-ID" altLang="ko-KR" sz="4800" b="1" dirty="0" smtClean="0">
                <a:solidFill>
                  <a:schemeClr val="bg1"/>
                </a:solidFill>
                <a:latin typeface="Segoe UI" panose="020B0502040204020203" pitchFamily="34" charset="0"/>
                <a:cs typeface="Segoe UI" panose="020B0502040204020203" pitchFamily="34" charset="0"/>
              </a:rPr>
              <a:t>THANK YOU!</a:t>
            </a:r>
            <a:endParaRPr lang="ko-KR" altLang="en-US" sz="4800" b="1" dirty="0">
              <a:solidFill>
                <a:schemeClr val="bg1"/>
              </a:solidFill>
              <a:latin typeface="Segoe UI" panose="020B0502040204020203" pitchFamily="34" charset="0"/>
              <a:cs typeface="Segoe UI" panose="020B0502040204020203" pitchFamily="34" charset="0"/>
            </a:endParaRPr>
          </a:p>
        </p:txBody>
      </p:sp>
      <p:sp>
        <p:nvSpPr>
          <p:cNvPr id="5" name="TextBox 4">
            <a:extLst>
              <a:ext uri="{FF2B5EF4-FFF2-40B4-BE49-F238E27FC236}">
                <a16:creationId xmlns:a16="http://schemas.microsoft.com/office/drawing/2014/main" xmlns="" id="{35784B83-6120-4373-9C1F-DC8EEE6D58B3}"/>
              </a:ext>
            </a:extLst>
          </p:cNvPr>
          <p:cNvSpPr txBox="1"/>
          <p:nvPr/>
        </p:nvSpPr>
        <p:spPr>
          <a:xfrm>
            <a:off x="4190846" y="3524468"/>
            <a:ext cx="3810308" cy="666977"/>
          </a:xfrm>
          <a:prstGeom prst="rect">
            <a:avLst/>
          </a:prstGeom>
          <a:noFill/>
        </p:spPr>
        <p:txBody>
          <a:bodyPr wrap="square" rtlCol="0" anchor="ctr">
            <a:spAutoFit/>
          </a:bodyPr>
          <a:lstStyle/>
          <a:p>
            <a:pPr algn="ctr"/>
            <a:r>
              <a:rPr lang="id-ID" altLang="ko-KR" sz="1867" dirty="0" smtClean="0">
                <a:solidFill>
                  <a:schemeClr val="bg1"/>
                </a:solidFill>
                <a:cs typeface="Arial" pitchFamily="34" charset="0"/>
              </a:rPr>
              <a:t>Plt. Direktur Kawasan Perkotaan</a:t>
            </a:r>
          </a:p>
          <a:p>
            <a:pPr algn="ctr"/>
            <a:r>
              <a:rPr lang="id-ID" altLang="ko-KR" sz="1867" dirty="0" smtClean="0">
                <a:solidFill>
                  <a:schemeClr val="bg1"/>
                </a:solidFill>
                <a:cs typeface="Arial" pitchFamily="34" charset="0"/>
              </a:rPr>
              <a:t>Wilayah dan Batas Negara </a:t>
            </a:r>
            <a:endParaRPr lang="ko-KR" altLang="en-US" sz="1867" dirty="0">
              <a:solidFill>
                <a:schemeClr val="bg1"/>
              </a:solidFill>
              <a:cs typeface="Arial" pitchFamily="34" charset="0"/>
            </a:endParaRPr>
          </a:p>
        </p:txBody>
      </p:sp>
      <p:grpSp>
        <p:nvGrpSpPr>
          <p:cNvPr id="10" name="Group 9">
            <a:extLst>
              <a:ext uri="{FF2B5EF4-FFF2-40B4-BE49-F238E27FC236}">
                <a16:creationId xmlns:a16="http://schemas.microsoft.com/office/drawing/2014/main" xmlns="" id="{B3396ABD-F5E5-4CC2-8C4C-AF27AFF020E1}"/>
              </a:ext>
            </a:extLst>
          </p:cNvPr>
          <p:cNvGrpSpPr/>
          <p:nvPr/>
        </p:nvGrpSpPr>
        <p:grpSpPr>
          <a:xfrm>
            <a:off x="-16783" y="5756116"/>
            <a:ext cx="12208635" cy="987714"/>
            <a:chOff x="-16783" y="5884452"/>
            <a:chExt cx="12208635" cy="987714"/>
          </a:xfrm>
        </p:grpSpPr>
        <p:sp>
          <p:nvSpPr>
            <p:cNvPr id="24" name="Freeform: Shape 23">
              <a:extLst>
                <a:ext uri="{FF2B5EF4-FFF2-40B4-BE49-F238E27FC236}">
                  <a16:creationId xmlns:a16="http://schemas.microsoft.com/office/drawing/2014/main" xmlns="" id="{FE1DDDF7-62DD-49AF-9E24-4BAB23B64204}"/>
                </a:ext>
              </a:extLst>
            </p:cNvPr>
            <p:cNvSpPr>
              <a:spLocks/>
            </p:cNvSpPr>
            <p:nvPr/>
          </p:nvSpPr>
          <p:spPr bwMode="auto">
            <a:xfrm>
              <a:off x="-16783" y="5884452"/>
              <a:ext cx="6112783" cy="973548"/>
            </a:xfrm>
            <a:custGeom>
              <a:avLst/>
              <a:gdLst>
                <a:gd name="connsiteX0" fmla="*/ 5307865 w 12192148"/>
                <a:gd name="connsiteY0" fmla="*/ 0 h 1941773"/>
                <a:gd name="connsiteX1" fmla="*/ 5817217 w 12192148"/>
                <a:gd name="connsiteY1" fmla="*/ 0 h 1941773"/>
                <a:gd name="connsiteX2" fmla="*/ 5817217 w 12192148"/>
                <a:gd name="connsiteY2" fmla="*/ 697113 h 1941773"/>
                <a:gd name="connsiteX3" fmla="*/ 6190042 w 12192148"/>
                <a:gd name="connsiteY3" fmla="*/ 697113 h 1941773"/>
                <a:gd name="connsiteX4" fmla="*/ 6190042 w 12192148"/>
                <a:gd name="connsiteY4" fmla="*/ 1325570 h 1941773"/>
                <a:gd name="connsiteX5" fmla="*/ 6489353 w 12192148"/>
                <a:gd name="connsiteY5" fmla="*/ 1325570 h 1941773"/>
                <a:gd name="connsiteX6" fmla="*/ 6489353 w 12192148"/>
                <a:gd name="connsiteY6" fmla="*/ 1114324 h 1941773"/>
                <a:gd name="connsiteX7" fmla="*/ 6898935 w 12192148"/>
                <a:gd name="connsiteY7" fmla="*/ 1114324 h 1941773"/>
                <a:gd name="connsiteX8" fmla="*/ 6898935 w 12192148"/>
                <a:gd name="connsiteY8" fmla="*/ 348556 h 1941773"/>
                <a:gd name="connsiteX9" fmla="*/ 7219249 w 12192148"/>
                <a:gd name="connsiteY9" fmla="*/ 348556 h 1941773"/>
                <a:gd name="connsiteX10" fmla="*/ 7219249 w 12192148"/>
                <a:gd name="connsiteY10" fmla="*/ 1093199 h 1941773"/>
                <a:gd name="connsiteX11" fmla="*/ 7413539 w 12192148"/>
                <a:gd name="connsiteY11" fmla="*/ 1093199 h 1941773"/>
                <a:gd name="connsiteX12" fmla="*/ 7413539 w 12192148"/>
                <a:gd name="connsiteY12" fmla="*/ 517553 h 1941773"/>
                <a:gd name="connsiteX13" fmla="*/ 7875631 w 12192148"/>
                <a:gd name="connsiteY13" fmla="*/ 517553 h 1941773"/>
                <a:gd name="connsiteX14" fmla="*/ 7875631 w 12192148"/>
                <a:gd name="connsiteY14" fmla="*/ 1103761 h 1941773"/>
                <a:gd name="connsiteX15" fmla="*/ 8342975 w 12192148"/>
                <a:gd name="connsiteY15" fmla="*/ 1103761 h 1941773"/>
                <a:gd name="connsiteX16" fmla="*/ 8342975 w 12192148"/>
                <a:gd name="connsiteY16" fmla="*/ 739362 h 1941773"/>
                <a:gd name="connsiteX17" fmla="*/ 8852328 w 12192148"/>
                <a:gd name="connsiteY17" fmla="*/ 739362 h 1941773"/>
                <a:gd name="connsiteX18" fmla="*/ 8852328 w 12192148"/>
                <a:gd name="connsiteY18" fmla="*/ 1093199 h 1941773"/>
                <a:gd name="connsiteX19" fmla="*/ 9240906 w 12192148"/>
                <a:gd name="connsiteY19" fmla="*/ 1093199 h 1941773"/>
                <a:gd name="connsiteX20" fmla="*/ 9240906 w 12192148"/>
                <a:gd name="connsiteY20" fmla="*/ 924202 h 1941773"/>
                <a:gd name="connsiteX21" fmla="*/ 9503459 w 12192148"/>
                <a:gd name="connsiteY21" fmla="*/ 929483 h 1941773"/>
                <a:gd name="connsiteX22" fmla="*/ 9503459 w 12192148"/>
                <a:gd name="connsiteY22" fmla="*/ 781611 h 1941773"/>
                <a:gd name="connsiteX23" fmla="*/ 9771263 w 12192148"/>
                <a:gd name="connsiteY23" fmla="*/ 781611 h 1941773"/>
                <a:gd name="connsiteX24" fmla="*/ 9771263 w 12192148"/>
                <a:gd name="connsiteY24" fmla="*/ 918921 h 1941773"/>
                <a:gd name="connsiteX25" fmla="*/ 10028565 w 12192148"/>
                <a:gd name="connsiteY25" fmla="*/ 918921 h 1941773"/>
                <a:gd name="connsiteX26" fmla="*/ 10028565 w 12192148"/>
                <a:gd name="connsiteY26" fmla="*/ 765768 h 1941773"/>
                <a:gd name="connsiteX27" fmla="*/ 10280615 w 12192148"/>
                <a:gd name="connsiteY27" fmla="*/ 771049 h 1941773"/>
                <a:gd name="connsiteX28" fmla="*/ 10280615 w 12192148"/>
                <a:gd name="connsiteY28" fmla="*/ 190122 h 1941773"/>
                <a:gd name="connsiteX29" fmla="*/ 10789968 w 12192148"/>
                <a:gd name="connsiteY29" fmla="*/ 190122 h 1941773"/>
                <a:gd name="connsiteX30" fmla="*/ 10789968 w 12192148"/>
                <a:gd name="connsiteY30" fmla="*/ 697113 h 1941773"/>
                <a:gd name="connsiteX31" fmla="*/ 11168044 w 12192148"/>
                <a:gd name="connsiteY31" fmla="*/ 697113 h 1941773"/>
                <a:gd name="connsiteX32" fmla="*/ 11168044 w 12192148"/>
                <a:gd name="connsiteY32" fmla="*/ 1621315 h 1941773"/>
                <a:gd name="connsiteX33" fmla="*/ 11467354 w 12192148"/>
                <a:gd name="connsiteY33" fmla="*/ 1621315 h 1941773"/>
                <a:gd name="connsiteX34" fmla="*/ 11467354 w 12192148"/>
                <a:gd name="connsiteY34" fmla="*/ 1114324 h 1941773"/>
                <a:gd name="connsiteX35" fmla="*/ 11871686 w 12192148"/>
                <a:gd name="connsiteY35" fmla="*/ 1114324 h 1941773"/>
                <a:gd name="connsiteX36" fmla="*/ 11871686 w 12192148"/>
                <a:gd name="connsiteY36" fmla="*/ 348556 h 1941773"/>
                <a:gd name="connsiteX37" fmla="*/ 12192000 w 12192148"/>
                <a:gd name="connsiteY37" fmla="*/ 348556 h 1941773"/>
                <a:gd name="connsiteX38" fmla="*/ 12192000 w 12192148"/>
                <a:gd name="connsiteY38" fmla="*/ 1754103 h 1941773"/>
                <a:gd name="connsiteX39" fmla="*/ 12192000 w 12192148"/>
                <a:gd name="connsiteY39" fmla="*/ 1896676 h 1941773"/>
                <a:gd name="connsiteX40" fmla="*/ 12192148 w 12192148"/>
                <a:gd name="connsiteY40" fmla="*/ 1896676 h 1941773"/>
                <a:gd name="connsiteX41" fmla="*/ 12192148 w 12192148"/>
                <a:gd name="connsiteY41" fmla="*/ 1941773 h 1941773"/>
                <a:gd name="connsiteX42" fmla="*/ 0 w 12192148"/>
                <a:gd name="connsiteY42" fmla="*/ 1941773 h 1941773"/>
                <a:gd name="connsiteX43" fmla="*/ 0 w 12192148"/>
                <a:gd name="connsiteY43" fmla="*/ 1896676 h 1941773"/>
                <a:gd name="connsiteX44" fmla="*/ 0 w 12192148"/>
                <a:gd name="connsiteY44" fmla="*/ 1573784 h 1941773"/>
                <a:gd name="connsiteX45" fmla="*/ 112847 w 12192148"/>
                <a:gd name="connsiteY45" fmla="*/ 1573784 h 1941773"/>
                <a:gd name="connsiteX46" fmla="*/ 293106 w 12192148"/>
                <a:gd name="connsiteY46" fmla="*/ 1573784 h 1941773"/>
                <a:gd name="connsiteX47" fmla="*/ 293106 w 12192148"/>
                <a:gd name="connsiteY47" fmla="*/ 411930 h 1941773"/>
                <a:gd name="connsiteX48" fmla="*/ 655428 w 12192148"/>
                <a:gd name="connsiteY48" fmla="*/ 411930 h 1941773"/>
                <a:gd name="connsiteX49" fmla="*/ 655428 w 12192148"/>
                <a:gd name="connsiteY49" fmla="*/ 1373100 h 1941773"/>
                <a:gd name="connsiteX50" fmla="*/ 791956 w 12192148"/>
                <a:gd name="connsiteY50" fmla="*/ 1188260 h 1941773"/>
                <a:gd name="connsiteX51" fmla="*/ 954739 w 12192148"/>
                <a:gd name="connsiteY51" fmla="*/ 1399506 h 1941773"/>
                <a:gd name="connsiteX52" fmla="*/ 1101768 w 12192148"/>
                <a:gd name="connsiteY52" fmla="*/ 1188260 h 1941773"/>
                <a:gd name="connsiteX53" fmla="*/ 1264551 w 12192148"/>
                <a:gd name="connsiteY53" fmla="*/ 1399506 h 1941773"/>
                <a:gd name="connsiteX54" fmla="*/ 1411580 w 12192148"/>
                <a:gd name="connsiteY54" fmla="*/ 1188260 h 1941773"/>
                <a:gd name="connsiteX55" fmla="*/ 1574363 w 12192148"/>
                <a:gd name="connsiteY55" fmla="*/ 1399506 h 1941773"/>
                <a:gd name="connsiteX56" fmla="*/ 1574363 w 12192148"/>
                <a:gd name="connsiteY56" fmla="*/ 1447036 h 1941773"/>
                <a:gd name="connsiteX57" fmla="*/ 1721393 w 12192148"/>
                <a:gd name="connsiteY57" fmla="*/ 1447036 h 1941773"/>
                <a:gd name="connsiteX58" fmla="*/ 1721393 w 12192148"/>
                <a:gd name="connsiteY58" fmla="*/ 1299164 h 1941773"/>
                <a:gd name="connsiteX59" fmla="*/ 1537606 w 12192148"/>
                <a:gd name="connsiteY59" fmla="*/ 1072074 h 1941773"/>
                <a:gd name="connsiteX60" fmla="*/ 1721393 w 12192148"/>
                <a:gd name="connsiteY60" fmla="*/ 844985 h 1941773"/>
                <a:gd name="connsiteX61" fmla="*/ 1721393 w 12192148"/>
                <a:gd name="connsiteY61" fmla="*/ 586208 h 1941773"/>
                <a:gd name="connsiteX62" fmla="*/ 1815912 w 12192148"/>
                <a:gd name="connsiteY62" fmla="*/ 586208 h 1941773"/>
                <a:gd name="connsiteX63" fmla="*/ 1815912 w 12192148"/>
                <a:gd name="connsiteY63" fmla="*/ 844985 h 1941773"/>
                <a:gd name="connsiteX64" fmla="*/ 1999699 w 12192148"/>
                <a:gd name="connsiteY64" fmla="*/ 1072074 h 1941773"/>
                <a:gd name="connsiteX65" fmla="*/ 1815912 w 12192148"/>
                <a:gd name="connsiteY65" fmla="*/ 1299164 h 1941773"/>
                <a:gd name="connsiteX66" fmla="*/ 1815912 w 12192148"/>
                <a:gd name="connsiteY66" fmla="*/ 1447036 h 1941773"/>
                <a:gd name="connsiteX67" fmla="*/ 1941937 w 12192148"/>
                <a:gd name="connsiteY67" fmla="*/ 1447036 h 1941773"/>
                <a:gd name="connsiteX68" fmla="*/ 1941937 w 12192148"/>
                <a:gd name="connsiteY68" fmla="*/ 1293883 h 1941773"/>
                <a:gd name="connsiteX69" fmla="*/ 2099469 w 12192148"/>
                <a:gd name="connsiteY69" fmla="*/ 1293883 h 1941773"/>
                <a:gd name="connsiteX70" fmla="*/ 2099469 w 12192148"/>
                <a:gd name="connsiteY70" fmla="*/ 1093199 h 1941773"/>
                <a:gd name="connsiteX71" fmla="*/ 2440788 w 12192148"/>
                <a:gd name="connsiteY71" fmla="*/ 1093199 h 1941773"/>
                <a:gd name="connsiteX72" fmla="*/ 2440788 w 12192148"/>
                <a:gd name="connsiteY72" fmla="*/ 517553 h 1941773"/>
                <a:gd name="connsiteX73" fmla="*/ 2897630 w 12192148"/>
                <a:gd name="connsiteY73" fmla="*/ 517553 h 1941773"/>
                <a:gd name="connsiteX74" fmla="*/ 2897630 w 12192148"/>
                <a:gd name="connsiteY74" fmla="*/ 1103761 h 1941773"/>
                <a:gd name="connsiteX75" fmla="*/ 3364974 w 12192148"/>
                <a:gd name="connsiteY75" fmla="*/ 1103761 h 1941773"/>
                <a:gd name="connsiteX76" fmla="*/ 3364974 w 12192148"/>
                <a:gd name="connsiteY76" fmla="*/ 739362 h 1941773"/>
                <a:gd name="connsiteX77" fmla="*/ 3879577 w 12192148"/>
                <a:gd name="connsiteY77" fmla="*/ 739362 h 1941773"/>
                <a:gd name="connsiteX78" fmla="*/ 3879577 w 12192148"/>
                <a:gd name="connsiteY78" fmla="*/ 1093199 h 1941773"/>
                <a:gd name="connsiteX79" fmla="*/ 4268157 w 12192148"/>
                <a:gd name="connsiteY79" fmla="*/ 1093199 h 1941773"/>
                <a:gd name="connsiteX80" fmla="*/ 4268157 w 12192148"/>
                <a:gd name="connsiteY80" fmla="*/ 924202 h 1941773"/>
                <a:gd name="connsiteX81" fmla="*/ 4530710 w 12192148"/>
                <a:gd name="connsiteY81" fmla="*/ 929483 h 1941773"/>
                <a:gd name="connsiteX82" fmla="*/ 4530710 w 12192148"/>
                <a:gd name="connsiteY82" fmla="*/ 781611 h 1941773"/>
                <a:gd name="connsiteX83" fmla="*/ 4798513 w 12192148"/>
                <a:gd name="connsiteY83" fmla="*/ 781611 h 1941773"/>
                <a:gd name="connsiteX84" fmla="*/ 4798513 w 12192148"/>
                <a:gd name="connsiteY84" fmla="*/ 918921 h 1941773"/>
                <a:gd name="connsiteX85" fmla="*/ 5055815 w 12192148"/>
                <a:gd name="connsiteY85" fmla="*/ 918921 h 1941773"/>
                <a:gd name="connsiteX86" fmla="*/ 5055815 w 12192148"/>
                <a:gd name="connsiteY86" fmla="*/ 765768 h 1941773"/>
                <a:gd name="connsiteX87" fmla="*/ 5307865 w 12192148"/>
                <a:gd name="connsiteY87" fmla="*/ 771049 h 1941773"/>
                <a:gd name="connsiteX88" fmla="*/ 5307865 w 12192148"/>
                <a:gd name="connsiteY88" fmla="*/ 0 h 1941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12192148" h="1941773">
                  <a:moveTo>
                    <a:pt x="5307865" y="0"/>
                  </a:moveTo>
                  <a:cubicBezTo>
                    <a:pt x="5307865" y="0"/>
                    <a:pt x="5307865" y="0"/>
                    <a:pt x="5817217" y="0"/>
                  </a:cubicBezTo>
                  <a:cubicBezTo>
                    <a:pt x="5817217" y="0"/>
                    <a:pt x="5817217" y="0"/>
                    <a:pt x="5817217" y="697113"/>
                  </a:cubicBezTo>
                  <a:cubicBezTo>
                    <a:pt x="5817217" y="697113"/>
                    <a:pt x="5817217" y="697113"/>
                    <a:pt x="6190042" y="697113"/>
                  </a:cubicBezTo>
                  <a:cubicBezTo>
                    <a:pt x="6190042" y="697113"/>
                    <a:pt x="6190042" y="697113"/>
                    <a:pt x="6190042" y="1325570"/>
                  </a:cubicBezTo>
                  <a:cubicBezTo>
                    <a:pt x="6190042" y="1325570"/>
                    <a:pt x="6190042" y="1325570"/>
                    <a:pt x="6489353" y="1325570"/>
                  </a:cubicBezTo>
                  <a:cubicBezTo>
                    <a:pt x="6489353" y="1325570"/>
                    <a:pt x="6489353" y="1325570"/>
                    <a:pt x="6489353" y="1114324"/>
                  </a:cubicBezTo>
                  <a:cubicBezTo>
                    <a:pt x="6489353" y="1114324"/>
                    <a:pt x="6489353" y="1114324"/>
                    <a:pt x="6898935" y="1114324"/>
                  </a:cubicBezTo>
                  <a:cubicBezTo>
                    <a:pt x="6898935" y="1114324"/>
                    <a:pt x="6898935" y="1114324"/>
                    <a:pt x="6898935" y="348556"/>
                  </a:cubicBezTo>
                  <a:cubicBezTo>
                    <a:pt x="6898935" y="348556"/>
                    <a:pt x="6898935" y="348556"/>
                    <a:pt x="7219249" y="348556"/>
                  </a:cubicBezTo>
                  <a:cubicBezTo>
                    <a:pt x="7219249" y="348556"/>
                    <a:pt x="7219249" y="348556"/>
                    <a:pt x="7219249" y="1093199"/>
                  </a:cubicBezTo>
                  <a:cubicBezTo>
                    <a:pt x="7219249" y="1093199"/>
                    <a:pt x="7219249" y="1093199"/>
                    <a:pt x="7413539" y="1093199"/>
                  </a:cubicBezTo>
                  <a:cubicBezTo>
                    <a:pt x="7413539" y="1093199"/>
                    <a:pt x="7413539" y="1093199"/>
                    <a:pt x="7413539" y="517553"/>
                  </a:cubicBezTo>
                  <a:cubicBezTo>
                    <a:pt x="7413539" y="517553"/>
                    <a:pt x="7413539" y="517553"/>
                    <a:pt x="7875631" y="517553"/>
                  </a:cubicBezTo>
                  <a:cubicBezTo>
                    <a:pt x="7875631" y="517553"/>
                    <a:pt x="7875631" y="517553"/>
                    <a:pt x="7875631" y="1103761"/>
                  </a:cubicBezTo>
                  <a:cubicBezTo>
                    <a:pt x="7875631" y="1103761"/>
                    <a:pt x="7875631" y="1103761"/>
                    <a:pt x="8342975" y="1103761"/>
                  </a:cubicBezTo>
                  <a:cubicBezTo>
                    <a:pt x="8342975" y="1103761"/>
                    <a:pt x="8342975" y="1103761"/>
                    <a:pt x="8342975" y="739362"/>
                  </a:cubicBezTo>
                  <a:cubicBezTo>
                    <a:pt x="8342975" y="739362"/>
                    <a:pt x="8342975" y="739362"/>
                    <a:pt x="8852328" y="739362"/>
                  </a:cubicBezTo>
                  <a:cubicBezTo>
                    <a:pt x="8852328" y="739362"/>
                    <a:pt x="8852328" y="739362"/>
                    <a:pt x="8852328" y="1093199"/>
                  </a:cubicBezTo>
                  <a:cubicBezTo>
                    <a:pt x="8852328" y="1093199"/>
                    <a:pt x="8852328" y="1093199"/>
                    <a:pt x="9240906" y="1093199"/>
                  </a:cubicBezTo>
                  <a:cubicBezTo>
                    <a:pt x="9240906" y="1093199"/>
                    <a:pt x="9240906" y="1093199"/>
                    <a:pt x="9240906" y="924202"/>
                  </a:cubicBezTo>
                  <a:cubicBezTo>
                    <a:pt x="9240906" y="924202"/>
                    <a:pt x="9240906" y="924202"/>
                    <a:pt x="9503459" y="929483"/>
                  </a:cubicBezTo>
                  <a:cubicBezTo>
                    <a:pt x="9503459" y="929483"/>
                    <a:pt x="9503459" y="929483"/>
                    <a:pt x="9503459" y="781611"/>
                  </a:cubicBezTo>
                  <a:cubicBezTo>
                    <a:pt x="9503459" y="781611"/>
                    <a:pt x="9503459" y="781611"/>
                    <a:pt x="9771263" y="781611"/>
                  </a:cubicBezTo>
                  <a:cubicBezTo>
                    <a:pt x="9771263" y="781611"/>
                    <a:pt x="9771263" y="781611"/>
                    <a:pt x="9771263" y="918921"/>
                  </a:cubicBezTo>
                  <a:cubicBezTo>
                    <a:pt x="9771263" y="918921"/>
                    <a:pt x="9771263" y="918921"/>
                    <a:pt x="10028565" y="918921"/>
                  </a:cubicBezTo>
                  <a:cubicBezTo>
                    <a:pt x="10028565" y="918921"/>
                    <a:pt x="10028565" y="918921"/>
                    <a:pt x="10028565" y="765768"/>
                  </a:cubicBezTo>
                  <a:cubicBezTo>
                    <a:pt x="10028565" y="765768"/>
                    <a:pt x="10028565" y="765768"/>
                    <a:pt x="10280615" y="771049"/>
                  </a:cubicBezTo>
                  <a:cubicBezTo>
                    <a:pt x="10280615" y="771049"/>
                    <a:pt x="10280615" y="771049"/>
                    <a:pt x="10280615" y="190122"/>
                  </a:cubicBezTo>
                  <a:cubicBezTo>
                    <a:pt x="10280615" y="190122"/>
                    <a:pt x="10280615" y="190122"/>
                    <a:pt x="10789968" y="190122"/>
                  </a:cubicBezTo>
                  <a:cubicBezTo>
                    <a:pt x="10789968" y="190122"/>
                    <a:pt x="10789968" y="190122"/>
                    <a:pt x="10789968" y="697113"/>
                  </a:cubicBezTo>
                  <a:cubicBezTo>
                    <a:pt x="10789968" y="697113"/>
                    <a:pt x="10789968" y="697113"/>
                    <a:pt x="11168044" y="697113"/>
                  </a:cubicBezTo>
                  <a:cubicBezTo>
                    <a:pt x="11168044" y="697113"/>
                    <a:pt x="11168044" y="697113"/>
                    <a:pt x="11168044" y="1621315"/>
                  </a:cubicBezTo>
                  <a:cubicBezTo>
                    <a:pt x="11168044" y="1621315"/>
                    <a:pt x="11168044" y="1621315"/>
                    <a:pt x="11467354" y="1621315"/>
                  </a:cubicBezTo>
                  <a:cubicBezTo>
                    <a:pt x="11467354" y="1621315"/>
                    <a:pt x="11467354" y="1621315"/>
                    <a:pt x="11467354" y="1114324"/>
                  </a:cubicBezTo>
                  <a:cubicBezTo>
                    <a:pt x="11467354" y="1114324"/>
                    <a:pt x="11467354" y="1114324"/>
                    <a:pt x="11871686" y="1114324"/>
                  </a:cubicBezTo>
                  <a:cubicBezTo>
                    <a:pt x="11871686" y="1114324"/>
                    <a:pt x="11871686" y="1114324"/>
                    <a:pt x="11871686" y="348556"/>
                  </a:cubicBezTo>
                  <a:cubicBezTo>
                    <a:pt x="11871686" y="348556"/>
                    <a:pt x="11871686" y="348556"/>
                    <a:pt x="12192000" y="348556"/>
                  </a:cubicBezTo>
                  <a:cubicBezTo>
                    <a:pt x="12192000" y="348556"/>
                    <a:pt x="12192000" y="348556"/>
                    <a:pt x="12192000" y="1754103"/>
                  </a:cubicBezTo>
                  <a:lnTo>
                    <a:pt x="12192000" y="1896676"/>
                  </a:lnTo>
                  <a:lnTo>
                    <a:pt x="12192148" y="1896676"/>
                  </a:lnTo>
                  <a:lnTo>
                    <a:pt x="12192148" y="1941773"/>
                  </a:lnTo>
                  <a:lnTo>
                    <a:pt x="0" y="1941773"/>
                  </a:lnTo>
                  <a:lnTo>
                    <a:pt x="0" y="1896676"/>
                  </a:lnTo>
                  <a:lnTo>
                    <a:pt x="0" y="1573784"/>
                  </a:lnTo>
                  <a:lnTo>
                    <a:pt x="112847" y="1573784"/>
                  </a:lnTo>
                  <a:cubicBezTo>
                    <a:pt x="165111" y="1573784"/>
                    <a:pt x="224842" y="1573784"/>
                    <a:pt x="293106" y="1573784"/>
                  </a:cubicBezTo>
                  <a:cubicBezTo>
                    <a:pt x="293106" y="1573784"/>
                    <a:pt x="293106" y="1573784"/>
                    <a:pt x="293106" y="411930"/>
                  </a:cubicBezTo>
                  <a:cubicBezTo>
                    <a:pt x="293106" y="411930"/>
                    <a:pt x="293106" y="411930"/>
                    <a:pt x="655428" y="411930"/>
                  </a:cubicBezTo>
                  <a:cubicBezTo>
                    <a:pt x="655428" y="411930"/>
                    <a:pt x="655428" y="411930"/>
                    <a:pt x="655428" y="1373100"/>
                  </a:cubicBezTo>
                  <a:cubicBezTo>
                    <a:pt x="676433" y="1315008"/>
                    <a:pt x="734194" y="1188260"/>
                    <a:pt x="791956" y="1188260"/>
                  </a:cubicBezTo>
                  <a:cubicBezTo>
                    <a:pt x="875973" y="1188260"/>
                    <a:pt x="954739" y="1399506"/>
                    <a:pt x="954739" y="1399506"/>
                  </a:cubicBezTo>
                  <a:cubicBezTo>
                    <a:pt x="954739" y="1399506"/>
                    <a:pt x="1023002" y="1188260"/>
                    <a:pt x="1101768" y="1188260"/>
                  </a:cubicBezTo>
                  <a:cubicBezTo>
                    <a:pt x="1180534" y="1188260"/>
                    <a:pt x="1264551" y="1399506"/>
                    <a:pt x="1264551" y="1399506"/>
                  </a:cubicBezTo>
                  <a:cubicBezTo>
                    <a:pt x="1264551" y="1399506"/>
                    <a:pt x="1332815" y="1188260"/>
                    <a:pt x="1411580" y="1188260"/>
                  </a:cubicBezTo>
                  <a:cubicBezTo>
                    <a:pt x="1490347" y="1188260"/>
                    <a:pt x="1574363" y="1399506"/>
                    <a:pt x="1574363" y="1399506"/>
                  </a:cubicBezTo>
                  <a:cubicBezTo>
                    <a:pt x="1574363" y="1399506"/>
                    <a:pt x="1574363" y="1399506"/>
                    <a:pt x="1574363" y="1447036"/>
                  </a:cubicBezTo>
                  <a:cubicBezTo>
                    <a:pt x="1574363" y="1447036"/>
                    <a:pt x="1574363" y="1447036"/>
                    <a:pt x="1721393" y="1447036"/>
                  </a:cubicBezTo>
                  <a:cubicBezTo>
                    <a:pt x="1721393" y="1447036"/>
                    <a:pt x="1721393" y="1447036"/>
                    <a:pt x="1721393" y="1299164"/>
                  </a:cubicBezTo>
                  <a:cubicBezTo>
                    <a:pt x="1616372" y="1278040"/>
                    <a:pt x="1537606" y="1182979"/>
                    <a:pt x="1537606" y="1072074"/>
                  </a:cubicBezTo>
                  <a:cubicBezTo>
                    <a:pt x="1537606" y="961170"/>
                    <a:pt x="1616372" y="866110"/>
                    <a:pt x="1721393" y="844985"/>
                  </a:cubicBezTo>
                  <a:cubicBezTo>
                    <a:pt x="1721393" y="844985"/>
                    <a:pt x="1721393" y="844985"/>
                    <a:pt x="1721393" y="586208"/>
                  </a:cubicBezTo>
                  <a:cubicBezTo>
                    <a:pt x="1721393" y="586208"/>
                    <a:pt x="1721393" y="586208"/>
                    <a:pt x="1815912" y="586208"/>
                  </a:cubicBezTo>
                  <a:cubicBezTo>
                    <a:pt x="1815912" y="586208"/>
                    <a:pt x="1815912" y="586208"/>
                    <a:pt x="1815912" y="844985"/>
                  </a:cubicBezTo>
                  <a:cubicBezTo>
                    <a:pt x="1920933" y="866110"/>
                    <a:pt x="1999699" y="961170"/>
                    <a:pt x="1999699" y="1072074"/>
                  </a:cubicBezTo>
                  <a:cubicBezTo>
                    <a:pt x="1999699" y="1188260"/>
                    <a:pt x="1920933" y="1278040"/>
                    <a:pt x="1815912" y="1299164"/>
                  </a:cubicBezTo>
                  <a:cubicBezTo>
                    <a:pt x="1815912" y="1299164"/>
                    <a:pt x="1815912" y="1299164"/>
                    <a:pt x="1815912" y="1447036"/>
                  </a:cubicBezTo>
                  <a:cubicBezTo>
                    <a:pt x="1815912" y="1447036"/>
                    <a:pt x="1815912" y="1447036"/>
                    <a:pt x="1941937" y="1447036"/>
                  </a:cubicBezTo>
                  <a:cubicBezTo>
                    <a:pt x="1941937" y="1447036"/>
                    <a:pt x="1941937" y="1447036"/>
                    <a:pt x="1941937" y="1293883"/>
                  </a:cubicBezTo>
                  <a:cubicBezTo>
                    <a:pt x="1941937" y="1293883"/>
                    <a:pt x="1941937" y="1293883"/>
                    <a:pt x="2099469" y="1293883"/>
                  </a:cubicBezTo>
                  <a:cubicBezTo>
                    <a:pt x="2099469" y="1293883"/>
                    <a:pt x="2099469" y="1293883"/>
                    <a:pt x="2099469" y="1093199"/>
                  </a:cubicBezTo>
                  <a:cubicBezTo>
                    <a:pt x="2099469" y="1093199"/>
                    <a:pt x="2099469" y="1093199"/>
                    <a:pt x="2440788" y="1093199"/>
                  </a:cubicBezTo>
                  <a:cubicBezTo>
                    <a:pt x="2440788" y="1093199"/>
                    <a:pt x="2440788" y="1093199"/>
                    <a:pt x="2440788" y="517553"/>
                  </a:cubicBezTo>
                  <a:cubicBezTo>
                    <a:pt x="2440788" y="517553"/>
                    <a:pt x="2440788" y="517553"/>
                    <a:pt x="2897630" y="517553"/>
                  </a:cubicBezTo>
                  <a:cubicBezTo>
                    <a:pt x="2897630" y="517553"/>
                    <a:pt x="2897630" y="517553"/>
                    <a:pt x="2897630" y="1103761"/>
                  </a:cubicBezTo>
                  <a:cubicBezTo>
                    <a:pt x="2897630" y="1103761"/>
                    <a:pt x="2897630" y="1103761"/>
                    <a:pt x="3364974" y="1103761"/>
                  </a:cubicBezTo>
                  <a:cubicBezTo>
                    <a:pt x="3364974" y="1103761"/>
                    <a:pt x="3364974" y="1103761"/>
                    <a:pt x="3364974" y="739362"/>
                  </a:cubicBezTo>
                  <a:cubicBezTo>
                    <a:pt x="3364974" y="739362"/>
                    <a:pt x="3364974" y="739362"/>
                    <a:pt x="3879577" y="739362"/>
                  </a:cubicBezTo>
                  <a:cubicBezTo>
                    <a:pt x="3879577" y="739362"/>
                    <a:pt x="3879577" y="739362"/>
                    <a:pt x="3879577" y="1093199"/>
                  </a:cubicBezTo>
                  <a:cubicBezTo>
                    <a:pt x="3879577" y="1093199"/>
                    <a:pt x="3879577" y="1093199"/>
                    <a:pt x="4268157" y="1093199"/>
                  </a:cubicBezTo>
                  <a:cubicBezTo>
                    <a:pt x="4268157" y="1093199"/>
                    <a:pt x="4268157" y="1093199"/>
                    <a:pt x="4268157" y="924202"/>
                  </a:cubicBezTo>
                  <a:cubicBezTo>
                    <a:pt x="4268157" y="924202"/>
                    <a:pt x="4268157" y="924202"/>
                    <a:pt x="4530710" y="929483"/>
                  </a:cubicBezTo>
                  <a:cubicBezTo>
                    <a:pt x="4530710" y="929483"/>
                    <a:pt x="4530710" y="929483"/>
                    <a:pt x="4530710" y="781611"/>
                  </a:cubicBezTo>
                  <a:cubicBezTo>
                    <a:pt x="4530710" y="781611"/>
                    <a:pt x="4530710" y="781611"/>
                    <a:pt x="4798513" y="781611"/>
                  </a:cubicBezTo>
                  <a:cubicBezTo>
                    <a:pt x="4798513" y="781611"/>
                    <a:pt x="4798513" y="781611"/>
                    <a:pt x="4798513" y="918921"/>
                  </a:cubicBezTo>
                  <a:cubicBezTo>
                    <a:pt x="4798513" y="918921"/>
                    <a:pt x="4798513" y="918921"/>
                    <a:pt x="5055815" y="918921"/>
                  </a:cubicBezTo>
                  <a:cubicBezTo>
                    <a:pt x="5055815" y="918921"/>
                    <a:pt x="5055815" y="918921"/>
                    <a:pt x="5055815" y="765768"/>
                  </a:cubicBezTo>
                  <a:cubicBezTo>
                    <a:pt x="5055815" y="765768"/>
                    <a:pt x="5055815" y="765768"/>
                    <a:pt x="5307865" y="771049"/>
                  </a:cubicBezTo>
                  <a:cubicBezTo>
                    <a:pt x="5307865" y="771049"/>
                    <a:pt x="5307865" y="771049"/>
                    <a:pt x="5307865" y="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25" name="Freeform: Shape 24">
              <a:extLst>
                <a:ext uri="{FF2B5EF4-FFF2-40B4-BE49-F238E27FC236}">
                  <a16:creationId xmlns:a16="http://schemas.microsoft.com/office/drawing/2014/main" xmlns="" id="{F659574A-FD5D-45B5-9E28-672B9381ECEF}"/>
                </a:ext>
              </a:extLst>
            </p:cNvPr>
            <p:cNvSpPr>
              <a:spLocks/>
            </p:cNvSpPr>
            <p:nvPr/>
          </p:nvSpPr>
          <p:spPr bwMode="auto">
            <a:xfrm>
              <a:off x="6079069" y="5898618"/>
              <a:ext cx="6112783" cy="973548"/>
            </a:xfrm>
            <a:custGeom>
              <a:avLst/>
              <a:gdLst>
                <a:gd name="connsiteX0" fmla="*/ 5307865 w 12192148"/>
                <a:gd name="connsiteY0" fmla="*/ 0 h 1941773"/>
                <a:gd name="connsiteX1" fmla="*/ 5817217 w 12192148"/>
                <a:gd name="connsiteY1" fmla="*/ 0 h 1941773"/>
                <a:gd name="connsiteX2" fmla="*/ 5817217 w 12192148"/>
                <a:gd name="connsiteY2" fmla="*/ 697113 h 1941773"/>
                <a:gd name="connsiteX3" fmla="*/ 6190042 w 12192148"/>
                <a:gd name="connsiteY3" fmla="*/ 697113 h 1941773"/>
                <a:gd name="connsiteX4" fmla="*/ 6190042 w 12192148"/>
                <a:gd name="connsiteY4" fmla="*/ 1325570 h 1941773"/>
                <a:gd name="connsiteX5" fmla="*/ 6489353 w 12192148"/>
                <a:gd name="connsiteY5" fmla="*/ 1325570 h 1941773"/>
                <a:gd name="connsiteX6" fmla="*/ 6489353 w 12192148"/>
                <a:gd name="connsiteY6" fmla="*/ 1114324 h 1941773"/>
                <a:gd name="connsiteX7" fmla="*/ 6898935 w 12192148"/>
                <a:gd name="connsiteY7" fmla="*/ 1114324 h 1941773"/>
                <a:gd name="connsiteX8" fmla="*/ 6898935 w 12192148"/>
                <a:gd name="connsiteY8" fmla="*/ 348556 h 1941773"/>
                <a:gd name="connsiteX9" fmla="*/ 7219249 w 12192148"/>
                <a:gd name="connsiteY9" fmla="*/ 348556 h 1941773"/>
                <a:gd name="connsiteX10" fmla="*/ 7219249 w 12192148"/>
                <a:gd name="connsiteY10" fmla="*/ 1093199 h 1941773"/>
                <a:gd name="connsiteX11" fmla="*/ 7413539 w 12192148"/>
                <a:gd name="connsiteY11" fmla="*/ 1093199 h 1941773"/>
                <a:gd name="connsiteX12" fmla="*/ 7413539 w 12192148"/>
                <a:gd name="connsiteY12" fmla="*/ 517553 h 1941773"/>
                <a:gd name="connsiteX13" fmla="*/ 7875631 w 12192148"/>
                <a:gd name="connsiteY13" fmla="*/ 517553 h 1941773"/>
                <a:gd name="connsiteX14" fmla="*/ 7875631 w 12192148"/>
                <a:gd name="connsiteY14" fmla="*/ 1103761 h 1941773"/>
                <a:gd name="connsiteX15" fmla="*/ 8342975 w 12192148"/>
                <a:gd name="connsiteY15" fmla="*/ 1103761 h 1941773"/>
                <a:gd name="connsiteX16" fmla="*/ 8342975 w 12192148"/>
                <a:gd name="connsiteY16" fmla="*/ 739362 h 1941773"/>
                <a:gd name="connsiteX17" fmla="*/ 8852328 w 12192148"/>
                <a:gd name="connsiteY17" fmla="*/ 739362 h 1941773"/>
                <a:gd name="connsiteX18" fmla="*/ 8852328 w 12192148"/>
                <a:gd name="connsiteY18" fmla="*/ 1093199 h 1941773"/>
                <a:gd name="connsiteX19" fmla="*/ 9240906 w 12192148"/>
                <a:gd name="connsiteY19" fmla="*/ 1093199 h 1941773"/>
                <a:gd name="connsiteX20" fmla="*/ 9240906 w 12192148"/>
                <a:gd name="connsiteY20" fmla="*/ 924202 h 1941773"/>
                <a:gd name="connsiteX21" fmla="*/ 9503459 w 12192148"/>
                <a:gd name="connsiteY21" fmla="*/ 929483 h 1941773"/>
                <a:gd name="connsiteX22" fmla="*/ 9503459 w 12192148"/>
                <a:gd name="connsiteY22" fmla="*/ 781611 h 1941773"/>
                <a:gd name="connsiteX23" fmla="*/ 9771263 w 12192148"/>
                <a:gd name="connsiteY23" fmla="*/ 781611 h 1941773"/>
                <a:gd name="connsiteX24" fmla="*/ 9771263 w 12192148"/>
                <a:gd name="connsiteY24" fmla="*/ 918921 h 1941773"/>
                <a:gd name="connsiteX25" fmla="*/ 10028565 w 12192148"/>
                <a:gd name="connsiteY25" fmla="*/ 918921 h 1941773"/>
                <a:gd name="connsiteX26" fmla="*/ 10028565 w 12192148"/>
                <a:gd name="connsiteY26" fmla="*/ 765768 h 1941773"/>
                <a:gd name="connsiteX27" fmla="*/ 10280615 w 12192148"/>
                <a:gd name="connsiteY27" fmla="*/ 771049 h 1941773"/>
                <a:gd name="connsiteX28" fmla="*/ 10280615 w 12192148"/>
                <a:gd name="connsiteY28" fmla="*/ 190122 h 1941773"/>
                <a:gd name="connsiteX29" fmla="*/ 10789968 w 12192148"/>
                <a:gd name="connsiteY29" fmla="*/ 190122 h 1941773"/>
                <a:gd name="connsiteX30" fmla="*/ 10789968 w 12192148"/>
                <a:gd name="connsiteY30" fmla="*/ 697113 h 1941773"/>
                <a:gd name="connsiteX31" fmla="*/ 11168044 w 12192148"/>
                <a:gd name="connsiteY31" fmla="*/ 697113 h 1941773"/>
                <a:gd name="connsiteX32" fmla="*/ 11168044 w 12192148"/>
                <a:gd name="connsiteY32" fmla="*/ 1621315 h 1941773"/>
                <a:gd name="connsiteX33" fmla="*/ 11467354 w 12192148"/>
                <a:gd name="connsiteY33" fmla="*/ 1621315 h 1941773"/>
                <a:gd name="connsiteX34" fmla="*/ 11467354 w 12192148"/>
                <a:gd name="connsiteY34" fmla="*/ 1114324 h 1941773"/>
                <a:gd name="connsiteX35" fmla="*/ 11871686 w 12192148"/>
                <a:gd name="connsiteY35" fmla="*/ 1114324 h 1941773"/>
                <a:gd name="connsiteX36" fmla="*/ 11871686 w 12192148"/>
                <a:gd name="connsiteY36" fmla="*/ 348556 h 1941773"/>
                <a:gd name="connsiteX37" fmla="*/ 12192000 w 12192148"/>
                <a:gd name="connsiteY37" fmla="*/ 348556 h 1941773"/>
                <a:gd name="connsiteX38" fmla="*/ 12192000 w 12192148"/>
                <a:gd name="connsiteY38" fmla="*/ 1754103 h 1941773"/>
                <a:gd name="connsiteX39" fmla="*/ 12192000 w 12192148"/>
                <a:gd name="connsiteY39" fmla="*/ 1896676 h 1941773"/>
                <a:gd name="connsiteX40" fmla="*/ 12192148 w 12192148"/>
                <a:gd name="connsiteY40" fmla="*/ 1896676 h 1941773"/>
                <a:gd name="connsiteX41" fmla="*/ 12192148 w 12192148"/>
                <a:gd name="connsiteY41" fmla="*/ 1941773 h 1941773"/>
                <a:gd name="connsiteX42" fmla="*/ 0 w 12192148"/>
                <a:gd name="connsiteY42" fmla="*/ 1941773 h 1941773"/>
                <a:gd name="connsiteX43" fmla="*/ 0 w 12192148"/>
                <a:gd name="connsiteY43" fmla="*/ 1896676 h 1941773"/>
                <a:gd name="connsiteX44" fmla="*/ 0 w 12192148"/>
                <a:gd name="connsiteY44" fmla="*/ 1573784 h 1941773"/>
                <a:gd name="connsiteX45" fmla="*/ 112847 w 12192148"/>
                <a:gd name="connsiteY45" fmla="*/ 1573784 h 1941773"/>
                <a:gd name="connsiteX46" fmla="*/ 293106 w 12192148"/>
                <a:gd name="connsiteY46" fmla="*/ 1573784 h 1941773"/>
                <a:gd name="connsiteX47" fmla="*/ 293106 w 12192148"/>
                <a:gd name="connsiteY47" fmla="*/ 411930 h 1941773"/>
                <a:gd name="connsiteX48" fmla="*/ 655428 w 12192148"/>
                <a:gd name="connsiteY48" fmla="*/ 411930 h 1941773"/>
                <a:gd name="connsiteX49" fmla="*/ 655428 w 12192148"/>
                <a:gd name="connsiteY49" fmla="*/ 1373100 h 1941773"/>
                <a:gd name="connsiteX50" fmla="*/ 791956 w 12192148"/>
                <a:gd name="connsiteY50" fmla="*/ 1188260 h 1941773"/>
                <a:gd name="connsiteX51" fmla="*/ 954739 w 12192148"/>
                <a:gd name="connsiteY51" fmla="*/ 1399506 h 1941773"/>
                <a:gd name="connsiteX52" fmla="*/ 1101768 w 12192148"/>
                <a:gd name="connsiteY52" fmla="*/ 1188260 h 1941773"/>
                <a:gd name="connsiteX53" fmla="*/ 1264551 w 12192148"/>
                <a:gd name="connsiteY53" fmla="*/ 1399506 h 1941773"/>
                <a:gd name="connsiteX54" fmla="*/ 1411580 w 12192148"/>
                <a:gd name="connsiteY54" fmla="*/ 1188260 h 1941773"/>
                <a:gd name="connsiteX55" fmla="*/ 1574363 w 12192148"/>
                <a:gd name="connsiteY55" fmla="*/ 1399506 h 1941773"/>
                <a:gd name="connsiteX56" fmla="*/ 1574363 w 12192148"/>
                <a:gd name="connsiteY56" fmla="*/ 1447036 h 1941773"/>
                <a:gd name="connsiteX57" fmla="*/ 1721393 w 12192148"/>
                <a:gd name="connsiteY57" fmla="*/ 1447036 h 1941773"/>
                <a:gd name="connsiteX58" fmla="*/ 1721393 w 12192148"/>
                <a:gd name="connsiteY58" fmla="*/ 1299164 h 1941773"/>
                <a:gd name="connsiteX59" fmla="*/ 1537606 w 12192148"/>
                <a:gd name="connsiteY59" fmla="*/ 1072074 h 1941773"/>
                <a:gd name="connsiteX60" fmla="*/ 1721393 w 12192148"/>
                <a:gd name="connsiteY60" fmla="*/ 844985 h 1941773"/>
                <a:gd name="connsiteX61" fmla="*/ 1721393 w 12192148"/>
                <a:gd name="connsiteY61" fmla="*/ 586208 h 1941773"/>
                <a:gd name="connsiteX62" fmla="*/ 1815912 w 12192148"/>
                <a:gd name="connsiteY62" fmla="*/ 586208 h 1941773"/>
                <a:gd name="connsiteX63" fmla="*/ 1815912 w 12192148"/>
                <a:gd name="connsiteY63" fmla="*/ 844985 h 1941773"/>
                <a:gd name="connsiteX64" fmla="*/ 1999699 w 12192148"/>
                <a:gd name="connsiteY64" fmla="*/ 1072074 h 1941773"/>
                <a:gd name="connsiteX65" fmla="*/ 1815912 w 12192148"/>
                <a:gd name="connsiteY65" fmla="*/ 1299164 h 1941773"/>
                <a:gd name="connsiteX66" fmla="*/ 1815912 w 12192148"/>
                <a:gd name="connsiteY66" fmla="*/ 1447036 h 1941773"/>
                <a:gd name="connsiteX67" fmla="*/ 1941937 w 12192148"/>
                <a:gd name="connsiteY67" fmla="*/ 1447036 h 1941773"/>
                <a:gd name="connsiteX68" fmla="*/ 1941937 w 12192148"/>
                <a:gd name="connsiteY68" fmla="*/ 1293883 h 1941773"/>
                <a:gd name="connsiteX69" fmla="*/ 2099469 w 12192148"/>
                <a:gd name="connsiteY69" fmla="*/ 1293883 h 1941773"/>
                <a:gd name="connsiteX70" fmla="*/ 2099469 w 12192148"/>
                <a:gd name="connsiteY70" fmla="*/ 1093199 h 1941773"/>
                <a:gd name="connsiteX71" fmla="*/ 2440788 w 12192148"/>
                <a:gd name="connsiteY71" fmla="*/ 1093199 h 1941773"/>
                <a:gd name="connsiteX72" fmla="*/ 2440788 w 12192148"/>
                <a:gd name="connsiteY72" fmla="*/ 517553 h 1941773"/>
                <a:gd name="connsiteX73" fmla="*/ 2897630 w 12192148"/>
                <a:gd name="connsiteY73" fmla="*/ 517553 h 1941773"/>
                <a:gd name="connsiteX74" fmla="*/ 2897630 w 12192148"/>
                <a:gd name="connsiteY74" fmla="*/ 1103761 h 1941773"/>
                <a:gd name="connsiteX75" fmla="*/ 3364974 w 12192148"/>
                <a:gd name="connsiteY75" fmla="*/ 1103761 h 1941773"/>
                <a:gd name="connsiteX76" fmla="*/ 3364974 w 12192148"/>
                <a:gd name="connsiteY76" fmla="*/ 739362 h 1941773"/>
                <a:gd name="connsiteX77" fmla="*/ 3879577 w 12192148"/>
                <a:gd name="connsiteY77" fmla="*/ 739362 h 1941773"/>
                <a:gd name="connsiteX78" fmla="*/ 3879577 w 12192148"/>
                <a:gd name="connsiteY78" fmla="*/ 1093199 h 1941773"/>
                <a:gd name="connsiteX79" fmla="*/ 4268157 w 12192148"/>
                <a:gd name="connsiteY79" fmla="*/ 1093199 h 1941773"/>
                <a:gd name="connsiteX80" fmla="*/ 4268157 w 12192148"/>
                <a:gd name="connsiteY80" fmla="*/ 924202 h 1941773"/>
                <a:gd name="connsiteX81" fmla="*/ 4530710 w 12192148"/>
                <a:gd name="connsiteY81" fmla="*/ 929483 h 1941773"/>
                <a:gd name="connsiteX82" fmla="*/ 4530710 w 12192148"/>
                <a:gd name="connsiteY82" fmla="*/ 781611 h 1941773"/>
                <a:gd name="connsiteX83" fmla="*/ 4798513 w 12192148"/>
                <a:gd name="connsiteY83" fmla="*/ 781611 h 1941773"/>
                <a:gd name="connsiteX84" fmla="*/ 4798513 w 12192148"/>
                <a:gd name="connsiteY84" fmla="*/ 918921 h 1941773"/>
                <a:gd name="connsiteX85" fmla="*/ 5055815 w 12192148"/>
                <a:gd name="connsiteY85" fmla="*/ 918921 h 1941773"/>
                <a:gd name="connsiteX86" fmla="*/ 5055815 w 12192148"/>
                <a:gd name="connsiteY86" fmla="*/ 765768 h 1941773"/>
                <a:gd name="connsiteX87" fmla="*/ 5307865 w 12192148"/>
                <a:gd name="connsiteY87" fmla="*/ 771049 h 1941773"/>
                <a:gd name="connsiteX88" fmla="*/ 5307865 w 12192148"/>
                <a:gd name="connsiteY88" fmla="*/ 0 h 1941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12192148" h="1941773">
                  <a:moveTo>
                    <a:pt x="5307865" y="0"/>
                  </a:moveTo>
                  <a:cubicBezTo>
                    <a:pt x="5307865" y="0"/>
                    <a:pt x="5307865" y="0"/>
                    <a:pt x="5817217" y="0"/>
                  </a:cubicBezTo>
                  <a:cubicBezTo>
                    <a:pt x="5817217" y="0"/>
                    <a:pt x="5817217" y="0"/>
                    <a:pt x="5817217" y="697113"/>
                  </a:cubicBezTo>
                  <a:cubicBezTo>
                    <a:pt x="5817217" y="697113"/>
                    <a:pt x="5817217" y="697113"/>
                    <a:pt x="6190042" y="697113"/>
                  </a:cubicBezTo>
                  <a:cubicBezTo>
                    <a:pt x="6190042" y="697113"/>
                    <a:pt x="6190042" y="697113"/>
                    <a:pt x="6190042" y="1325570"/>
                  </a:cubicBezTo>
                  <a:cubicBezTo>
                    <a:pt x="6190042" y="1325570"/>
                    <a:pt x="6190042" y="1325570"/>
                    <a:pt x="6489353" y="1325570"/>
                  </a:cubicBezTo>
                  <a:cubicBezTo>
                    <a:pt x="6489353" y="1325570"/>
                    <a:pt x="6489353" y="1325570"/>
                    <a:pt x="6489353" y="1114324"/>
                  </a:cubicBezTo>
                  <a:cubicBezTo>
                    <a:pt x="6489353" y="1114324"/>
                    <a:pt x="6489353" y="1114324"/>
                    <a:pt x="6898935" y="1114324"/>
                  </a:cubicBezTo>
                  <a:cubicBezTo>
                    <a:pt x="6898935" y="1114324"/>
                    <a:pt x="6898935" y="1114324"/>
                    <a:pt x="6898935" y="348556"/>
                  </a:cubicBezTo>
                  <a:cubicBezTo>
                    <a:pt x="6898935" y="348556"/>
                    <a:pt x="6898935" y="348556"/>
                    <a:pt x="7219249" y="348556"/>
                  </a:cubicBezTo>
                  <a:cubicBezTo>
                    <a:pt x="7219249" y="348556"/>
                    <a:pt x="7219249" y="348556"/>
                    <a:pt x="7219249" y="1093199"/>
                  </a:cubicBezTo>
                  <a:cubicBezTo>
                    <a:pt x="7219249" y="1093199"/>
                    <a:pt x="7219249" y="1093199"/>
                    <a:pt x="7413539" y="1093199"/>
                  </a:cubicBezTo>
                  <a:cubicBezTo>
                    <a:pt x="7413539" y="1093199"/>
                    <a:pt x="7413539" y="1093199"/>
                    <a:pt x="7413539" y="517553"/>
                  </a:cubicBezTo>
                  <a:cubicBezTo>
                    <a:pt x="7413539" y="517553"/>
                    <a:pt x="7413539" y="517553"/>
                    <a:pt x="7875631" y="517553"/>
                  </a:cubicBezTo>
                  <a:cubicBezTo>
                    <a:pt x="7875631" y="517553"/>
                    <a:pt x="7875631" y="517553"/>
                    <a:pt x="7875631" y="1103761"/>
                  </a:cubicBezTo>
                  <a:cubicBezTo>
                    <a:pt x="7875631" y="1103761"/>
                    <a:pt x="7875631" y="1103761"/>
                    <a:pt x="8342975" y="1103761"/>
                  </a:cubicBezTo>
                  <a:cubicBezTo>
                    <a:pt x="8342975" y="1103761"/>
                    <a:pt x="8342975" y="1103761"/>
                    <a:pt x="8342975" y="739362"/>
                  </a:cubicBezTo>
                  <a:cubicBezTo>
                    <a:pt x="8342975" y="739362"/>
                    <a:pt x="8342975" y="739362"/>
                    <a:pt x="8852328" y="739362"/>
                  </a:cubicBezTo>
                  <a:cubicBezTo>
                    <a:pt x="8852328" y="739362"/>
                    <a:pt x="8852328" y="739362"/>
                    <a:pt x="8852328" y="1093199"/>
                  </a:cubicBezTo>
                  <a:cubicBezTo>
                    <a:pt x="8852328" y="1093199"/>
                    <a:pt x="8852328" y="1093199"/>
                    <a:pt x="9240906" y="1093199"/>
                  </a:cubicBezTo>
                  <a:cubicBezTo>
                    <a:pt x="9240906" y="1093199"/>
                    <a:pt x="9240906" y="1093199"/>
                    <a:pt x="9240906" y="924202"/>
                  </a:cubicBezTo>
                  <a:cubicBezTo>
                    <a:pt x="9240906" y="924202"/>
                    <a:pt x="9240906" y="924202"/>
                    <a:pt x="9503459" y="929483"/>
                  </a:cubicBezTo>
                  <a:cubicBezTo>
                    <a:pt x="9503459" y="929483"/>
                    <a:pt x="9503459" y="929483"/>
                    <a:pt x="9503459" y="781611"/>
                  </a:cubicBezTo>
                  <a:cubicBezTo>
                    <a:pt x="9503459" y="781611"/>
                    <a:pt x="9503459" y="781611"/>
                    <a:pt x="9771263" y="781611"/>
                  </a:cubicBezTo>
                  <a:cubicBezTo>
                    <a:pt x="9771263" y="781611"/>
                    <a:pt x="9771263" y="781611"/>
                    <a:pt x="9771263" y="918921"/>
                  </a:cubicBezTo>
                  <a:cubicBezTo>
                    <a:pt x="9771263" y="918921"/>
                    <a:pt x="9771263" y="918921"/>
                    <a:pt x="10028565" y="918921"/>
                  </a:cubicBezTo>
                  <a:cubicBezTo>
                    <a:pt x="10028565" y="918921"/>
                    <a:pt x="10028565" y="918921"/>
                    <a:pt x="10028565" y="765768"/>
                  </a:cubicBezTo>
                  <a:cubicBezTo>
                    <a:pt x="10028565" y="765768"/>
                    <a:pt x="10028565" y="765768"/>
                    <a:pt x="10280615" y="771049"/>
                  </a:cubicBezTo>
                  <a:cubicBezTo>
                    <a:pt x="10280615" y="771049"/>
                    <a:pt x="10280615" y="771049"/>
                    <a:pt x="10280615" y="190122"/>
                  </a:cubicBezTo>
                  <a:cubicBezTo>
                    <a:pt x="10280615" y="190122"/>
                    <a:pt x="10280615" y="190122"/>
                    <a:pt x="10789968" y="190122"/>
                  </a:cubicBezTo>
                  <a:cubicBezTo>
                    <a:pt x="10789968" y="190122"/>
                    <a:pt x="10789968" y="190122"/>
                    <a:pt x="10789968" y="697113"/>
                  </a:cubicBezTo>
                  <a:cubicBezTo>
                    <a:pt x="10789968" y="697113"/>
                    <a:pt x="10789968" y="697113"/>
                    <a:pt x="11168044" y="697113"/>
                  </a:cubicBezTo>
                  <a:cubicBezTo>
                    <a:pt x="11168044" y="697113"/>
                    <a:pt x="11168044" y="697113"/>
                    <a:pt x="11168044" y="1621315"/>
                  </a:cubicBezTo>
                  <a:cubicBezTo>
                    <a:pt x="11168044" y="1621315"/>
                    <a:pt x="11168044" y="1621315"/>
                    <a:pt x="11467354" y="1621315"/>
                  </a:cubicBezTo>
                  <a:cubicBezTo>
                    <a:pt x="11467354" y="1621315"/>
                    <a:pt x="11467354" y="1621315"/>
                    <a:pt x="11467354" y="1114324"/>
                  </a:cubicBezTo>
                  <a:cubicBezTo>
                    <a:pt x="11467354" y="1114324"/>
                    <a:pt x="11467354" y="1114324"/>
                    <a:pt x="11871686" y="1114324"/>
                  </a:cubicBezTo>
                  <a:cubicBezTo>
                    <a:pt x="11871686" y="1114324"/>
                    <a:pt x="11871686" y="1114324"/>
                    <a:pt x="11871686" y="348556"/>
                  </a:cubicBezTo>
                  <a:cubicBezTo>
                    <a:pt x="11871686" y="348556"/>
                    <a:pt x="11871686" y="348556"/>
                    <a:pt x="12192000" y="348556"/>
                  </a:cubicBezTo>
                  <a:cubicBezTo>
                    <a:pt x="12192000" y="348556"/>
                    <a:pt x="12192000" y="348556"/>
                    <a:pt x="12192000" y="1754103"/>
                  </a:cubicBezTo>
                  <a:lnTo>
                    <a:pt x="12192000" y="1896676"/>
                  </a:lnTo>
                  <a:lnTo>
                    <a:pt x="12192148" y="1896676"/>
                  </a:lnTo>
                  <a:lnTo>
                    <a:pt x="12192148" y="1941773"/>
                  </a:lnTo>
                  <a:lnTo>
                    <a:pt x="0" y="1941773"/>
                  </a:lnTo>
                  <a:lnTo>
                    <a:pt x="0" y="1896676"/>
                  </a:lnTo>
                  <a:lnTo>
                    <a:pt x="0" y="1573784"/>
                  </a:lnTo>
                  <a:lnTo>
                    <a:pt x="112847" y="1573784"/>
                  </a:lnTo>
                  <a:cubicBezTo>
                    <a:pt x="165111" y="1573784"/>
                    <a:pt x="224842" y="1573784"/>
                    <a:pt x="293106" y="1573784"/>
                  </a:cubicBezTo>
                  <a:cubicBezTo>
                    <a:pt x="293106" y="1573784"/>
                    <a:pt x="293106" y="1573784"/>
                    <a:pt x="293106" y="411930"/>
                  </a:cubicBezTo>
                  <a:cubicBezTo>
                    <a:pt x="293106" y="411930"/>
                    <a:pt x="293106" y="411930"/>
                    <a:pt x="655428" y="411930"/>
                  </a:cubicBezTo>
                  <a:cubicBezTo>
                    <a:pt x="655428" y="411930"/>
                    <a:pt x="655428" y="411930"/>
                    <a:pt x="655428" y="1373100"/>
                  </a:cubicBezTo>
                  <a:cubicBezTo>
                    <a:pt x="676433" y="1315008"/>
                    <a:pt x="734194" y="1188260"/>
                    <a:pt x="791956" y="1188260"/>
                  </a:cubicBezTo>
                  <a:cubicBezTo>
                    <a:pt x="875973" y="1188260"/>
                    <a:pt x="954739" y="1399506"/>
                    <a:pt x="954739" y="1399506"/>
                  </a:cubicBezTo>
                  <a:cubicBezTo>
                    <a:pt x="954739" y="1399506"/>
                    <a:pt x="1023002" y="1188260"/>
                    <a:pt x="1101768" y="1188260"/>
                  </a:cubicBezTo>
                  <a:cubicBezTo>
                    <a:pt x="1180534" y="1188260"/>
                    <a:pt x="1264551" y="1399506"/>
                    <a:pt x="1264551" y="1399506"/>
                  </a:cubicBezTo>
                  <a:cubicBezTo>
                    <a:pt x="1264551" y="1399506"/>
                    <a:pt x="1332815" y="1188260"/>
                    <a:pt x="1411580" y="1188260"/>
                  </a:cubicBezTo>
                  <a:cubicBezTo>
                    <a:pt x="1490347" y="1188260"/>
                    <a:pt x="1574363" y="1399506"/>
                    <a:pt x="1574363" y="1399506"/>
                  </a:cubicBezTo>
                  <a:cubicBezTo>
                    <a:pt x="1574363" y="1399506"/>
                    <a:pt x="1574363" y="1399506"/>
                    <a:pt x="1574363" y="1447036"/>
                  </a:cubicBezTo>
                  <a:cubicBezTo>
                    <a:pt x="1574363" y="1447036"/>
                    <a:pt x="1574363" y="1447036"/>
                    <a:pt x="1721393" y="1447036"/>
                  </a:cubicBezTo>
                  <a:cubicBezTo>
                    <a:pt x="1721393" y="1447036"/>
                    <a:pt x="1721393" y="1447036"/>
                    <a:pt x="1721393" y="1299164"/>
                  </a:cubicBezTo>
                  <a:cubicBezTo>
                    <a:pt x="1616372" y="1278040"/>
                    <a:pt x="1537606" y="1182979"/>
                    <a:pt x="1537606" y="1072074"/>
                  </a:cubicBezTo>
                  <a:cubicBezTo>
                    <a:pt x="1537606" y="961170"/>
                    <a:pt x="1616372" y="866110"/>
                    <a:pt x="1721393" y="844985"/>
                  </a:cubicBezTo>
                  <a:cubicBezTo>
                    <a:pt x="1721393" y="844985"/>
                    <a:pt x="1721393" y="844985"/>
                    <a:pt x="1721393" y="586208"/>
                  </a:cubicBezTo>
                  <a:cubicBezTo>
                    <a:pt x="1721393" y="586208"/>
                    <a:pt x="1721393" y="586208"/>
                    <a:pt x="1815912" y="586208"/>
                  </a:cubicBezTo>
                  <a:cubicBezTo>
                    <a:pt x="1815912" y="586208"/>
                    <a:pt x="1815912" y="586208"/>
                    <a:pt x="1815912" y="844985"/>
                  </a:cubicBezTo>
                  <a:cubicBezTo>
                    <a:pt x="1920933" y="866110"/>
                    <a:pt x="1999699" y="961170"/>
                    <a:pt x="1999699" y="1072074"/>
                  </a:cubicBezTo>
                  <a:cubicBezTo>
                    <a:pt x="1999699" y="1188260"/>
                    <a:pt x="1920933" y="1278040"/>
                    <a:pt x="1815912" y="1299164"/>
                  </a:cubicBezTo>
                  <a:cubicBezTo>
                    <a:pt x="1815912" y="1299164"/>
                    <a:pt x="1815912" y="1299164"/>
                    <a:pt x="1815912" y="1447036"/>
                  </a:cubicBezTo>
                  <a:cubicBezTo>
                    <a:pt x="1815912" y="1447036"/>
                    <a:pt x="1815912" y="1447036"/>
                    <a:pt x="1941937" y="1447036"/>
                  </a:cubicBezTo>
                  <a:cubicBezTo>
                    <a:pt x="1941937" y="1447036"/>
                    <a:pt x="1941937" y="1447036"/>
                    <a:pt x="1941937" y="1293883"/>
                  </a:cubicBezTo>
                  <a:cubicBezTo>
                    <a:pt x="1941937" y="1293883"/>
                    <a:pt x="1941937" y="1293883"/>
                    <a:pt x="2099469" y="1293883"/>
                  </a:cubicBezTo>
                  <a:cubicBezTo>
                    <a:pt x="2099469" y="1293883"/>
                    <a:pt x="2099469" y="1293883"/>
                    <a:pt x="2099469" y="1093199"/>
                  </a:cubicBezTo>
                  <a:cubicBezTo>
                    <a:pt x="2099469" y="1093199"/>
                    <a:pt x="2099469" y="1093199"/>
                    <a:pt x="2440788" y="1093199"/>
                  </a:cubicBezTo>
                  <a:cubicBezTo>
                    <a:pt x="2440788" y="1093199"/>
                    <a:pt x="2440788" y="1093199"/>
                    <a:pt x="2440788" y="517553"/>
                  </a:cubicBezTo>
                  <a:cubicBezTo>
                    <a:pt x="2440788" y="517553"/>
                    <a:pt x="2440788" y="517553"/>
                    <a:pt x="2897630" y="517553"/>
                  </a:cubicBezTo>
                  <a:cubicBezTo>
                    <a:pt x="2897630" y="517553"/>
                    <a:pt x="2897630" y="517553"/>
                    <a:pt x="2897630" y="1103761"/>
                  </a:cubicBezTo>
                  <a:cubicBezTo>
                    <a:pt x="2897630" y="1103761"/>
                    <a:pt x="2897630" y="1103761"/>
                    <a:pt x="3364974" y="1103761"/>
                  </a:cubicBezTo>
                  <a:cubicBezTo>
                    <a:pt x="3364974" y="1103761"/>
                    <a:pt x="3364974" y="1103761"/>
                    <a:pt x="3364974" y="739362"/>
                  </a:cubicBezTo>
                  <a:cubicBezTo>
                    <a:pt x="3364974" y="739362"/>
                    <a:pt x="3364974" y="739362"/>
                    <a:pt x="3879577" y="739362"/>
                  </a:cubicBezTo>
                  <a:cubicBezTo>
                    <a:pt x="3879577" y="739362"/>
                    <a:pt x="3879577" y="739362"/>
                    <a:pt x="3879577" y="1093199"/>
                  </a:cubicBezTo>
                  <a:cubicBezTo>
                    <a:pt x="3879577" y="1093199"/>
                    <a:pt x="3879577" y="1093199"/>
                    <a:pt x="4268157" y="1093199"/>
                  </a:cubicBezTo>
                  <a:cubicBezTo>
                    <a:pt x="4268157" y="1093199"/>
                    <a:pt x="4268157" y="1093199"/>
                    <a:pt x="4268157" y="924202"/>
                  </a:cubicBezTo>
                  <a:cubicBezTo>
                    <a:pt x="4268157" y="924202"/>
                    <a:pt x="4268157" y="924202"/>
                    <a:pt x="4530710" y="929483"/>
                  </a:cubicBezTo>
                  <a:cubicBezTo>
                    <a:pt x="4530710" y="929483"/>
                    <a:pt x="4530710" y="929483"/>
                    <a:pt x="4530710" y="781611"/>
                  </a:cubicBezTo>
                  <a:cubicBezTo>
                    <a:pt x="4530710" y="781611"/>
                    <a:pt x="4530710" y="781611"/>
                    <a:pt x="4798513" y="781611"/>
                  </a:cubicBezTo>
                  <a:cubicBezTo>
                    <a:pt x="4798513" y="781611"/>
                    <a:pt x="4798513" y="781611"/>
                    <a:pt x="4798513" y="918921"/>
                  </a:cubicBezTo>
                  <a:cubicBezTo>
                    <a:pt x="4798513" y="918921"/>
                    <a:pt x="4798513" y="918921"/>
                    <a:pt x="5055815" y="918921"/>
                  </a:cubicBezTo>
                  <a:cubicBezTo>
                    <a:pt x="5055815" y="918921"/>
                    <a:pt x="5055815" y="918921"/>
                    <a:pt x="5055815" y="765768"/>
                  </a:cubicBezTo>
                  <a:cubicBezTo>
                    <a:pt x="5055815" y="765768"/>
                    <a:pt x="5055815" y="765768"/>
                    <a:pt x="5307865" y="771049"/>
                  </a:cubicBezTo>
                  <a:cubicBezTo>
                    <a:pt x="5307865" y="771049"/>
                    <a:pt x="5307865" y="771049"/>
                    <a:pt x="5307865" y="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26" name="Group 25">
            <a:extLst>
              <a:ext uri="{FF2B5EF4-FFF2-40B4-BE49-F238E27FC236}">
                <a16:creationId xmlns:a16="http://schemas.microsoft.com/office/drawing/2014/main" xmlns="" id="{BD62B17A-1725-49E8-9D1D-63830501112B}"/>
              </a:ext>
            </a:extLst>
          </p:cNvPr>
          <p:cNvGrpSpPr/>
          <p:nvPr/>
        </p:nvGrpSpPr>
        <p:grpSpPr>
          <a:xfrm>
            <a:off x="130076" y="4486734"/>
            <a:ext cx="2248626" cy="2225012"/>
            <a:chOff x="3175" y="1588"/>
            <a:chExt cx="4686300" cy="4637087"/>
          </a:xfrm>
          <a:solidFill>
            <a:schemeClr val="accent6"/>
          </a:solidFill>
        </p:grpSpPr>
        <p:sp>
          <p:nvSpPr>
            <p:cNvPr id="27" name="Rectangle 5">
              <a:extLst>
                <a:ext uri="{FF2B5EF4-FFF2-40B4-BE49-F238E27FC236}">
                  <a16:creationId xmlns:a16="http://schemas.microsoft.com/office/drawing/2014/main" xmlns="" id="{DE819105-5DB4-46DC-AC07-9DCB326E5292}"/>
                </a:ext>
              </a:extLst>
            </p:cNvPr>
            <p:cNvSpPr>
              <a:spLocks noChangeArrowheads="1"/>
            </p:cNvSpPr>
            <p:nvPr/>
          </p:nvSpPr>
          <p:spPr bwMode="auto">
            <a:xfrm>
              <a:off x="1106488" y="3094038"/>
              <a:ext cx="98425" cy="13366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Rectangle 6">
              <a:extLst>
                <a:ext uri="{FF2B5EF4-FFF2-40B4-BE49-F238E27FC236}">
                  <a16:creationId xmlns:a16="http://schemas.microsoft.com/office/drawing/2014/main" xmlns="" id="{36DE6030-FB06-4F93-9784-7B79CD9D6562}"/>
                </a:ext>
              </a:extLst>
            </p:cNvPr>
            <p:cNvSpPr>
              <a:spLocks noChangeArrowheads="1"/>
            </p:cNvSpPr>
            <p:nvPr/>
          </p:nvSpPr>
          <p:spPr bwMode="auto">
            <a:xfrm>
              <a:off x="1450975" y="3094038"/>
              <a:ext cx="85725" cy="13366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Rectangle 7">
              <a:extLst>
                <a:ext uri="{FF2B5EF4-FFF2-40B4-BE49-F238E27FC236}">
                  <a16:creationId xmlns:a16="http://schemas.microsoft.com/office/drawing/2014/main" xmlns="" id="{1176D955-10D7-4701-AAE0-C00F5ECC926B}"/>
                </a:ext>
              </a:extLst>
            </p:cNvPr>
            <p:cNvSpPr>
              <a:spLocks noChangeArrowheads="1"/>
            </p:cNvSpPr>
            <p:nvPr/>
          </p:nvSpPr>
          <p:spPr bwMode="auto">
            <a:xfrm>
              <a:off x="1147763" y="3148013"/>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8">
              <a:extLst>
                <a:ext uri="{FF2B5EF4-FFF2-40B4-BE49-F238E27FC236}">
                  <a16:creationId xmlns:a16="http://schemas.microsoft.com/office/drawing/2014/main" xmlns="" id="{418C6D0D-4DCF-44E2-8B94-E65CF4AC623E}"/>
                </a:ext>
              </a:extLst>
            </p:cNvPr>
            <p:cNvSpPr>
              <a:spLocks/>
            </p:cNvSpPr>
            <p:nvPr/>
          </p:nvSpPr>
          <p:spPr bwMode="auto">
            <a:xfrm>
              <a:off x="1173163" y="3176588"/>
              <a:ext cx="306388" cy="306387"/>
            </a:xfrm>
            <a:custGeom>
              <a:avLst/>
              <a:gdLst>
                <a:gd name="T0" fmla="*/ 175 w 193"/>
                <a:gd name="T1" fmla="*/ 193 h 193"/>
                <a:gd name="T2" fmla="*/ 0 w 193"/>
                <a:gd name="T3" fmla="*/ 18 h 193"/>
                <a:gd name="T4" fmla="*/ 18 w 193"/>
                <a:gd name="T5" fmla="*/ 0 h 193"/>
                <a:gd name="T6" fmla="*/ 193 w 193"/>
                <a:gd name="T7" fmla="*/ 175 h 193"/>
                <a:gd name="T8" fmla="*/ 175 w 193"/>
                <a:gd name="T9" fmla="*/ 193 h 193"/>
              </a:gdLst>
              <a:ahLst/>
              <a:cxnLst>
                <a:cxn ang="0">
                  <a:pos x="T0" y="T1"/>
                </a:cxn>
                <a:cxn ang="0">
                  <a:pos x="T2" y="T3"/>
                </a:cxn>
                <a:cxn ang="0">
                  <a:pos x="T4" y="T5"/>
                </a:cxn>
                <a:cxn ang="0">
                  <a:pos x="T6" y="T7"/>
                </a:cxn>
                <a:cxn ang="0">
                  <a:pos x="T8" y="T9"/>
                </a:cxn>
              </a:cxnLst>
              <a:rect l="0" t="0" r="r" b="b"/>
              <a:pathLst>
                <a:path w="193" h="193">
                  <a:moveTo>
                    <a:pt x="175" y="193"/>
                  </a:moveTo>
                  <a:lnTo>
                    <a:pt x="0" y="18"/>
                  </a:lnTo>
                  <a:lnTo>
                    <a:pt x="18" y="0"/>
                  </a:lnTo>
                  <a:lnTo>
                    <a:pt x="193" y="175"/>
                  </a:lnTo>
                  <a:lnTo>
                    <a:pt x="175" y="1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9">
              <a:extLst>
                <a:ext uri="{FF2B5EF4-FFF2-40B4-BE49-F238E27FC236}">
                  <a16:creationId xmlns:a16="http://schemas.microsoft.com/office/drawing/2014/main" xmlns="" id="{E0FDA524-43DC-4623-B0B1-ACAE7E07504C}"/>
                </a:ext>
              </a:extLst>
            </p:cNvPr>
            <p:cNvSpPr>
              <a:spLocks/>
            </p:cNvSpPr>
            <p:nvPr/>
          </p:nvSpPr>
          <p:spPr bwMode="auto">
            <a:xfrm>
              <a:off x="1173163" y="3176588"/>
              <a:ext cx="306388" cy="306387"/>
            </a:xfrm>
            <a:custGeom>
              <a:avLst/>
              <a:gdLst>
                <a:gd name="T0" fmla="*/ 0 w 193"/>
                <a:gd name="T1" fmla="*/ 175 h 193"/>
                <a:gd name="T2" fmla="*/ 175 w 193"/>
                <a:gd name="T3" fmla="*/ 0 h 193"/>
                <a:gd name="T4" fmla="*/ 193 w 193"/>
                <a:gd name="T5" fmla="*/ 18 h 193"/>
                <a:gd name="T6" fmla="*/ 18 w 193"/>
                <a:gd name="T7" fmla="*/ 193 h 193"/>
                <a:gd name="T8" fmla="*/ 0 w 193"/>
                <a:gd name="T9" fmla="*/ 175 h 193"/>
              </a:gdLst>
              <a:ahLst/>
              <a:cxnLst>
                <a:cxn ang="0">
                  <a:pos x="T0" y="T1"/>
                </a:cxn>
                <a:cxn ang="0">
                  <a:pos x="T2" y="T3"/>
                </a:cxn>
                <a:cxn ang="0">
                  <a:pos x="T4" y="T5"/>
                </a:cxn>
                <a:cxn ang="0">
                  <a:pos x="T6" y="T7"/>
                </a:cxn>
                <a:cxn ang="0">
                  <a:pos x="T8" y="T9"/>
                </a:cxn>
              </a:cxnLst>
              <a:rect l="0" t="0" r="r" b="b"/>
              <a:pathLst>
                <a:path w="193" h="193">
                  <a:moveTo>
                    <a:pt x="0" y="175"/>
                  </a:moveTo>
                  <a:lnTo>
                    <a:pt x="175" y="0"/>
                  </a:lnTo>
                  <a:lnTo>
                    <a:pt x="193" y="18"/>
                  </a:lnTo>
                  <a:lnTo>
                    <a:pt x="18" y="193"/>
                  </a:lnTo>
                  <a:lnTo>
                    <a:pt x="0"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Rectangle 10">
              <a:extLst>
                <a:ext uri="{FF2B5EF4-FFF2-40B4-BE49-F238E27FC236}">
                  <a16:creationId xmlns:a16="http://schemas.microsoft.com/office/drawing/2014/main" xmlns="" id="{62F22C32-B45F-4588-96DE-460D2CEA2C39}"/>
                </a:ext>
              </a:extLst>
            </p:cNvPr>
            <p:cNvSpPr>
              <a:spLocks noChangeArrowheads="1"/>
            </p:cNvSpPr>
            <p:nvPr/>
          </p:nvSpPr>
          <p:spPr bwMode="auto">
            <a:xfrm>
              <a:off x="1147763" y="3441700"/>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11">
              <a:extLst>
                <a:ext uri="{FF2B5EF4-FFF2-40B4-BE49-F238E27FC236}">
                  <a16:creationId xmlns:a16="http://schemas.microsoft.com/office/drawing/2014/main" xmlns="" id="{788FE555-3550-4100-805E-DDEBC7DD9C01}"/>
                </a:ext>
              </a:extLst>
            </p:cNvPr>
            <p:cNvSpPr>
              <a:spLocks/>
            </p:cNvSpPr>
            <p:nvPr/>
          </p:nvSpPr>
          <p:spPr bwMode="auto">
            <a:xfrm>
              <a:off x="1173163" y="3470275"/>
              <a:ext cx="306388" cy="304800"/>
            </a:xfrm>
            <a:custGeom>
              <a:avLst/>
              <a:gdLst>
                <a:gd name="T0" fmla="*/ 175 w 193"/>
                <a:gd name="T1" fmla="*/ 192 h 192"/>
                <a:gd name="T2" fmla="*/ 0 w 193"/>
                <a:gd name="T3" fmla="*/ 18 h 192"/>
                <a:gd name="T4" fmla="*/ 18 w 193"/>
                <a:gd name="T5" fmla="*/ 0 h 192"/>
                <a:gd name="T6" fmla="*/ 193 w 193"/>
                <a:gd name="T7" fmla="*/ 174 h 192"/>
                <a:gd name="T8" fmla="*/ 175 w 193"/>
                <a:gd name="T9" fmla="*/ 192 h 192"/>
              </a:gdLst>
              <a:ahLst/>
              <a:cxnLst>
                <a:cxn ang="0">
                  <a:pos x="T0" y="T1"/>
                </a:cxn>
                <a:cxn ang="0">
                  <a:pos x="T2" y="T3"/>
                </a:cxn>
                <a:cxn ang="0">
                  <a:pos x="T4" y="T5"/>
                </a:cxn>
                <a:cxn ang="0">
                  <a:pos x="T6" y="T7"/>
                </a:cxn>
                <a:cxn ang="0">
                  <a:pos x="T8" y="T9"/>
                </a:cxn>
              </a:cxnLst>
              <a:rect l="0" t="0" r="r" b="b"/>
              <a:pathLst>
                <a:path w="193" h="192">
                  <a:moveTo>
                    <a:pt x="175" y="192"/>
                  </a:moveTo>
                  <a:lnTo>
                    <a:pt x="0" y="18"/>
                  </a:lnTo>
                  <a:lnTo>
                    <a:pt x="18" y="0"/>
                  </a:lnTo>
                  <a:lnTo>
                    <a:pt x="193" y="174"/>
                  </a:lnTo>
                  <a:lnTo>
                    <a:pt x="175"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 name="Freeform 12">
              <a:extLst>
                <a:ext uri="{FF2B5EF4-FFF2-40B4-BE49-F238E27FC236}">
                  <a16:creationId xmlns:a16="http://schemas.microsoft.com/office/drawing/2014/main" xmlns="" id="{5AFC136C-E42D-498A-AFDB-E1453B7803BD}"/>
                </a:ext>
              </a:extLst>
            </p:cNvPr>
            <p:cNvSpPr>
              <a:spLocks/>
            </p:cNvSpPr>
            <p:nvPr/>
          </p:nvSpPr>
          <p:spPr bwMode="auto">
            <a:xfrm>
              <a:off x="1173163" y="3470275"/>
              <a:ext cx="306388" cy="304800"/>
            </a:xfrm>
            <a:custGeom>
              <a:avLst/>
              <a:gdLst>
                <a:gd name="T0" fmla="*/ 0 w 193"/>
                <a:gd name="T1" fmla="*/ 174 h 192"/>
                <a:gd name="T2" fmla="*/ 175 w 193"/>
                <a:gd name="T3" fmla="*/ 0 h 192"/>
                <a:gd name="T4" fmla="*/ 193 w 193"/>
                <a:gd name="T5" fmla="*/ 18 h 192"/>
                <a:gd name="T6" fmla="*/ 18 w 193"/>
                <a:gd name="T7" fmla="*/ 192 h 192"/>
                <a:gd name="T8" fmla="*/ 0 w 193"/>
                <a:gd name="T9" fmla="*/ 174 h 192"/>
              </a:gdLst>
              <a:ahLst/>
              <a:cxnLst>
                <a:cxn ang="0">
                  <a:pos x="T0" y="T1"/>
                </a:cxn>
                <a:cxn ang="0">
                  <a:pos x="T2" y="T3"/>
                </a:cxn>
                <a:cxn ang="0">
                  <a:pos x="T4" y="T5"/>
                </a:cxn>
                <a:cxn ang="0">
                  <a:pos x="T6" y="T7"/>
                </a:cxn>
                <a:cxn ang="0">
                  <a:pos x="T8" y="T9"/>
                </a:cxn>
              </a:cxnLst>
              <a:rect l="0" t="0" r="r" b="b"/>
              <a:pathLst>
                <a:path w="193" h="192">
                  <a:moveTo>
                    <a:pt x="0" y="174"/>
                  </a:moveTo>
                  <a:lnTo>
                    <a:pt x="175" y="0"/>
                  </a:lnTo>
                  <a:lnTo>
                    <a:pt x="193" y="18"/>
                  </a:lnTo>
                  <a:lnTo>
                    <a:pt x="18" y="192"/>
                  </a:lnTo>
                  <a:lnTo>
                    <a:pt x="0" y="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 name="Rectangle 13">
              <a:extLst>
                <a:ext uri="{FF2B5EF4-FFF2-40B4-BE49-F238E27FC236}">
                  <a16:creationId xmlns:a16="http://schemas.microsoft.com/office/drawing/2014/main" xmlns="" id="{0EE3899C-AD24-4488-91A4-00B8CC014124}"/>
                </a:ext>
              </a:extLst>
            </p:cNvPr>
            <p:cNvSpPr>
              <a:spLocks noChangeArrowheads="1"/>
            </p:cNvSpPr>
            <p:nvPr/>
          </p:nvSpPr>
          <p:spPr bwMode="auto">
            <a:xfrm>
              <a:off x="1147763" y="3733800"/>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 name="Freeform 14">
              <a:extLst>
                <a:ext uri="{FF2B5EF4-FFF2-40B4-BE49-F238E27FC236}">
                  <a16:creationId xmlns:a16="http://schemas.microsoft.com/office/drawing/2014/main" xmlns="" id="{C94665C3-4769-43CC-A1A3-0F3BCC0F3B94}"/>
                </a:ext>
              </a:extLst>
            </p:cNvPr>
            <p:cNvSpPr>
              <a:spLocks/>
            </p:cNvSpPr>
            <p:nvPr/>
          </p:nvSpPr>
          <p:spPr bwMode="auto">
            <a:xfrm>
              <a:off x="1173163" y="3762375"/>
              <a:ext cx="306388" cy="306387"/>
            </a:xfrm>
            <a:custGeom>
              <a:avLst/>
              <a:gdLst>
                <a:gd name="T0" fmla="*/ 175 w 193"/>
                <a:gd name="T1" fmla="*/ 193 h 193"/>
                <a:gd name="T2" fmla="*/ 0 w 193"/>
                <a:gd name="T3" fmla="*/ 18 h 193"/>
                <a:gd name="T4" fmla="*/ 18 w 193"/>
                <a:gd name="T5" fmla="*/ 0 h 193"/>
                <a:gd name="T6" fmla="*/ 193 w 193"/>
                <a:gd name="T7" fmla="*/ 175 h 193"/>
                <a:gd name="T8" fmla="*/ 175 w 193"/>
                <a:gd name="T9" fmla="*/ 193 h 193"/>
              </a:gdLst>
              <a:ahLst/>
              <a:cxnLst>
                <a:cxn ang="0">
                  <a:pos x="T0" y="T1"/>
                </a:cxn>
                <a:cxn ang="0">
                  <a:pos x="T2" y="T3"/>
                </a:cxn>
                <a:cxn ang="0">
                  <a:pos x="T4" y="T5"/>
                </a:cxn>
                <a:cxn ang="0">
                  <a:pos x="T6" y="T7"/>
                </a:cxn>
                <a:cxn ang="0">
                  <a:pos x="T8" y="T9"/>
                </a:cxn>
              </a:cxnLst>
              <a:rect l="0" t="0" r="r" b="b"/>
              <a:pathLst>
                <a:path w="193" h="193">
                  <a:moveTo>
                    <a:pt x="175" y="193"/>
                  </a:moveTo>
                  <a:lnTo>
                    <a:pt x="0" y="18"/>
                  </a:lnTo>
                  <a:lnTo>
                    <a:pt x="18" y="0"/>
                  </a:lnTo>
                  <a:lnTo>
                    <a:pt x="193" y="175"/>
                  </a:lnTo>
                  <a:lnTo>
                    <a:pt x="175" y="1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 name="Freeform 15">
              <a:extLst>
                <a:ext uri="{FF2B5EF4-FFF2-40B4-BE49-F238E27FC236}">
                  <a16:creationId xmlns:a16="http://schemas.microsoft.com/office/drawing/2014/main" xmlns="" id="{8D3DCA95-33B8-44E2-AEEE-5C19E3E47443}"/>
                </a:ext>
              </a:extLst>
            </p:cNvPr>
            <p:cNvSpPr>
              <a:spLocks/>
            </p:cNvSpPr>
            <p:nvPr/>
          </p:nvSpPr>
          <p:spPr bwMode="auto">
            <a:xfrm>
              <a:off x="1173163" y="3762375"/>
              <a:ext cx="306388" cy="306387"/>
            </a:xfrm>
            <a:custGeom>
              <a:avLst/>
              <a:gdLst>
                <a:gd name="T0" fmla="*/ 0 w 193"/>
                <a:gd name="T1" fmla="*/ 175 h 193"/>
                <a:gd name="T2" fmla="*/ 175 w 193"/>
                <a:gd name="T3" fmla="*/ 0 h 193"/>
                <a:gd name="T4" fmla="*/ 193 w 193"/>
                <a:gd name="T5" fmla="*/ 18 h 193"/>
                <a:gd name="T6" fmla="*/ 18 w 193"/>
                <a:gd name="T7" fmla="*/ 193 h 193"/>
                <a:gd name="T8" fmla="*/ 0 w 193"/>
                <a:gd name="T9" fmla="*/ 175 h 193"/>
              </a:gdLst>
              <a:ahLst/>
              <a:cxnLst>
                <a:cxn ang="0">
                  <a:pos x="T0" y="T1"/>
                </a:cxn>
                <a:cxn ang="0">
                  <a:pos x="T2" y="T3"/>
                </a:cxn>
                <a:cxn ang="0">
                  <a:pos x="T4" y="T5"/>
                </a:cxn>
                <a:cxn ang="0">
                  <a:pos x="T6" y="T7"/>
                </a:cxn>
                <a:cxn ang="0">
                  <a:pos x="T8" y="T9"/>
                </a:cxn>
              </a:cxnLst>
              <a:rect l="0" t="0" r="r" b="b"/>
              <a:pathLst>
                <a:path w="193" h="193">
                  <a:moveTo>
                    <a:pt x="0" y="175"/>
                  </a:moveTo>
                  <a:lnTo>
                    <a:pt x="175" y="0"/>
                  </a:lnTo>
                  <a:lnTo>
                    <a:pt x="193" y="18"/>
                  </a:lnTo>
                  <a:lnTo>
                    <a:pt x="18" y="193"/>
                  </a:lnTo>
                  <a:lnTo>
                    <a:pt x="0"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2" name="Rectangle 16">
              <a:extLst>
                <a:ext uri="{FF2B5EF4-FFF2-40B4-BE49-F238E27FC236}">
                  <a16:creationId xmlns:a16="http://schemas.microsoft.com/office/drawing/2014/main" xmlns="" id="{91886D56-EE96-4F53-9CD0-B0A50C56EE81}"/>
                </a:ext>
              </a:extLst>
            </p:cNvPr>
            <p:cNvSpPr>
              <a:spLocks noChangeArrowheads="1"/>
            </p:cNvSpPr>
            <p:nvPr/>
          </p:nvSpPr>
          <p:spPr bwMode="auto">
            <a:xfrm>
              <a:off x="1147763" y="4027488"/>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3" name="Freeform 17">
              <a:extLst>
                <a:ext uri="{FF2B5EF4-FFF2-40B4-BE49-F238E27FC236}">
                  <a16:creationId xmlns:a16="http://schemas.microsoft.com/office/drawing/2014/main" xmlns="" id="{38E352DA-DF6A-4693-B10F-F87894A2D511}"/>
                </a:ext>
              </a:extLst>
            </p:cNvPr>
            <p:cNvSpPr>
              <a:spLocks/>
            </p:cNvSpPr>
            <p:nvPr/>
          </p:nvSpPr>
          <p:spPr bwMode="auto">
            <a:xfrm>
              <a:off x="1173163" y="4056063"/>
              <a:ext cx="306388" cy="304800"/>
            </a:xfrm>
            <a:custGeom>
              <a:avLst/>
              <a:gdLst>
                <a:gd name="T0" fmla="*/ 175 w 193"/>
                <a:gd name="T1" fmla="*/ 192 h 192"/>
                <a:gd name="T2" fmla="*/ 0 w 193"/>
                <a:gd name="T3" fmla="*/ 18 h 192"/>
                <a:gd name="T4" fmla="*/ 18 w 193"/>
                <a:gd name="T5" fmla="*/ 0 h 192"/>
                <a:gd name="T6" fmla="*/ 193 w 193"/>
                <a:gd name="T7" fmla="*/ 174 h 192"/>
                <a:gd name="T8" fmla="*/ 175 w 193"/>
                <a:gd name="T9" fmla="*/ 192 h 192"/>
              </a:gdLst>
              <a:ahLst/>
              <a:cxnLst>
                <a:cxn ang="0">
                  <a:pos x="T0" y="T1"/>
                </a:cxn>
                <a:cxn ang="0">
                  <a:pos x="T2" y="T3"/>
                </a:cxn>
                <a:cxn ang="0">
                  <a:pos x="T4" y="T5"/>
                </a:cxn>
                <a:cxn ang="0">
                  <a:pos x="T6" y="T7"/>
                </a:cxn>
                <a:cxn ang="0">
                  <a:pos x="T8" y="T9"/>
                </a:cxn>
              </a:cxnLst>
              <a:rect l="0" t="0" r="r" b="b"/>
              <a:pathLst>
                <a:path w="193" h="192">
                  <a:moveTo>
                    <a:pt x="175" y="192"/>
                  </a:moveTo>
                  <a:lnTo>
                    <a:pt x="0" y="18"/>
                  </a:lnTo>
                  <a:lnTo>
                    <a:pt x="18" y="0"/>
                  </a:lnTo>
                  <a:lnTo>
                    <a:pt x="193" y="174"/>
                  </a:lnTo>
                  <a:lnTo>
                    <a:pt x="175"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4" name="Freeform 18">
              <a:extLst>
                <a:ext uri="{FF2B5EF4-FFF2-40B4-BE49-F238E27FC236}">
                  <a16:creationId xmlns:a16="http://schemas.microsoft.com/office/drawing/2014/main" xmlns="" id="{861D65DE-C61D-4510-8D5E-B209D4E217C7}"/>
                </a:ext>
              </a:extLst>
            </p:cNvPr>
            <p:cNvSpPr>
              <a:spLocks/>
            </p:cNvSpPr>
            <p:nvPr/>
          </p:nvSpPr>
          <p:spPr bwMode="auto">
            <a:xfrm>
              <a:off x="1173163" y="4056063"/>
              <a:ext cx="306388" cy="304800"/>
            </a:xfrm>
            <a:custGeom>
              <a:avLst/>
              <a:gdLst>
                <a:gd name="T0" fmla="*/ 0 w 193"/>
                <a:gd name="T1" fmla="*/ 174 h 192"/>
                <a:gd name="T2" fmla="*/ 175 w 193"/>
                <a:gd name="T3" fmla="*/ 0 h 192"/>
                <a:gd name="T4" fmla="*/ 193 w 193"/>
                <a:gd name="T5" fmla="*/ 18 h 192"/>
                <a:gd name="T6" fmla="*/ 18 w 193"/>
                <a:gd name="T7" fmla="*/ 192 h 192"/>
                <a:gd name="T8" fmla="*/ 0 w 193"/>
                <a:gd name="T9" fmla="*/ 174 h 192"/>
              </a:gdLst>
              <a:ahLst/>
              <a:cxnLst>
                <a:cxn ang="0">
                  <a:pos x="T0" y="T1"/>
                </a:cxn>
                <a:cxn ang="0">
                  <a:pos x="T2" y="T3"/>
                </a:cxn>
                <a:cxn ang="0">
                  <a:pos x="T4" y="T5"/>
                </a:cxn>
                <a:cxn ang="0">
                  <a:pos x="T6" y="T7"/>
                </a:cxn>
                <a:cxn ang="0">
                  <a:pos x="T8" y="T9"/>
                </a:cxn>
              </a:cxnLst>
              <a:rect l="0" t="0" r="r" b="b"/>
              <a:pathLst>
                <a:path w="193" h="192">
                  <a:moveTo>
                    <a:pt x="0" y="174"/>
                  </a:moveTo>
                  <a:lnTo>
                    <a:pt x="175" y="0"/>
                  </a:lnTo>
                  <a:lnTo>
                    <a:pt x="193" y="18"/>
                  </a:lnTo>
                  <a:lnTo>
                    <a:pt x="18" y="192"/>
                  </a:lnTo>
                  <a:lnTo>
                    <a:pt x="0" y="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5" name="Rectangle 19">
              <a:extLst>
                <a:ext uri="{FF2B5EF4-FFF2-40B4-BE49-F238E27FC236}">
                  <a16:creationId xmlns:a16="http://schemas.microsoft.com/office/drawing/2014/main" xmlns="" id="{60B4159A-905D-48AC-B807-B563304DB92B}"/>
                </a:ext>
              </a:extLst>
            </p:cNvPr>
            <p:cNvSpPr>
              <a:spLocks noChangeArrowheads="1"/>
            </p:cNvSpPr>
            <p:nvPr/>
          </p:nvSpPr>
          <p:spPr bwMode="auto">
            <a:xfrm>
              <a:off x="1106488" y="1897063"/>
              <a:ext cx="98425" cy="12827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6" name="Rectangle 20">
              <a:extLst>
                <a:ext uri="{FF2B5EF4-FFF2-40B4-BE49-F238E27FC236}">
                  <a16:creationId xmlns:a16="http://schemas.microsoft.com/office/drawing/2014/main" xmlns="" id="{A2F29FED-88D3-4C7D-A344-D892BC5E7F3E}"/>
                </a:ext>
              </a:extLst>
            </p:cNvPr>
            <p:cNvSpPr>
              <a:spLocks noChangeArrowheads="1"/>
            </p:cNvSpPr>
            <p:nvPr/>
          </p:nvSpPr>
          <p:spPr bwMode="auto">
            <a:xfrm>
              <a:off x="1450975" y="1897063"/>
              <a:ext cx="85725" cy="12827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7" name="Rectangle 21">
              <a:extLst>
                <a:ext uri="{FF2B5EF4-FFF2-40B4-BE49-F238E27FC236}">
                  <a16:creationId xmlns:a16="http://schemas.microsoft.com/office/drawing/2014/main" xmlns="" id="{A2F96EA2-99F5-4C10-A2D7-4AD146A60718}"/>
                </a:ext>
              </a:extLst>
            </p:cNvPr>
            <p:cNvSpPr>
              <a:spLocks noChangeArrowheads="1"/>
            </p:cNvSpPr>
            <p:nvPr/>
          </p:nvSpPr>
          <p:spPr bwMode="auto">
            <a:xfrm>
              <a:off x="1147763" y="1897063"/>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8" name="Freeform 22">
              <a:extLst>
                <a:ext uri="{FF2B5EF4-FFF2-40B4-BE49-F238E27FC236}">
                  <a16:creationId xmlns:a16="http://schemas.microsoft.com/office/drawing/2014/main" xmlns="" id="{1CDB6BEC-2086-4663-975D-06B72D1F1C00}"/>
                </a:ext>
              </a:extLst>
            </p:cNvPr>
            <p:cNvSpPr>
              <a:spLocks/>
            </p:cNvSpPr>
            <p:nvPr/>
          </p:nvSpPr>
          <p:spPr bwMode="auto">
            <a:xfrm>
              <a:off x="1173163" y="1925638"/>
              <a:ext cx="306388" cy="304800"/>
            </a:xfrm>
            <a:custGeom>
              <a:avLst/>
              <a:gdLst>
                <a:gd name="T0" fmla="*/ 175 w 193"/>
                <a:gd name="T1" fmla="*/ 192 h 192"/>
                <a:gd name="T2" fmla="*/ 0 w 193"/>
                <a:gd name="T3" fmla="*/ 18 h 192"/>
                <a:gd name="T4" fmla="*/ 18 w 193"/>
                <a:gd name="T5" fmla="*/ 0 h 192"/>
                <a:gd name="T6" fmla="*/ 193 w 193"/>
                <a:gd name="T7" fmla="*/ 174 h 192"/>
                <a:gd name="T8" fmla="*/ 175 w 193"/>
                <a:gd name="T9" fmla="*/ 192 h 192"/>
              </a:gdLst>
              <a:ahLst/>
              <a:cxnLst>
                <a:cxn ang="0">
                  <a:pos x="T0" y="T1"/>
                </a:cxn>
                <a:cxn ang="0">
                  <a:pos x="T2" y="T3"/>
                </a:cxn>
                <a:cxn ang="0">
                  <a:pos x="T4" y="T5"/>
                </a:cxn>
                <a:cxn ang="0">
                  <a:pos x="T6" y="T7"/>
                </a:cxn>
                <a:cxn ang="0">
                  <a:pos x="T8" y="T9"/>
                </a:cxn>
              </a:cxnLst>
              <a:rect l="0" t="0" r="r" b="b"/>
              <a:pathLst>
                <a:path w="193" h="192">
                  <a:moveTo>
                    <a:pt x="175" y="192"/>
                  </a:moveTo>
                  <a:lnTo>
                    <a:pt x="0" y="18"/>
                  </a:lnTo>
                  <a:lnTo>
                    <a:pt x="18" y="0"/>
                  </a:lnTo>
                  <a:lnTo>
                    <a:pt x="193" y="174"/>
                  </a:lnTo>
                  <a:lnTo>
                    <a:pt x="175"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9" name="Freeform 23">
              <a:extLst>
                <a:ext uri="{FF2B5EF4-FFF2-40B4-BE49-F238E27FC236}">
                  <a16:creationId xmlns:a16="http://schemas.microsoft.com/office/drawing/2014/main" xmlns="" id="{CB9C93FB-FBF3-41C0-8B61-69D5A0473A6E}"/>
                </a:ext>
              </a:extLst>
            </p:cNvPr>
            <p:cNvSpPr>
              <a:spLocks/>
            </p:cNvSpPr>
            <p:nvPr/>
          </p:nvSpPr>
          <p:spPr bwMode="auto">
            <a:xfrm>
              <a:off x="1173163" y="1925638"/>
              <a:ext cx="306388" cy="304800"/>
            </a:xfrm>
            <a:custGeom>
              <a:avLst/>
              <a:gdLst>
                <a:gd name="T0" fmla="*/ 0 w 193"/>
                <a:gd name="T1" fmla="*/ 174 h 192"/>
                <a:gd name="T2" fmla="*/ 175 w 193"/>
                <a:gd name="T3" fmla="*/ 0 h 192"/>
                <a:gd name="T4" fmla="*/ 193 w 193"/>
                <a:gd name="T5" fmla="*/ 18 h 192"/>
                <a:gd name="T6" fmla="*/ 18 w 193"/>
                <a:gd name="T7" fmla="*/ 192 h 192"/>
                <a:gd name="T8" fmla="*/ 0 w 193"/>
                <a:gd name="T9" fmla="*/ 174 h 192"/>
              </a:gdLst>
              <a:ahLst/>
              <a:cxnLst>
                <a:cxn ang="0">
                  <a:pos x="T0" y="T1"/>
                </a:cxn>
                <a:cxn ang="0">
                  <a:pos x="T2" y="T3"/>
                </a:cxn>
                <a:cxn ang="0">
                  <a:pos x="T4" y="T5"/>
                </a:cxn>
                <a:cxn ang="0">
                  <a:pos x="T6" y="T7"/>
                </a:cxn>
                <a:cxn ang="0">
                  <a:pos x="T8" y="T9"/>
                </a:cxn>
              </a:cxnLst>
              <a:rect l="0" t="0" r="r" b="b"/>
              <a:pathLst>
                <a:path w="193" h="192">
                  <a:moveTo>
                    <a:pt x="0" y="174"/>
                  </a:moveTo>
                  <a:lnTo>
                    <a:pt x="175" y="0"/>
                  </a:lnTo>
                  <a:lnTo>
                    <a:pt x="193" y="18"/>
                  </a:lnTo>
                  <a:lnTo>
                    <a:pt x="18" y="192"/>
                  </a:lnTo>
                  <a:lnTo>
                    <a:pt x="0" y="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0" name="Rectangle 24">
              <a:extLst>
                <a:ext uri="{FF2B5EF4-FFF2-40B4-BE49-F238E27FC236}">
                  <a16:creationId xmlns:a16="http://schemas.microsoft.com/office/drawing/2014/main" xmlns="" id="{95CD85C8-51E3-4D5E-8BC1-7CA4EAB8F453}"/>
                </a:ext>
              </a:extLst>
            </p:cNvPr>
            <p:cNvSpPr>
              <a:spLocks noChangeArrowheads="1"/>
            </p:cNvSpPr>
            <p:nvPr/>
          </p:nvSpPr>
          <p:spPr bwMode="auto">
            <a:xfrm>
              <a:off x="1147763" y="2189163"/>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 name="Freeform 25">
              <a:extLst>
                <a:ext uri="{FF2B5EF4-FFF2-40B4-BE49-F238E27FC236}">
                  <a16:creationId xmlns:a16="http://schemas.microsoft.com/office/drawing/2014/main" xmlns="" id="{3BFA2418-58D9-463B-8641-192E25E854CD}"/>
                </a:ext>
              </a:extLst>
            </p:cNvPr>
            <p:cNvSpPr>
              <a:spLocks/>
            </p:cNvSpPr>
            <p:nvPr/>
          </p:nvSpPr>
          <p:spPr bwMode="auto">
            <a:xfrm>
              <a:off x="1173163" y="2217738"/>
              <a:ext cx="306388" cy="306387"/>
            </a:xfrm>
            <a:custGeom>
              <a:avLst/>
              <a:gdLst>
                <a:gd name="T0" fmla="*/ 175 w 193"/>
                <a:gd name="T1" fmla="*/ 193 h 193"/>
                <a:gd name="T2" fmla="*/ 0 w 193"/>
                <a:gd name="T3" fmla="*/ 18 h 193"/>
                <a:gd name="T4" fmla="*/ 18 w 193"/>
                <a:gd name="T5" fmla="*/ 0 h 193"/>
                <a:gd name="T6" fmla="*/ 193 w 193"/>
                <a:gd name="T7" fmla="*/ 175 h 193"/>
                <a:gd name="T8" fmla="*/ 175 w 193"/>
                <a:gd name="T9" fmla="*/ 193 h 193"/>
              </a:gdLst>
              <a:ahLst/>
              <a:cxnLst>
                <a:cxn ang="0">
                  <a:pos x="T0" y="T1"/>
                </a:cxn>
                <a:cxn ang="0">
                  <a:pos x="T2" y="T3"/>
                </a:cxn>
                <a:cxn ang="0">
                  <a:pos x="T4" y="T5"/>
                </a:cxn>
                <a:cxn ang="0">
                  <a:pos x="T6" y="T7"/>
                </a:cxn>
                <a:cxn ang="0">
                  <a:pos x="T8" y="T9"/>
                </a:cxn>
              </a:cxnLst>
              <a:rect l="0" t="0" r="r" b="b"/>
              <a:pathLst>
                <a:path w="193" h="193">
                  <a:moveTo>
                    <a:pt x="175" y="193"/>
                  </a:moveTo>
                  <a:lnTo>
                    <a:pt x="0" y="18"/>
                  </a:lnTo>
                  <a:lnTo>
                    <a:pt x="18" y="0"/>
                  </a:lnTo>
                  <a:lnTo>
                    <a:pt x="193" y="175"/>
                  </a:lnTo>
                  <a:lnTo>
                    <a:pt x="175" y="1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2" name="Freeform 26">
              <a:extLst>
                <a:ext uri="{FF2B5EF4-FFF2-40B4-BE49-F238E27FC236}">
                  <a16:creationId xmlns:a16="http://schemas.microsoft.com/office/drawing/2014/main" xmlns="" id="{5EE9D6E9-0BEE-4CEF-8EDB-EF1351A60D2B}"/>
                </a:ext>
              </a:extLst>
            </p:cNvPr>
            <p:cNvSpPr>
              <a:spLocks/>
            </p:cNvSpPr>
            <p:nvPr/>
          </p:nvSpPr>
          <p:spPr bwMode="auto">
            <a:xfrm>
              <a:off x="1173163" y="2217738"/>
              <a:ext cx="306388" cy="306387"/>
            </a:xfrm>
            <a:custGeom>
              <a:avLst/>
              <a:gdLst>
                <a:gd name="T0" fmla="*/ 0 w 193"/>
                <a:gd name="T1" fmla="*/ 175 h 193"/>
                <a:gd name="T2" fmla="*/ 175 w 193"/>
                <a:gd name="T3" fmla="*/ 0 h 193"/>
                <a:gd name="T4" fmla="*/ 193 w 193"/>
                <a:gd name="T5" fmla="*/ 18 h 193"/>
                <a:gd name="T6" fmla="*/ 18 w 193"/>
                <a:gd name="T7" fmla="*/ 193 h 193"/>
                <a:gd name="T8" fmla="*/ 0 w 193"/>
                <a:gd name="T9" fmla="*/ 175 h 193"/>
              </a:gdLst>
              <a:ahLst/>
              <a:cxnLst>
                <a:cxn ang="0">
                  <a:pos x="T0" y="T1"/>
                </a:cxn>
                <a:cxn ang="0">
                  <a:pos x="T2" y="T3"/>
                </a:cxn>
                <a:cxn ang="0">
                  <a:pos x="T4" y="T5"/>
                </a:cxn>
                <a:cxn ang="0">
                  <a:pos x="T6" y="T7"/>
                </a:cxn>
                <a:cxn ang="0">
                  <a:pos x="T8" y="T9"/>
                </a:cxn>
              </a:cxnLst>
              <a:rect l="0" t="0" r="r" b="b"/>
              <a:pathLst>
                <a:path w="193" h="193">
                  <a:moveTo>
                    <a:pt x="0" y="175"/>
                  </a:moveTo>
                  <a:lnTo>
                    <a:pt x="175" y="0"/>
                  </a:lnTo>
                  <a:lnTo>
                    <a:pt x="193" y="18"/>
                  </a:lnTo>
                  <a:lnTo>
                    <a:pt x="18" y="193"/>
                  </a:lnTo>
                  <a:lnTo>
                    <a:pt x="0"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3" name="Rectangle 27">
              <a:extLst>
                <a:ext uri="{FF2B5EF4-FFF2-40B4-BE49-F238E27FC236}">
                  <a16:creationId xmlns:a16="http://schemas.microsoft.com/office/drawing/2014/main" xmlns="" id="{8C37EBE1-B90E-4F17-A9F9-3BD4276C246E}"/>
                </a:ext>
              </a:extLst>
            </p:cNvPr>
            <p:cNvSpPr>
              <a:spLocks noChangeArrowheads="1"/>
            </p:cNvSpPr>
            <p:nvPr/>
          </p:nvSpPr>
          <p:spPr bwMode="auto">
            <a:xfrm>
              <a:off x="1147763" y="2482850"/>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4" name="Freeform 28">
              <a:extLst>
                <a:ext uri="{FF2B5EF4-FFF2-40B4-BE49-F238E27FC236}">
                  <a16:creationId xmlns:a16="http://schemas.microsoft.com/office/drawing/2014/main" xmlns="" id="{90F50E58-71E9-43E2-9506-BAA380CDD525}"/>
                </a:ext>
              </a:extLst>
            </p:cNvPr>
            <p:cNvSpPr>
              <a:spLocks/>
            </p:cNvSpPr>
            <p:nvPr/>
          </p:nvSpPr>
          <p:spPr bwMode="auto">
            <a:xfrm>
              <a:off x="1173163" y="2511425"/>
              <a:ext cx="306388" cy="304800"/>
            </a:xfrm>
            <a:custGeom>
              <a:avLst/>
              <a:gdLst>
                <a:gd name="T0" fmla="*/ 175 w 193"/>
                <a:gd name="T1" fmla="*/ 192 h 192"/>
                <a:gd name="T2" fmla="*/ 0 w 193"/>
                <a:gd name="T3" fmla="*/ 18 h 192"/>
                <a:gd name="T4" fmla="*/ 18 w 193"/>
                <a:gd name="T5" fmla="*/ 0 h 192"/>
                <a:gd name="T6" fmla="*/ 193 w 193"/>
                <a:gd name="T7" fmla="*/ 174 h 192"/>
                <a:gd name="T8" fmla="*/ 175 w 193"/>
                <a:gd name="T9" fmla="*/ 192 h 192"/>
              </a:gdLst>
              <a:ahLst/>
              <a:cxnLst>
                <a:cxn ang="0">
                  <a:pos x="T0" y="T1"/>
                </a:cxn>
                <a:cxn ang="0">
                  <a:pos x="T2" y="T3"/>
                </a:cxn>
                <a:cxn ang="0">
                  <a:pos x="T4" y="T5"/>
                </a:cxn>
                <a:cxn ang="0">
                  <a:pos x="T6" y="T7"/>
                </a:cxn>
                <a:cxn ang="0">
                  <a:pos x="T8" y="T9"/>
                </a:cxn>
              </a:cxnLst>
              <a:rect l="0" t="0" r="r" b="b"/>
              <a:pathLst>
                <a:path w="193" h="192">
                  <a:moveTo>
                    <a:pt x="175" y="192"/>
                  </a:moveTo>
                  <a:lnTo>
                    <a:pt x="0" y="18"/>
                  </a:lnTo>
                  <a:lnTo>
                    <a:pt x="18" y="0"/>
                  </a:lnTo>
                  <a:lnTo>
                    <a:pt x="193" y="174"/>
                  </a:lnTo>
                  <a:lnTo>
                    <a:pt x="175"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5" name="Freeform 29">
              <a:extLst>
                <a:ext uri="{FF2B5EF4-FFF2-40B4-BE49-F238E27FC236}">
                  <a16:creationId xmlns:a16="http://schemas.microsoft.com/office/drawing/2014/main" xmlns="" id="{4DBF3AEE-1012-43E8-9EBA-706E82A502E6}"/>
                </a:ext>
              </a:extLst>
            </p:cNvPr>
            <p:cNvSpPr>
              <a:spLocks/>
            </p:cNvSpPr>
            <p:nvPr/>
          </p:nvSpPr>
          <p:spPr bwMode="auto">
            <a:xfrm>
              <a:off x="1173163" y="2511425"/>
              <a:ext cx="306388" cy="304800"/>
            </a:xfrm>
            <a:custGeom>
              <a:avLst/>
              <a:gdLst>
                <a:gd name="T0" fmla="*/ 0 w 193"/>
                <a:gd name="T1" fmla="*/ 174 h 192"/>
                <a:gd name="T2" fmla="*/ 175 w 193"/>
                <a:gd name="T3" fmla="*/ 0 h 192"/>
                <a:gd name="T4" fmla="*/ 193 w 193"/>
                <a:gd name="T5" fmla="*/ 18 h 192"/>
                <a:gd name="T6" fmla="*/ 18 w 193"/>
                <a:gd name="T7" fmla="*/ 192 h 192"/>
                <a:gd name="T8" fmla="*/ 0 w 193"/>
                <a:gd name="T9" fmla="*/ 174 h 192"/>
              </a:gdLst>
              <a:ahLst/>
              <a:cxnLst>
                <a:cxn ang="0">
                  <a:pos x="T0" y="T1"/>
                </a:cxn>
                <a:cxn ang="0">
                  <a:pos x="T2" y="T3"/>
                </a:cxn>
                <a:cxn ang="0">
                  <a:pos x="T4" y="T5"/>
                </a:cxn>
                <a:cxn ang="0">
                  <a:pos x="T6" y="T7"/>
                </a:cxn>
                <a:cxn ang="0">
                  <a:pos x="T8" y="T9"/>
                </a:cxn>
              </a:cxnLst>
              <a:rect l="0" t="0" r="r" b="b"/>
              <a:pathLst>
                <a:path w="193" h="192">
                  <a:moveTo>
                    <a:pt x="0" y="174"/>
                  </a:moveTo>
                  <a:lnTo>
                    <a:pt x="175" y="0"/>
                  </a:lnTo>
                  <a:lnTo>
                    <a:pt x="193" y="18"/>
                  </a:lnTo>
                  <a:lnTo>
                    <a:pt x="18" y="192"/>
                  </a:lnTo>
                  <a:lnTo>
                    <a:pt x="0" y="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6" name="Rectangle 30">
              <a:extLst>
                <a:ext uri="{FF2B5EF4-FFF2-40B4-BE49-F238E27FC236}">
                  <a16:creationId xmlns:a16="http://schemas.microsoft.com/office/drawing/2014/main" xmlns="" id="{7BEAB592-643D-4949-9BF5-0A6405E663B1}"/>
                </a:ext>
              </a:extLst>
            </p:cNvPr>
            <p:cNvSpPr>
              <a:spLocks noChangeArrowheads="1"/>
            </p:cNvSpPr>
            <p:nvPr/>
          </p:nvSpPr>
          <p:spPr bwMode="auto">
            <a:xfrm>
              <a:off x="1147763" y="2774950"/>
              <a:ext cx="357188" cy="63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7" name="Freeform 31">
              <a:extLst>
                <a:ext uri="{FF2B5EF4-FFF2-40B4-BE49-F238E27FC236}">
                  <a16:creationId xmlns:a16="http://schemas.microsoft.com/office/drawing/2014/main" xmlns="" id="{2555EA84-A00C-4B50-A5DE-B218CCDF8A7C}"/>
                </a:ext>
              </a:extLst>
            </p:cNvPr>
            <p:cNvSpPr>
              <a:spLocks/>
            </p:cNvSpPr>
            <p:nvPr/>
          </p:nvSpPr>
          <p:spPr bwMode="auto">
            <a:xfrm>
              <a:off x="1173163" y="2803525"/>
              <a:ext cx="306388" cy="306387"/>
            </a:xfrm>
            <a:custGeom>
              <a:avLst/>
              <a:gdLst>
                <a:gd name="T0" fmla="*/ 175 w 193"/>
                <a:gd name="T1" fmla="*/ 193 h 193"/>
                <a:gd name="T2" fmla="*/ 0 w 193"/>
                <a:gd name="T3" fmla="*/ 18 h 193"/>
                <a:gd name="T4" fmla="*/ 18 w 193"/>
                <a:gd name="T5" fmla="*/ 0 h 193"/>
                <a:gd name="T6" fmla="*/ 193 w 193"/>
                <a:gd name="T7" fmla="*/ 175 h 193"/>
                <a:gd name="T8" fmla="*/ 175 w 193"/>
                <a:gd name="T9" fmla="*/ 193 h 193"/>
              </a:gdLst>
              <a:ahLst/>
              <a:cxnLst>
                <a:cxn ang="0">
                  <a:pos x="T0" y="T1"/>
                </a:cxn>
                <a:cxn ang="0">
                  <a:pos x="T2" y="T3"/>
                </a:cxn>
                <a:cxn ang="0">
                  <a:pos x="T4" y="T5"/>
                </a:cxn>
                <a:cxn ang="0">
                  <a:pos x="T6" y="T7"/>
                </a:cxn>
                <a:cxn ang="0">
                  <a:pos x="T8" y="T9"/>
                </a:cxn>
              </a:cxnLst>
              <a:rect l="0" t="0" r="r" b="b"/>
              <a:pathLst>
                <a:path w="193" h="193">
                  <a:moveTo>
                    <a:pt x="175" y="193"/>
                  </a:moveTo>
                  <a:lnTo>
                    <a:pt x="0" y="18"/>
                  </a:lnTo>
                  <a:lnTo>
                    <a:pt x="18" y="0"/>
                  </a:lnTo>
                  <a:lnTo>
                    <a:pt x="193" y="175"/>
                  </a:lnTo>
                  <a:lnTo>
                    <a:pt x="175" y="1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8" name="Freeform 32">
              <a:extLst>
                <a:ext uri="{FF2B5EF4-FFF2-40B4-BE49-F238E27FC236}">
                  <a16:creationId xmlns:a16="http://schemas.microsoft.com/office/drawing/2014/main" xmlns="" id="{6D28AE3B-F03F-408C-8836-47DB0EBE5A11}"/>
                </a:ext>
              </a:extLst>
            </p:cNvPr>
            <p:cNvSpPr>
              <a:spLocks/>
            </p:cNvSpPr>
            <p:nvPr/>
          </p:nvSpPr>
          <p:spPr bwMode="auto">
            <a:xfrm>
              <a:off x="1173163" y="2803525"/>
              <a:ext cx="306388" cy="306387"/>
            </a:xfrm>
            <a:custGeom>
              <a:avLst/>
              <a:gdLst>
                <a:gd name="T0" fmla="*/ 0 w 193"/>
                <a:gd name="T1" fmla="*/ 175 h 193"/>
                <a:gd name="T2" fmla="*/ 175 w 193"/>
                <a:gd name="T3" fmla="*/ 0 h 193"/>
                <a:gd name="T4" fmla="*/ 193 w 193"/>
                <a:gd name="T5" fmla="*/ 18 h 193"/>
                <a:gd name="T6" fmla="*/ 18 w 193"/>
                <a:gd name="T7" fmla="*/ 193 h 193"/>
                <a:gd name="T8" fmla="*/ 0 w 193"/>
                <a:gd name="T9" fmla="*/ 175 h 193"/>
              </a:gdLst>
              <a:ahLst/>
              <a:cxnLst>
                <a:cxn ang="0">
                  <a:pos x="T0" y="T1"/>
                </a:cxn>
                <a:cxn ang="0">
                  <a:pos x="T2" y="T3"/>
                </a:cxn>
                <a:cxn ang="0">
                  <a:pos x="T4" y="T5"/>
                </a:cxn>
                <a:cxn ang="0">
                  <a:pos x="T6" y="T7"/>
                </a:cxn>
                <a:cxn ang="0">
                  <a:pos x="T8" y="T9"/>
                </a:cxn>
              </a:cxnLst>
              <a:rect l="0" t="0" r="r" b="b"/>
              <a:pathLst>
                <a:path w="193" h="193">
                  <a:moveTo>
                    <a:pt x="0" y="175"/>
                  </a:moveTo>
                  <a:lnTo>
                    <a:pt x="175" y="0"/>
                  </a:lnTo>
                  <a:lnTo>
                    <a:pt x="193" y="18"/>
                  </a:lnTo>
                  <a:lnTo>
                    <a:pt x="18" y="193"/>
                  </a:lnTo>
                  <a:lnTo>
                    <a:pt x="0"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9" name="Rectangle 33">
              <a:extLst>
                <a:ext uri="{FF2B5EF4-FFF2-40B4-BE49-F238E27FC236}">
                  <a16:creationId xmlns:a16="http://schemas.microsoft.com/office/drawing/2014/main" xmlns="" id="{18772A9D-4ED2-46FF-B518-2243437CA0ED}"/>
                </a:ext>
              </a:extLst>
            </p:cNvPr>
            <p:cNvSpPr>
              <a:spLocks noChangeArrowheads="1"/>
            </p:cNvSpPr>
            <p:nvPr/>
          </p:nvSpPr>
          <p:spPr bwMode="auto">
            <a:xfrm>
              <a:off x="1179513" y="919163"/>
              <a:ext cx="44450" cy="9810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0" name="Rectangle 34">
              <a:extLst>
                <a:ext uri="{FF2B5EF4-FFF2-40B4-BE49-F238E27FC236}">
                  <a16:creationId xmlns:a16="http://schemas.microsoft.com/office/drawing/2014/main" xmlns="" id="{FB7CA4FA-7DF7-48C5-9F36-FDED2E1E14A6}"/>
                </a:ext>
              </a:extLst>
            </p:cNvPr>
            <p:cNvSpPr>
              <a:spLocks noChangeArrowheads="1"/>
            </p:cNvSpPr>
            <p:nvPr/>
          </p:nvSpPr>
          <p:spPr bwMode="auto">
            <a:xfrm>
              <a:off x="1412875" y="919163"/>
              <a:ext cx="53975" cy="9810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1" name="Rectangle 35">
              <a:extLst>
                <a:ext uri="{FF2B5EF4-FFF2-40B4-BE49-F238E27FC236}">
                  <a16:creationId xmlns:a16="http://schemas.microsoft.com/office/drawing/2014/main" xmlns="" id="{3F87037C-2303-442A-9EC1-D7D5A7F1D99E}"/>
                </a:ext>
              </a:extLst>
            </p:cNvPr>
            <p:cNvSpPr>
              <a:spLocks noChangeArrowheads="1"/>
            </p:cNvSpPr>
            <p:nvPr/>
          </p:nvSpPr>
          <p:spPr bwMode="auto">
            <a:xfrm>
              <a:off x="1179513" y="915988"/>
              <a:ext cx="2746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2" name="Freeform 36">
              <a:extLst>
                <a:ext uri="{FF2B5EF4-FFF2-40B4-BE49-F238E27FC236}">
                  <a16:creationId xmlns:a16="http://schemas.microsoft.com/office/drawing/2014/main" xmlns="" id="{86BA7F3E-E19C-4615-BBB1-1CF2CA59DAA0}"/>
                </a:ext>
              </a:extLst>
            </p:cNvPr>
            <p:cNvSpPr>
              <a:spLocks/>
            </p:cNvSpPr>
            <p:nvPr/>
          </p:nvSpPr>
          <p:spPr bwMode="auto">
            <a:xfrm>
              <a:off x="1198563" y="938213"/>
              <a:ext cx="236538" cy="234950"/>
            </a:xfrm>
            <a:custGeom>
              <a:avLst/>
              <a:gdLst>
                <a:gd name="T0" fmla="*/ 135 w 149"/>
                <a:gd name="T1" fmla="*/ 148 h 148"/>
                <a:gd name="T2" fmla="*/ 0 w 149"/>
                <a:gd name="T3" fmla="*/ 14 h 148"/>
                <a:gd name="T4" fmla="*/ 14 w 149"/>
                <a:gd name="T5" fmla="*/ 0 h 148"/>
                <a:gd name="T6" fmla="*/ 149 w 149"/>
                <a:gd name="T7" fmla="*/ 134 h 148"/>
                <a:gd name="T8" fmla="*/ 135 w 149"/>
                <a:gd name="T9" fmla="*/ 148 h 148"/>
              </a:gdLst>
              <a:ahLst/>
              <a:cxnLst>
                <a:cxn ang="0">
                  <a:pos x="T0" y="T1"/>
                </a:cxn>
                <a:cxn ang="0">
                  <a:pos x="T2" y="T3"/>
                </a:cxn>
                <a:cxn ang="0">
                  <a:pos x="T4" y="T5"/>
                </a:cxn>
                <a:cxn ang="0">
                  <a:pos x="T6" y="T7"/>
                </a:cxn>
                <a:cxn ang="0">
                  <a:pos x="T8" y="T9"/>
                </a:cxn>
              </a:cxnLst>
              <a:rect l="0" t="0" r="r" b="b"/>
              <a:pathLst>
                <a:path w="149" h="148">
                  <a:moveTo>
                    <a:pt x="135" y="148"/>
                  </a:moveTo>
                  <a:lnTo>
                    <a:pt x="0" y="14"/>
                  </a:lnTo>
                  <a:lnTo>
                    <a:pt x="14" y="0"/>
                  </a:lnTo>
                  <a:lnTo>
                    <a:pt x="149" y="134"/>
                  </a:lnTo>
                  <a:lnTo>
                    <a:pt x="135" y="1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3" name="Freeform 37">
              <a:extLst>
                <a:ext uri="{FF2B5EF4-FFF2-40B4-BE49-F238E27FC236}">
                  <a16:creationId xmlns:a16="http://schemas.microsoft.com/office/drawing/2014/main" xmlns="" id="{50D48179-6FA6-4BE7-AAA0-0A623BECEA13}"/>
                </a:ext>
              </a:extLst>
            </p:cNvPr>
            <p:cNvSpPr>
              <a:spLocks/>
            </p:cNvSpPr>
            <p:nvPr/>
          </p:nvSpPr>
          <p:spPr bwMode="auto">
            <a:xfrm>
              <a:off x="1198563" y="938213"/>
              <a:ext cx="236538" cy="234950"/>
            </a:xfrm>
            <a:custGeom>
              <a:avLst/>
              <a:gdLst>
                <a:gd name="T0" fmla="*/ 0 w 149"/>
                <a:gd name="T1" fmla="*/ 134 h 148"/>
                <a:gd name="T2" fmla="*/ 135 w 149"/>
                <a:gd name="T3" fmla="*/ 0 h 148"/>
                <a:gd name="T4" fmla="*/ 149 w 149"/>
                <a:gd name="T5" fmla="*/ 14 h 148"/>
                <a:gd name="T6" fmla="*/ 14 w 149"/>
                <a:gd name="T7" fmla="*/ 148 h 148"/>
                <a:gd name="T8" fmla="*/ 0 w 149"/>
                <a:gd name="T9" fmla="*/ 134 h 148"/>
              </a:gdLst>
              <a:ahLst/>
              <a:cxnLst>
                <a:cxn ang="0">
                  <a:pos x="T0" y="T1"/>
                </a:cxn>
                <a:cxn ang="0">
                  <a:pos x="T2" y="T3"/>
                </a:cxn>
                <a:cxn ang="0">
                  <a:pos x="T4" y="T5"/>
                </a:cxn>
                <a:cxn ang="0">
                  <a:pos x="T6" y="T7"/>
                </a:cxn>
                <a:cxn ang="0">
                  <a:pos x="T8" y="T9"/>
                </a:cxn>
              </a:cxnLst>
              <a:rect l="0" t="0" r="r" b="b"/>
              <a:pathLst>
                <a:path w="149" h="148">
                  <a:moveTo>
                    <a:pt x="0" y="134"/>
                  </a:moveTo>
                  <a:lnTo>
                    <a:pt x="135" y="0"/>
                  </a:lnTo>
                  <a:lnTo>
                    <a:pt x="149" y="14"/>
                  </a:lnTo>
                  <a:lnTo>
                    <a:pt x="14" y="148"/>
                  </a:lnTo>
                  <a:lnTo>
                    <a:pt x="0"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4" name="Rectangle 38">
              <a:extLst>
                <a:ext uri="{FF2B5EF4-FFF2-40B4-BE49-F238E27FC236}">
                  <a16:creationId xmlns:a16="http://schemas.microsoft.com/office/drawing/2014/main" xmlns="" id="{E31C3D43-36AA-4C42-A8F9-A3020C8A568A}"/>
                </a:ext>
              </a:extLst>
            </p:cNvPr>
            <p:cNvSpPr>
              <a:spLocks noChangeArrowheads="1"/>
            </p:cNvSpPr>
            <p:nvPr/>
          </p:nvSpPr>
          <p:spPr bwMode="auto">
            <a:xfrm>
              <a:off x="1179513" y="1141413"/>
              <a:ext cx="2746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5" name="Freeform 39">
              <a:extLst>
                <a:ext uri="{FF2B5EF4-FFF2-40B4-BE49-F238E27FC236}">
                  <a16:creationId xmlns:a16="http://schemas.microsoft.com/office/drawing/2014/main" xmlns="" id="{974D4C08-85C7-4F3B-A8D8-F75E90B3E8C7}"/>
                </a:ext>
              </a:extLst>
            </p:cNvPr>
            <p:cNvSpPr>
              <a:spLocks/>
            </p:cNvSpPr>
            <p:nvPr/>
          </p:nvSpPr>
          <p:spPr bwMode="auto">
            <a:xfrm>
              <a:off x="1198563" y="1160463"/>
              <a:ext cx="236538" cy="236537"/>
            </a:xfrm>
            <a:custGeom>
              <a:avLst/>
              <a:gdLst>
                <a:gd name="T0" fmla="*/ 135 w 149"/>
                <a:gd name="T1" fmla="*/ 149 h 149"/>
                <a:gd name="T2" fmla="*/ 0 w 149"/>
                <a:gd name="T3" fmla="*/ 14 h 149"/>
                <a:gd name="T4" fmla="*/ 14 w 149"/>
                <a:gd name="T5" fmla="*/ 0 h 149"/>
                <a:gd name="T6" fmla="*/ 149 w 149"/>
                <a:gd name="T7" fmla="*/ 135 h 149"/>
                <a:gd name="T8" fmla="*/ 135 w 149"/>
                <a:gd name="T9" fmla="*/ 149 h 149"/>
              </a:gdLst>
              <a:ahLst/>
              <a:cxnLst>
                <a:cxn ang="0">
                  <a:pos x="T0" y="T1"/>
                </a:cxn>
                <a:cxn ang="0">
                  <a:pos x="T2" y="T3"/>
                </a:cxn>
                <a:cxn ang="0">
                  <a:pos x="T4" y="T5"/>
                </a:cxn>
                <a:cxn ang="0">
                  <a:pos x="T6" y="T7"/>
                </a:cxn>
                <a:cxn ang="0">
                  <a:pos x="T8" y="T9"/>
                </a:cxn>
              </a:cxnLst>
              <a:rect l="0" t="0" r="r" b="b"/>
              <a:pathLst>
                <a:path w="149" h="149">
                  <a:moveTo>
                    <a:pt x="135" y="149"/>
                  </a:moveTo>
                  <a:lnTo>
                    <a:pt x="0" y="14"/>
                  </a:lnTo>
                  <a:lnTo>
                    <a:pt x="14" y="0"/>
                  </a:lnTo>
                  <a:lnTo>
                    <a:pt x="149" y="135"/>
                  </a:lnTo>
                  <a:lnTo>
                    <a:pt x="135" y="1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6" name="Freeform 40">
              <a:extLst>
                <a:ext uri="{FF2B5EF4-FFF2-40B4-BE49-F238E27FC236}">
                  <a16:creationId xmlns:a16="http://schemas.microsoft.com/office/drawing/2014/main" xmlns="" id="{40572E18-1B63-40F3-B6E9-CB022046D68C}"/>
                </a:ext>
              </a:extLst>
            </p:cNvPr>
            <p:cNvSpPr>
              <a:spLocks/>
            </p:cNvSpPr>
            <p:nvPr/>
          </p:nvSpPr>
          <p:spPr bwMode="auto">
            <a:xfrm>
              <a:off x="1198563" y="1160463"/>
              <a:ext cx="236538" cy="236537"/>
            </a:xfrm>
            <a:custGeom>
              <a:avLst/>
              <a:gdLst>
                <a:gd name="T0" fmla="*/ 0 w 149"/>
                <a:gd name="T1" fmla="*/ 135 h 149"/>
                <a:gd name="T2" fmla="*/ 135 w 149"/>
                <a:gd name="T3" fmla="*/ 0 h 149"/>
                <a:gd name="T4" fmla="*/ 149 w 149"/>
                <a:gd name="T5" fmla="*/ 14 h 149"/>
                <a:gd name="T6" fmla="*/ 14 w 149"/>
                <a:gd name="T7" fmla="*/ 149 h 149"/>
                <a:gd name="T8" fmla="*/ 0 w 149"/>
                <a:gd name="T9" fmla="*/ 135 h 149"/>
              </a:gdLst>
              <a:ahLst/>
              <a:cxnLst>
                <a:cxn ang="0">
                  <a:pos x="T0" y="T1"/>
                </a:cxn>
                <a:cxn ang="0">
                  <a:pos x="T2" y="T3"/>
                </a:cxn>
                <a:cxn ang="0">
                  <a:pos x="T4" y="T5"/>
                </a:cxn>
                <a:cxn ang="0">
                  <a:pos x="T6" y="T7"/>
                </a:cxn>
                <a:cxn ang="0">
                  <a:pos x="T8" y="T9"/>
                </a:cxn>
              </a:cxnLst>
              <a:rect l="0" t="0" r="r" b="b"/>
              <a:pathLst>
                <a:path w="149" h="149">
                  <a:moveTo>
                    <a:pt x="0" y="135"/>
                  </a:moveTo>
                  <a:lnTo>
                    <a:pt x="135" y="0"/>
                  </a:lnTo>
                  <a:lnTo>
                    <a:pt x="149" y="14"/>
                  </a:lnTo>
                  <a:lnTo>
                    <a:pt x="14" y="149"/>
                  </a:lnTo>
                  <a:lnTo>
                    <a:pt x="0" y="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7" name="Rectangle 41">
              <a:extLst>
                <a:ext uri="{FF2B5EF4-FFF2-40B4-BE49-F238E27FC236}">
                  <a16:creationId xmlns:a16="http://schemas.microsoft.com/office/drawing/2014/main" xmlns="" id="{9CE2F97C-BCE4-4DA8-8524-BE509AF95D63}"/>
                </a:ext>
              </a:extLst>
            </p:cNvPr>
            <p:cNvSpPr>
              <a:spLocks noChangeArrowheads="1"/>
            </p:cNvSpPr>
            <p:nvPr/>
          </p:nvSpPr>
          <p:spPr bwMode="auto">
            <a:xfrm>
              <a:off x="1179513" y="1365250"/>
              <a:ext cx="2746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8" name="Freeform 42">
              <a:extLst>
                <a:ext uri="{FF2B5EF4-FFF2-40B4-BE49-F238E27FC236}">
                  <a16:creationId xmlns:a16="http://schemas.microsoft.com/office/drawing/2014/main" xmlns="" id="{E1DA533C-6026-4AE3-A7FF-7E02ED4EC73A}"/>
                </a:ext>
              </a:extLst>
            </p:cNvPr>
            <p:cNvSpPr>
              <a:spLocks/>
            </p:cNvSpPr>
            <p:nvPr/>
          </p:nvSpPr>
          <p:spPr bwMode="auto">
            <a:xfrm>
              <a:off x="1198563" y="1387475"/>
              <a:ext cx="236538" cy="231775"/>
            </a:xfrm>
            <a:custGeom>
              <a:avLst/>
              <a:gdLst>
                <a:gd name="T0" fmla="*/ 135 w 149"/>
                <a:gd name="T1" fmla="*/ 146 h 146"/>
                <a:gd name="T2" fmla="*/ 0 w 149"/>
                <a:gd name="T3" fmla="*/ 12 h 146"/>
                <a:gd name="T4" fmla="*/ 14 w 149"/>
                <a:gd name="T5" fmla="*/ 0 h 146"/>
                <a:gd name="T6" fmla="*/ 149 w 149"/>
                <a:gd name="T7" fmla="*/ 134 h 146"/>
                <a:gd name="T8" fmla="*/ 135 w 149"/>
                <a:gd name="T9" fmla="*/ 146 h 146"/>
              </a:gdLst>
              <a:ahLst/>
              <a:cxnLst>
                <a:cxn ang="0">
                  <a:pos x="T0" y="T1"/>
                </a:cxn>
                <a:cxn ang="0">
                  <a:pos x="T2" y="T3"/>
                </a:cxn>
                <a:cxn ang="0">
                  <a:pos x="T4" y="T5"/>
                </a:cxn>
                <a:cxn ang="0">
                  <a:pos x="T6" y="T7"/>
                </a:cxn>
                <a:cxn ang="0">
                  <a:pos x="T8" y="T9"/>
                </a:cxn>
              </a:cxnLst>
              <a:rect l="0" t="0" r="r" b="b"/>
              <a:pathLst>
                <a:path w="149" h="146">
                  <a:moveTo>
                    <a:pt x="135" y="146"/>
                  </a:moveTo>
                  <a:lnTo>
                    <a:pt x="0" y="12"/>
                  </a:lnTo>
                  <a:lnTo>
                    <a:pt x="14" y="0"/>
                  </a:lnTo>
                  <a:lnTo>
                    <a:pt x="149" y="134"/>
                  </a:lnTo>
                  <a:lnTo>
                    <a:pt x="135"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43">
              <a:extLst>
                <a:ext uri="{FF2B5EF4-FFF2-40B4-BE49-F238E27FC236}">
                  <a16:creationId xmlns:a16="http://schemas.microsoft.com/office/drawing/2014/main" xmlns="" id="{F680E4D9-A7EC-4ABB-826C-64FB355CC913}"/>
                </a:ext>
              </a:extLst>
            </p:cNvPr>
            <p:cNvSpPr>
              <a:spLocks/>
            </p:cNvSpPr>
            <p:nvPr/>
          </p:nvSpPr>
          <p:spPr bwMode="auto">
            <a:xfrm>
              <a:off x="1198563" y="1387475"/>
              <a:ext cx="236538" cy="231775"/>
            </a:xfrm>
            <a:custGeom>
              <a:avLst/>
              <a:gdLst>
                <a:gd name="T0" fmla="*/ 0 w 149"/>
                <a:gd name="T1" fmla="*/ 134 h 146"/>
                <a:gd name="T2" fmla="*/ 135 w 149"/>
                <a:gd name="T3" fmla="*/ 0 h 146"/>
                <a:gd name="T4" fmla="*/ 149 w 149"/>
                <a:gd name="T5" fmla="*/ 12 h 146"/>
                <a:gd name="T6" fmla="*/ 14 w 149"/>
                <a:gd name="T7" fmla="*/ 146 h 146"/>
                <a:gd name="T8" fmla="*/ 0 w 149"/>
                <a:gd name="T9" fmla="*/ 134 h 146"/>
              </a:gdLst>
              <a:ahLst/>
              <a:cxnLst>
                <a:cxn ang="0">
                  <a:pos x="T0" y="T1"/>
                </a:cxn>
                <a:cxn ang="0">
                  <a:pos x="T2" y="T3"/>
                </a:cxn>
                <a:cxn ang="0">
                  <a:pos x="T4" y="T5"/>
                </a:cxn>
                <a:cxn ang="0">
                  <a:pos x="T6" y="T7"/>
                </a:cxn>
                <a:cxn ang="0">
                  <a:pos x="T8" y="T9"/>
                </a:cxn>
              </a:cxnLst>
              <a:rect l="0" t="0" r="r" b="b"/>
              <a:pathLst>
                <a:path w="149" h="146">
                  <a:moveTo>
                    <a:pt x="0" y="134"/>
                  </a:moveTo>
                  <a:lnTo>
                    <a:pt x="135" y="0"/>
                  </a:lnTo>
                  <a:lnTo>
                    <a:pt x="149" y="12"/>
                  </a:lnTo>
                  <a:lnTo>
                    <a:pt x="14" y="146"/>
                  </a:lnTo>
                  <a:lnTo>
                    <a:pt x="0"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0" name="Rectangle 44">
              <a:extLst>
                <a:ext uri="{FF2B5EF4-FFF2-40B4-BE49-F238E27FC236}">
                  <a16:creationId xmlns:a16="http://schemas.microsoft.com/office/drawing/2014/main" xmlns="" id="{2AFEED65-484F-49D5-B1A8-A09B408FE2E6}"/>
                </a:ext>
              </a:extLst>
            </p:cNvPr>
            <p:cNvSpPr>
              <a:spLocks noChangeArrowheads="1"/>
            </p:cNvSpPr>
            <p:nvPr/>
          </p:nvSpPr>
          <p:spPr bwMode="auto">
            <a:xfrm>
              <a:off x="1179513" y="1590675"/>
              <a:ext cx="274638"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1" name="Freeform 45">
              <a:extLst>
                <a:ext uri="{FF2B5EF4-FFF2-40B4-BE49-F238E27FC236}">
                  <a16:creationId xmlns:a16="http://schemas.microsoft.com/office/drawing/2014/main" xmlns="" id="{2B685833-FD6A-4301-B5D6-070B38008B2F}"/>
                </a:ext>
              </a:extLst>
            </p:cNvPr>
            <p:cNvSpPr>
              <a:spLocks/>
            </p:cNvSpPr>
            <p:nvPr/>
          </p:nvSpPr>
          <p:spPr bwMode="auto">
            <a:xfrm>
              <a:off x="1198563" y="1609725"/>
              <a:ext cx="236538" cy="236537"/>
            </a:xfrm>
            <a:custGeom>
              <a:avLst/>
              <a:gdLst>
                <a:gd name="T0" fmla="*/ 135 w 149"/>
                <a:gd name="T1" fmla="*/ 149 h 149"/>
                <a:gd name="T2" fmla="*/ 0 w 149"/>
                <a:gd name="T3" fmla="*/ 14 h 149"/>
                <a:gd name="T4" fmla="*/ 14 w 149"/>
                <a:gd name="T5" fmla="*/ 0 h 149"/>
                <a:gd name="T6" fmla="*/ 149 w 149"/>
                <a:gd name="T7" fmla="*/ 135 h 149"/>
                <a:gd name="T8" fmla="*/ 135 w 149"/>
                <a:gd name="T9" fmla="*/ 149 h 149"/>
              </a:gdLst>
              <a:ahLst/>
              <a:cxnLst>
                <a:cxn ang="0">
                  <a:pos x="T0" y="T1"/>
                </a:cxn>
                <a:cxn ang="0">
                  <a:pos x="T2" y="T3"/>
                </a:cxn>
                <a:cxn ang="0">
                  <a:pos x="T4" y="T5"/>
                </a:cxn>
                <a:cxn ang="0">
                  <a:pos x="T6" y="T7"/>
                </a:cxn>
                <a:cxn ang="0">
                  <a:pos x="T8" y="T9"/>
                </a:cxn>
              </a:cxnLst>
              <a:rect l="0" t="0" r="r" b="b"/>
              <a:pathLst>
                <a:path w="149" h="149">
                  <a:moveTo>
                    <a:pt x="135" y="149"/>
                  </a:moveTo>
                  <a:lnTo>
                    <a:pt x="0" y="14"/>
                  </a:lnTo>
                  <a:lnTo>
                    <a:pt x="14" y="0"/>
                  </a:lnTo>
                  <a:lnTo>
                    <a:pt x="149" y="135"/>
                  </a:lnTo>
                  <a:lnTo>
                    <a:pt x="135" y="1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Freeform 46">
              <a:extLst>
                <a:ext uri="{FF2B5EF4-FFF2-40B4-BE49-F238E27FC236}">
                  <a16:creationId xmlns:a16="http://schemas.microsoft.com/office/drawing/2014/main" xmlns="" id="{582CF88B-AD1D-4CF8-9E08-6C2CD8042038}"/>
                </a:ext>
              </a:extLst>
            </p:cNvPr>
            <p:cNvSpPr>
              <a:spLocks/>
            </p:cNvSpPr>
            <p:nvPr/>
          </p:nvSpPr>
          <p:spPr bwMode="auto">
            <a:xfrm>
              <a:off x="1198563" y="1609725"/>
              <a:ext cx="236538" cy="236537"/>
            </a:xfrm>
            <a:custGeom>
              <a:avLst/>
              <a:gdLst>
                <a:gd name="T0" fmla="*/ 0 w 149"/>
                <a:gd name="T1" fmla="*/ 135 h 149"/>
                <a:gd name="T2" fmla="*/ 135 w 149"/>
                <a:gd name="T3" fmla="*/ 0 h 149"/>
                <a:gd name="T4" fmla="*/ 149 w 149"/>
                <a:gd name="T5" fmla="*/ 14 h 149"/>
                <a:gd name="T6" fmla="*/ 14 w 149"/>
                <a:gd name="T7" fmla="*/ 149 h 149"/>
                <a:gd name="T8" fmla="*/ 0 w 149"/>
                <a:gd name="T9" fmla="*/ 135 h 149"/>
              </a:gdLst>
              <a:ahLst/>
              <a:cxnLst>
                <a:cxn ang="0">
                  <a:pos x="T0" y="T1"/>
                </a:cxn>
                <a:cxn ang="0">
                  <a:pos x="T2" y="T3"/>
                </a:cxn>
                <a:cxn ang="0">
                  <a:pos x="T4" y="T5"/>
                </a:cxn>
                <a:cxn ang="0">
                  <a:pos x="T6" y="T7"/>
                </a:cxn>
                <a:cxn ang="0">
                  <a:pos x="T8" y="T9"/>
                </a:cxn>
              </a:cxnLst>
              <a:rect l="0" t="0" r="r" b="b"/>
              <a:pathLst>
                <a:path w="149" h="149">
                  <a:moveTo>
                    <a:pt x="0" y="135"/>
                  </a:moveTo>
                  <a:lnTo>
                    <a:pt x="135" y="0"/>
                  </a:lnTo>
                  <a:lnTo>
                    <a:pt x="149" y="14"/>
                  </a:lnTo>
                  <a:lnTo>
                    <a:pt x="14" y="149"/>
                  </a:lnTo>
                  <a:lnTo>
                    <a:pt x="0" y="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47">
              <a:extLst>
                <a:ext uri="{FF2B5EF4-FFF2-40B4-BE49-F238E27FC236}">
                  <a16:creationId xmlns:a16="http://schemas.microsoft.com/office/drawing/2014/main" xmlns="" id="{9E2B3AA2-E901-4120-9834-5C1CA543BBEE}"/>
                </a:ext>
              </a:extLst>
            </p:cNvPr>
            <p:cNvSpPr>
              <a:spLocks noChangeArrowheads="1"/>
            </p:cNvSpPr>
            <p:nvPr/>
          </p:nvSpPr>
          <p:spPr bwMode="auto">
            <a:xfrm>
              <a:off x="1182688" y="217488"/>
              <a:ext cx="44450" cy="7461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4" name="Rectangle 48">
              <a:extLst>
                <a:ext uri="{FF2B5EF4-FFF2-40B4-BE49-F238E27FC236}">
                  <a16:creationId xmlns:a16="http://schemas.microsoft.com/office/drawing/2014/main" xmlns="" id="{77DB11D9-FA72-410B-A0B0-C16557E54DED}"/>
                </a:ext>
              </a:extLst>
            </p:cNvPr>
            <p:cNvSpPr>
              <a:spLocks noChangeArrowheads="1"/>
            </p:cNvSpPr>
            <p:nvPr/>
          </p:nvSpPr>
          <p:spPr bwMode="auto">
            <a:xfrm>
              <a:off x="1416050" y="217488"/>
              <a:ext cx="53975" cy="7461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5" name="Freeform 49">
              <a:extLst>
                <a:ext uri="{FF2B5EF4-FFF2-40B4-BE49-F238E27FC236}">
                  <a16:creationId xmlns:a16="http://schemas.microsoft.com/office/drawing/2014/main" xmlns="" id="{E8DCFB37-9013-4254-ABD1-E673DD447A63}"/>
                </a:ext>
              </a:extLst>
            </p:cNvPr>
            <p:cNvSpPr>
              <a:spLocks/>
            </p:cNvSpPr>
            <p:nvPr/>
          </p:nvSpPr>
          <p:spPr bwMode="auto">
            <a:xfrm>
              <a:off x="1182688" y="65088"/>
              <a:ext cx="287338" cy="188912"/>
            </a:xfrm>
            <a:custGeom>
              <a:avLst/>
              <a:gdLst>
                <a:gd name="T0" fmla="*/ 181 w 181"/>
                <a:gd name="T1" fmla="*/ 119 h 119"/>
                <a:gd name="T2" fmla="*/ 0 w 181"/>
                <a:gd name="T3" fmla="*/ 119 h 119"/>
                <a:gd name="T4" fmla="*/ 0 w 181"/>
                <a:gd name="T5" fmla="*/ 80 h 119"/>
                <a:gd name="T6" fmla="*/ 86 w 181"/>
                <a:gd name="T7" fmla="*/ 0 h 119"/>
                <a:gd name="T8" fmla="*/ 181 w 181"/>
                <a:gd name="T9" fmla="*/ 26 h 119"/>
                <a:gd name="T10" fmla="*/ 181 w 181"/>
                <a:gd name="T11" fmla="*/ 119 h 119"/>
              </a:gdLst>
              <a:ahLst/>
              <a:cxnLst>
                <a:cxn ang="0">
                  <a:pos x="T0" y="T1"/>
                </a:cxn>
                <a:cxn ang="0">
                  <a:pos x="T2" y="T3"/>
                </a:cxn>
                <a:cxn ang="0">
                  <a:pos x="T4" y="T5"/>
                </a:cxn>
                <a:cxn ang="0">
                  <a:pos x="T6" y="T7"/>
                </a:cxn>
                <a:cxn ang="0">
                  <a:pos x="T8" y="T9"/>
                </a:cxn>
                <a:cxn ang="0">
                  <a:pos x="T10" y="T11"/>
                </a:cxn>
              </a:cxnLst>
              <a:rect l="0" t="0" r="r" b="b"/>
              <a:pathLst>
                <a:path w="181" h="119">
                  <a:moveTo>
                    <a:pt x="181" y="119"/>
                  </a:moveTo>
                  <a:lnTo>
                    <a:pt x="0" y="119"/>
                  </a:lnTo>
                  <a:lnTo>
                    <a:pt x="0" y="80"/>
                  </a:lnTo>
                  <a:lnTo>
                    <a:pt x="86" y="0"/>
                  </a:lnTo>
                  <a:lnTo>
                    <a:pt x="181" y="26"/>
                  </a:lnTo>
                  <a:lnTo>
                    <a:pt x="181"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6" name="Freeform 50">
              <a:extLst>
                <a:ext uri="{FF2B5EF4-FFF2-40B4-BE49-F238E27FC236}">
                  <a16:creationId xmlns:a16="http://schemas.microsoft.com/office/drawing/2014/main" xmlns="" id="{832C7B59-365A-4334-8908-6E5A1725E086}"/>
                </a:ext>
              </a:extLst>
            </p:cNvPr>
            <p:cNvSpPr>
              <a:spLocks/>
            </p:cNvSpPr>
            <p:nvPr/>
          </p:nvSpPr>
          <p:spPr bwMode="auto">
            <a:xfrm>
              <a:off x="1201738" y="227013"/>
              <a:ext cx="236538" cy="236537"/>
            </a:xfrm>
            <a:custGeom>
              <a:avLst/>
              <a:gdLst>
                <a:gd name="T0" fmla="*/ 135 w 149"/>
                <a:gd name="T1" fmla="*/ 149 h 149"/>
                <a:gd name="T2" fmla="*/ 0 w 149"/>
                <a:gd name="T3" fmla="*/ 15 h 149"/>
                <a:gd name="T4" fmla="*/ 14 w 149"/>
                <a:gd name="T5" fmla="*/ 0 h 149"/>
                <a:gd name="T6" fmla="*/ 149 w 149"/>
                <a:gd name="T7" fmla="*/ 135 h 149"/>
                <a:gd name="T8" fmla="*/ 135 w 149"/>
                <a:gd name="T9" fmla="*/ 149 h 149"/>
              </a:gdLst>
              <a:ahLst/>
              <a:cxnLst>
                <a:cxn ang="0">
                  <a:pos x="T0" y="T1"/>
                </a:cxn>
                <a:cxn ang="0">
                  <a:pos x="T2" y="T3"/>
                </a:cxn>
                <a:cxn ang="0">
                  <a:pos x="T4" y="T5"/>
                </a:cxn>
                <a:cxn ang="0">
                  <a:pos x="T6" y="T7"/>
                </a:cxn>
                <a:cxn ang="0">
                  <a:pos x="T8" y="T9"/>
                </a:cxn>
              </a:cxnLst>
              <a:rect l="0" t="0" r="r" b="b"/>
              <a:pathLst>
                <a:path w="149" h="149">
                  <a:moveTo>
                    <a:pt x="135" y="149"/>
                  </a:moveTo>
                  <a:lnTo>
                    <a:pt x="0" y="15"/>
                  </a:lnTo>
                  <a:lnTo>
                    <a:pt x="14" y="0"/>
                  </a:lnTo>
                  <a:lnTo>
                    <a:pt x="149" y="135"/>
                  </a:lnTo>
                  <a:lnTo>
                    <a:pt x="135" y="1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7" name="Freeform 51">
              <a:extLst>
                <a:ext uri="{FF2B5EF4-FFF2-40B4-BE49-F238E27FC236}">
                  <a16:creationId xmlns:a16="http://schemas.microsoft.com/office/drawing/2014/main" xmlns="" id="{06FF40E4-1030-4CF1-9429-B44117C2E113}"/>
                </a:ext>
              </a:extLst>
            </p:cNvPr>
            <p:cNvSpPr>
              <a:spLocks/>
            </p:cNvSpPr>
            <p:nvPr/>
          </p:nvSpPr>
          <p:spPr bwMode="auto">
            <a:xfrm>
              <a:off x="1201738" y="227013"/>
              <a:ext cx="236538" cy="236537"/>
            </a:xfrm>
            <a:custGeom>
              <a:avLst/>
              <a:gdLst>
                <a:gd name="T0" fmla="*/ 0 w 149"/>
                <a:gd name="T1" fmla="*/ 135 h 149"/>
                <a:gd name="T2" fmla="*/ 135 w 149"/>
                <a:gd name="T3" fmla="*/ 0 h 149"/>
                <a:gd name="T4" fmla="*/ 149 w 149"/>
                <a:gd name="T5" fmla="*/ 15 h 149"/>
                <a:gd name="T6" fmla="*/ 14 w 149"/>
                <a:gd name="T7" fmla="*/ 149 h 149"/>
                <a:gd name="T8" fmla="*/ 0 w 149"/>
                <a:gd name="T9" fmla="*/ 135 h 149"/>
              </a:gdLst>
              <a:ahLst/>
              <a:cxnLst>
                <a:cxn ang="0">
                  <a:pos x="T0" y="T1"/>
                </a:cxn>
                <a:cxn ang="0">
                  <a:pos x="T2" y="T3"/>
                </a:cxn>
                <a:cxn ang="0">
                  <a:pos x="T4" y="T5"/>
                </a:cxn>
                <a:cxn ang="0">
                  <a:pos x="T6" y="T7"/>
                </a:cxn>
                <a:cxn ang="0">
                  <a:pos x="T8" y="T9"/>
                </a:cxn>
              </a:cxnLst>
              <a:rect l="0" t="0" r="r" b="b"/>
              <a:pathLst>
                <a:path w="149" h="149">
                  <a:moveTo>
                    <a:pt x="0" y="135"/>
                  </a:moveTo>
                  <a:lnTo>
                    <a:pt x="135" y="0"/>
                  </a:lnTo>
                  <a:lnTo>
                    <a:pt x="149" y="15"/>
                  </a:lnTo>
                  <a:lnTo>
                    <a:pt x="14" y="149"/>
                  </a:lnTo>
                  <a:lnTo>
                    <a:pt x="0" y="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8" name="Rectangle 52">
              <a:extLst>
                <a:ext uri="{FF2B5EF4-FFF2-40B4-BE49-F238E27FC236}">
                  <a16:creationId xmlns:a16="http://schemas.microsoft.com/office/drawing/2014/main" xmlns="" id="{5D48EA84-5312-4969-9CD8-9FCD8E5223AA}"/>
                </a:ext>
              </a:extLst>
            </p:cNvPr>
            <p:cNvSpPr>
              <a:spLocks noChangeArrowheads="1"/>
            </p:cNvSpPr>
            <p:nvPr/>
          </p:nvSpPr>
          <p:spPr bwMode="auto">
            <a:xfrm>
              <a:off x="1182688" y="431800"/>
              <a:ext cx="2746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9" name="Freeform 53">
              <a:extLst>
                <a:ext uri="{FF2B5EF4-FFF2-40B4-BE49-F238E27FC236}">
                  <a16:creationId xmlns:a16="http://schemas.microsoft.com/office/drawing/2014/main" xmlns="" id="{D11978F5-DE12-4F3C-83A4-F8A103B3FE89}"/>
                </a:ext>
              </a:extLst>
            </p:cNvPr>
            <p:cNvSpPr>
              <a:spLocks/>
            </p:cNvSpPr>
            <p:nvPr/>
          </p:nvSpPr>
          <p:spPr bwMode="auto">
            <a:xfrm>
              <a:off x="1201738" y="450850"/>
              <a:ext cx="236538" cy="234950"/>
            </a:xfrm>
            <a:custGeom>
              <a:avLst/>
              <a:gdLst>
                <a:gd name="T0" fmla="*/ 135 w 149"/>
                <a:gd name="T1" fmla="*/ 148 h 148"/>
                <a:gd name="T2" fmla="*/ 0 w 149"/>
                <a:gd name="T3" fmla="*/ 14 h 148"/>
                <a:gd name="T4" fmla="*/ 14 w 149"/>
                <a:gd name="T5" fmla="*/ 0 h 148"/>
                <a:gd name="T6" fmla="*/ 149 w 149"/>
                <a:gd name="T7" fmla="*/ 134 h 148"/>
                <a:gd name="T8" fmla="*/ 135 w 149"/>
                <a:gd name="T9" fmla="*/ 148 h 148"/>
              </a:gdLst>
              <a:ahLst/>
              <a:cxnLst>
                <a:cxn ang="0">
                  <a:pos x="T0" y="T1"/>
                </a:cxn>
                <a:cxn ang="0">
                  <a:pos x="T2" y="T3"/>
                </a:cxn>
                <a:cxn ang="0">
                  <a:pos x="T4" y="T5"/>
                </a:cxn>
                <a:cxn ang="0">
                  <a:pos x="T6" y="T7"/>
                </a:cxn>
                <a:cxn ang="0">
                  <a:pos x="T8" y="T9"/>
                </a:cxn>
              </a:cxnLst>
              <a:rect l="0" t="0" r="r" b="b"/>
              <a:pathLst>
                <a:path w="149" h="148">
                  <a:moveTo>
                    <a:pt x="135" y="148"/>
                  </a:moveTo>
                  <a:lnTo>
                    <a:pt x="0" y="14"/>
                  </a:lnTo>
                  <a:lnTo>
                    <a:pt x="14" y="0"/>
                  </a:lnTo>
                  <a:lnTo>
                    <a:pt x="149" y="134"/>
                  </a:lnTo>
                  <a:lnTo>
                    <a:pt x="135" y="1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0" name="Freeform 54">
              <a:extLst>
                <a:ext uri="{FF2B5EF4-FFF2-40B4-BE49-F238E27FC236}">
                  <a16:creationId xmlns:a16="http://schemas.microsoft.com/office/drawing/2014/main" xmlns="" id="{06137450-B58F-4522-BAC7-E98510519E1B}"/>
                </a:ext>
              </a:extLst>
            </p:cNvPr>
            <p:cNvSpPr>
              <a:spLocks/>
            </p:cNvSpPr>
            <p:nvPr/>
          </p:nvSpPr>
          <p:spPr bwMode="auto">
            <a:xfrm>
              <a:off x="1201738" y="450850"/>
              <a:ext cx="236538" cy="234950"/>
            </a:xfrm>
            <a:custGeom>
              <a:avLst/>
              <a:gdLst>
                <a:gd name="T0" fmla="*/ 0 w 149"/>
                <a:gd name="T1" fmla="*/ 134 h 148"/>
                <a:gd name="T2" fmla="*/ 135 w 149"/>
                <a:gd name="T3" fmla="*/ 0 h 148"/>
                <a:gd name="T4" fmla="*/ 149 w 149"/>
                <a:gd name="T5" fmla="*/ 14 h 148"/>
                <a:gd name="T6" fmla="*/ 14 w 149"/>
                <a:gd name="T7" fmla="*/ 148 h 148"/>
                <a:gd name="T8" fmla="*/ 0 w 149"/>
                <a:gd name="T9" fmla="*/ 134 h 148"/>
              </a:gdLst>
              <a:ahLst/>
              <a:cxnLst>
                <a:cxn ang="0">
                  <a:pos x="T0" y="T1"/>
                </a:cxn>
                <a:cxn ang="0">
                  <a:pos x="T2" y="T3"/>
                </a:cxn>
                <a:cxn ang="0">
                  <a:pos x="T4" y="T5"/>
                </a:cxn>
                <a:cxn ang="0">
                  <a:pos x="T6" y="T7"/>
                </a:cxn>
                <a:cxn ang="0">
                  <a:pos x="T8" y="T9"/>
                </a:cxn>
              </a:cxnLst>
              <a:rect l="0" t="0" r="r" b="b"/>
              <a:pathLst>
                <a:path w="149" h="148">
                  <a:moveTo>
                    <a:pt x="0" y="134"/>
                  </a:moveTo>
                  <a:lnTo>
                    <a:pt x="135" y="0"/>
                  </a:lnTo>
                  <a:lnTo>
                    <a:pt x="149" y="14"/>
                  </a:lnTo>
                  <a:lnTo>
                    <a:pt x="14" y="148"/>
                  </a:lnTo>
                  <a:lnTo>
                    <a:pt x="0"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1" name="Rectangle 55">
              <a:extLst>
                <a:ext uri="{FF2B5EF4-FFF2-40B4-BE49-F238E27FC236}">
                  <a16:creationId xmlns:a16="http://schemas.microsoft.com/office/drawing/2014/main" xmlns="" id="{8B463AC3-9445-47D9-BF8B-C05EC146E200}"/>
                </a:ext>
              </a:extLst>
            </p:cNvPr>
            <p:cNvSpPr>
              <a:spLocks noChangeArrowheads="1"/>
            </p:cNvSpPr>
            <p:nvPr/>
          </p:nvSpPr>
          <p:spPr bwMode="auto">
            <a:xfrm>
              <a:off x="1182688" y="654050"/>
              <a:ext cx="274638" cy="47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2" name="Freeform 56">
              <a:extLst>
                <a:ext uri="{FF2B5EF4-FFF2-40B4-BE49-F238E27FC236}">
                  <a16:creationId xmlns:a16="http://schemas.microsoft.com/office/drawing/2014/main" xmlns="" id="{EAC56BBF-890E-4F2C-B54D-6A9BFBAF30D0}"/>
                </a:ext>
              </a:extLst>
            </p:cNvPr>
            <p:cNvSpPr>
              <a:spLocks/>
            </p:cNvSpPr>
            <p:nvPr/>
          </p:nvSpPr>
          <p:spPr bwMode="auto">
            <a:xfrm>
              <a:off x="1201738" y="676275"/>
              <a:ext cx="236538" cy="233362"/>
            </a:xfrm>
            <a:custGeom>
              <a:avLst/>
              <a:gdLst>
                <a:gd name="T0" fmla="*/ 135 w 149"/>
                <a:gd name="T1" fmla="*/ 147 h 147"/>
                <a:gd name="T2" fmla="*/ 0 w 149"/>
                <a:gd name="T3" fmla="*/ 12 h 147"/>
                <a:gd name="T4" fmla="*/ 14 w 149"/>
                <a:gd name="T5" fmla="*/ 0 h 147"/>
                <a:gd name="T6" fmla="*/ 149 w 149"/>
                <a:gd name="T7" fmla="*/ 135 h 147"/>
                <a:gd name="T8" fmla="*/ 135 w 149"/>
                <a:gd name="T9" fmla="*/ 147 h 147"/>
              </a:gdLst>
              <a:ahLst/>
              <a:cxnLst>
                <a:cxn ang="0">
                  <a:pos x="T0" y="T1"/>
                </a:cxn>
                <a:cxn ang="0">
                  <a:pos x="T2" y="T3"/>
                </a:cxn>
                <a:cxn ang="0">
                  <a:pos x="T4" y="T5"/>
                </a:cxn>
                <a:cxn ang="0">
                  <a:pos x="T6" y="T7"/>
                </a:cxn>
                <a:cxn ang="0">
                  <a:pos x="T8" y="T9"/>
                </a:cxn>
              </a:cxnLst>
              <a:rect l="0" t="0" r="r" b="b"/>
              <a:pathLst>
                <a:path w="149" h="147">
                  <a:moveTo>
                    <a:pt x="135" y="147"/>
                  </a:moveTo>
                  <a:lnTo>
                    <a:pt x="0" y="12"/>
                  </a:lnTo>
                  <a:lnTo>
                    <a:pt x="14" y="0"/>
                  </a:lnTo>
                  <a:lnTo>
                    <a:pt x="149" y="135"/>
                  </a:lnTo>
                  <a:lnTo>
                    <a:pt x="135" y="1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3" name="Freeform 57">
              <a:extLst>
                <a:ext uri="{FF2B5EF4-FFF2-40B4-BE49-F238E27FC236}">
                  <a16:creationId xmlns:a16="http://schemas.microsoft.com/office/drawing/2014/main" xmlns="" id="{66143911-43DE-4ACA-B9D8-266F62F9D8D4}"/>
                </a:ext>
              </a:extLst>
            </p:cNvPr>
            <p:cNvSpPr>
              <a:spLocks/>
            </p:cNvSpPr>
            <p:nvPr/>
          </p:nvSpPr>
          <p:spPr bwMode="auto">
            <a:xfrm>
              <a:off x="1201738" y="676275"/>
              <a:ext cx="236538" cy="233362"/>
            </a:xfrm>
            <a:custGeom>
              <a:avLst/>
              <a:gdLst>
                <a:gd name="T0" fmla="*/ 0 w 149"/>
                <a:gd name="T1" fmla="*/ 135 h 147"/>
                <a:gd name="T2" fmla="*/ 135 w 149"/>
                <a:gd name="T3" fmla="*/ 0 h 147"/>
                <a:gd name="T4" fmla="*/ 149 w 149"/>
                <a:gd name="T5" fmla="*/ 12 h 147"/>
                <a:gd name="T6" fmla="*/ 14 w 149"/>
                <a:gd name="T7" fmla="*/ 147 h 147"/>
                <a:gd name="T8" fmla="*/ 0 w 149"/>
                <a:gd name="T9" fmla="*/ 135 h 147"/>
              </a:gdLst>
              <a:ahLst/>
              <a:cxnLst>
                <a:cxn ang="0">
                  <a:pos x="T0" y="T1"/>
                </a:cxn>
                <a:cxn ang="0">
                  <a:pos x="T2" y="T3"/>
                </a:cxn>
                <a:cxn ang="0">
                  <a:pos x="T4" y="T5"/>
                </a:cxn>
                <a:cxn ang="0">
                  <a:pos x="T6" y="T7"/>
                </a:cxn>
                <a:cxn ang="0">
                  <a:pos x="T8" y="T9"/>
                </a:cxn>
              </a:cxnLst>
              <a:rect l="0" t="0" r="r" b="b"/>
              <a:pathLst>
                <a:path w="149" h="147">
                  <a:moveTo>
                    <a:pt x="0" y="135"/>
                  </a:moveTo>
                  <a:lnTo>
                    <a:pt x="135" y="0"/>
                  </a:lnTo>
                  <a:lnTo>
                    <a:pt x="149" y="12"/>
                  </a:lnTo>
                  <a:lnTo>
                    <a:pt x="14" y="147"/>
                  </a:lnTo>
                  <a:lnTo>
                    <a:pt x="0" y="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4" name="Rectangle 58">
              <a:extLst>
                <a:ext uri="{FF2B5EF4-FFF2-40B4-BE49-F238E27FC236}">
                  <a16:creationId xmlns:a16="http://schemas.microsoft.com/office/drawing/2014/main" xmlns="" id="{F10A7B96-1CB9-4E74-BEFA-97D6F261E2D7}"/>
                </a:ext>
              </a:extLst>
            </p:cNvPr>
            <p:cNvSpPr>
              <a:spLocks noChangeArrowheads="1"/>
            </p:cNvSpPr>
            <p:nvPr/>
          </p:nvSpPr>
          <p:spPr bwMode="auto">
            <a:xfrm>
              <a:off x="398463" y="755650"/>
              <a:ext cx="825500"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5" name="Rectangle 59">
              <a:extLst>
                <a:ext uri="{FF2B5EF4-FFF2-40B4-BE49-F238E27FC236}">
                  <a16:creationId xmlns:a16="http://schemas.microsoft.com/office/drawing/2014/main" xmlns="" id="{83E0445C-8F2F-4027-8FC2-8D4BC792F0D6}"/>
                </a:ext>
              </a:extLst>
            </p:cNvPr>
            <p:cNvSpPr>
              <a:spLocks noChangeArrowheads="1"/>
            </p:cNvSpPr>
            <p:nvPr/>
          </p:nvSpPr>
          <p:spPr bwMode="auto">
            <a:xfrm>
              <a:off x="398463" y="950913"/>
              <a:ext cx="825500"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6" name="Rectangle 60">
              <a:extLst>
                <a:ext uri="{FF2B5EF4-FFF2-40B4-BE49-F238E27FC236}">
                  <a16:creationId xmlns:a16="http://schemas.microsoft.com/office/drawing/2014/main" xmlns="" id="{EBDA6985-5DFF-491C-B20A-30949167D2DD}"/>
                </a:ext>
              </a:extLst>
            </p:cNvPr>
            <p:cNvSpPr>
              <a:spLocks noChangeArrowheads="1"/>
            </p:cNvSpPr>
            <p:nvPr/>
          </p:nvSpPr>
          <p:spPr bwMode="auto">
            <a:xfrm>
              <a:off x="1185863" y="755650"/>
              <a:ext cx="38100"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7" name="Freeform 61">
              <a:extLst>
                <a:ext uri="{FF2B5EF4-FFF2-40B4-BE49-F238E27FC236}">
                  <a16:creationId xmlns:a16="http://schemas.microsoft.com/office/drawing/2014/main" xmlns="" id="{6BE22C1C-E80D-44A2-A674-AD2AAE298950}"/>
                </a:ext>
              </a:extLst>
            </p:cNvPr>
            <p:cNvSpPr>
              <a:spLocks/>
            </p:cNvSpPr>
            <p:nvPr/>
          </p:nvSpPr>
          <p:spPr bwMode="auto">
            <a:xfrm>
              <a:off x="1009650" y="773113"/>
              <a:ext cx="198438" cy="196850"/>
            </a:xfrm>
            <a:custGeom>
              <a:avLst/>
              <a:gdLst>
                <a:gd name="T0" fmla="*/ 0 w 125"/>
                <a:gd name="T1" fmla="*/ 112 h 124"/>
                <a:gd name="T2" fmla="*/ 113 w 125"/>
                <a:gd name="T3" fmla="*/ 0 h 124"/>
                <a:gd name="T4" fmla="*/ 125 w 125"/>
                <a:gd name="T5" fmla="*/ 12 h 124"/>
                <a:gd name="T6" fmla="*/ 11 w 125"/>
                <a:gd name="T7" fmla="*/ 124 h 124"/>
                <a:gd name="T8" fmla="*/ 0 w 125"/>
                <a:gd name="T9" fmla="*/ 112 h 124"/>
              </a:gdLst>
              <a:ahLst/>
              <a:cxnLst>
                <a:cxn ang="0">
                  <a:pos x="T0" y="T1"/>
                </a:cxn>
                <a:cxn ang="0">
                  <a:pos x="T2" y="T3"/>
                </a:cxn>
                <a:cxn ang="0">
                  <a:pos x="T4" y="T5"/>
                </a:cxn>
                <a:cxn ang="0">
                  <a:pos x="T6" y="T7"/>
                </a:cxn>
                <a:cxn ang="0">
                  <a:pos x="T8" y="T9"/>
                </a:cxn>
              </a:cxnLst>
              <a:rect l="0" t="0" r="r" b="b"/>
              <a:pathLst>
                <a:path w="125" h="124">
                  <a:moveTo>
                    <a:pt x="0" y="112"/>
                  </a:moveTo>
                  <a:lnTo>
                    <a:pt x="113" y="0"/>
                  </a:lnTo>
                  <a:lnTo>
                    <a:pt x="125" y="12"/>
                  </a:lnTo>
                  <a:lnTo>
                    <a:pt x="11"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8" name="Freeform 62">
              <a:extLst>
                <a:ext uri="{FF2B5EF4-FFF2-40B4-BE49-F238E27FC236}">
                  <a16:creationId xmlns:a16="http://schemas.microsoft.com/office/drawing/2014/main" xmlns="" id="{2AB0E527-1719-48F6-8069-7D730AC89944}"/>
                </a:ext>
              </a:extLst>
            </p:cNvPr>
            <p:cNvSpPr>
              <a:spLocks/>
            </p:cNvSpPr>
            <p:nvPr/>
          </p:nvSpPr>
          <p:spPr bwMode="auto">
            <a:xfrm>
              <a:off x="1009650" y="773113"/>
              <a:ext cx="198438" cy="196850"/>
            </a:xfrm>
            <a:custGeom>
              <a:avLst/>
              <a:gdLst>
                <a:gd name="T0" fmla="*/ 11 w 125"/>
                <a:gd name="T1" fmla="*/ 0 h 124"/>
                <a:gd name="T2" fmla="*/ 125 w 125"/>
                <a:gd name="T3" fmla="*/ 112 h 124"/>
                <a:gd name="T4" fmla="*/ 113 w 125"/>
                <a:gd name="T5" fmla="*/ 124 h 124"/>
                <a:gd name="T6" fmla="*/ 0 w 125"/>
                <a:gd name="T7" fmla="*/ 12 h 124"/>
                <a:gd name="T8" fmla="*/ 11 w 125"/>
                <a:gd name="T9" fmla="*/ 0 h 124"/>
              </a:gdLst>
              <a:ahLst/>
              <a:cxnLst>
                <a:cxn ang="0">
                  <a:pos x="T0" y="T1"/>
                </a:cxn>
                <a:cxn ang="0">
                  <a:pos x="T2" y="T3"/>
                </a:cxn>
                <a:cxn ang="0">
                  <a:pos x="T4" y="T5"/>
                </a:cxn>
                <a:cxn ang="0">
                  <a:pos x="T6" y="T7"/>
                </a:cxn>
                <a:cxn ang="0">
                  <a:pos x="T8" y="T9"/>
                </a:cxn>
              </a:cxnLst>
              <a:rect l="0" t="0" r="r" b="b"/>
              <a:pathLst>
                <a:path w="125" h="124">
                  <a:moveTo>
                    <a:pt x="11" y="0"/>
                  </a:moveTo>
                  <a:lnTo>
                    <a:pt x="125" y="112"/>
                  </a:lnTo>
                  <a:lnTo>
                    <a:pt x="113" y="124"/>
                  </a:lnTo>
                  <a:lnTo>
                    <a:pt x="0" y="12"/>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9" name="Rectangle 63">
              <a:extLst>
                <a:ext uri="{FF2B5EF4-FFF2-40B4-BE49-F238E27FC236}">
                  <a16:creationId xmlns:a16="http://schemas.microsoft.com/office/drawing/2014/main" xmlns="" id="{025B8DA8-08A0-45FF-8994-554441F8BBEA}"/>
                </a:ext>
              </a:extLst>
            </p:cNvPr>
            <p:cNvSpPr>
              <a:spLocks noChangeArrowheads="1"/>
            </p:cNvSpPr>
            <p:nvPr/>
          </p:nvSpPr>
          <p:spPr bwMode="auto">
            <a:xfrm>
              <a:off x="996950" y="755650"/>
              <a:ext cx="39688"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0" name="Freeform 64">
              <a:extLst>
                <a:ext uri="{FF2B5EF4-FFF2-40B4-BE49-F238E27FC236}">
                  <a16:creationId xmlns:a16="http://schemas.microsoft.com/office/drawing/2014/main" xmlns="" id="{C614A04A-6BF5-44BC-AA3D-D103994F3079}"/>
                </a:ext>
              </a:extLst>
            </p:cNvPr>
            <p:cNvSpPr>
              <a:spLocks/>
            </p:cNvSpPr>
            <p:nvPr/>
          </p:nvSpPr>
          <p:spPr bwMode="auto">
            <a:xfrm>
              <a:off x="819150" y="773113"/>
              <a:ext cx="201613" cy="196850"/>
            </a:xfrm>
            <a:custGeom>
              <a:avLst/>
              <a:gdLst>
                <a:gd name="T0" fmla="*/ 0 w 127"/>
                <a:gd name="T1" fmla="*/ 112 h 124"/>
                <a:gd name="T2" fmla="*/ 114 w 127"/>
                <a:gd name="T3" fmla="*/ 0 h 124"/>
                <a:gd name="T4" fmla="*/ 127 w 127"/>
                <a:gd name="T5" fmla="*/ 12 h 124"/>
                <a:gd name="T6" fmla="*/ 12 w 127"/>
                <a:gd name="T7" fmla="*/ 124 h 124"/>
                <a:gd name="T8" fmla="*/ 0 w 127"/>
                <a:gd name="T9" fmla="*/ 112 h 124"/>
              </a:gdLst>
              <a:ahLst/>
              <a:cxnLst>
                <a:cxn ang="0">
                  <a:pos x="T0" y="T1"/>
                </a:cxn>
                <a:cxn ang="0">
                  <a:pos x="T2" y="T3"/>
                </a:cxn>
                <a:cxn ang="0">
                  <a:pos x="T4" y="T5"/>
                </a:cxn>
                <a:cxn ang="0">
                  <a:pos x="T6" y="T7"/>
                </a:cxn>
                <a:cxn ang="0">
                  <a:pos x="T8" y="T9"/>
                </a:cxn>
              </a:cxnLst>
              <a:rect l="0" t="0" r="r" b="b"/>
              <a:pathLst>
                <a:path w="127" h="124">
                  <a:moveTo>
                    <a:pt x="0" y="112"/>
                  </a:moveTo>
                  <a:lnTo>
                    <a:pt x="114" y="0"/>
                  </a:lnTo>
                  <a:lnTo>
                    <a:pt x="127"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1" name="Freeform 65">
              <a:extLst>
                <a:ext uri="{FF2B5EF4-FFF2-40B4-BE49-F238E27FC236}">
                  <a16:creationId xmlns:a16="http://schemas.microsoft.com/office/drawing/2014/main" xmlns="" id="{473CB7AA-2239-4F3C-92D1-EEA661827597}"/>
                </a:ext>
              </a:extLst>
            </p:cNvPr>
            <p:cNvSpPr>
              <a:spLocks/>
            </p:cNvSpPr>
            <p:nvPr/>
          </p:nvSpPr>
          <p:spPr bwMode="auto">
            <a:xfrm>
              <a:off x="819150" y="773113"/>
              <a:ext cx="201613" cy="196850"/>
            </a:xfrm>
            <a:custGeom>
              <a:avLst/>
              <a:gdLst>
                <a:gd name="T0" fmla="*/ 12 w 127"/>
                <a:gd name="T1" fmla="*/ 0 h 124"/>
                <a:gd name="T2" fmla="*/ 127 w 127"/>
                <a:gd name="T3" fmla="*/ 112 h 124"/>
                <a:gd name="T4" fmla="*/ 114 w 127"/>
                <a:gd name="T5" fmla="*/ 124 h 124"/>
                <a:gd name="T6" fmla="*/ 0 w 127"/>
                <a:gd name="T7" fmla="*/ 12 h 124"/>
                <a:gd name="T8" fmla="*/ 12 w 127"/>
                <a:gd name="T9" fmla="*/ 0 h 124"/>
              </a:gdLst>
              <a:ahLst/>
              <a:cxnLst>
                <a:cxn ang="0">
                  <a:pos x="T0" y="T1"/>
                </a:cxn>
                <a:cxn ang="0">
                  <a:pos x="T2" y="T3"/>
                </a:cxn>
                <a:cxn ang="0">
                  <a:pos x="T4" y="T5"/>
                </a:cxn>
                <a:cxn ang="0">
                  <a:pos x="T6" y="T7"/>
                </a:cxn>
                <a:cxn ang="0">
                  <a:pos x="T8" y="T9"/>
                </a:cxn>
              </a:cxnLst>
              <a:rect l="0" t="0" r="r" b="b"/>
              <a:pathLst>
                <a:path w="127" h="124">
                  <a:moveTo>
                    <a:pt x="12" y="0"/>
                  </a:moveTo>
                  <a:lnTo>
                    <a:pt x="127" y="112"/>
                  </a:lnTo>
                  <a:lnTo>
                    <a:pt x="114"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2" name="Rectangle 66">
              <a:extLst>
                <a:ext uri="{FF2B5EF4-FFF2-40B4-BE49-F238E27FC236}">
                  <a16:creationId xmlns:a16="http://schemas.microsoft.com/office/drawing/2014/main" xmlns="" id="{326689CF-C9F2-4A33-8928-D782C4BF9426}"/>
                </a:ext>
              </a:extLst>
            </p:cNvPr>
            <p:cNvSpPr>
              <a:spLocks noChangeArrowheads="1"/>
            </p:cNvSpPr>
            <p:nvPr/>
          </p:nvSpPr>
          <p:spPr bwMode="auto">
            <a:xfrm>
              <a:off x="806450" y="755650"/>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3" name="Freeform 67">
              <a:extLst>
                <a:ext uri="{FF2B5EF4-FFF2-40B4-BE49-F238E27FC236}">
                  <a16:creationId xmlns:a16="http://schemas.microsoft.com/office/drawing/2014/main" xmlns="" id="{D67486E1-5A31-446D-8510-8F9A957894CE}"/>
                </a:ext>
              </a:extLst>
            </p:cNvPr>
            <p:cNvSpPr>
              <a:spLocks/>
            </p:cNvSpPr>
            <p:nvPr/>
          </p:nvSpPr>
          <p:spPr bwMode="auto">
            <a:xfrm>
              <a:off x="631825" y="773113"/>
              <a:ext cx="196850" cy="196850"/>
            </a:xfrm>
            <a:custGeom>
              <a:avLst/>
              <a:gdLst>
                <a:gd name="T0" fmla="*/ 0 w 124"/>
                <a:gd name="T1" fmla="*/ 112 h 124"/>
                <a:gd name="T2" fmla="*/ 114 w 124"/>
                <a:gd name="T3" fmla="*/ 0 h 124"/>
                <a:gd name="T4" fmla="*/ 124 w 124"/>
                <a:gd name="T5" fmla="*/ 12 h 124"/>
                <a:gd name="T6" fmla="*/ 12 w 124"/>
                <a:gd name="T7" fmla="*/ 124 h 124"/>
                <a:gd name="T8" fmla="*/ 0 w 124"/>
                <a:gd name="T9" fmla="*/ 112 h 124"/>
              </a:gdLst>
              <a:ahLst/>
              <a:cxnLst>
                <a:cxn ang="0">
                  <a:pos x="T0" y="T1"/>
                </a:cxn>
                <a:cxn ang="0">
                  <a:pos x="T2" y="T3"/>
                </a:cxn>
                <a:cxn ang="0">
                  <a:pos x="T4" y="T5"/>
                </a:cxn>
                <a:cxn ang="0">
                  <a:pos x="T6" y="T7"/>
                </a:cxn>
                <a:cxn ang="0">
                  <a:pos x="T8" y="T9"/>
                </a:cxn>
              </a:cxnLst>
              <a:rect l="0" t="0" r="r" b="b"/>
              <a:pathLst>
                <a:path w="124" h="124">
                  <a:moveTo>
                    <a:pt x="0" y="112"/>
                  </a:moveTo>
                  <a:lnTo>
                    <a:pt x="114" y="0"/>
                  </a:lnTo>
                  <a:lnTo>
                    <a:pt x="124"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4" name="Freeform 68">
              <a:extLst>
                <a:ext uri="{FF2B5EF4-FFF2-40B4-BE49-F238E27FC236}">
                  <a16:creationId xmlns:a16="http://schemas.microsoft.com/office/drawing/2014/main" xmlns="" id="{591A3D3B-DCD3-4BBA-8AFA-D6319CDCE3E9}"/>
                </a:ext>
              </a:extLst>
            </p:cNvPr>
            <p:cNvSpPr>
              <a:spLocks/>
            </p:cNvSpPr>
            <p:nvPr/>
          </p:nvSpPr>
          <p:spPr bwMode="auto">
            <a:xfrm>
              <a:off x="631825" y="773113"/>
              <a:ext cx="196850" cy="196850"/>
            </a:xfrm>
            <a:custGeom>
              <a:avLst/>
              <a:gdLst>
                <a:gd name="T0" fmla="*/ 12 w 124"/>
                <a:gd name="T1" fmla="*/ 0 h 124"/>
                <a:gd name="T2" fmla="*/ 124 w 124"/>
                <a:gd name="T3" fmla="*/ 112 h 124"/>
                <a:gd name="T4" fmla="*/ 114 w 124"/>
                <a:gd name="T5" fmla="*/ 124 h 124"/>
                <a:gd name="T6" fmla="*/ 0 w 124"/>
                <a:gd name="T7" fmla="*/ 12 h 124"/>
                <a:gd name="T8" fmla="*/ 12 w 124"/>
                <a:gd name="T9" fmla="*/ 0 h 124"/>
              </a:gdLst>
              <a:ahLst/>
              <a:cxnLst>
                <a:cxn ang="0">
                  <a:pos x="T0" y="T1"/>
                </a:cxn>
                <a:cxn ang="0">
                  <a:pos x="T2" y="T3"/>
                </a:cxn>
                <a:cxn ang="0">
                  <a:pos x="T4" y="T5"/>
                </a:cxn>
                <a:cxn ang="0">
                  <a:pos x="T6" y="T7"/>
                </a:cxn>
                <a:cxn ang="0">
                  <a:pos x="T8" y="T9"/>
                </a:cxn>
              </a:cxnLst>
              <a:rect l="0" t="0" r="r" b="b"/>
              <a:pathLst>
                <a:path w="124" h="124">
                  <a:moveTo>
                    <a:pt x="12" y="0"/>
                  </a:moveTo>
                  <a:lnTo>
                    <a:pt x="124" y="112"/>
                  </a:lnTo>
                  <a:lnTo>
                    <a:pt x="114"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Rectangle 69">
              <a:extLst>
                <a:ext uri="{FF2B5EF4-FFF2-40B4-BE49-F238E27FC236}">
                  <a16:creationId xmlns:a16="http://schemas.microsoft.com/office/drawing/2014/main" xmlns="" id="{B16FE9EB-FA11-4DE8-8051-1F672E7FB64C}"/>
                </a:ext>
              </a:extLst>
            </p:cNvPr>
            <p:cNvSpPr>
              <a:spLocks noChangeArrowheads="1"/>
            </p:cNvSpPr>
            <p:nvPr/>
          </p:nvSpPr>
          <p:spPr bwMode="auto">
            <a:xfrm>
              <a:off x="617538" y="755650"/>
              <a:ext cx="42863"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70">
              <a:extLst>
                <a:ext uri="{FF2B5EF4-FFF2-40B4-BE49-F238E27FC236}">
                  <a16:creationId xmlns:a16="http://schemas.microsoft.com/office/drawing/2014/main" xmlns="" id="{D8A69B76-0966-498E-A6B9-133791937588}"/>
                </a:ext>
              </a:extLst>
            </p:cNvPr>
            <p:cNvSpPr>
              <a:spLocks/>
            </p:cNvSpPr>
            <p:nvPr/>
          </p:nvSpPr>
          <p:spPr bwMode="auto">
            <a:xfrm>
              <a:off x="442913" y="773113"/>
              <a:ext cx="198438" cy="196850"/>
            </a:xfrm>
            <a:custGeom>
              <a:avLst/>
              <a:gdLst>
                <a:gd name="T0" fmla="*/ 0 w 125"/>
                <a:gd name="T1" fmla="*/ 112 h 124"/>
                <a:gd name="T2" fmla="*/ 112 w 125"/>
                <a:gd name="T3" fmla="*/ 0 h 124"/>
                <a:gd name="T4" fmla="*/ 125 w 125"/>
                <a:gd name="T5" fmla="*/ 12 h 124"/>
                <a:gd name="T6" fmla="*/ 12 w 125"/>
                <a:gd name="T7" fmla="*/ 124 h 124"/>
                <a:gd name="T8" fmla="*/ 0 w 125"/>
                <a:gd name="T9" fmla="*/ 112 h 124"/>
              </a:gdLst>
              <a:ahLst/>
              <a:cxnLst>
                <a:cxn ang="0">
                  <a:pos x="T0" y="T1"/>
                </a:cxn>
                <a:cxn ang="0">
                  <a:pos x="T2" y="T3"/>
                </a:cxn>
                <a:cxn ang="0">
                  <a:pos x="T4" y="T5"/>
                </a:cxn>
                <a:cxn ang="0">
                  <a:pos x="T6" y="T7"/>
                </a:cxn>
                <a:cxn ang="0">
                  <a:pos x="T8" y="T9"/>
                </a:cxn>
              </a:cxnLst>
              <a:rect l="0" t="0" r="r" b="b"/>
              <a:pathLst>
                <a:path w="125" h="124">
                  <a:moveTo>
                    <a:pt x="0" y="112"/>
                  </a:moveTo>
                  <a:lnTo>
                    <a:pt x="112" y="0"/>
                  </a:lnTo>
                  <a:lnTo>
                    <a:pt x="125"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71">
              <a:extLst>
                <a:ext uri="{FF2B5EF4-FFF2-40B4-BE49-F238E27FC236}">
                  <a16:creationId xmlns:a16="http://schemas.microsoft.com/office/drawing/2014/main" xmlns="" id="{1BB2744C-1408-49B5-86B7-C127937FD8FC}"/>
                </a:ext>
              </a:extLst>
            </p:cNvPr>
            <p:cNvSpPr>
              <a:spLocks/>
            </p:cNvSpPr>
            <p:nvPr/>
          </p:nvSpPr>
          <p:spPr bwMode="auto">
            <a:xfrm>
              <a:off x="442913" y="773113"/>
              <a:ext cx="198438" cy="196850"/>
            </a:xfrm>
            <a:custGeom>
              <a:avLst/>
              <a:gdLst>
                <a:gd name="T0" fmla="*/ 12 w 125"/>
                <a:gd name="T1" fmla="*/ 0 h 124"/>
                <a:gd name="T2" fmla="*/ 125 w 125"/>
                <a:gd name="T3" fmla="*/ 112 h 124"/>
                <a:gd name="T4" fmla="*/ 112 w 125"/>
                <a:gd name="T5" fmla="*/ 124 h 124"/>
                <a:gd name="T6" fmla="*/ 0 w 125"/>
                <a:gd name="T7" fmla="*/ 12 h 124"/>
                <a:gd name="T8" fmla="*/ 12 w 125"/>
                <a:gd name="T9" fmla="*/ 0 h 124"/>
              </a:gdLst>
              <a:ahLst/>
              <a:cxnLst>
                <a:cxn ang="0">
                  <a:pos x="T0" y="T1"/>
                </a:cxn>
                <a:cxn ang="0">
                  <a:pos x="T2" y="T3"/>
                </a:cxn>
                <a:cxn ang="0">
                  <a:pos x="T4" y="T5"/>
                </a:cxn>
                <a:cxn ang="0">
                  <a:pos x="T6" y="T7"/>
                </a:cxn>
                <a:cxn ang="0">
                  <a:pos x="T8" y="T9"/>
                </a:cxn>
              </a:cxnLst>
              <a:rect l="0" t="0" r="r" b="b"/>
              <a:pathLst>
                <a:path w="125" h="124">
                  <a:moveTo>
                    <a:pt x="12" y="0"/>
                  </a:moveTo>
                  <a:lnTo>
                    <a:pt x="125" y="112"/>
                  </a:lnTo>
                  <a:lnTo>
                    <a:pt x="112"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Rectangle 72">
              <a:extLst>
                <a:ext uri="{FF2B5EF4-FFF2-40B4-BE49-F238E27FC236}">
                  <a16:creationId xmlns:a16="http://schemas.microsoft.com/office/drawing/2014/main" xmlns="" id="{A81B684F-8D94-4A4B-AC88-6DB5D5C39FF1}"/>
                </a:ext>
              </a:extLst>
            </p:cNvPr>
            <p:cNvSpPr>
              <a:spLocks noChangeArrowheads="1"/>
            </p:cNvSpPr>
            <p:nvPr/>
          </p:nvSpPr>
          <p:spPr bwMode="auto">
            <a:xfrm>
              <a:off x="1504950" y="755650"/>
              <a:ext cx="822325"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Rectangle 73">
              <a:extLst>
                <a:ext uri="{FF2B5EF4-FFF2-40B4-BE49-F238E27FC236}">
                  <a16:creationId xmlns:a16="http://schemas.microsoft.com/office/drawing/2014/main" xmlns="" id="{F4D0A8A3-8EAF-44EF-A4D1-5BDB9AB4902F}"/>
                </a:ext>
              </a:extLst>
            </p:cNvPr>
            <p:cNvSpPr>
              <a:spLocks noChangeArrowheads="1"/>
            </p:cNvSpPr>
            <p:nvPr/>
          </p:nvSpPr>
          <p:spPr bwMode="auto">
            <a:xfrm>
              <a:off x="1504950" y="950913"/>
              <a:ext cx="822325"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Rectangle 74">
              <a:extLst>
                <a:ext uri="{FF2B5EF4-FFF2-40B4-BE49-F238E27FC236}">
                  <a16:creationId xmlns:a16="http://schemas.microsoft.com/office/drawing/2014/main" xmlns="" id="{1004FD0D-956B-44AA-8137-745DACDD16F5}"/>
                </a:ext>
              </a:extLst>
            </p:cNvPr>
            <p:cNvSpPr>
              <a:spLocks noChangeArrowheads="1"/>
            </p:cNvSpPr>
            <p:nvPr/>
          </p:nvSpPr>
          <p:spPr bwMode="auto">
            <a:xfrm>
              <a:off x="2292350" y="755650"/>
              <a:ext cx="38100"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1" name="Freeform 75">
              <a:extLst>
                <a:ext uri="{FF2B5EF4-FFF2-40B4-BE49-F238E27FC236}">
                  <a16:creationId xmlns:a16="http://schemas.microsoft.com/office/drawing/2014/main" xmlns="" id="{9797B368-1130-489F-ADE8-18717817298A}"/>
                </a:ext>
              </a:extLst>
            </p:cNvPr>
            <p:cNvSpPr>
              <a:spLocks/>
            </p:cNvSpPr>
            <p:nvPr/>
          </p:nvSpPr>
          <p:spPr bwMode="auto">
            <a:xfrm>
              <a:off x="2116138" y="773113"/>
              <a:ext cx="198438" cy="196850"/>
            </a:xfrm>
            <a:custGeom>
              <a:avLst/>
              <a:gdLst>
                <a:gd name="T0" fmla="*/ 0 w 125"/>
                <a:gd name="T1" fmla="*/ 112 h 124"/>
                <a:gd name="T2" fmla="*/ 113 w 125"/>
                <a:gd name="T3" fmla="*/ 0 h 124"/>
                <a:gd name="T4" fmla="*/ 125 w 125"/>
                <a:gd name="T5" fmla="*/ 12 h 124"/>
                <a:gd name="T6" fmla="*/ 10 w 125"/>
                <a:gd name="T7" fmla="*/ 124 h 124"/>
                <a:gd name="T8" fmla="*/ 0 w 125"/>
                <a:gd name="T9" fmla="*/ 112 h 124"/>
              </a:gdLst>
              <a:ahLst/>
              <a:cxnLst>
                <a:cxn ang="0">
                  <a:pos x="T0" y="T1"/>
                </a:cxn>
                <a:cxn ang="0">
                  <a:pos x="T2" y="T3"/>
                </a:cxn>
                <a:cxn ang="0">
                  <a:pos x="T4" y="T5"/>
                </a:cxn>
                <a:cxn ang="0">
                  <a:pos x="T6" y="T7"/>
                </a:cxn>
                <a:cxn ang="0">
                  <a:pos x="T8" y="T9"/>
                </a:cxn>
              </a:cxnLst>
              <a:rect l="0" t="0" r="r" b="b"/>
              <a:pathLst>
                <a:path w="125" h="124">
                  <a:moveTo>
                    <a:pt x="0" y="112"/>
                  </a:moveTo>
                  <a:lnTo>
                    <a:pt x="113" y="0"/>
                  </a:lnTo>
                  <a:lnTo>
                    <a:pt x="125" y="12"/>
                  </a:lnTo>
                  <a:lnTo>
                    <a:pt x="10"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2" name="Freeform 76">
              <a:extLst>
                <a:ext uri="{FF2B5EF4-FFF2-40B4-BE49-F238E27FC236}">
                  <a16:creationId xmlns:a16="http://schemas.microsoft.com/office/drawing/2014/main" xmlns="" id="{86E80B01-335E-419F-83D7-63973D0B2272}"/>
                </a:ext>
              </a:extLst>
            </p:cNvPr>
            <p:cNvSpPr>
              <a:spLocks/>
            </p:cNvSpPr>
            <p:nvPr/>
          </p:nvSpPr>
          <p:spPr bwMode="auto">
            <a:xfrm>
              <a:off x="2116138" y="773113"/>
              <a:ext cx="198438" cy="196850"/>
            </a:xfrm>
            <a:custGeom>
              <a:avLst/>
              <a:gdLst>
                <a:gd name="T0" fmla="*/ 10 w 125"/>
                <a:gd name="T1" fmla="*/ 0 h 124"/>
                <a:gd name="T2" fmla="*/ 125 w 125"/>
                <a:gd name="T3" fmla="*/ 112 h 124"/>
                <a:gd name="T4" fmla="*/ 113 w 125"/>
                <a:gd name="T5" fmla="*/ 124 h 124"/>
                <a:gd name="T6" fmla="*/ 0 w 125"/>
                <a:gd name="T7" fmla="*/ 12 h 124"/>
                <a:gd name="T8" fmla="*/ 10 w 125"/>
                <a:gd name="T9" fmla="*/ 0 h 124"/>
              </a:gdLst>
              <a:ahLst/>
              <a:cxnLst>
                <a:cxn ang="0">
                  <a:pos x="T0" y="T1"/>
                </a:cxn>
                <a:cxn ang="0">
                  <a:pos x="T2" y="T3"/>
                </a:cxn>
                <a:cxn ang="0">
                  <a:pos x="T4" y="T5"/>
                </a:cxn>
                <a:cxn ang="0">
                  <a:pos x="T6" y="T7"/>
                </a:cxn>
                <a:cxn ang="0">
                  <a:pos x="T8" y="T9"/>
                </a:cxn>
              </a:cxnLst>
              <a:rect l="0" t="0" r="r" b="b"/>
              <a:pathLst>
                <a:path w="125" h="124">
                  <a:moveTo>
                    <a:pt x="10" y="0"/>
                  </a:moveTo>
                  <a:lnTo>
                    <a:pt x="125" y="112"/>
                  </a:lnTo>
                  <a:lnTo>
                    <a:pt x="113" y="124"/>
                  </a:lnTo>
                  <a:lnTo>
                    <a:pt x="0" y="12"/>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3" name="Rectangle 77">
              <a:extLst>
                <a:ext uri="{FF2B5EF4-FFF2-40B4-BE49-F238E27FC236}">
                  <a16:creationId xmlns:a16="http://schemas.microsoft.com/office/drawing/2014/main" xmlns="" id="{8A36AB3D-F4F4-41FA-86AC-7582D7731DBC}"/>
                </a:ext>
              </a:extLst>
            </p:cNvPr>
            <p:cNvSpPr>
              <a:spLocks noChangeArrowheads="1"/>
            </p:cNvSpPr>
            <p:nvPr/>
          </p:nvSpPr>
          <p:spPr bwMode="auto">
            <a:xfrm>
              <a:off x="2100263" y="755650"/>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4" name="Freeform 78">
              <a:extLst>
                <a:ext uri="{FF2B5EF4-FFF2-40B4-BE49-F238E27FC236}">
                  <a16:creationId xmlns:a16="http://schemas.microsoft.com/office/drawing/2014/main" xmlns="" id="{D0B91DA6-62CD-4B74-BEAD-350F00A98A24}"/>
                </a:ext>
              </a:extLst>
            </p:cNvPr>
            <p:cNvSpPr>
              <a:spLocks/>
            </p:cNvSpPr>
            <p:nvPr/>
          </p:nvSpPr>
          <p:spPr bwMode="auto">
            <a:xfrm>
              <a:off x="1925638" y="773113"/>
              <a:ext cx="200025" cy="196850"/>
            </a:xfrm>
            <a:custGeom>
              <a:avLst/>
              <a:gdLst>
                <a:gd name="T0" fmla="*/ 0 w 126"/>
                <a:gd name="T1" fmla="*/ 112 h 124"/>
                <a:gd name="T2" fmla="*/ 114 w 126"/>
                <a:gd name="T3" fmla="*/ 0 h 124"/>
                <a:gd name="T4" fmla="*/ 126 w 126"/>
                <a:gd name="T5" fmla="*/ 12 h 124"/>
                <a:gd name="T6" fmla="*/ 12 w 126"/>
                <a:gd name="T7" fmla="*/ 124 h 124"/>
                <a:gd name="T8" fmla="*/ 0 w 126"/>
                <a:gd name="T9" fmla="*/ 112 h 124"/>
              </a:gdLst>
              <a:ahLst/>
              <a:cxnLst>
                <a:cxn ang="0">
                  <a:pos x="T0" y="T1"/>
                </a:cxn>
                <a:cxn ang="0">
                  <a:pos x="T2" y="T3"/>
                </a:cxn>
                <a:cxn ang="0">
                  <a:pos x="T4" y="T5"/>
                </a:cxn>
                <a:cxn ang="0">
                  <a:pos x="T6" y="T7"/>
                </a:cxn>
                <a:cxn ang="0">
                  <a:pos x="T8" y="T9"/>
                </a:cxn>
              </a:cxnLst>
              <a:rect l="0" t="0" r="r" b="b"/>
              <a:pathLst>
                <a:path w="126" h="124">
                  <a:moveTo>
                    <a:pt x="0" y="112"/>
                  </a:moveTo>
                  <a:lnTo>
                    <a:pt x="114" y="0"/>
                  </a:lnTo>
                  <a:lnTo>
                    <a:pt x="126"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5" name="Freeform 79">
              <a:extLst>
                <a:ext uri="{FF2B5EF4-FFF2-40B4-BE49-F238E27FC236}">
                  <a16:creationId xmlns:a16="http://schemas.microsoft.com/office/drawing/2014/main" xmlns="" id="{F2963009-EFDA-46D5-97E1-CED1BDED0A2D}"/>
                </a:ext>
              </a:extLst>
            </p:cNvPr>
            <p:cNvSpPr>
              <a:spLocks/>
            </p:cNvSpPr>
            <p:nvPr/>
          </p:nvSpPr>
          <p:spPr bwMode="auto">
            <a:xfrm>
              <a:off x="1925638" y="773113"/>
              <a:ext cx="200025" cy="196850"/>
            </a:xfrm>
            <a:custGeom>
              <a:avLst/>
              <a:gdLst>
                <a:gd name="T0" fmla="*/ 12 w 126"/>
                <a:gd name="T1" fmla="*/ 0 h 124"/>
                <a:gd name="T2" fmla="*/ 126 w 126"/>
                <a:gd name="T3" fmla="*/ 112 h 124"/>
                <a:gd name="T4" fmla="*/ 114 w 126"/>
                <a:gd name="T5" fmla="*/ 124 h 124"/>
                <a:gd name="T6" fmla="*/ 0 w 126"/>
                <a:gd name="T7" fmla="*/ 12 h 124"/>
                <a:gd name="T8" fmla="*/ 12 w 126"/>
                <a:gd name="T9" fmla="*/ 0 h 124"/>
              </a:gdLst>
              <a:ahLst/>
              <a:cxnLst>
                <a:cxn ang="0">
                  <a:pos x="T0" y="T1"/>
                </a:cxn>
                <a:cxn ang="0">
                  <a:pos x="T2" y="T3"/>
                </a:cxn>
                <a:cxn ang="0">
                  <a:pos x="T4" y="T5"/>
                </a:cxn>
                <a:cxn ang="0">
                  <a:pos x="T6" y="T7"/>
                </a:cxn>
                <a:cxn ang="0">
                  <a:pos x="T8" y="T9"/>
                </a:cxn>
              </a:cxnLst>
              <a:rect l="0" t="0" r="r" b="b"/>
              <a:pathLst>
                <a:path w="126" h="124">
                  <a:moveTo>
                    <a:pt x="12" y="0"/>
                  </a:moveTo>
                  <a:lnTo>
                    <a:pt x="126" y="112"/>
                  </a:lnTo>
                  <a:lnTo>
                    <a:pt x="114"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6" name="Rectangle 80">
              <a:extLst>
                <a:ext uri="{FF2B5EF4-FFF2-40B4-BE49-F238E27FC236}">
                  <a16:creationId xmlns:a16="http://schemas.microsoft.com/office/drawing/2014/main" xmlns="" id="{B7D31B82-341D-42B0-B652-B356C0DCDCC9}"/>
                </a:ext>
              </a:extLst>
            </p:cNvPr>
            <p:cNvSpPr>
              <a:spLocks noChangeArrowheads="1"/>
            </p:cNvSpPr>
            <p:nvPr/>
          </p:nvSpPr>
          <p:spPr bwMode="auto">
            <a:xfrm>
              <a:off x="1912938" y="755650"/>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7" name="Freeform 81">
              <a:extLst>
                <a:ext uri="{FF2B5EF4-FFF2-40B4-BE49-F238E27FC236}">
                  <a16:creationId xmlns:a16="http://schemas.microsoft.com/office/drawing/2014/main" xmlns="" id="{C51B6370-9A36-4609-A870-D846C694B170}"/>
                </a:ext>
              </a:extLst>
            </p:cNvPr>
            <p:cNvSpPr>
              <a:spLocks/>
            </p:cNvSpPr>
            <p:nvPr/>
          </p:nvSpPr>
          <p:spPr bwMode="auto">
            <a:xfrm>
              <a:off x="1736725" y="773113"/>
              <a:ext cx="198438" cy="196850"/>
            </a:xfrm>
            <a:custGeom>
              <a:avLst/>
              <a:gdLst>
                <a:gd name="T0" fmla="*/ 0 w 125"/>
                <a:gd name="T1" fmla="*/ 112 h 124"/>
                <a:gd name="T2" fmla="*/ 113 w 125"/>
                <a:gd name="T3" fmla="*/ 0 h 124"/>
                <a:gd name="T4" fmla="*/ 125 w 125"/>
                <a:gd name="T5" fmla="*/ 12 h 124"/>
                <a:gd name="T6" fmla="*/ 12 w 125"/>
                <a:gd name="T7" fmla="*/ 124 h 124"/>
                <a:gd name="T8" fmla="*/ 0 w 125"/>
                <a:gd name="T9" fmla="*/ 112 h 124"/>
              </a:gdLst>
              <a:ahLst/>
              <a:cxnLst>
                <a:cxn ang="0">
                  <a:pos x="T0" y="T1"/>
                </a:cxn>
                <a:cxn ang="0">
                  <a:pos x="T2" y="T3"/>
                </a:cxn>
                <a:cxn ang="0">
                  <a:pos x="T4" y="T5"/>
                </a:cxn>
                <a:cxn ang="0">
                  <a:pos x="T6" y="T7"/>
                </a:cxn>
                <a:cxn ang="0">
                  <a:pos x="T8" y="T9"/>
                </a:cxn>
              </a:cxnLst>
              <a:rect l="0" t="0" r="r" b="b"/>
              <a:pathLst>
                <a:path w="125" h="124">
                  <a:moveTo>
                    <a:pt x="0" y="112"/>
                  </a:moveTo>
                  <a:lnTo>
                    <a:pt x="113" y="0"/>
                  </a:lnTo>
                  <a:lnTo>
                    <a:pt x="125"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8" name="Freeform 82">
              <a:extLst>
                <a:ext uri="{FF2B5EF4-FFF2-40B4-BE49-F238E27FC236}">
                  <a16:creationId xmlns:a16="http://schemas.microsoft.com/office/drawing/2014/main" xmlns="" id="{2FEA0319-90E8-4FF0-8B66-F4745ED3576D}"/>
                </a:ext>
              </a:extLst>
            </p:cNvPr>
            <p:cNvSpPr>
              <a:spLocks/>
            </p:cNvSpPr>
            <p:nvPr/>
          </p:nvSpPr>
          <p:spPr bwMode="auto">
            <a:xfrm>
              <a:off x="1736725" y="773113"/>
              <a:ext cx="198438" cy="196850"/>
            </a:xfrm>
            <a:custGeom>
              <a:avLst/>
              <a:gdLst>
                <a:gd name="T0" fmla="*/ 12 w 125"/>
                <a:gd name="T1" fmla="*/ 0 h 124"/>
                <a:gd name="T2" fmla="*/ 125 w 125"/>
                <a:gd name="T3" fmla="*/ 112 h 124"/>
                <a:gd name="T4" fmla="*/ 113 w 125"/>
                <a:gd name="T5" fmla="*/ 124 h 124"/>
                <a:gd name="T6" fmla="*/ 0 w 125"/>
                <a:gd name="T7" fmla="*/ 12 h 124"/>
                <a:gd name="T8" fmla="*/ 12 w 125"/>
                <a:gd name="T9" fmla="*/ 0 h 124"/>
              </a:gdLst>
              <a:ahLst/>
              <a:cxnLst>
                <a:cxn ang="0">
                  <a:pos x="T0" y="T1"/>
                </a:cxn>
                <a:cxn ang="0">
                  <a:pos x="T2" y="T3"/>
                </a:cxn>
                <a:cxn ang="0">
                  <a:pos x="T4" y="T5"/>
                </a:cxn>
                <a:cxn ang="0">
                  <a:pos x="T6" y="T7"/>
                </a:cxn>
                <a:cxn ang="0">
                  <a:pos x="T8" y="T9"/>
                </a:cxn>
              </a:cxnLst>
              <a:rect l="0" t="0" r="r" b="b"/>
              <a:pathLst>
                <a:path w="125" h="124">
                  <a:moveTo>
                    <a:pt x="12" y="0"/>
                  </a:moveTo>
                  <a:lnTo>
                    <a:pt x="125" y="112"/>
                  </a:lnTo>
                  <a:lnTo>
                    <a:pt x="113"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9" name="Rectangle 83">
              <a:extLst>
                <a:ext uri="{FF2B5EF4-FFF2-40B4-BE49-F238E27FC236}">
                  <a16:creationId xmlns:a16="http://schemas.microsoft.com/office/drawing/2014/main" xmlns="" id="{29AA625D-F1C2-4BA7-9A85-815E507F78EF}"/>
                </a:ext>
              </a:extLst>
            </p:cNvPr>
            <p:cNvSpPr>
              <a:spLocks noChangeArrowheads="1"/>
            </p:cNvSpPr>
            <p:nvPr/>
          </p:nvSpPr>
          <p:spPr bwMode="auto">
            <a:xfrm>
              <a:off x="1724025" y="755650"/>
              <a:ext cx="38100"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0" name="Freeform 84">
              <a:extLst>
                <a:ext uri="{FF2B5EF4-FFF2-40B4-BE49-F238E27FC236}">
                  <a16:creationId xmlns:a16="http://schemas.microsoft.com/office/drawing/2014/main" xmlns="" id="{E7A83AF3-7714-40C4-9D71-F9650A97DAC5}"/>
                </a:ext>
              </a:extLst>
            </p:cNvPr>
            <p:cNvSpPr>
              <a:spLocks/>
            </p:cNvSpPr>
            <p:nvPr/>
          </p:nvSpPr>
          <p:spPr bwMode="auto">
            <a:xfrm>
              <a:off x="1549400" y="773113"/>
              <a:ext cx="196850" cy="196850"/>
            </a:xfrm>
            <a:custGeom>
              <a:avLst/>
              <a:gdLst>
                <a:gd name="T0" fmla="*/ 0 w 124"/>
                <a:gd name="T1" fmla="*/ 112 h 124"/>
                <a:gd name="T2" fmla="*/ 112 w 124"/>
                <a:gd name="T3" fmla="*/ 0 h 124"/>
                <a:gd name="T4" fmla="*/ 124 w 124"/>
                <a:gd name="T5" fmla="*/ 12 h 124"/>
                <a:gd name="T6" fmla="*/ 12 w 124"/>
                <a:gd name="T7" fmla="*/ 124 h 124"/>
                <a:gd name="T8" fmla="*/ 0 w 124"/>
                <a:gd name="T9" fmla="*/ 112 h 124"/>
              </a:gdLst>
              <a:ahLst/>
              <a:cxnLst>
                <a:cxn ang="0">
                  <a:pos x="T0" y="T1"/>
                </a:cxn>
                <a:cxn ang="0">
                  <a:pos x="T2" y="T3"/>
                </a:cxn>
                <a:cxn ang="0">
                  <a:pos x="T4" y="T5"/>
                </a:cxn>
                <a:cxn ang="0">
                  <a:pos x="T6" y="T7"/>
                </a:cxn>
                <a:cxn ang="0">
                  <a:pos x="T8" y="T9"/>
                </a:cxn>
              </a:cxnLst>
              <a:rect l="0" t="0" r="r" b="b"/>
              <a:pathLst>
                <a:path w="124" h="124">
                  <a:moveTo>
                    <a:pt x="0" y="112"/>
                  </a:moveTo>
                  <a:lnTo>
                    <a:pt x="112" y="0"/>
                  </a:lnTo>
                  <a:lnTo>
                    <a:pt x="124"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1" name="Freeform 85">
              <a:extLst>
                <a:ext uri="{FF2B5EF4-FFF2-40B4-BE49-F238E27FC236}">
                  <a16:creationId xmlns:a16="http://schemas.microsoft.com/office/drawing/2014/main" xmlns="" id="{B914F548-3C6F-4A19-9494-0DD416812AEB}"/>
                </a:ext>
              </a:extLst>
            </p:cNvPr>
            <p:cNvSpPr>
              <a:spLocks/>
            </p:cNvSpPr>
            <p:nvPr/>
          </p:nvSpPr>
          <p:spPr bwMode="auto">
            <a:xfrm>
              <a:off x="1549400" y="773113"/>
              <a:ext cx="196850" cy="196850"/>
            </a:xfrm>
            <a:custGeom>
              <a:avLst/>
              <a:gdLst>
                <a:gd name="T0" fmla="*/ 12 w 124"/>
                <a:gd name="T1" fmla="*/ 0 h 124"/>
                <a:gd name="T2" fmla="*/ 124 w 124"/>
                <a:gd name="T3" fmla="*/ 112 h 124"/>
                <a:gd name="T4" fmla="*/ 112 w 124"/>
                <a:gd name="T5" fmla="*/ 124 h 124"/>
                <a:gd name="T6" fmla="*/ 0 w 124"/>
                <a:gd name="T7" fmla="*/ 12 h 124"/>
                <a:gd name="T8" fmla="*/ 12 w 124"/>
                <a:gd name="T9" fmla="*/ 0 h 124"/>
              </a:gdLst>
              <a:ahLst/>
              <a:cxnLst>
                <a:cxn ang="0">
                  <a:pos x="T0" y="T1"/>
                </a:cxn>
                <a:cxn ang="0">
                  <a:pos x="T2" y="T3"/>
                </a:cxn>
                <a:cxn ang="0">
                  <a:pos x="T4" y="T5"/>
                </a:cxn>
                <a:cxn ang="0">
                  <a:pos x="T6" y="T7"/>
                </a:cxn>
                <a:cxn ang="0">
                  <a:pos x="T8" y="T9"/>
                </a:cxn>
              </a:cxnLst>
              <a:rect l="0" t="0" r="r" b="b"/>
              <a:pathLst>
                <a:path w="124" h="124">
                  <a:moveTo>
                    <a:pt x="12" y="0"/>
                  </a:moveTo>
                  <a:lnTo>
                    <a:pt x="124" y="112"/>
                  </a:lnTo>
                  <a:lnTo>
                    <a:pt x="112"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2" name="Rectangle 86">
              <a:extLst>
                <a:ext uri="{FF2B5EF4-FFF2-40B4-BE49-F238E27FC236}">
                  <a16:creationId xmlns:a16="http://schemas.microsoft.com/office/drawing/2014/main" xmlns="" id="{999599C1-C47D-4ECE-A21E-234B90C2E08F}"/>
                </a:ext>
              </a:extLst>
            </p:cNvPr>
            <p:cNvSpPr>
              <a:spLocks noChangeArrowheads="1"/>
            </p:cNvSpPr>
            <p:nvPr/>
          </p:nvSpPr>
          <p:spPr bwMode="auto">
            <a:xfrm>
              <a:off x="2266950" y="755650"/>
              <a:ext cx="825500"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3" name="Freeform 87">
              <a:extLst>
                <a:ext uri="{FF2B5EF4-FFF2-40B4-BE49-F238E27FC236}">
                  <a16:creationId xmlns:a16="http://schemas.microsoft.com/office/drawing/2014/main" xmlns="" id="{9CCBBC56-3BE6-40FB-8761-A66D226FE4B9}"/>
                </a:ext>
              </a:extLst>
            </p:cNvPr>
            <p:cNvSpPr>
              <a:spLocks/>
            </p:cNvSpPr>
            <p:nvPr/>
          </p:nvSpPr>
          <p:spPr bwMode="auto">
            <a:xfrm>
              <a:off x="2266950" y="950913"/>
              <a:ext cx="1379538" cy="44450"/>
            </a:xfrm>
            <a:custGeom>
              <a:avLst/>
              <a:gdLst>
                <a:gd name="T0" fmla="*/ 869 w 869"/>
                <a:gd name="T1" fmla="*/ 0 h 28"/>
                <a:gd name="T2" fmla="*/ 869 w 869"/>
                <a:gd name="T3" fmla="*/ 28 h 28"/>
                <a:gd name="T4" fmla="*/ 0 w 869"/>
                <a:gd name="T5" fmla="*/ 28 h 28"/>
                <a:gd name="T6" fmla="*/ 0 w 869"/>
                <a:gd name="T7" fmla="*/ 0 h 28"/>
                <a:gd name="T8" fmla="*/ 777 w 869"/>
                <a:gd name="T9" fmla="*/ 0 h 28"/>
                <a:gd name="T10" fmla="*/ 869 w 869"/>
                <a:gd name="T11" fmla="*/ 0 h 28"/>
              </a:gdLst>
              <a:ahLst/>
              <a:cxnLst>
                <a:cxn ang="0">
                  <a:pos x="T0" y="T1"/>
                </a:cxn>
                <a:cxn ang="0">
                  <a:pos x="T2" y="T3"/>
                </a:cxn>
                <a:cxn ang="0">
                  <a:pos x="T4" y="T5"/>
                </a:cxn>
                <a:cxn ang="0">
                  <a:pos x="T6" y="T7"/>
                </a:cxn>
                <a:cxn ang="0">
                  <a:pos x="T8" y="T9"/>
                </a:cxn>
                <a:cxn ang="0">
                  <a:pos x="T10" y="T11"/>
                </a:cxn>
              </a:cxnLst>
              <a:rect l="0" t="0" r="r" b="b"/>
              <a:pathLst>
                <a:path w="869" h="28">
                  <a:moveTo>
                    <a:pt x="869" y="0"/>
                  </a:moveTo>
                  <a:lnTo>
                    <a:pt x="869" y="28"/>
                  </a:lnTo>
                  <a:lnTo>
                    <a:pt x="0" y="28"/>
                  </a:lnTo>
                  <a:lnTo>
                    <a:pt x="0" y="0"/>
                  </a:lnTo>
                  <a:lnTo>
                    <a:pt x="777" y="0"/>
                  </a:lnTo>
                  <a:lnTo>
                    <a:pt x="86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4" name="Freeform 88">
              <a:extLst>
                <a:ext uri="{FF2B5EF4-FFF2-40B4-BE49-F238E27FC236}">
                  <a16:creationId xmlns:a16="http://schemas.microsoft.com/office/drawing/2014/main" xmlns="" id="{8B481B5D-1E70-45C3-AEAC-A27A0E720CEA}"/>
                </a:ext>
              </a:extLst>
            </p:cNvPr>
            <p:cNvSpPr>
              <a:spLocks/>
            </p:cNvSpPr>
            <p:nvPr/>
          </p:nvSpPr>
          <p:spPr bwMode="auto">
            <a:xfrm>
              <a:off x="2266950" y="950913"/>
              <a:ext cx="1379538" cy="44450"/>
            </a:xfrm>
            <a:custGeom>
              <a:avLst/>
              <a:gdLst>
                <a:gd name="T0" fmla="*/ 869 w 869"/>
                <a:gd name="T1" fmla="*/ 0 h 28"/>
                <a:gd name="T2" fmla="*/ 869 w 869"/>
                <a:gd name="T3" fmla="*/ 28 h 28"/>
                <a:gd name="T4" fmla="*/ 0 w 869"/>
                <a:gd name="T5" fmla="*/ 28 h 28"/>
                <a:gd name="T6" fmla="*/ 0 w 869"/>
                <a:gd name="T7" fmla="*/ 0 h 28"/>
                <a:gd name="T8" fmla="*/ 777 w 869"/>
                <a:gd name="T9" fmla="*/ 0 h 28"/>
              </a:gdLst>
              <a:ahLst/>
              <a:cxnLst>
                <a:cxn ang="0">
                  <a:pos x="T0" y="T1"/>
                </a:cxn>
                <a:cxn ang="0">
                  <a:pos x="T2" y="T3"/>
                </a:cxn>
                <a:cxn ang="0">
                  <a:pos x="T4" y="T5"/>
                </a:cxn>
                <a:cxn ang="0">
                  <a:pos x="T6" y="T7"/>
                </a:cxn>
                <a:cxn ang="0">
                  <a:pos x="T8" y="T9"/>
                </a:cxn>
              </a:cxnLst>
              <a:rect l="0" t="0" r="r" b="b"/>
              <a:pathLst>
                <a:path w="869" h="28">
                  <a:moveTo>
                    <a:pt x="869" y="0"/>
                  </a:moveTo>
                  <a:lnTo>
                    <a:pt x="869" y="28"/>
                  </a:lnTo>
                  <a:lnTo>
                    <a:pt x="0" y="28"/>
                  </a:lnTo>
                  <a:lnTo>
                    <a:pt x="0" y="0"/>
                  </a:lnTo>
                  <a:lnTo>
                    <a:pt x="777"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5" name="Rectangle 89">
              <a:extLst>
                <a:ext uri="{FF2B5EF4-FFF2-40B4-BE49-F238E27FC236}">
                  <a16:creationId xmlns:a16="http://schemas.microsoft.com/office/drawing/2014/main" xmlns="" id="{BA1D8568-40F5-416F-8677-897AFEE21375}"/>
                </a:ext>
              </a:extLst>
            </p:cNvPr>
            <p:cNvSpPr>
              <a:spLocks noChangeArrowheads="1"/>
            </p:cNvSpPr>
            <p:nvPr/>
          </p:nvSpPr>
          <p:spPr bwMode="auto">
            <a:xfrm>
              <a:off x="3054350" y="755650"/>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6" name="Freeform 90">
              <a:extLst>
                <a:ext uri="{FF2B5EF4-FFF2-40B4-BE49-F238E27FC236}">
                  <a16:creationId xmlns:a16="http://schemas.microsoft.com/office/drawing/2014/main" xmlns="" id="{6B553A95-8E71-40B6-86F2-BBB6CEDD8C57}"/>
                </a:ext>
              </a:extLst>
            </p:cNvPr>
            <p:cNvSpPr>
              <a:spLocks/>
            </p:cNvSpPr>
            <p:nvPr/>
          </p:nvSpPr>
          <p:spPr bwMode="auto">
            <a:xfrm>
              <a:off x="2878138" y="773113"/>
              <a:ext cx="198438" cy="196850"/>
            </a:xfrm>
            <a:custGeom>
              <a:avLst/>
              <a:gdLst>
                <a:gd name="T0" fmla="*/ 0 w 125"/>
                <a:gd name="T1" fmla="*/ 112 h 124"/>
                <a:gd name="T2" fmla="*/ 113 w 125"/>
                <a:gd name="T3" fmla="*/ 0 h 124"/>
                <a:gd name="T4" fmla="*/ 125 w 125"/>
                <a:gd name="T5" fmla="*/ 12 h 124"/>
                <a:gd name="T6" fmla="*/ 12 w 125"/>
                <a:gd name="T7" fmla="*/ 124 h 124"/>
                <a:gd name="T8" fmla="*/ 0 w 125"/>
                <a:gd name="T9" fmla="*/ 112 h 124"/>
              </a:gdLst>
              <a:ahLst/>
              <a:cxnLst>
                <a:cxn ang="0">
                  <a:pos x="T0" y="T1"/>
                </a:cxn>
                <a:cxn ang="0">
                  <a:pos x="T2" y="T3"/>
                </a:cxn>
                <a:cxn ang="0">
                  <a:pos x="T4" y="T5"/>
                </a:cxn>
                <a:cxn ang="0">
                  <a:pos x="T6" y="T7"/>
                </a:cxn>
                <a:cxn ang="0">
                  <a:pos x="T8" y="T9"/>
                </a:cxn>
              </a:cxnLst>
              <a:rect l="0" t="0" r="r" b="b"/>
              <a:pathLst>
                <a:path w="125" h="124">
                  <a:moveTo>
                    <a:pt x="0" y="112"/>
                  </a:moveTo>
                  <a:lnTo>
                    <a:pt x="113" y="0"/>
                  </a:lnTo>
                  <a:lnTo>
                    <a:pt x="125"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7" name="Freeform 91">
              <a:extLst>
                <a:ext uri="{FF2B5EF4-FFF2-40B4-BE49-F238E27FC236}">
                  <a16:creationId xmlns:a16="http://schemas.microsoft.com/office/drawing/2014/main" xmlns="" id="{D4ED0FD4-2791-431F-997B-3B45191C1D28}"/>
                </a:ext>
              </a:extLst>
            </p:cNvPr>
            <p:cNvSpPr>
              <a:spLocks/>
            </p:cNvSpPr>
            <p:nvPr/>
          </p:nvSpPr>
          <p:spPr bwMode="auto">
            <a:xfrm>
              <a:off x="2878138" y="773113"/>
              <a:ext cx="198438" cy="196850"/>
            </a:xfrm>
            <a:custGeom>
              <a:avLst/>
              <a:gdLst>
                <a:gd name="T0" fmla="*/ 12 w 125"/>
                <a:gd name="T1" fmla="*/ 0 h 124"/>
                <a:gd name="T2" fmla="*/ 125 w 125"/>
                <a:gd name="T3" fmla="*/ 112 h 124"/>
                <a:gd name="T4" fmla="*/ 113 w 125"/>
                <a:gd name="T5" fmla="*/ 124 h 124"/>
                <a:gd name="T6" fmla="*/ 0 w 125"/>
                <a:gd name="T7" fmla="*/ 12 h 124"/>
                <a:gd name="T8" fmla="*/ 12 w 125"/>
                <a:gd name="T9" fmla="*/ 0 h 124"/>
              </a:gdLst>
              <a:ahLst/>
              <a:cxnLst>
                <a:cxn ang="0">
                  <a:pos x="T0" y="T1"/>
                </a:cxn>
                <a:cxn ang="0">
                  <a:pos x="T2" y="T3"/>
                </a:cxn>
                <a:cxn ang="0">
                  <a:pos x="T4" y="T5"/>
                </a:cxn>
                <a:cxn ang="0">
                  <a:pos x="T6" y="T7"/>
                </a:cxn>
                <a:cxn ang="0">
                  <a:pos x="T8" y="T9"/>
                </a:cxn>
              </a:cxnLst>
              <a:rect l="0" t="0" r="r" b="b"/>
              <a:pathLst>
                <a:path w="125" h="124">
                  <a:moveTo>
                    <a:pt x="12" y="0"/>
                  </a:moveTo>
                  <a:lnTo>
                    <a:pt x="125" y="112"/>
                  </a:lnTo>
                  <a:lnTo>
                    <a:pt x="113"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8" name="Rectangle 92">
              <a:extLst>
                <a:ext uri="{FF2B5EF4-FFF2-40B4-BE49-F238E27FC236}">
                  <a16:creationId xmlns:a16="http://schemas.microsoft.com/office/drawing/2014/main" xmlns="" id="{3665DE63-5009-48D7-9E2C-E927170D49EC}"/>
                </a:ext>
              </a:extLst>
            </p:cNvPr>
            <p:cNvSpPr>
              <a:spLocks noChangeArrowheads="1"/>
            </p:cNvSpPr>
            <p:nvPr/>
          </p:nvSpPr>
          <p:spPr bwMode="auto">
            <a:xfrm>
              <a:off x="2865438" y="755650"/>
              <a:ext cx="38100"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9" name="Freeform 93">
              <a:extLst>
                <a:ext uri="{FF2B5EF4-FFF2-40B4-BE49-F238E27FC236}">
                  <a16:creationId xmlns:a16="http://schemas.microsoft.com/office/drawing/2014/main" xmlns="" id="{20F8CB5F-15A4-4101-ADD3-5516C7CFAACF}"/>
                </a:ext>
              </a:extLst>
            </p:cNvPr>
            <p:cNvSpPr>
              <a:spLocks/>
            </p:cNvSpPr>
            <p:nvPr/>
          </p:nvSpPr>
          <p:spPr bwMode="auto">
            <a:xfrm>
              <a:off x="2690813" y="773113"/>
              <a:ext cx="196850" cy="196850"/>
            </a:xfrm>
            <a:custGeom>
              <a:avLst/>
              <a:gdLst>
                <a:gd name="T0" fmla="*/ 0 w 124"/>
                <a:gd name="T1" fmla="*/ 112 h 124"/>
                <a:gd name="T2" fmla="*/ 112 w 124"/>
                <a:gd name="T3" fmla="*/ 0 h 124"/>
                <a:gd name="T4" fmla="*/ 124 w 124"/>
                <a:gd name="T5" fmla="*/ 12 h 124"/>
                <a:gd name="T6" fmla="*/ 10 w 124"/>
                <a:gd name="T7" fmla="*/ 124 h 124"/>
                <a:gd name="T8" fmla="*/ 0 w 124"/>
                <a:gd name="T9" fmla="*/ 112 h 124"/>
              </a:gdLst>
              <a:ahLst/>
              <a:cxnLst>
                <a:cxn ang="0">
                  <a:pos x="T0" y="T1"/>
                </a:cxn>
                <a:cxn ang="0">
                  <a:pos x="T2" y="T3"/>
                </a:cxn>
                <a:cxn ang="0">
                  <a:pos x="T4" y="T5"/>
                </a:cxn>
                <a:cxn ang="0">
                  <a:pos x="T6" y="T7"/>
                </a:cxn>
                <a:cxn ang="0">
                  <a:pos x="T8" y="T9"/>
                </a:cxn>
              </a:cxnLst>
              <a:rect l="0" t="0" r="r" b="b"/>
              <a:pathLst>
                <a:path w="124" h="124">
                  <a:moveTo>
                    <a:pt x="0" y="112"/>
                  </a:moveTo>
                  <a:lnTo>
                    <a:pt x="112" y="0"/>
                  </a:lnTo>
                  <a:lnTo>
                    <a:pt x="124" y="12"/>
                  </a:lnTo>
                  <a:lnTo>
                    <a:pt x="10"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0" name="Freeform 94">
              <a:extLst>
                <a:ext uri="{FF2B5EF4-FFF2-40B4-BE49-F238E27FC236}">
                  <a16:creationId xmlns:a16="http://schemas.microsoft.com/office/drawing/2014/main" xmlns="" id="{F195254C-B7F7-4F24-9DC9-B392E12DF94F}"/>
                </a:ext>
              </a:extLst>
            </p:cNvPr>
            <p:cNvSpPr>
              <a:spLocks/>
            </p:cNvSpPr>
            <p:nvPr/>
          </p:nvSpPr>
          <p:spPr bwMode="auto">
            <a:xfrm>
              <a:off x="2690813" y="773113"/>
              <a:ext cx="196850" cy="196850"/>
            </a:xfrm>
            <a:custGeom>
              <a:avLst/>
              <a:gdLst>
                <a:gd name="T0" fmla="*/ 10 w 124"/>
                <a:gd name="T1" fmla="*/ 0 h 124"/>
                <a:gd name="T2" fmla="*/ 124 w 124"/>
                <a:gd name="T3" fmla="*/ 112 h 124"/>
                <a:gd name="T4" fmla="*/ 112 w 124"/>
                <a:gd name="T5" fmla="*/ 124 h 124"/>
                <a:gd name="T6" fmla="*/ 0 w 124"/>
                <a:gd name="T7" fmla="*/ 12 h 124"/>
                <a:gd name="T8" fmla="*/ 10 w 124"/>
                <a:gd name="T9" fmla="*/ 0 h 124"/>
              </a:gdLst>
              <a:ahLst/>
              <a:cxnLst>
                <a:cxn ang="0">
                  <a:pos x="T0" y="T1"/>
                </a:cxn>
                <a:cxn ang="0">
                  <a:pos x="T2" y="T3"/>
                </a:cxn>
                <a:cxn ang="0">
                  <a:pos x="T4" y="T5"/>
                </a:cxn>
                <a:cxn ang="0">
                  <a:pos x="T6" y="T7"/>
                </a:cxn>
                <a:cxn ang="0">
                  <a:pos x="T8" y="T9"/>
                </a:cxn>
              </a:cxnLst>
              <a:rect l="0" t="0" r="r" b="b"/>
              <a:pathLst>
                <a:path w="124" h="124">
                  <a:moveTo>
                    <a:pt x="10" y="0"/>
                  </a:moveTo>
                  <a:lnTo>
                    <a:pt x="124" y="112"/>
                  </a:lnTo>
                  <a:lnTo>
                    <a:pt x="112" y="124"/>
                  </a:lnTo>
                  <a:lnTo>
                    <a:pt x="0" y="12"/>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1" name="Rectangle 95">
              <a:extLst>
                <a:ext uri="{FF2B5EF4-FFF2-40B4-BE49-F238E27FC236}">
                  <a16:creationId xmlns:a16="http://schemas.microsoft.com/office/drawing/2014/main" xmlns="" id="{EA840885-7D19-4CAB-8ED7-22AFD3EF014A}"/>
                </a:ext>
              </a:extLst>
            </p:cNvPr>
            <p:cNvSpPr>
              <a:spLocks noChangeArrowheads="1"/>
            </p:cNvSpPr>
            <p:nvPr/>
          </p:nvSpPr>
          <p:spPr bwMode="auto">
            <a:xfrm>
              <a:off x="2674938" y="755650"/>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2" name="Freeform 96">
              <a:extLst>
                <a:ext uri="{FF2B5EF4-FFF2-40B4-BE49-F238E27FC236}">
                  <a16:creationId xmlns:a16="http://schemas.microsoft.com/office/drawing/2014/main" xmlns="" id="{1AC4AD05-693F-4C88-B485-79833C99770C}"/>
                </a:ext>
              </a:extLst>
            </p:cNvPr>
            <p:cNvSpPr>
              <a:spLocks/>
            </p:cNvSpPr>
            <p:nvPr/>
          </p:nvSpPr>
          <p:spPr bwMode="auto">
            <a:xfrm>
              <a:off x="2498725" y="773113"/>
              <a:ext cx="201613" cy="196850"/>
            </a:xfrm>
            <a:custGeom>
              <a:avLst/>
              <a:gdLst>
                <a:gd name="T0" fmla="*/ 0 w 127"/>
                <a:gd name="T1" fmla="*/ 112 h 124"/>
                <a:gd name="T2" fmla="*/ 115 w 127"/>
                <a:gd name="T3" fmla="*/ 0 h 124"/>
                <a:gd name="T4" fmla="*/ 127 w 127"/>
                <a:gd name="T5" fmla="*/ 12 h 124"/>
                <a:gd name="T6" fmla="*/ 12 w 127"/>
                <a:gd name="T7" fmla="*/ 124 h 124"/>
                <a:gd name="T8" fmla="*/ 0 w 127"/>
                <a:gd name="T9" fmla="*/ 112 h 124"/>
              </a:gdLst>
              <a:ahLst/>
              <a:cxnLst>
                <a:cxn ang="0">
                  <a:pos x="T0" y="T1"/>
                </a:cxn>
                <a:cxn ang="0">
                  <a:pos x="T2" y="T3"/>
                </a:cxn>
                <a:cxn ang="0">
                  <a:pos x="T4" y="T5"/>
                </a:cxn>
                <a:cxn ang="0">
                  <a:pos x="T6" y="T7"/>
                </a:cxn>
                <a:cxn ang="0">
                  <a:pos x="T8" y="T9"/>
                </a:cxn>
              </a:cxnLst>
              <a:rect l="0" t="0" r="r" b="b"/>
              <a:pathLst>
                <a:path w="127" h="124">
                  <a:moveTo>
                    <a:pt x="0" y="112"/>
                  </a:moveTo>
                  <a:lnTo>
                    <a:pt x="115" y="0"/>
                  </a:lnTo>
                  <a:lnTo>
                    <a:pt x="127"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3" name="Freeform 97">
              <a:extLst>
                <a:ext uri="{FF2B5EF4-FFF2-40B4-BE49-F238E27FC236}">
                  <a16:creationId xmlns:a16="http://schemas.microsoft.com/office/drawing/2014/main" xmlns="" id="{666541C1-D7C6-4D5F-AF16-6A839D76F5BB}"/>
                </a:ext>
              </a:extLst>
            </p:cNvPr>
            <p:cNvSpPr>
              <a:spLocks/>
            </p:cNvSpPr>
            <p:nvPr/>
          </p:nvSpPr>
          <p:spPr bwMode="auto">
            <a:xfrm>
              <a:off x="2498725" y="773113"/>
              <a:ext cx="201613" cy="196850"/>
            </a:xfrm>
            <a:custGeom>
              <a:avLst/>
              <a:gdLst>
                <a:gd name="T0" fmla="*/ 12 w 127"/>
                <a:gd name="T1" fmla="*/ 0 h 124"/>
                <a:gd name="T2" fmla="*/ 127 w 127"/>
                <a:gd name="T3" fmla="*/ 112 h 124"/>
                <a:gd name="T4" fmla="*/ 115 w 127"/>
                <a:gd name="T5" fmla="*/ 124 h 124"/>
                <a:gd name="T6" fmla="*/ 0 w 127"/>
                <a:gd name="T7" fmla="*/ 12 h 124"/>
                <a:gd name="T8" fmla="*/ 12 w 127"/>
                <a:gd name="T9" fmla="*/ 0 h 124"/>
              </a:gdLst>
              <a:ahLst/>
              <a:cxnLst>
                <a:cxn ang="0">
                  <a:pos x="T0" y="T1"/>
                </a:cxn>
                <a:cxn ang="0">
                  <a:pos x="T2" y="T3"/>
                </a:cxn>
                <a:cxn ang="0">
                  <a:pos x="T4" y="T5"/>
                </a:cxn>
                <a:cxn ang="0">
                  <a:pos x="T6" y="T7"/>
                </a:cxn>
                <a:cxn ang="0">
                  <a:pos x="T8" y="T9"/>
                </a:cxn>
              </a:cxnLst>
              <a:rect l="0" t="0" r="r" b="b"/>
              <a:pathLst>
                <a:path w="127" h="124">
                  <a:moveTo>
                    <a:pt x="12" y="0"/>
                  </a:moveTo>
                  <a:lnTo>
                    <a:pt x="127" y="112"/>
                  </a:lnTo>
                  <a:lnTo>
                    <a:pt x="115"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4" name="Rectangle 98">
              <a:extLst>
                <a:ext uri="{FF2B5EF4-FFF2-40B4-BE49-F238E27FC236}">
                  <a16:creationId xmlns:a16="http://schemas.microsoft.com/office/drawing/2014/main" xmlns="" id="{3C7CEAEE-7472-4ED9-94BF-0598489AD591}"/>
                </a:ext>
              </a:extLst>
            </p:cNvPr>
            <p:cNvSpPr>
              <a:spLocks noChangeArrowheads="1"/>
            </p:cNvSpPr>
            <p:nvPr/>
          </p:nvSpPr>
          <p:spPr bwMode="auto">
            <a:xfrm>
              <a:off x="2486025" y="755650"/>
              <a:ext cx="41275" cy="2301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5" name="Freeform 99">
              <a:extLst>
                <a:ext uri="{FF2B5EF4-FFF2-40B4-BE49-F238E27FC236}">
                  <a16:creationId xmlns:a16="http://schemas.microsoft.com/office/drawing/2014/main" xmlns="" id="{EC6414C8-278E-4F46-AD6D-24C0962AA774}"/>
                </a:ext>
              </a:extLst>
            </p:cNvPr>
            <p:cNvSpPr>
              <a:spLocks/>
            </p:cNvSpPr>
            <p:nvPr/>
          </p:nvSpPr>
          <p:spPr bwMode="auto">
            <a:xfrm>
              <a:off x="2311400" y="773113"/>
              <a:ext cx="196850" cy="196850"/>
            </a:xfrm>
            <a:custGeom>
              <a:avLst/>
              <a:gdLst>
                <a:gd name="T0" fmla="*/ 0 w 124"/>
                <a:gd name="T1" fmla="*/ 112 h 124"/>
                <a:gd name="T2" fmla="*/ 112 w 124"/>
                <a:gd name="T3" fmla="*/ 0 h 124"/>
                <a:gd name="T4" fmla="*/ 124 w 124"/>
                <a:gd name="T5" fmla="*/ 12 h 124"/>
                <a:gd name="T6" fmla="*/ 12 w 124"/>
                <a:gd name="T7" fmla="*/ 124 h 124"/>
                <a:gd name="T8" fmla="*/ 0 w 124"/>
                <a:gd name="T9" fmla="*/ 112 h 124"/>
              </a:gdLst>
              <a:ahLst/>
              <a:cxnLst>
                <a:cxn ang="0">
                  <a:pos x="T0" y="T1"/>
                </a:cxn>
                <a:cxn ang="0">
                  <a:pos x="T2" y="T3"/>
                </a:cxn>
                <a:cxn ang="0">
                  <a:pos x="T4" y="T5"/>
                </a:cxn>
                <a:cxn ang="0">
                  <a:pos x="T6" y="T7"/>
                </a:cxn>
                <a:cxn ang="0">
                  <a:pos x="T8" y="T9"/>
                </a:cxn>
              </a:cxnLst>
              <a:rect l="0" t="0" r="r" b="b"/>
              <a:pathLst>
                <a:path w="124" h="124">
                  <a:moveTo>
                    <a:pt x="0" y="112"/>
                  </a:moveTo>
                  <a:lnTo>
                    <a:pt x="112" y="0"/>
                  </a:lnTo>
                  <a:lnTo>
                    <a:pt x="124" y="12"/>
                  </a:lnTo>
                  <a:lnTo>
                    <a:pt x="12" y="124"/>
                  </a:ln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6" name="Freeform 100">
              <a:extLst>
                <a:ext uri="{FF2B5EF4-FFF2-40B4-BE49-F238E27FC236}">
                  <a16:creationId xmlns:a16="http://schemas.microsoft.com/office/drawing/2014/main" xmlns="" id="{4135BE9C-72D5-4576-8890-AE504690A6FF}"/>
                </a:ext>
              </a:extLst>
            </p:cNvPr>
            <p:cNvSpPr>
              <a:spLocks/>
            </p:cNvSpPr>
            <p:nvPr/>
          </p:nvSpPr>
          <p:spPr bwMode="auto">
            <a:xfrm>
              <a:off x="2311400" y="773113"/>
              <a:ext cx="196850" cy="196850"/>
            </a:xfrm>
            <a:custGeom>
              <a:avLst/>
              <a:gdLst>
                <a:gd name="T0" fmla="*/ 12 w 124"/>
                <a:gd name="T1" fmla="*/ 0 h 124"/>
                <a:gd name="T2" fmla="*/ 124 w 124"/>
                <a:gd name="T3" fmla="*/ 112 h 124"/>
                <a:gd name="T4" fmla="*/ 112 w 124"/>
                <a:gd name="T5" fmla="*/ 124 h 124"/>
                <a:gd name="T6" fmla="*/ 0 w 124"/>
                <a:gd name="T7" fmla="*/ 12 h 124"/>
                <a:gd name="T8" fmla="*/ 12 w 124"/>
                <a:gd name="T9" fmla="*/ 0 h 124"/>
              </a:gdLst>
              <a:ahLst/>
              <a:cxnLst>
                <a:cxn ang="0">
                  <a:pos x="T0" y="T1"/>
                </a:cxn>
                <a:cxn ang="0">
                  <a:pos x="T2" y="T3"/>
                </a:cxn>
                <a:cxn ang="0">
                  <a:pos x="T4" y="T5"/>
                </a:cxn>
                <a:cxn ang="0">
                  <a:pos x="T6" y="T7"/>
                </a:cxn>
                <a:cxn ang="0">
                  <a:pos x="T8" y="T9"/>
                </a:cxn>
              </a:cxnLst>
              <a:rect l="0" t="0" r="r" b="b"/>
              <a:pathLst>
                <a:path w="124" h="124">
                  <a:moveTo>
                    <a:pt x="12" y="0"/>
                  </a:moveTo>
                  <a:lnTo>
                    <a:pt x="124" y="112"/>
                  </a:lnTo>
                  <a:lnTo>
                    <a:pt x="112" y="124"/>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7" name="Freeform 101">
              <a:extLst>
                <a:ext uri="{FF2B5EF4-FFF2-40B4-BE49-F238E27FC236}">
                  <a16:creationId xmlns:a16="http://schemas.microsoft.com/office/drawing/2014/main" xmlns="" id="{7DFFFF19-B354-48C6-9DBC-9789904555A0}"/>
                </a:ext>
              </a:extLst>
            </p:cNvPr>
            <p:cNvSpPr>
              <a:spLocks/>
            </p:cNvSpPr>
            <p:nvPr/>
          </p:nvSpPr>
          <p:spPr bwMode="auto">
            <a:xfrm>
              <a:off x="1052513" y="628650"/>
              <a:ext cx="652463" cy="474662"/>
            </a:xfrm>
            <a:custGeom>
              <a:avLst/>
              <a:gdLst>
                <a:gd name="T0" fmla="*/ 205 w 205"/>
                <a:gd name="T1" fmla="*/ 149 h 149"/>
                <a:gd name="T2" fmla="*/ 0 w 205"/>
                <a:gd name="T3" fmla="*/ 149 h 149"/>
                <a:gd name="T4" fmla="*/ 0 w 205"/>
                <a:gd name="T5" fmla="*/ 0 h 149"/>
                <a:gd name="T6" fmla="*/ 125 w 205"/>
                <a:gd name="T7" fmla="*/ 0 h 149"/>
                <a:gd name="T8" fmla="*/ 205 w 205"/>
                <a:gd name="T9" fmla="*/ 67 h 149"/>
                <a:gd name="T10" fmla="*/ 205 w 205"/>
                <a:gd name="T11" fmla="*/ 149 h 149"/>
              </a:gdLst>
              <a:ahLst/>
              <a:cxnLst>
                <a:cxn ang="0">
                  <a:pos x="T0" y="T1"/>
                </a:cxn>
                <a:cxn ang="0">
                  <a:pos x="T2" y="T3"/>
                </a:cxn>
                <a:cxn ang="0">
                  <a:pos x="T4" y="T5"/>
                </a:cxn>
                <a:cxn ang="0">
                  <a:pos x="T6" y="T7"/>
                </a:cxn>
                <a:cxn ang="0">
                  <a:pos x="T8" y="T9"/>
                </a:cxn>
                <a:cxn ang="0">
                  <a:pos x="T10" y="T11"/>
                </a:cxn>
              </a:cxnLst>
              <a:rect l="0" t="0" r="r" b="b"/>
              <a:pathLst>
                <a:path w="205" h="149">
                  <a:moveTo>
                    <a:pt x="205" y="149"/>
                  </a:moveTo>
                  <a:cubicBezTo>
                    <a:pt x="0" y="149"/>
                    <a:pt x="0" y="149"/>
                    <a:pt x="0" y="149"/>
                  </a:cubicBezTo>
                  <a:cubicBezTo>
                    <a:pt x="0" y="0"/>
                    <a:pt x="0" y="0"/>
                    <a:pt x="0" y="0"/>
                  </a:cubicBezTo>
                  <a:cubicBezTo>
                    <a:pt x="125" y="0"/>
                    <a:pt x="125" y="0"/>
                    <a:pt x="125" y="0"/>
                  </a:cubicBezTo>
                  <a:cubicBezTo>
                    <a:pt x="169" y="0"/>
                    <a:pt x="205" y="30"/>
                    <a:pt x="205" y="67"/>
                  </a:cubicBezTo>
                  <a:lnTo>
                    <a:pt x="205" y="1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8" name="Rectangle 102">
              <a:extLst>
                <a:ext uri="{FF2B5EF4-FFF2-40B4-BE49-F238E27FC236}">
                  <a16:creationId xmlns:a16="http://schemas.microsoft.com/office/drawing/2014/main" xmlns="" id="{9DA132F7-FC04-49FE-B13F-CABFE903991E}"/>
                </a:ext>
              </a:extLst>
            </p:cNvPr>
            <p:cNvSpPr>
              <a:spLocks noChangeArrowheads="1"/>
            </p:cNvSpPr>
            <p:nvPr/>
          </p:nvSpPr>
          <p:spPr bwMode="auto">
            <a:xfrm>
              <a:off x="236538" y="698500"/>
              <a:ext cx="219075" cy="4905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9" name="Freeform 103">
              <a:extLst>
                <a:ext uri="{FF2B5EF4-FFF2-40B4-BE49-F238E27FC236}">
                  <a16:creationId xmlns:a16="http://schemas.microsoft.com/office/drawing/2014/main" xmlns="" id="{F707C6BE-0D06-4FFF-941B-8141E1FB0C16}"/>
                </a:ext>
              </a:extLst>
            </p:cNvPr>
            <p:cNvSpPr>
              <a:spLocks/>
            </p:cNvSpPr>
            <p:nvPr/>
          </p:nvSpPr>
          <p:spPr bwMode="auto">
            <a:xfrm>
              <a:off x="411163" y="1588"/>
              <a:ext cx="3952875" cy="977900"/>
            </a:xfrm>
            <a:custGeom>
              <a:avLst/>
              <a:gdLst>
                <a:gd name="T0" fmla="*/ 2474 w 2490"/>
                <a:gd name="T1" fmla="*/ 616 h 616"/>
                <a:gd name="T2" fmla="*/ 580 w 2490"/>
                <a:gd name="T3" fmla="*/ 48 h 616"/>
                <a:gd name="T4" fmla="*/ 28 w 2490"/>
                <a:gd name="T5" fmla="*/ 469 h 616"/>
                <a:gd name="T6" fmla="*/ 0 w 2490"/>
                <a:gd name="T7" fmla="*/ 437 h 616"/>
                <a:gd name="T8" fmla="*/ 572 w 2490"/>
                <a:gd name="T9" fmla="*/ 0 h 616"/>
                <a:gd name="T10" fmla="*/ 2490 w 2490"/>
                <a:gd name="T11" fmla="*/ 578 h 616"/>
                <a:gd name="T12" fmla="*/ 2474 w 2490"/>
                <a:gd name="T13" fmla="*/ 616 h 616"/>
              </a:gdLst>
              <a:ahLst/>
              <a:cxnLst>
                <a:cxn ang="0">
                  <a:pos x="T0" y="T1"/>
                </a:cxn>
                <a:cxn ang="0">
                  <a:pos x="T2" y="T3"/>
                </a:cxn>
                <a:cxn ang="0">
                  <a:pos x="T4" y="T5"/>
                </a:cxn>
                <a:cxn ang="0">
                  <a:pos x="T6" y="T7"/>
                </a:cxn>
                <a:cxn ang="0">
                  <a:pos x="T8" y="T9"/>
                </a:cxn>
                <a:cxn ang="0">
                  <a:pos x="T10" y="T11"/>
                </a:cxn>
                <a:cxn ang="0">
                  <a:pos x="T12" y="T13"/>
                </a:cxn>
              </a:cxnLst>
              <a:rect l="0" t="0" r="r" b="b"/>
              <a:pathLst>
                <a:path w="2490" h="616">
                  <a:moveTo>
                    <a:pt x="2474" y="616"/>
                  </a:moveTo>
                  <a:lnTo>
                    <a:pt x="580" y="48"/>
                  </a:lnTo>
                  <a:lnTo>
                    <a:pt x="28" y="469"/>
                  </a:lnTo>
                  <a:lnTo>
                    <a:pt x="0" y="437"/>
                  </a:lnTo>
                  <a:lnTo>
                    <a:pt x="572" y="0"/>
                  </a:lnTo>
                  <a:lnTo>
                    <a:pt x="2490" y="578"/>
                  </a:lnTo>
                  <a:lnTo>
                    <a:pt x="2474" y="6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0" name="Rectangle 104">
              <a:extLst>
                <a:ext uri="{FF2B5EF4-FFF2-40B4-BE49-F238E27FC236}">
                  <a16:creationId xmlns:a16="http://schemas.microsoft.com/office/drawing/2014/main" xmlns="" id="{66AD34D4-D5AF-44CE-828C-70C26CA1C4D7}"/>
                </a:ext>
              </a:extLst>
            </p:cNvPr>
            <p:cNvSpPr>
              <a:spLocks noChangeArrowheads="1"/>
            </p:cNvSpPr>
            <p:nvPr/>
          </p:nvSpPr>
          <p:spPr bwMode="auto">
            <a:xfrm>
              <a:off x="4294188" y="966788"/>
              <a:ext cx="44450" cy="1012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1" name="Rectangle 105">
              <a:extLst>
                <a:ext uri="{FF2B5EF4-FFF2-40B4-BE49-F238E27FC236}">
                  <a16:creationId xmlns:a16="http://schemas.microsoft.com/office/drawing/2014/main" xmlns="" id="{6BE6EA7D-4D6A-40A9-914C-3C8B8947AEB1}"/>
                </a:ext>
              </a:extLst>
            </p:cNvPr>
            <p:cNvSpPr>
              <a:spLocks noChangeArrowheads="1"/>
            </p:cNvSpPr>
            <p:nvPr/>
          </p:nvSpPr>
          <p:spPr bwMode="auto">
            <a:xfrm>
              <a:off x="3952875" y="1938338"/>
              <a:ext cx="736600" cy="2413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2" name="Rectangle 106">
              <a:extLst>
                <a:ext uri="{FF2B5EF4-FFF2-40B4-BE49-F238E27FC236}">
                  <a16:creationId xmlns:a16="http://schemas.microsoft.com/office/drawing/2014/main" xmlns="" id="{DF0C5101-559D-40FA-960A-D72D4EB95992}"/>
                </a:ext>
              </a:extLst>
            </p:cNvPr>
            <p:cNvSpPr>
              <a:spLocks noChangeArrowheads="1"/>
            </p:cNvSpPr>
            <p:nvPr/>
          </p:nvSpPr>
          <p:spPr bwMode="auto">
            <a:xfrm>
              <a:off x="4224338" y="1855788"/>
              <a:ext cx="187325"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3" name="Rectangle 107">
              <a:extLst>
                <a:ext uri="{FF2B5EF4-FFF2-40B4-BE49-F238E27FC236}">
                  <a16:creationId xmlns:a16="http://schemas.microsoft.com/office/drawing/2014/main" xmlns="" id="{F8E12AEC-DA90-401E-94A4-E0858BC0330F}"/>
                </a:ext>
              </a:extLst>
            </p:cNvPr>
            <p:cNvSpPr>
              <a:spLocks noChangeArrowheads="1"/>
            </p:cNvSpPr>
            <p:nvPr/>
          </p:nvSpPr>
          <p:spPr bwMode="auto">
            <a:xfrm>
              <a:off x="3044825" y="752475"/>
              <a:ext cx="771525" cy="36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4" name="Freeform 108">
              <a:extLst>
                <a:ext uri="{FF2B5EF4-FFF2-40B4-BE49-F238E27FC236}">
                  <a16:creationId xmlns:a16="http://schemas.microsoft.com/office/drawing/2014/main" xmlns="" id="{9F873FB8-662E-40F6-8787-B42B0F67ED05}"/>
                </a:ext>
              </a:extLst>
            </p:cNvPr>
            <p:cNvSpPr>
              <a:spLocks/>
            </p:cNvSpPr>
            <p:nvPr/>
          </p:nvSpPr>
          <p:spPr bwMode="auto">
            <a:xfrm>
              <a:off x="3044825" y="900113"/>
              <a:ext cx="1287463" cy="88900"/>
            </a:xfrm>
            <a:custGeom>
              <a:avLst/>
              <a:gdLst>
                <a:gd name="T0" fmla="*/ 0 w 811"/>
                <a:gd name="T1" fmla="*/ 56 h 56"/>
                <a:gd name="T2" fmla="*/ 0 w 811"/>
                <a:gd name="T3" fmla="*/ 30 h 56"/>
                <a:gd name="T4" fmla="*/ 725 w 811"/>
                <a:gd name="T5" fmla="*/ 30 h 56"/>
                <a:gd name="T6" fmla="*/ 735 w 811"/>
                <a:gd name="T7" fmla="*/ 0 h 56"/>
                <a:gd name="T8" fmla="*/ 811 w 811"/>
                <a:gd name="T9" fmla="*/ 30 h 56"/>
                <a:gd name="T10" fmla="*/ 811 w 811"/>
                <a:gd name="T11" fmla="*/ 56 h 56"/>
                <a:gd name="T12" fmla="*/ 0 w 811"/>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811" h="56">
                  <a:moveTo>
                    <a:pt x="0" y="56"/>
                  </a:moveTo>
                  <a:lnTo>
                    <a:pt x="0" y="30"/>
                  </a:lnTo>
                  <a:lnTo>
                    <a:pt x="725" y="30"/>
                  </a:lnTo>
                  <a:lnTo>
                    <a:pt x="735" y="0"/>
                  </a:lnTo>
                  <a:lnTo>
                    <a:pt x="811" y="30"/>
                  </a:lnTo>
                  <a:lnTo>
                    <a:pt x="811" y="56"/>
                  </a:lnTo>
                  <a:lnTo>
                    <a:pt x="0"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5" name="Rectangle 109">
              <a:extLst>
                <a:ext uri="{FF2B5EF4-FFF2-40B4-BE49-F238E27FC236}">
                  <a16:creationId xmlns:a16="http://schemas.microsoft.com/office/drawing/2014/main" xmlns="" id="{4E1F0F9F-9EBA-4F27-8CE9-9BD9A3FE2AD2}"/>
                </a:ext>
              </a:extLst>
            </p:cNvPr>
            <p:cNvSpPr>
              <a:spLocks noChangeArrowheads="1"/>
            </p:cNvSpPr>
            <p:nvPr/>
          </p:nvSpPr>
          <p:spPr bwMode="auto">
            <a:xfrm>
              <a:off x="3781425" y="752475"/>
              <a:ext cx="34925" cy="214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6" name="Rectangle 110">
              <a:extLst>
                <a:ext uri="{FF2B5EF4-FFF2-40B4-BE49-F238E27FC236}">
                  <a16:creationId xmlns:a16="http://schemas.microsoft.com/office/drawing/2014/main" xmlns="" id="{710444E4-A343-4CA2-AD27-64916BBAB019}"/>
                </a:ext>
              </a:extLst>
            </p:cNvPr>
            <p:cNvSpPr>
              <a:spLocks noChangeArrowheads="1"/>
            </p:cNvSpPr>
            <p:nvPr/>
          </p:nvSpPr>
          <p:spPr bwMode="auto">
            <a:xfrm>
              <a:off x="3949700" y="820738"/>
              <a:ext cx="38100" cy="1333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7" name="Freeform 111">
              <a:extLst>
                <a:ext uri="{FF2B5EF4-FFF2-40B4-BE49-F238E27FC236}">
                  <a16:creationId xmlns:a16="http://schemas.microsoft.com/office/drawing/2014/main" xmlns="" id="{8F7DBF22-F2C7-46CA-B179-8E91D54E1E45}"/>
                </a:ext>
              </a:extLst>
            </p:cNvPr>
            <p:cNvSpPr>
              <a:spLocks/>
            </p:cNvSpPr>
            <p:nvPr/>
          </p:nvSpPr>
          <p:spPr bwMode="auto">
            <a:xfrm>
              <a:off x="3614738" y="768350"/>
              <a:ext cx="185738" cy="185737"/>
            </a:xfrm>
            <a:custGeom>
              <a:avLst/>
              <a:gdLst>
                <a:gd name="T0" fmla="*/ 0 w 117"/>
                <a:gd name="T1" fmla="*/ 105 h 117"/>
                <a:gd name="T2" fmla="*/ 107 w 117"/>
                <a:gd name="T3" fmla="*/ 0 h 117"/>
                <a:gd name="T4" fmla="*/ 117 w 117"/>
                <a:gd name="T5" fmla="*/ 11 h 117"/>
                <a:gd name="T6" fmla="*/ 12 w 117"/>
                <a:gd name="T7" fmla="*/ 117 h 117"/>
                <a:gd name="T8" fmla="*/ 0 w 117"/>
                <a:gd name="T9" fmla="*/ 105 h 117"/>
              </a:gdLst>
              <a:ahLst/>
              <a:cxnLst>
                <a:cxn ang="0">
                  <a:pos x="T0" y="T1"/>
                </a:cxn>
                <a:cxn ang="0">
                  <a:pos x="T2" y="T3"/>
                </a:cxn>
                <a:cxn ang="0">
                  <a:pos x="T4" y="T5"/>
                </a:cxn>
                <a:cxn ang="0">
                  <a:pos x="T6" y="T7"/>
                </a:cxn>
                <a:cxn ang="0">
                  <a:pos x="T8" y="T9"/>
                </a:cxn>
              </a:cxnLst>
              <a:rect l="0" t="0" r="r" b="b"/>
              <a:pathLst>
                <a:path w="117" h="117">
                  <a:moveTo>
                    <a:pt x="0" y="105"/>
                  </a:moveTo>
                  <a:lnTo>
                    <a:pt x="107" y="0"/>
                  </a:lnTo>
                  <a:lnTo>
                    <a:pt x="117" y="11"/>
                  </a:lnTo>
                  <a:lnTo>
                    <a:pt x="12" y="117"/>
                  </a:lnTo>
                  <a:lnTo>
                    <a:pt x="0"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8" name="Freeform 112">
              <a:extLst>
                <a:ext uri="{FF2B5EF4-FFF2-40B4-BE49-F238E27FC236}">
                  <a16:creationId xmlns:a16="http://schemas.microsoft.com/office/drawing/2014/main" xmlns="" id="{209BCE25-38EE-48B7-822C-79B0EE0A556F}"/>
                </a:ext>
              </a:extLst>
            </p:cNvPr>
            <p:cNvSpPr>
              <a:spLocks/>
            </p:cNvSpPr>
            <p:nvPr/>
          </p:nvSpPr>
          <p:spPr bwMode="auto">
            <a:xfrm>
              <a:off x="3797300" y="814388"/>
              <a:ext cx="142875" cy="139700"/>
            </a:xfrm>
            <a:custGeom>
              <a:avLst/>
              <a:gdLst>
                <a:gd name="T0" fmla="*/ 0 w 90"/>
                <a:gd name="T1" fmla="*/ 78 h 88"/>
                <a:gd name="T2" fmla="*/ 78 w 90"/>
                <a:gd name="T3" fmla="*/ 0 h 88"/>
                <a:gd name="T4" fmla="*/ 90 w 90"/>
                <a:gd name="T5" fmla="*/ 10 h 88"/>
                <a:gd name="T6" fmla="*/ 12 w 90"/>
                <a:gd name="T7" fmla="*/ 88 h 88"/>
                <a:gd name="T8" fmla="*/ 0 w 90"/>
                <a:gd name="T9" fmla="*/ 78 h 88"/>
              </a:gdLst>
              <a:ahLst/>
              <a:cxnLst>
                <a:cxn ang="0">
                  <a:pos x="T0" y="T1"/>
                </a:cxn>
                <a:cxn ang="0">
                  <a:pos x="T2" y="T3"/>
                </a:cxn>
                <a:cxn ang="0">
                  <a:pos x="T4" y="T5"/>
                </a:cxn>
                <a:cxn ang="0">
                  <a:pos x="T6" y="T7"/>
                </a:cxn>
                <a:cxn ang="0">
                  <a:pos x="T8" y="T9"/>
                </a:cxn>
              </a:cxnLst>
              <a:rect l="0" t="0" r="r" b="b"/>
              <a:pathLst>
                <a:path w="90" h="88">
                  <a:moveTo>
                    <a:pt x="0" y="78"/>
                  </a:moveTo>
                  <a:lnTo>
                    <a:pt x="78" y="0"/>
                  </a:lnTo>
                  <a:lnTo>
                    <a:pt x="90" y="10"/>
                  </a:lnTo>
                  <a:lnTo>
                    <a:pt x="12" y="88"/>
                  </a:lnTo>
                  <a:lnTo>
                    <a:pt x="0"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9" name="Freeform 113">
              <a:extLst>
                <a:ext uri="{FF2B5EF4-FFF2-40B4-BE49-F238E27FC236}">
                  <a16:creationId xmlns:a16="http://schemas.microsoft.com/office/drawing/2014/main" xmlns="" id="{425F2677-F7F1-45B4-A795-5CBB310FBF17}"/>
                </a:ext>
              </a:extLst>
            </p:cNvPr>
            <p:cNvSpPr>
              <a:spLocks/>
            </p:cNvSpPr>
            <p:nvPr/>
          </p:nvSpPr>
          <p:spPr bwMode="auto">
            <a:xfrm>
              <a:off x="3614738" y="768350"/>
              <a:ext cx="185738" cy="185737"/>
            </a:xfrm>
            <a:custGeom>
              <a:avLst/>
              <a:gdLst>
                <a:gd name="T0" fmla="*/ 12 w 117"/>
                <a:gd name="T1" fmla="*/ 0 h 117"/>
                <a:gd name="T2" fmla="*/ 117 w 117"/>
                <a:gd name="T3" fmla="*/ 105 h 117"/>
                <a:gd name="T4" fmla="*/ 107 w 117"/>
                <a:gd name="T5" fmla="*/ 117 h 117"/>
                <a:gd name="T6" fmla="*/ 0 w 117"/>
                <a:gd name="T7" fmla="*/ 11 h 117"/>
                <a:gd name="T8" fmla="*/ 12 w 117"/>
                <a:gd name="T9" fmla="*/ 0 h 117"/>
              </a:gdLst>
              <a:ahLst/>
              <a:cxnLst>
                <a:cxn ang="0">
                  <a:pos x="T0" y="T1"/>
                </a:cxn>
                <a:cxn ang="0">
                  <a:pos x="T2" y="T3"/>
                </a:cxn>
                <a:cxn ang="0">
                  <a:pos x="T4" y="T5"/>
                </a:cxn>
                <a:cxn ang="0">
                  <a:pos x="T6" y="T7"/>
                </a:cxn>
                <a:cxn ang="0">
                  <a:pos x="T8" y="T9"/>
                </a:cxn>
              </a:cxnLst>
              <a:rect l="0" t="0" r="r" b="b"/>
              <a:pathLst>
                <a:path w="117" h="117">
                  <a:moveTo>
                    <a:pt x="12" y="0"/>
                  </a:moveTo>
                  <a:lnTo>
                    <a:pt x="117" y="105"/>
                  </a:lnTo>
                  <a:lnTo>
                    <a:pt x="107" y="117"/>
                  </a:lnTo>
                  <a:lnTo>
                    <a:pt x="0" y="11"/>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0" name="Rectangle 114">
              <a:extLst>
                <a:ext uri="{FF2B5EF4-FFF2-40B4-BE49-F238E27FC236}">
                  <a16:creationId xmlns:a16="http://schemas.microsoft.com/office/drawing/2014/main" xmlns="" id="{6CE6152C-EB38-4D0B-93BD-B058186C4903}"/>
                </a:ext>
              </a:extLst>
            </p:cNvPr>
            <p:cNvSpPr>
              <a:spLocks noChangeArrowheads="1"/>
            </p:cNvSpPr>
            <p:nvPr/>
          </p:nvSpPr>
          <p:spPr bwMode="auto">
            <a:xfrm>
              <a:off x="3602038" y="752475"/>
              <a:ext cx="38100" cy="214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1" name="Freeform 115">
              <a:extLst>
                <a:ext uri="{FF2B5EF4-FFF2-40B4-BE49-F238E27FC236}">
                  <a16:creationId xmlns:a16="http://schemas.microsoft.com/office/drawing/2014/main" xmlns="" id="{5E60347D-F0A9-4A58-A6CB-2361F02A2AAF}"/>
                </a:ext>
              </a:extLst>
            </p:cNvPr>
            <p:cNvSpPr>
              <a:spLocks/>
            </p:cNvSpPr>
            <p:nvPr/>
          </p:nvSpPr>
          <p:spPr bwMode="auto">
            <a:xfrm>
              <a:off x="3440113" y="768350"/>
              <a:ext cx="184150" cy="185737"/>
            </a:xfrm>
            <a:custGeom>
              <a:avLst/>
              <a:gdLst>
                <a:gd name="T0" fmla="*/ 0 w 116"/>
                <a:gd name="T1" fmla="*/ 105 h 117"/>
                <a:gd name="T2" fmla="*/ 104 w 116"/>
                <a:gd name="T3" fmla="*/ 0 h 117"/>
                <a:gd name="T4" fmla="*/ 116 w 116"/>
                <a:gd name="T5" fmla="*/ 11 h 117"/>
                <a:gd name="T6" fmla="*/ 10 w 116"/>
                <a:gd name="T7" fmla="*/ 117 h 117"/>
                <a:gd name="T8" fmla="*/ 0 w 116"/>
                <a:gd name="T9" fmla="*/ 105 h 117"/>
              </a:gdLst>
              <a:ahLst/>
              <a:cxnLst>
                <a:cxn ang="0">
                  <a:pos x="T0" y="T1"/>
                </a:cxn>
                <a:cxn ang="0">
                  <a:pos x="T2" y="T3"/>
                </a:cxn>
                <a:cxn ang="0">
                  <a:pos x="T4" y="T5"/>
                </a:cxn>
                <a:cxn ang="0">
                  <a:pos x="T6" y="T7"/>
                </a:cxn>
                <a:cxn ang="0">
                  <a:pos x="T8" y="T9"/>
                </a:cxn>
              </a:cxnLst>
              <a:rect l="0" t="0" r="r" b="b"/>
              <a:pathLst>
                <a:path w="116" h="117">
                  <a:moveTo>
                    <a:pt x="0" y="105"/>
                  </a:moveTo>
                  <a:lnTo>
                    <a:pt x="104" y="0"/>
                  </a:lnTo>
                  <a:lnTo>
                    <a:pt x="116" y="11"/>
                  </a:lnTo>
                  <a:lnTo>
                    <a:pt x="10" y="117"/>
                  </a:lnTo>
                  <a:lnTo>
                    <a:pt x="0"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2" name="Freeform 116">
              <a:extLst>
                <a:ext uri="{FF2B5EF4-FFF2-40B4-BE49-F238E27FC236}">
                  <a16:creationId xmlns:a16="http://schemas.microsoft.com/office/drawing/2014/main" xmlns="" id="{FCF93B89-6FA9-47AB-96B1-3AD268269E50}"/>
                </a:ext>
              </a:extLst>
            </p:cNvPr>
            <p:cNvSpPr>
              <a:spLocks/>
            </p:cNvSpPr>
            <p:nvPr/>
          </p:nvSpPr>
          <p:spPr bwMode="auto">
            <a:xfrm>
              <a:off x="3440113" y="768350"/>
              <a:ext cx="184150" cy="185737"/>
            </a:xfrm>
            <a:custGeom>
              <a:avLst/>
              <a:gdLst>
                <a:gd name="T0" fmla="*/ 10 w 116"/>
                <a:gd name="T1" fmla="*/ 0 h 117"/>
                <a:gd name="T2" fmla="*/ 116 w 116"/>
                <a:gd name="T3" fmla="*/ 105 h 117"/>
                <a:gd name="T4" fmla="*/ 104 w 116"/>
                <a:gd name="T5" fmla="*/ 117 h 117"/>
                <a:gd name="T6" fmla="*/ 0 w 116"/>
                <a:gd name="T7" fmla="*/ 11 h 117"/>
                <a:gd name="T8" fmla="*/ 10 w 116"/>
                <a:gd name="T9" fmla="*/ 0 h 117"/>
              </a:gdLst>
              <a:ahLst/>
              <a:cxnLst>
                <a:cxn ang="0">
                  <a:pos x="T0" y="T1"/>
                </a:cxn>
                <a:cxn ang="0">
                  <a:pos x="T2" y="T3"/>
                </a:cxn>
                <a:cxn ang="0">
                  <a:pos x="T4" y="T5"/>
                </a:cxn>
                <a:cxn ang="0">
                  <a:pos x="T6" y="T7"/>
                </a:cxn>
                <a:cxn ang="0">
                  <a:pos x="T8" y="T9"/>
                </a:cxn>
              </a:cxnLst>
              <a:rect l="0" t="0" r="r" b="b"/>
              <a:pathLst>
                <a:path w="116" h="117">
                  <a:moveTo>
                    <a:pt x="10" y="0"/>
                  </a:moveTo>
                  <a:lnTo>
                    <a:pt x="116" y="105"/>
                  </a:lnTo>
                  <a:lnTo>
                    <a:pt x="104" y="117"/>
                  </a:lnTo>
                  <a:lnTo>
                    <a:pt x="0" y="11"/>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3" name="Rectangle 117">
              <a:extLst>
                <a:ext uri="{FF2B5EF4-FFF2-40B4-BE49-F238E27FC236}">
                  <a16:creationId xmlns:a16="http://schemas.microsoft.com/office/drawing/2014/main" xmlns="" id="{246BFEA0-B911-43EE-A56A-7C2AA169C3CD}"/>
                </a:ext>
              </a:extLst>
            </p:cNvPr>
            <p:cNvSpPr>
              <a:spLocks noChangeArrowheads="1"/>
            </p:cNvSpPr>
            <p:nvPr/>
          </p:nvSpPr>
          <p:spPr bwMode="auto">
            <a:xfrm>
              <a:off x="3427413" y="752475"/>
              <a:ext cx="38100" cy="214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4" name="Freeform 118">
              <a:extLst>
                <a:ext uri="{FF2B5EF4-FFF2-40B4-BE49-F238E27FC236}">
                  <a16:creationId xmlns:a16="http://schemas.microsoft.com/office/drawing/2014/main" xmlns="" id="{94F5F43D-1DD4-4645-9351-EBC38108391B}"/>
                </a:ext>
              </a:extLst>
            </p:cNvPr>
            <p:cNvSpPr>
              <a:spLocks/>
            </p:cNvSpPr>
            <p:nvPr/>
          </p:nvSpPr>
          <p:spPr bwMode="auto">
            <a:xfrm>
              <a:off x="3260725" y="768350"/>
              <a:ext cx="188913" cy="185737"/>
            </a:xfrm>
            <a:custGeom>
              <a:avLst/>
              <a:gdLst>
                <a:gd name="T0" fmla="*/ 0 w 119"/>
                <a:gd name="T1" fmla="*/ 105 h 117"/>
                <a:gd name="T2" fmla="*/ 107 w 119"/>
                <a:gd name="T3" fmla="*/ 0 h 117"/>
                <a:gd name="T4" fmla="*/ 119 w 119"/>
                <a:gd name="T5" fmla="*/ 11 h 117"/>
                <a:gd name="T6" fmla="*/ 12 w 119"/>
                <a:gd name="T7" fmla="*/ 117 h 117"/>
                <a:gd name="T8" fmla="*/ 0 w 119"/>
                <a:gd name="T9" fmla="*/ 105 h 117"/>
              </a:gdLst>
              <a:ahLst/>
              <a:cxnLst>
                <a:cxn ang="0">
                  <a:pos x="T0" y="T1"/>
                </a:cxn>
                <a:cxn ang="0">
                  <a:pos x="T2" y="T3"/>
                </a:cxn>
                <a:cxn ang="0">
                  <a:pos x="T4" y="T5"/>
                </a:cxn>
                <a:cxn ang="0">
                  <a:pos x="T6" y="T7"/>
                </a:cxn>
                <a:cxn ang="0">
                  <a:pos x="T8" y="T9"/>
                </a:cxn>
              </a:cxnLst>
              <a:rect l="0" t="0" r="r" b="b"/>
              <a:pathLst>
                <a:path w="119" h="117">
                  <a:moveTo>
                    <a:pt x="0" y="105"/>
                  </a:moveTo>
                  <a:lnTo>
                    <a:pt x="107" y="0"/>
                  </a:lnTo>
                  <a:lnTo>
                    <a:pt x="119" y="11"/>
                  </a:lnTo>
                  <a:lnTo>
                    <a:pt x="12" y="117"/>
                  </a:lnTo>
                  <a:lnTo>
                    <a:pt x="0"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5" name="Freeform 119">
              <a:extLst>
                <a:ext uri="{FF2B5EF4-FFF2-40B4-BE49-F238E27FC236}">
                  <a16:creationId xmlns:a16="http://schemas.microsoft.com/office/drawing/2014/main" xmlns="" id="{C30FB6B9-A360-434A-9A35-37CA00C9252D}"/>
                </a:ext>
              </a:extLst>
            </p:cNvPr>
            <p:cNvSpPr>
              <a:spLocks/>
            </p:cNvSpPr>
            <p:nvPr/>
          </p:nvSpPr>
          <p:spPr bwMode="auto">
            <a:xfrm>
              <a:off x="3260725" y="768350"/>
              <a:ext cx="188913" cy="185737"/>
            </a:xfrm>
            <a:custGeom>
              <a:avLst/>
              <a:gdLst>
                <a:gd name="T0" fmla="*/ 12 w 119"/>
                <a:gd name="T1" fmla="*/ 0 h 117"/>
                <a:gd name="T2" fmla="*/ 119 w 119"/>
                <a:gd name="T3" fmla="*/ 105 h 117"/>
                <a:gd name="T4" fmla="*/ 107 w 119"/>
                <a:gd name="T5" fmla="*/ 117 h 117"/>
                <a:gd name="T6" fmla="*/ 0 w 119"/>
                <a:gd name="T7" fmla="*/ 11 h 117"/>
                <a:gd name="T8" fmla="*/ 12 w 119"/>
                <a:gd name="T9" fmla="*/ 0 h 117"/>
              </a:gdLst>
              <a:ahLst/>
              <a:cxnLst>
                <a:cxn ang="0">
                  <a:pos x="T0" y="T1"/>
                </a:cxn>
                <a:cxn ang="0">
                  <a:pos x="T2" y="T3"/>
                </a:cxn>
                <a:cxn ang="0">
                  <a:pos x="T4" y="T5"/>
                </a:cxn>
                <a:cxn ang="0">
                  <a:pos x="T6" y="T7"/>
                </a:cxn>
                <a:cxn ang="0">
                  <a:pos x="T8" y="T9"/>
                </a:cxn>
              </a:cxnLst>
              <a:rect l="0" t="0" r="r" b="b"/>
              <a:pathLst>
                <a:path w="119" h="117">
                  <a:moveTo>
                    <a:pt x="12" y="0"/>
                  </a:moveTo>
                  <a:lnTo>
                    <a:pt x="119" y="105"/>
                  </a:lnTo>
                  <a:lnTo>
                    <a:pt x="107" y="117"/>
                  </a:lnTo>
                  <a:lnTo>
                    <a:pt x="0" y="11"/>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6" name="Rectangle 120">
              <a:extLst>
                <a:ext uri="{FF2B5EF4-FFF2-40B4-BE49-F238E27FC236}">
                  <a16:creationId xmlns:a16="http://schemas.microsoft.com/office/drawing/2014/main" xmlns="" id="{270692D5-6393-459F-ADB7-A1EF3638B7CC}"/>
                </a:ext>
              </a:extLst>
            </p:cNvPr>
            <p:cNvSpPr>
              <a:spLocks noChangeArrowheads="1"/>
            </p:cNvSpPr>
            <p:nvPr/>
          </p:nvSpPr>
          <p:spPr bwMode="auto">
            <a:xfrm>
              <a:off x="3251200" y="752475"/>
              <a:ext cx="34925" cy="214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7" name="Freeform 121">
              <a:extLst>
                <a:ext uri="{FF2B5EF4-FFF2-40B4-BE49-F238E27FC236}">
                  <a16:creationId xmlns:a16="http://schemas.microsoft.com/office/drawing/2014/main" xmlns="" id="{3FAAB7DC-1D26-44D1-A706-A324450B1E91}"/>
                </a:ext>
              </a:extLst>
            </p:cNvPr>
            <p:cNvSpPr>
              <a:spLocks/>
            </p:cNvSpPr>
            <p:nvPr/>
          </p:nvSpPr>
          <p:spPr bwMode="auto">
            <a:xfrm>
              <a:off x="3086100" y="768350"/>
              <a:ext cx="184150" cy="185737"/>
            </a:xfrm>
            <a:custGeom>
              <a:avLst/>
              <a:gdLst>
                <a:gd name="T0" fmla="*/ 0 w 116"/>
                <a:gd name="T1" fmla="*/ 105 h 117"/>
                <a:gd name="T2" fmla="*/ 106 w 116"/>
                <a:gd name="T3" fmla="*/ 0 h 117"/>
                <a:gd name="T4" fmla="*/ 116 w 116"/>
                <a:gd name="T5" fmla="*/ 11 h 117"/>
                <a:gd name="T6" fmla="*/ 12 w 116"/>
                <a:gd name="T7" fmla="*/ 117 h 117"/>
                <a:gd name="T8" fmla="*/ 0 w 116"/>
                <a:gd name="T9" fmla="*/ 105 h 117"/>
              </a:gdLst>
              <a:ahLst/>
              <a:cxnLst>
                <a:cxn ang="0">
                  <a:pos x="T0" y="T1"/>
                </a:cxn>
                <a:cxn ang="0">
                  <a:pos x="T2" y="T3"/>
                </a:cxn>
                <a:cxn ang="0">
                  <a:pos x="T4" y="T5"/>
                </a:cxn>
                <a:cxn ang="0">
                  <a:pos x="T6" y="T7"/>
                </a:cxn>
                <a:cxn ang="0">
                  <a:pos x="T8" y="T9"/>
                </a:cxn>
              </a:cxnLst>
              <a:rect l="0" t="0" r="r" b="b"/>
              <a:pathLst>
                <a:path w="116" h="117">
                  <a:moveTo>
                    <a:pt x="0" y="105"/>
                  </a:moveTo>
                  <a:lnTo>
                    <a:pt x="106" y="0"/>
                  </a:lnTo>
                  <a:lnTo>
                    <a:pt x="116" y="11"/>
                  </a:lnTo>
                  <a:lnTo>
                    <a:pt x="12" y="117"/>
                  </a:lnTo>
                  <a:lnTo>
                    <a:pt x="0"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8" name="Freeform 122">
              <a:extLst>
                <a:ext uri="{FF2B5EF4-FFF2-40B4-BE49-F238E27FC236}">
                  <a16:creationId xmlns:a16="http://schemas.microsoft.com/office/drawing/2014/main" xmlns="" id="{9F904936-C691-463E-9C5E-16E122794199}"/>
                </a:ext>
              </a:extLst>
            </p:cNvPr>
            <p:cNvSpPr>
              <a:spLocks/>
            </p:cNvSpPr>
            <p:nvPr/>
          </p:nvSpPr>
          <p:spPr bwMode="auto">
            <a:xfrm>
              <a:off x="3086100" y="768350"/>
              <a:ext cx="184150" cy="185737"/>
            </a:xfrm>
            <a:custGeom>
              <a:avLst/>
              <a:gdLst>
                <a:gd name="T0" fmla="*/ 12 w 116"/>
                <a:gd name="T1" fmla="*/ 0 h 117"/>
                <a:gd name="T2" fmla="*/ 116 w 116"/>
                <a:gd name="T3" fmla="*/ 105 h 117"/>
                <a:gd name="T4" fmla="*/ 106 w 116"/>
                <a:gd name="T5" fmla="*/ 117 h 117"/>
                <a:gd name="T6" fmla="*/ 0 w 116"/>
                <a:gd name="T7" fmla="*/ 11 h 117"/>
                <a:gd name="T8" fmla="*/ 12 w 116"/>
                <a:gd name="T9" fmla="*/ 0 h 117"/>
              </a:gdLst>
              <a:ahLst/>
              <a:cxnLst>
                <a:cxn ang="0">
                  <a:pos x="T0" y="T1"/>
                </a:cxn>
                <a:cxn ang="0">
                  <a:pos x="T2" y="T3"/>
                </a:cxn>
                <a:cxn ang="0">
                  <a:pos x="T4" y="T5"/>
                </a:cxn>
                <a:cxn ang="0">
                  <a:pos x="T6" y="T7"/>
                </a:cxn>
                <a:cxn ang="0">
                  <a:pos x="T8" y="T9"/>
                </a:cxn>
              </a:cxnLst>
              <a:rect l="0" t="0" r="r" b="b"/>
              <a:pathLst>
                <a:path w="116" h="117">
                  <a:moveTo>
                    <a:pt x="12" y="0"/>
                  </a:moveTo>
                  <a:lnTo>
                    <a:pt x="116" y="105"/>
                  </a:lnTo>
                  <a:lnTo>
                    <a:pt x="106" y="117"/>
                  </a:lnTo>
                  <a:lnTo>
                    <a:pt x="0" y="11"/>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9" name="Rectangle 123">
              <a:extLst>
                <a:ext uri="{FF2B5EF4-FFF2-40B4-BE49-F238E27FC236}">
                  <a16:creationId xmlns:a16="http://schemas.microsoft.com/office/drawing/2014/main" xmlns="" id="{CAE3A756-8B33-4EA7-A47F-E668268F4E8F}"/>
                </a:ext>
              </a:extLst>
            </p:cNvPr>
            <p:cNvSpPr>
              <a:spLocks noChangeArrowheads="1"/>
            </p:cNvSpPr>
            <p:nvPr/>
          </p:nvSpPr>
          <p:spPr bwMode="auto">
            <a:xfrm>
              <a:off x="3952875" y="2192338"/>
              <a:ext cx="736600" cy="2428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0" name="Rectangle 124">
              <a:extLst>
                <a:ext uri="{FF2B5EF4-FFF2-40B4-BE49-F238E27FC236}">
                  <a16:creationId xmlns:a16="http://schemas.microsoft.com/office/drawing/2014/main" xmlns="" id="{445B16B6-E8FB-4AAC-B908-419B0DF7B5A1}"/>
                </a:ext>
              </a:extLst>
            </p:cNvPr>
            <p:cNvSpPr>
              <a:spLocks noChangeArrowheads="1"/>
            </p:cNvSpPr>
            <p:nvPr/>
          </p:nvSpPr>
          <p:spPr bwMode="auto">
            <a:xfrm>
              <a:off x="3175" y="695325"/>
              <a:ext cx="206375" cy="676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1" name="Freeform 125">
              <a:extLst>
                <a:ext uri="{FF2B5EF4-FFF2-40B4-BE49-F238E27FC236}">
                  <a16:creationId xmlns:a16="http://schemas.microsoft.com/office/drawing/2014/main" xmlns="" id="{00447FA8-67FA-4C6F-92DF-7AF0E1C96B0C}"/>
                </a:ext>
              </a:extLst>
            </p:cNvPr>
            <p:cNvSpPr>
              <a:spLocks/>
            </p:cNvSpPr>
            <p:nvPr/>
          </p:nvSpPr>
          <p:spPr bwMode="auto">
            <a:xfrm>
              <a:off x="752475" y="4430713"/>
              <a:ext cx="1154113" cy="207962"/>
            </a:xfrm>
            <a:custGeom>
              <a:avLst/>
              <a:gdLst>
                <a:gd name="T0" fmla="*/ 362 w 362"/>
                <a:gd name="T1" fmla="*/ 31 h 65"/>
                <a:gd name="T2" fmla="*/ 362 w 362"/>
                <a:gd name="T3" fmla="*/ 65 h 65"/>
                <a:gd name="T4" fmla="*/ 0 w 362"/>
                <a:gd name="T5" fmla="*/ 65 h 65"/>
                <a:gd name="T6" fmla="*/ 0 w 362"/>
                <a:gd name="T7" fmla="*/ 31 h 65"/>
                <a:gd name="T8" fmla="*/ 30 w 362"/>
                <a:gd name="T9" fmla="*/ 0 h 65"/>
                <a:gd name="T10" fmla="*/ 332 w 362"/>
                <a:gd name="T11" fmla="*/ 0 h 65"/>
                <a:gd name="T12" fmla="*/ 362 w 362"/>
                <a:gd name="T13" fmla="*/ 31 h 65"/>
              </a:gdLst>
              <a:ahLst/>
              <a:cxnLst>
                <a:cxn ang="0">
                  <a:pos x="T0" y="T1"/>
                </a:cxn>
                <a:cxn ang="0">
                  <a:pos x="T2" y="T3"/>
                </a:cxn>
                <a:cxn ang="0">
                  <a:pos x="T4" y="T5"/>
                </a:cxn>
                <a:cxn ang="0">
                  <a:pos x="T6" y="T7"/>
                </a:cxn>
                <a:cxn ang="0">
                  <a:pos x="T8" y="T9"/>
                </a:cxn>
                <a:cxn ang="0">
                  <a:pos x="T10" y="T11"/>
                </a:cxn>
                <a:cxn ang="0">
                  <a:pos x="T12" y="T13"/>
                </a:cxn>
              </a:cxnLst>
              <a:rect l="0" t="0" r="r" b="b"/>
              <a:pathLst>
                <a:path w="362" h="65">
                  <a:moveTo>
                    <a:pt x="362" y="31"/>
                  </a:moveTo>
                  <a:cubicBezTo>
                    <a:pt x="362" y="65"/>
                    <a:pt x="362" y="65"/>
                    <a:pt x="362" y="65"/>
                  </a:cubicBezTo>
                  <a:cubicBezTo>
                    <a:pt x="0" y="65"/>
                    <a:pt x="0" y="65"/>
                    <a:pt x="0" y="65"/>
                  </a:cubicBezTo>
                  <a:cubicBezTo>
                    <a:pt x="0" y="31"/>
                    <a:pt x="0" y="31"/>
                    <a:pt x="0" y="31"/>
                  </a:cubicBezTo>
                  <a:cubicBezTo>
                    <a:pt x="0" y="14"/>
                    <a:pt x="13" y="0"/>
                    <a:pt x="30" y="0"/>
                  </a:cubicBezTo>
                  <a:cubicBezTo>
                    <a:pt x="332" y="0"/>
                    <a:pt x="332" y="0"/>
                    <a:pt x="332" y="0"/>
                  </a:cubicBezTo>
                  <a:cubicBezTo>
                    <a:pt x="349" y="0"/>
                    <a:pt x="362" y="14"/>
                    <a:pt x="362"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52" name="Group 151">
            <a:extLst>
              <a:ext uri="{FF2B5EF4-FFF2-40B4-BE49-F238E27FC236}">
                <a16:creationId xmlns:a16="http://schemas.microsoft.com/office/drawing/2014/main" xmlns="" id="{7B93D85D-4E62-4F21-90D9-61D4D18814A2}"/>
              </a:ext>
            </a:extLst>
          </p:cNvPr>
          <p:cNvGrpSpPr/>
          <p:nvPr/>
        </p:nvGrpSpPr>
        <p:grpSpPr>
          <a:xfrm>
            <a:off x="-54500" y="6688382"/>
            <a:ext cx="12301000" cy="170806"/>
            <a:chOff x="-48040" y="6512575"/>
            <a:chExt cx="12301000" cy="364176"/>
          </a:xfrm>
        </p:grpSpPr>
        <p:sp>
          <p:nvSpPr>
            <p:cNvPr id="153" name="Rectangle 152">
              <a:extLst>
                <a:ext uri="{FF2B5EF4-FFF2-40B4-BE49-F238E27FC236}">
                  <a16:creationId xmlns:a16="http://schemas.microsoft.com/office/drawing/2014/main" xmlns="" id="{7C563450-2758-4CB5-BD85-5D057A09B1E6}"/>
                </a:ext>
              </a:extLst>
            </p:cNvPr>
            <p:cNvSpPr/>
            <p:nvPr/>
          </p:nvSpPr>
          <p:spPr>
            <a:xfrm>
              <a:off x="0" y="6512575"/>
              <a:ext cx="12252960" cy="3641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4" name="Freeform: Shape 153">
              <a:extLst>
                <a:ext uri="{FF2B5EF4-FFF2-40B4-BE49-F238E27FC236}">
                  <a16:creationId xmlns:a16="http://schemas.microsoft.com/office/drawing/2014/main" xmlns="" id="{8D04B00D-95B6-4EC7-8EF8-1E40F8F8E45F}"/>
                </a:ext>
              </a:extLst>
            </p:cNvPr>
            <p:cNvSpPr/>
            <p:nvPr/>
          </p:nvSpPr>
          <p:spPr>
            <a:xfrm>
              <a:off x="-48040" y="6526705"/>
              <a:ext cx="12240040" cy="347675"/>
            </a:xfrm>
            <a:custGeom>
              <a:avLst/>
              <a:gdLst>
                <a:gd name="connsiteX0" fmla="*/ 12135116 w 12240040"/>
                <a:gd name="connsiteY0" fmla="*/ 0 h 347675"/>
                <a:gd name="connsiteX1" fmla="*/ 12240040 w 12240040"/>
                <a:gd name="connsiteY1" fmla="*/ 0 h 347675"/>
                <a:gd name="connsiteX2" fmla="*/ 12075846 w 12240040"/>
                <a:gd name="connsiteY2" fmla="*/ 347675 h 347675"/>
                <a:gd name="connsiteX3" fmla="*/ 11970922 w 12240040"/>
                <a:gd name="connsiteY3" fmla="*/ 347675 h 347675"/>
                <a:gd name="connsiteX4" fmla="*/ 11930117 w 12240040"/>
                <a:gd name="connsiteY4" fmla="*/ 0 h 347675"/>
                <a:gd name="connsiteX5" fmla="*/ 12035041 w 12240040"/>
                <a:gd name="connsiteY5" fmla="*/ 0 h 347675"/>
                <a:gd name="connsiteX6" fmla="*/ 11870847 w 12240040"/>
                <a:gd name="connsiteY6" fmla="*/ 347675 h 347675"/>
                <a:gd name="connsiteX7" fmla="*/ 11765923 w 12240040"/>
                <a:gd name="connsiteY7" fmla="*/ 347675 h 347675"/>
                <a:gd name="connsiteX8" fmla="*/ 11725116 w 12240040"/>
                <a:gd name="connsiteY8" fmla="*/ 0 h 347675"/>
                <a:gd name="connsiteX9" fmla="*/ 11830040 w 12240040"/>
                <a:gd name="connsiteY9" fmla="*/ 0 h 347675"/>
                <a:gd name="connsiteX10" fmla="*/ 11665846 w 12240040"/>
                <a:gd name="connsiteY10" fmla="*/ 347675 h 347675"/>
                <a:gd name="connsiteX11" fmla="*/ 11560922 w 12240040"/>
                <a:gd name="connsiteY11" fmla="*/ 347675 h 347675"/>
                <a:gd name="connsiteX12" fmla="*/ 11520115 w 12240040"/>
                <a:gd name="connsiteY12" fmla="*/ 0 h 347675"/>
                <a:gd name="connsiteX13" fmla="*/ 11625039 w 12240040"/>
                <a:gd name="connsiteY13" fmla="*/ 0 h 347675"/>
                <a:gd name="connsiteX14" fmla="*/ 11460845 w 12240040"/>
                <a:gd name="connsiteY14" fmla="*/ 347675 h 347675"/>
                <a:gd name="connsiteX15" fmla="*/ 11355921 w 12240040"/>
                <a:gd name="connsiteY15" fmla="*/ 347675 h 347675"/>
                <a:gd name="connsiteX16" fmla="*/ 11315114 w 12240040"/>
                <a:gd name="connsiteY16" fmla="*/ 0 h 347675"/>
                <a:gd name="connsiteX17" fmla="*/ 11420038 w 12240040"/>
                <a:gd name="connsiteY17" fmla="*/ 0 h 347675"/>
                <a:gd name="connsiteX18" fmla="*/ 11255844 w 12240040"/>
                <a:gd name="connsiteY18" fmla="*/ 347675 h 347675"/>
                <a:gd name="connsiteX19" fmla="*/ 11150920 w 12240040"/>
                <a:gd name="connsiteY19" fmla="*/ 347675 h 347675"/>
                <a:gd name="connsiteX20" fmla="*/ 11110113 w 12240040"/>
                <a:gd name="connsiteY20" fmla="*/ 0 h 347675"/>
                <a:gd name="connsiteX21" fmla="*/ 11215037 w 12240040"/>
                <a:gd name="connsiteY21" fmla="*/ 0 h 347675"/>
                <a:gd name="connsiteX22" fmla="*/ 11050843 w 12240040"/>
                <a:gd name="connsiteY22" fmla="*/ 347675 h 347675"/>
                <a:gd name="connsiteX23" fmla="*/ 10945919 w 12240040"/>
                <a:gd name="connsiteY23" fmla="*/ 347675 h 347675"/>
                <a:gd name="connsiteX24" fmla="*/ 10905112 w 12240040"/>
                <a:gd name="connsiteY24" fmla="*/ 0 h 347675"/>
                <a:gd name="connsiteX25" fmla="*/ 11010036 w 12240040"/>
                <a:gd name="connsiteY25" fmla="*/ 0 h 347675"/>
                <a:gd name="connsiteX26" fmla="*/ 10845842 w 12240040"/>
                <a:gd name="connsiteY26" fmla="*/ 347675 h 347675"/>
                <a:gd name="connsiteX27" fmla="*/ 10740918 w 12240040"/>
                <a:gd name="connsiteY27" fmla="*/ 347675 h 347675"/>
                <a:gd name="connsiteX28" fmla="*/ 10700111 w 12240040"/>
                <a:gd name="connsiteY28" fmla="*/ 0 h 347675"/>
                <a:gd name="connsiteX29" fmla="*/ 10805035 w 12240040"/>
                <a:gd name="connsiteY29" fmla="*/ 0 h 347675"/>
                <a:gd name="connsiteX30" fmla="*/ 10640841 w 12240040"/>
                <a:gd name="connsiteY30" fmla="*/ 347675 h 347675"/>
                <a:gd name="connsiteX31" fmla="*/ 10535917 w 12240040"/>
                <a:gd name="connsiteY31" fmla="*/ 347675 h 347675"/>
                <a:gd name="connsiteX32" fmla="*/ 10495110 w 12240040"/>
                <a:gd name="connsiteY32" fmla="*/ 0 h 347675"/>
                <a:gd name="connsiteX33" fmla="*/ 10600034 w 12240040"/>
                <a:gd name="connsiteY33" fmla="*/ 0 h 347675"/>
                <a:gd name="connsiteX34" fmla="*/ 10435840 w 12240040"/>
                <a:gd name="connsiteY34" fmla="*/ 347675 h 347675"/>
                <a:gd name="connsiteX35" fmla="*/ 10330916 w 12240040"/>
                <a:gd name="connsiteY35" fmla="*/ 347675 h 347675"/>
                <a:gd name="connsiteX36" fmla="*/ 10290109 w 12240040"/>
                <a:gd name="connsiteY36" fmla="*/ 0 h 347675"/>
                <a:gd name="connsiteX37" fmla="*/ 10395033 w 12240040"/>
                <a:gd name="connsiteY37" fmla="*/ 0 h 347675"/>
                <a:gd name="connsiteX38" fmla="*/ 10230839 w 12240040"/>
                <a:gd name="connsiteY38" fmla="*/ 347675 h 347675"/>
                <a:gd name="connsiteX39" fmla="*/ 10125915 w 12240040"/>
                <a:gd name="connsiteY39" fmla="*/ 347675 h 347675"/>
                <a:gd name="connsiteX40" fmla="*/ 10085108 w 12240040"/>
                <a:gd name="connsiteY40" fmla="*/ 0 h 347675"/>
                <a:gd name="connsiteX41" fmla="*/ 10190032 w 12240040"/>
                <a:gd name="connsiteY41" fmla="*/ 0 h 347675"/>
                <a:gd name="connsiteX42" fmla="*/ 10025838 w 12240040"/>
                <a:gd name="connsiteY42" fmla="*/ 347675 h 347675"/>
                <a:gd name="connsiteX43" fmla="*/ 9920914 w 12240040"/>
                <a:gd name="connsiteY43" fmla="*/ 347675 h 347675"/>
                <a:gd name="connsiteX44" fmla="*/ 9893895 w 12240040"/>
                <a:gd name="connsiteY44" fmla="*/ 0 h 347675"/>
                <a:gd name="connsiteX45" fmla="*/ 9998819 w 12240040"/>
                <a:gd name="connsiteY45" fmla="*/ 0 h 347675"/>
                <a:gd name="connsiteX46" fmla="*/ 9834625 w 12240040"/>
                <a:gd name="connsiteY46" fmla="*/ 347675 h 347675"/>
                <a:gd name="connsiteX47" fmla="*/ 9729701 w 12240040"/>
                <a:gd name="connsiteY47" fmla="*/ 347675 h 347675"/>
                <a:gd name="connsiteX48" fmla="*/ 9688896 w 12240040"/>
                <a:gd name="connsiteY48" fmla="*/ 0 h 347675"/>
                <a:gd name="connsiteX49" fmla="*/ 9793820 w 12240040"/>
                <a:gd name="connsiteY49" fmla="*/ 0 h 347675"/>
                <a:gd name="connsiteX50" fmla="*/ 9629626 w 12240040"/>
                <a:gd name="connsiteY50" fmla="*/ 347675 h 347675"/>
                <a:gd name="connsiteX51" fmla="*/ 9524702 w 12240040"/>
                <a:gd name="connsiteY51" fmla="*/ 347675 h 347675"/>
                <a:gd name="connsiteX52" fmla="*/ 9483895 w 12240040"/>
                <a:gd name="connsiteY52" fmla="*/ 0 h 347675"/>
                <a:gd name="connsiteX53" fmla="*/ 9588819 w 12240040"/>
                <a:gd name="connsiteY53" fmla="*/ 0 h 347675"/>
                <a:gd name="connsiteX54" fmla="*/ 9424625 w 12240040"/>
                <a:gd name="connsiteY54" fmla="*/ 347675 h 347675"/>
                <a:gd name="connsiteX55" fmla="*/ 9319701 w 12240040"/>
                <a:gd name="connsiteY55" fmla="*/ 347675 h 347675"/>
                <a:gd name="connsiteX56" fmla="*/ 9278894 w 12240040"/>
                <a:gd name="connsiteY56" fmla="*/ 0 h 347675"/>
                <a:gd name="connsiteX57" fmla="*/ 9383818 w 12240040"/>
                <a:gd name="connsiteY57" fmla="*/ 0 h 347675"/>
                <a:gd name="connsiteX58" fmla="*/ 9219624 w 12240040"/>
                <a:gd name="connsiteY58" fmla="*/ 347675 h 347675"/>
                <a:gd name="connsiteX59" fmla="*/ 9114700 w 12240040"/>
                <a:gd name="connsiteY59" fmla="*/ 347675 h 347675"/>
                <a:gd name="connsiteX60" fmla="*/ 9073893 w 12240040"/>
                <a:gd name="connsiteY60" fmla="*/ 0 h 347675"/>
                <a:gd name="connsiteX61" fmla="*/ 9178817 w 12240040"/>
                <a:gd name="connsiteY61" fmla="*/ 0 h 347675"/>
                <a:gd name="connsiteX62" fmla="*/ 9014623 w 12240040"/>
                <a:gd name="connsiteY62" fmla="*/ 347675 h 347675"/>
                <a:gd name="connsiteX63" fmla="*/ 8909699 w 12240040"/>
                <a:gd name="connsiteY63" fmla="*/ 347675 h 347675"/>
                <a:gd name="connsiteX64" fmla="*/ 8868892 w 12240040"/>
                <a:gd name="connsiteY64" fmla="*/ 0 h 347675"/>
                <a:gd name="connsiteX65" fmla="*/ 8973816 w 12240040"/>
                <a:gd name="connsiteY65" fmla="*/ 0 h 347675"/>
                <a:gd name="connsiteX66" fmla="*/ 8809622 w 12240040"/>
                <a:gd name="connsiteY66" fmla="*/ 347675 h 347675"/>
                <a:gd name="connsiteX67" fmla="*/ 8704698 w 12240040"/>
                <a:gd name="connsiteY67" fmla="*/ 347675 h 347675"/>
                <a:gd name="connsiteX68" fmla="*/ 8663891 w 12240040"/>
                <a:gd name="connsiteY68" fmla="*/ 0 h 347675"/>
                <a:gd name="connsiteX69" fmla="*/ 8768815 w 12240040"/>
                <a:gd name="connsiteY69" fmla="*/ 0 h 347675"/>
                <a:gd name="connsiteX70" fmla="*/ 8604621 w 12240040"/>
                <a:gd name="connsiteY70" fmla="*/ 347675 h 347675"/>
                <a:gd name="connsiteX71" fmla="*/ 8499697 w 12240040"/>
                <a:gd name="connsiteY71" fmla="*/ 347675 h 347675"/>
                <a:gd name="connsiteX72" fmla="*/ 8458890 w 12240040"/>
                <a:gd name="connsiteY72" fmla="*/ 0 h 347675"/>
                <a:gd name="connsiteX73" fmla="*/ 8563814 w 12240040"/>
                <a:gd name="connsiteY73" fmla="*/ 0 h 347675"/>
                <a:gd name="connsiteX74" fmla="*/ 8399620 w 12240040"/>
                <a:gd name="connsiteY74" fmla="*/ 347675 h 347675"/>
                <a:gd name="connsiteX75" fmla="*/ 8294696 w 12240040"/>
                <a:gd name="connsiteY75" fmla="*/ 347675 h 347675"/>
                <a:gd name="connsiteX76" fmla="*/ 8253889 w 12240040"/>
                <a:gd name="connsiteY76" fmla="*/ 0 h 347675"/>
                <a:gd name="connsiteX77" fmla="*/ 8358813 w 12240040"/>
                <a:gd name="connsiteY77" fmla="*/ 0 h 347675"/>
                <a:gd name="connsiteX78" fmla="*/ 8194619 w 12240040"/>
                <a:gd name="connsiteY78" fmla="*/ 347675 h 347675"/>
                <a:gd name="connsiteX79" fmla="*/ 8089695 w 12240040"/>
                <a:gd name="connsiteY79" fmla="*/ 347675 h 347675"/>
                <a:gd name="connsiteX80" fmla="*/ 8048888 w 12240040"/>
                <a:gd name="connsiteY80" fmla="*/ 0 h 347675"/>
                <a:gd name="connsiteX81" fmla="*/ 8153812 w 12240040"/>
                <a:gd name="connsiteY81" fmla="*/ 0 h 347675"/>
                <a:gd name="connsiteX82" fmla="*/ 7989618 w 12240040"/>
                <a:gd name="connsiteY82" fmla="*/ 347675 h 347675"/>
                <a:gd name="connsiteX83" fmla="*/ 7884694 w 12240040"/>
                <a:gd name="connsiteY83" fmla="*/ 347675 h 347675"/>
                <a:gd name="connsiteX84" fmla="*/ 7843887 w 12240040"/>
                <a:gd name="connsiteY84" fmla="*/ 0 h 347675"/>
                <a:gd name="connsiteX85" fmla="*/ 7948811 w 12240040"/>
                <a:gd name="connsiteY85" fmla="*/ 0 h 347675"/>
                <a:gd name="connsiteX86" fmla="*/ 7784617 w 12240040"/>
                <a:gd name="connsiteY86" fmla="*/ 347675 h 347675"/>
                <a:gd name="connsiteX87" fmla="*/ 7679693 w 12240040"/>
                <a:gd name="connsiteY87" fmla="*/ 347675 h 347675"/>
                <a:gd name="connsiteX88" fmla="*/ 7652677 w 12240040"/>
                <a:gd name="connsiteY88" fmla="*/ 0 h 347675"/>
                <a:gd name="connsiteX89" fmla="*/ 7757601 w 12240040"/>
                <a:gd name="connsiteY89" fmla="*/ 0 h 347675"/>
                <a:gd name="connsiteX90" fmla="*/ 7593407 w 12240040"/>
                <a:gd name="connsiteY90" fmla="*/ 347675 h 347675"/>
                <a:gd name="connsiteX91" fmla="*/ 7488483 w 12240040"/>
                <a:gd name="connsiteY91" fmla="*/ 347675 h 347675"/>
                <a:gd name="connsiteX92" fmla="*/ 7447678 w 12240040"/>
                <a:gd name="connsiteY92" fmla="*/ 0 h 347675"/>
                <a:gd name="connsiteX93" fmla="*/ 7552602 w 12240040"/>
                <a:gd name="connsiteY93" fmla="*/ 0 h 347675"/>
                <a:gd name="connsiteX94" fmla="*/ 7388408 w 12240040"/>
                <a:gd name="connsiteY94" fmla="*/ 347675 h 347675"/>
                <a:gd name="connsiteX95" fmla="*/ 7283484 w 12240040"/>
                <a:gd name="connsiteY95" fmla="*/ 347675 h 347675"/>
                <a:gd name="connsiteX96" fmla="*/ 7242677 w 12240040"/>
                <a:gd name="connsiteY96" fmla="*/ 0 h 347675"/>
                <a:gd name="connsiteX97" fmla="*/ 7347601 w 12240040"/>
                <a:gd name="connsiteY97" fmla="*/ 0 h 347675"/>
                <a:gd name="connsiteX98" fmla="*/ 7183407 w 12240040"/>
                <a:gd name="connsiteY98" fmla="*/ 347675 h 347675"/>
                <a:gd name="connsiteX99" fmla="*/ 7078483 w 12240040"/>
                <a:gd name="connsiteY99" fmla="*/ 347675 h 347675"/>
                <a:gd name="connsiteX100" fmla="*/ 7037676 w 12240040"/>
                <a:gd name="connsiteY100" fmla="*/ 0 h 347675"/>
                <a:gd name="connsiteX101" fmla="*/ 7142600 w 12240040"/>
                <a:gd name="connsiteY101" fmla="*/ 0 h 347675"/>
                <a:gd name="connsiteX102" fmla="*/ 6978406 w 12240040"/>
                <a:gd name="connsiteY102" fmla="*/ 347675 h 347675"/>
                <a:gd name="connsiteX103" fmla="*/ 6873482 w 12240040"/>
                <a:gd name="connsiteY103" fmla="*/ 347675 h 347675"/>
                <a:gd name="connsiteX104" fmla="*/ 6832675 w 12240040"/>
                <a:gd name="connsiteY104" fmla="*/ 0 h 347675"/>
                <a:gd name="connsiteX105" fmla="*/ 6937599 w 12240040"/>
                <a:gd name="connsiteY105" fmla="*/ 0 h 347675"/>
                <a:gd name="connsiteX106" fmla="*/ 6773405 w 12240040"/>
                <a:gd name="connsiteY106" fmla="*/ 347675 h 347675"/>
                <a:gd name="connsiteX107" fmla="*/ 6668481 w 12240040"/>
                <a:gd name="connsiteY107" fmla="*/ 347675 h 347675"/>
                <a:gd name="connsiteX108" fmla="*/ 6627674 w 12240040"/>
                <a:gd name="connsiteY108" fmla="*/ 0 h 347675"/>
                <a:gd name="connsiteX109" fmla="*/ 6732598 w 12240040"/>
                <a:gd name="connsiteY109" fmla="*/ 0 h 347675"/>
                <a:gd name="connsiteX110" fmla="*/ 6568404 w 12240040"/>
                <a:gd name="connsiteY110" fmla="*/ 347675 h 347675"/>
                <a:gd name="connsiteX111" fmla="*/ 6463480 w 12240040"/>
                <a:gd name="connsiteY111" fmla="*/ 347675 h 347675"/>
                <a:gd name="connsiteX112" fmla="*/ 6422673 w 12240040"/>
                <a:gd name="connsiteY112" fmla="*/ 0 h 347675"/>
                <a:gd name="connsiteX113" fmla="*/ 6527597 w 12240040"/>
                <a:gd name="connsiteY113" fmla="*/ 0 h 347675"/>
                <a:gd name="connsiteX114" fmla="*/ 6363403 w 12240040"/>
                <a:gd name="connsiteY114" fmla="*/ 347675 h 347675"/>
                <a:gd name="connsiteX115" fmla="*/ 6258479 w 12240040"/>
                <a:gd name="connsiteY115" fmla="*/ 347675 h 347675"/>
                <a:gd name="connsiteX116" fmla="*/ 6217672 w 12240040"/>
                <a:gd name="connsiteY116" fmla="*/ 0 h 347675"/>
                <a:gd name="connsiteX117" fmla="*/ 6322596 w 12240040"/>
                <a:gd name="connsiteY117" fmla="*/ 0 h 347675"/>
                <a:gd name="connsiteX118" fmla="*/ 6158402 w 12240040"/>
                <a:gd name="connsiteY118" fmla="*/ 347675 h 347675"/>
                <a:gd name="connsiteX119" fmla="*/ 6053478 w 12240040"/>
                <a:gd name="connsiteY119" fmla="*/ 347675 h 347675"/>
                <a:gd name="connsiteX120" fmla="*/ 6012672 w 12240040"/>
                <a:gd name="connsiteY120" fmla="*/ 0 h 347675"/>
                <a:gd name="connsiteX121" fmla="*/ 6117596 w 12240040"/>
                <a:gd name="connsiteY121" fmla="*/ 0 h 347675"/>
                <a:gd name="connsiteX122" fmla="*/ 5953402 w 12240040"/>
                <a:gd name="connsiteY122" fmla="*/ 347675 h 347675"/>
                <a:gd name="connsiteX123" fmla="*/ 5848478 w 12240040"/>
                <a:gd name="connsiteY123" fmla="*/ 347675 h 347675"/>
                <a:gd name="connsiteX124" fmla="*/ 5807671 w 12240040"/>
                <a:gd name="connsiteY124" fmla="*/ 0 h 347675"/>
                <a:gd name="connsiteX125" fmla="*/ 5912595 w 12240040"/>
                <a:gd name="connsiteY125" fmla="*/ 0 h 347675"/>
                <a:gd name="connsiteX126" fmla="*/ 5748402 w 12240040"/>
                <a:gd name="connsiteY126" fmla="*/ 347675 h 347675"/>
                <a:gd name="connsiteX127" fmla="*/ 5643479 w 12240040"/>
                <a:gd name="connsiteY127" fmla="*/ 347675 h 347675"/>
                <a:gd name="connsiteX128" fmla="*/ 5602671 w 12240040"/>
                <a:gd name="connsiteY128" fmla="*/ 0 h 347675"/>
                <a:gd name="connsiteX129" fmla="*/ 5707595 w 12240040"/>
                <a:gd name="connsiteY129" fmla="*/ 0 h 347675"/>
                <a:gd name="connsiteX130" fmla="*/ 5543402 w 12240040"/>
                <a:gd name="connsiteY130" fmla="*/ 347675 h 347675"/>
                <a:gd name="connsiteX131" fmla="*/ 5438478 w 12240040"/>
                <a:gd name="connsiteY131" fmla="*/ 347675 h 347675"/>
                <a:gd name="connsiteX132" fmla="*/ 5411462 w 12240040"/>
                <a:gd name="connsiteY132" fmla="*/ 0 h 347675"/>
                <a:gd name="connsiteX133" fmla="*/ 5516385 w 12240040"/>
                <a:gd name="connsiteY133" fmla="*/ 0 h 347675"/>
                <a:gd name="connsiteX134" fmla="*/ 5352193 w 12240040"/>
                <a:gd name="connsiteY134" fmla="*/ 347675 h 347675"/>
                <a:gd name="connsiteX135" fmla="*/ 5247268 w 12240040"/>
                <a:gd name="connsiteY135" fmla="*/ 347675 h 347675"/>
                <a:gd name="connsiteX136" fmla="*/ 5206463 w 12240040"/>
                <a:gd name="connsiteY136" fmla="*/ 0 h 347675"/>
                <a:gd name="connsiteX137" fmla="*/ 5311388 w 12240040"/>
                <a:gd name="connsiteY137" fmla="*/ 0 h 347675"/>
                <a:gd name="connsiteX138" fmla="*/ 5147194 w 12240040"/>
                <a:gd name="connsiteY138" fmla="*/ 347675 h 347675"/>
                <a:gd name="connsiteX139" fmla="*/ 5042269 w 12240040"/>
                <a:gd name="connsiteY139" fmla="*/ 347675 h 347675"/>
                <a:gd name="connsiteX140" fmla="*/ 5001460 w 12240040"/>
                <a:gd name="connsiteY140" fmla="*/ 0 h 347675"/>
                <a:gd name="connsiteX141" fmla="*/ 5106386 w 12240040"/>
                <a:gd name="connsiteY141" fmla="*/ 0 h 347675"/>
                <a:gd name="connsiteX142" fmla="*/ 4942191 w 12240040"/>
                <a:gd name="connsiteY142" fmla="*/ 347675 h 347675"/>
                <a:gd name="connsiteX143" fmla="*/ 4837267 w 12240040"/>
                <a:gd name="connsiteY143" fmla="*/ 347675 h 347675"/>
                <a:gd name="connsiteX144" fmla="*/ 4796461 w 12240040"/>
                <a:gd name="connsiteY144" fmla="*/ 0 h 347675"/>
                <a:gd name="connsiteX145" fmla="*/ 4901383 w 12240040"/>
                <a:gd name="connsiteY145" fmla="*/ 0 h 347675"/>
                <a:gd name="connsiteX146" fmla="*/ 4737191 w 12240040"/>
                <a:gd name="connsiteY146" fmla="*/ 347675 h 347675"/>
                <a:gd name="connsiteX147" fmla="*/ 4632266 w 12240040"/>
                <a:gd name="connsiteY147" fmla="*/ 347675 h 347675"/>
                <a:gd name="connsiteX148" fmla="*/ 4591459 w 12240040"/>
                <a:gd name="connsiteY148" fmla="*/ 0 h 347675"/>
                <a:gd name="connsiteX149" fmla="*/ 4696383 w 12240040"/>
                <a:gd name="connsiteY149" fmla="*/ 0 h 347675"/>
                <a:gd name="connsiteX150" fmla="*/ 4532189 w 12240040"/>
                <a:gd name="connsiteY150" fmla="*/ 347675 h 347675"/>
                <a:gd name="connsiteX151" fmla="*/ 4427265 w 12240040"/>
                <a:gd name="connsiteY151" fmla="*/ 347675 h 347675"/>
                <a:gd name="connsiteX152" fmla="*/ 4386457 w 12240040"/>
                <a:gd name="connsiteY152" fmla="*/ 0 h 347675"/>
                <a:gd name="connsiteX153" fmla="*/ 4491381 w 12240040"/>
                <a:gd name="connsiteY153" fmla="*/ 0 h 347675"/>
                <a:gd name="connsiteX154" fmla="*/ 4327188 w 12240040"/>
                <a:gd name="connsiteY154" fmla="*/ 347675 h 347675"/>
                <a:gd name="connsiteX155" fmla="*/ 4222266 w 12240040"/>
                <a:gd name="connsiteY155" fmla="*/ 347675 h 347675"/>
                <a:gd name="connsiteX156" fmla="*/ 4181459 w 12240040"/>
                <a:gd name="connsiteY156" fmla="*/ 0 h 347675"/>
                <a:gd name="connsiteX157" fmla="*/ 4286380 w 12240040"/>
                <a:gd name="connsiteY157" fmla="*/ 0 h 347675"/>
                <a:gd name="connsiteX158" fmla="*/ 4122189 w 12240040"/>
                <a:gd name="connsiteY158" fmla="*/ 347675 h 347675"/>
                <a:gd name="connsiteX159" fmla="*/ 4017265 w 12240040"/>
                <a:gd name="connsiteY159" fmla="*/ 347675 h 347675"/>
                <a:gd name="connsiteX160" fmla="*/ 3976457 w 12240040"/>
                <a:gd name="connsiteY160" fmla="*/ 0 h 347675"/>
                <a:gd name="connsiteX161" fmla="*/ 4081381 w 12240040"/>
                <a:gd name="connsiteY161" fmla="*/ 0 h 347675"/>
                <a:gd name="connsiteX162" fmla="*/ 3917187 w 12240040"/>
                <a:gd name="connsiteY162" fmla="*/ 347675 h 347675"/>
                <a:gd name="connsiteX163" fmla="*/ 3812264 w 12240040"/>
                <a:gd name="connsiteY163" fmla="*/ 347675 h 347675"/>
                <a:gd name="connsiteX164" fmla="*/ 3771456 w 12240040"/>
                <a:gd name="connsiteY164" fmla="*/ 0 h 347675"/>
                <a:gd name="connsiteX165" fmla="*/ 3876380 w 12240040"/>
                <a:gd name="connsiteY165" fmla="*/ 0 h 347675"/>
                <a:gd name="connsiteX166" fmla="*/ 3712187 w 12240040"/>
                <a:gd name="connsiteY166" fmla="*/ 347675 h 347675"/>
                <a:gd name="connsiteX167" fmla="*/ 3607263 w 12240040"/>
                <a:gd name="connsiteY167" fmla="*/ 347675 h 347675"/>
                <a:gd name="connsiteX168" fmla="*/ 3566456 w 12240040"/>
                <a:gd name="connsiteY168" fmla="*/ 0 h 347675"/>
                <a:gd name="connsiteX169" fmla="*/ 3671379 w 12240040"/>
                <a:gd name="connsiteY169" fmla="*/ 0 h 347675"/>
                <a:gd name="connsiteX170" fmla="*/ 3507186 w 12240040"/>
                <a:gd name="connsiteY170" fmla="*/ 347675 h 347675"/>
                <a:gd name="connsiteX171" fmla="*/ 3402262 w 12240040"/>
                <a:gd name="connsiteY171" fmla="*/ 347675 h 347675"/>
                <a:gd name="connsiteX172" fmla="*/ 3361454 w 12240040"/>
                <a:gd name="connsiteY172" fmla="*/ 0 h 347675"/>
                <a:gd name="connsiteX173" fmla="*/ 3466379 w 12240040"/>
                <a:gd name="connsiteY173" fmla="*/ 0 h 347675"/>
                <a:gd name="connsiteX174" fmla="*/ 3302184 w 12240040"/>
                <a:gd name="connsiteY174" fmla="*/ 347675 h 347675"/>
                <a:gd name="connsiteX175" fmla="*/ 3197260 w 12240040"/>
                <a:gd name="connsiteY175" fmla="*/ 347675 h 347675"/>
                <a:gd name="connsiteX176" fmla="*/ 3170244 w 12240040"/>
                <a:gd name="connsiteY176" fmla="*/ 0 h 347675"/>
                <a:gd name="connsiteX177" fmla="*/ 3275168 w 12240040"/>
                <a:gd name="connsiteY177" fmla="*/ 0 h 347675"/>
                <a:gd name="connsiteX178" fmla="*/ 3110974 w 12240040"/>
                <a:gd name="connsiteY178" fmla="*/ 347675 h 347675"/>
                <a:gd name="connsiteX179" fmla="*/ 3006050 w 12240040"/>
                <a:gd name="connsiteY179" fmla="*/ 347675 h 347675"/>
                <a:gd name="connsiteX180" fmla="*/ 2965245 w 12240040"/>
                <a:gd name="connsiteY180" fmla="*/ 0 h 347675"/>
                <a:gd name="connsiteX181" fmla="*/ 3070169 w 12240040"/>
                <a:gd name="connsiteY181" fmla="*/ 0 h 347675"/>
                <a:gd name="connsiteX182" fmla="*/ 2905975 w 12240040"/>
                <a:gd name="connsiteY182" fmla="*/ 347675 h 347675"/>
                <a:gd name="connsiteX183" fmla="*/ 2801051 w 12240040"/>
                <a:gd name="connsiteY183" fmla="*/ 347675 h 347675"/>
                <a:gd name="connsiteX184" fmla="*/ 2760244 w 12240040"/>
                <a:gd name="connsiteY184" fmla="*/ 0 h 347675"/>
                <a:gd name="connsiteX185" fmla="*/ 2865168 w 12240040"/>
                <a:gd name="connsiteY185" fmla="*/ 0 h 347675"/>
                <a:gd name="connsiteX186" fmla="*/ 2700973 w 12240040"/>
                <a:gd name="connsiteY186" fmla="*/ 347675 h 347675"/>
                <a:gd name="connsiteX187" fmla="*/ 2596050 w 12240040"/>
                <a:gd name="connsiteY187" fmla="*/ 347675 h 347675"/>
                <a:gd name="connsiteX188" fmla="*/ 2555242 w 12240040"/>
                <a:gd name="connsiteY188" fmla="*/ 0 h 347675"/>
                <a:gd name="connsiteX189" fmla="*/ 2660166 w 12240040"/>
                <a:gd name="connsiteY189" fmla="*/ 0 h 347675"/>
                <a:gd name="connsiteX190" fmla="*/ 2495973 w 12240040"/>
                <a:gd name="connsiteY190" fmla="*/ 347675 h 347675"/>
                <a:gd name="connsiteX191" fmla="*/ 2391049 w 12240040"/>
                <a:gd name="connsiteY191" fmla="*/ 347675 h 347675"/>
                <a:gd name="connsiteX192" fmla="*/ 2350242 w 12240040"/>
                <a:gd name="connsiteY192" fmla="*/ 0 h 347675"/>
                <a:gd name="connsiteX193" fmla="*/ 2455165 w 12240040"/>
                <a:gd name="connsiteY193" fmla="*/ 0 h 347675"/>
                <a:gd name="connsiteX194" fmla="*/ 2290972 w 12240040"/>
                <a:gd name="connsiteY194" fmla="*/ 347675 h 347675"/>
                <a:gd name="connsiteX195" fmla="*/ 2186048 w 12240040"/>
                <a:gd name="connsiteY195" fmla="*/ 347675 h 347675"/>
                <a:gd name="connsiteX196" fmla="*/ 2145240 w 12240040"/>
                <a:gd name="connsiteY196" fmla="*/ 0 h 347675"/>
                <a:gd name="connsiteX197" fmla="*/ 2250164 w 12240040"/>
                <a:gd name="connsiteY197" fmla="*/ 0 h 347675"/>
                <a:gd name="connsiteX198" fmla="*/ 2085970 w 12240040"/>
                <a:gd name="connsiteY198" fmla="*/ 347675 h 347675"/>
                <a:gd name="connsiteX199" fmla="*/ 1981046 w 12240040"/>
                <a:gd name="connsiteY199" fmla="*/ 347675 h 347675"/>
                <a:gd name="connsiteX200" fmla="*/ 1940238 w 12240040"/>
                <a:gd name="connsiteY200" fmla="*/ 0 h 347675"/>
                <a:gd name="connsiteX201" fmla="*/ 2045162 w 12240040"/>
                <a:gd name="connsiteY201" fmla="*/ 0 h 347675"/>
                <a:gd name="connsiteX202" fmla="*/ 1880969 w 12240040"/>
                <a:gd name="connsiteY202" fmla="*/ 347675 h 347675"/>
                <a:gd name="connsiteX203" fmla="*/ 1776044 w 12240040"/>
                <a:gd name="connsiteY203" fmla="*/ 347675 h 347675"/>
                <a:gd name="connsiteX204" fmla="*/ 1735237 w 12240040"/>
                <a:gd name="connsiteY204" fmla="*/ 0 h 347675"/>
                <a:gd name="connsiteX205" fmla="*/ 1840161 w 12240040"/>
                <a:gd name="connsiteY205" fmla="*/ 0 h 347675"/>
                <a:gd name="connsiteX206" fmla="*/ 1675967 w 12240040"/>
                <a:gd name="connsiteY206" fmla="*/ 347675 h 347675"/>
                <a:gd name="connsiteX207" fmla="*/ 1571043 w 12240040"/>
                <a:gd name="connsiteY207" fmla="*/ 347675 h 347675"/>
                <a:gd name="connsiteX208" fmla="*/ 1530236 w 12240040"/>
                <a:gd name="connsiteY208" fmla="*/ 0 h 347675"/>
                <a:gd name="connsiteX209" fmla="*/ 1635160 w 12240040"/>
                <a:gd name="connsiteY209" fmla="*/ 0 h 347675"/>
                <a:gd name="connsiteX210" fmla="*/ 1470966 w 12240040"/>
                <a:gd name="connsiteY210" fmla="*/ 347675 h 347675"/>
                <a:gd name="connsiteX211" fmla="*/ 1366042 w 12240040"/>
                <a:gd name="connsiteY211" fmla="*/ 347675 h 347675"/>
                <a:gd name="connsiteX212" fmla="*/ 1325235 w 12240040"/>
                <a:gd name="connsiteY212" fmla="*/ 0 h 347675"/>
                <a:gd name="connsiteX213" fmla="*/ 1430159 w 12240040"/>
                <a:gd name="connsiteY213" fmla="*/ 0 h 347675"/>
                <a:gd name="connsiteX214" fmla="*/ 1265965 w 12240040"/>
                <a:gd name="connsiteY214" fmla="*/ 347675 h 347675"/>
                <a:gd name="connsiteX215" fmla="*/ 1161041 w 12240040"/>
                <a:gd name="connsiteY215" fmla="*/ 347675 h 347675"/>
                <a:gd name="connsiteX216" fmla="*/ 1120234 w 12240040"/>
                <a:gd name="connsiteY216" fmla="*/ 0 h 347675"/>
                <a:gd name="connsiteX217" fmla="*/ 1225158 w 12240040"/>
                <a:gd name="connsiteY217" fmla="*/ 0 h 347675"/>
                <a:gd name="connsiteX218" fmla="*/ 1060964 w 12240040"/>
                <a:gd name="connsiteY218" fmla="*/ 347675 h 347675"/>
                <a:gd name="connsiteX219" fmla="*/ 956040 w 12240040"/>
                <a:gd name="connsiteY219" fmla="*/ 347675 h 347675"/>
                <a:gd name="connsiteX220" fmla="*/ 929024 w 12240040"/>
                <a:gd name="connsiteY220" fmla="*/ 0 h 347675"/>
                <a:gd name="connsiteX221" fmla="*/ 1033948 w 12240040"/>
                <a:gd name="connsiteY221" fmla="*/ 0 h 347675"/>
                <a:gd name="connsiteX222" fmla="*/ 869754 w 12240040"/>
                <a:gd name="connsiteY222" fmla="*/ 347675 h 347675"/>
                <a:gd name="connsiteX223" fmla="*/ 764830 w 12240040"/>
                <a:gd name="connsiteY223" fmla="*/ 347675 h 347675"/>
                <a:gd name="connsiteX224" fmla="*/ 737813 w 12240040"/>
                <a:gd name="connsiteY224" fmla="*/ 0 h 347675"/>
                <a:gd name="connsiteX225" fmla="*/ 842738 w 12240040"/>
                <a:gd name="connsiteY225" fmla="*/ 0 h 347675"/>
                <a:gd name="connsiteX226" fmla="*/ 678544 w 12240040"/>
                <a:gd name="connsiteY226" fmla="*/ 347675 h 347675"/>
                <a:gd name="connsiteX227" fmla="*/ 573620 w 12240040"/>
                <a:gd name="connsiteY227" fmla="*/ 347675 h 347675"/>
                <a:gd name="connsiteX228" fmla="*/ 546603 w 12240040"/>
                <a:gd name="connsiteY228" fmla="*/ 0 h 347675"/>
                <a:gd name="connsiteX229" fmla="*/ 651527 w 12240040"/>
                <a:gd name="connsiteY229" fmla="*/ 0 h 347675"/>
                <a:gd name="connsiteX230" fmla="*/ 487333 w 12240040"/>
                <a:gd name="connsiteY230" fmla="*/ 347675 h 347675"/>
                <a:gd name="connsiteX231" fmla="*/ 382409 w 12240040"/>
                <a:gd name="connsiteY231" fmla="*/ 347675 h 347675"/>
                <a:gd name="connsiteX232" fmla="*/ 355393 w 12240040"/>
                <a:gd name="connsiteY232" fmla="*/ 0 h 347675"/>
                <a:gd name="connsiteX233" fmla="*/ 460317 w 12240040"/>
                <a:gd name="connsiteY233" fmla="*/ 0 h 347675"/>
                <a:gd name="connsiteX234" fmla="*/ 296123 w 12240040"/>
                <a:gd name="connsiteY234" fmla="*/ 347675 h 347675"/>
                <a:gd name="connsiteX235" fmla="*/ 191199 w 12240040"/>
                <a:gd name="connsiteY235" fmla="*/ 347675 h 347675"/>
                <a:gd name="connsiteX236" fmla="*/ 164194 w 12240040"/>
                <a:gd name="connsiteY236" fmla="*/ 0 h 347675"/>
                <a:gd name="connsiteX237" fmla="*/ 269118 w 12240040"/>
                <a:gd name="connsiteY237" fmla="*/ 0 h 347675"/>
                <a:gd name="connsiteX238" fmla="*/ 104924 w 12240040"/>
                <a:gd name="connsiteY238" fmla="*/ 347675 h 347675"/>
                <a:gd name="connsiteX239" fmla="*/ 0 w 12240040"/>
                <a:gd name="connsiteY239" fmla="*/ 347675 h 3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Lst>
              <a:rect l="l" t="t" r="r" b="b"/>
              <a:pathLst>
                <a:path w="12240040" h="347675">
                  <a:moveTo>
                    <a:pt x="12135116" y="0"/>
                  </a:moveTo>
                  <a:lnTo>
                    <a:pt x="12240040" y="0"/>
                  </a:lnTo>
                  <a:lnTo>
                    <a:pt x="12075846" y="347675"/>
                  </a:lnTo>
                  <a:lnTo>
                    <a:pt x="11970922" y="347675"/>
                  </a:lnTo>
                  <a:close/>
                  <a:moveTo>
                    <a:pt x="11930117" y="0"/>
                  </a:moveTo>
                  <a:lnTo>
                    <a:pt x="12035041" y="0"/>
                  </a:lnTo>
                  <a:lnTo>
                    <a:pt x="11870847" y="347675"/>
                  </a:lnTo>
                  <a:lnTo>
                    <a:pt x="11765923" y="347675"/>
                  </a:lnTo>
                  <a:close/>
                  <a:moveTo>
                    <a:pt x="11725116" y="0"/>
                  </a:moveTo>
                  <a:lnTo>
                    <a:pt x="11830040" y="0"/>
                  </a:lnTo>
                  <a:lnTo>
                    <a:pt x="11665846" y="347675"/>
                  </a:lnTo>
                  <a:lnTo>
                    <a:pt x="11560922" y="347675"/>
                  </a:lnTo>
                  <a:close/>
                  <a:moveTo>
                    <a:pt x="11520115" y="0"/>
                  </a:moveTo>
                  <a:lnTo>
                    <a:pt x="11625039" y="0"/>
                  </a:lnTo>
                  <a:lnTo>
                    <a:pt x="11460845" y="347675"/>
                  </a:lnTo>
                  <a:lnTo>
                    <a:pt x="11355921" y="347675"/>
                  </a:lnTo>
                  <a:close/>
                  <a:moveTo>
                    <a:pt x="11315114" y="0"/>
                  </a:moveTo>
                  <a:lnTo>
                    <a:pt x="11420038" y="0"/>
                  </a:lnTo>
                  <a:lnTo>
                    <a:pt x="11255844" y="347675"/>
                  </a:lnTo>
                  <a:lnTo>
                    <a:pt x="11150920" y="347675"/>
                  </a:lnTo>
                  <a:close/>
                  <a:moveTo>
                    <a:pt x="11110113" y="0"/>
                  </a:moveTo>
                  <a:lnTo>
                    <a:pt x="11215037" y="0"/>
                  </a:lnTo>
                  <a:lnTo>
                    <a:pt x="11050843" y="347675"/>
                  </a:lnTo>
                  <a:lnTo>
                    <a:pt x="10945919" y="347675"/>
                  </a:lnTo>
                  <a:close/>
                  <a:moveTo>
                    <a:pt x="10905112" y="0"/>
                  </a:moveTo>
                  <a:lnTo>
                    <a:pt x="11010036" y="0"/>
                  </a:lnTo>
                  <a:lnTo>
                    <a:pt x="10845842" y="347675"/>
                  </a:lnTo>
                  <a:lnTo>
                    <a:pt x="10740918" y="347675"/>
                  </a:lnTo>
                  <a:close/>
                  <a:moveTo>
                    <a:pt x="10700111" y="0"/>
                  </a:moveTo>
                  <a:lnTo>
                    <a:pt x="10805035" y="0"/>
                  </a:lnTo>
                  <a:lnTo>
                    <a:pt x="10640841" y="347675"/>
                  </a:lnTo>
                  <a:lnTo>
                    <a:pt x="10535917" y="347675"/>
                  </a:lnTo>
                  <a:close/>
                  <a:moveTo>
                    <a:pt x="10495110" y="0"/>
                  </a:moveTo>
                  <a:lnTo>
                    <a:pt x="10600034" y="0"/>
                  </a:lnTo>
                  <a:lnTo>
                    <a:pt x="10435840" y="347675"/>
                  </a:lnTo>
                  <a:lnTo>
                    <a:pt x="10330916" y="347675"/>
                  </a:lnTo>
                  <a:close/>
                  <a:moveTo>
                    <a:pt x="10290109" y="0"/>
                  </a:moveTo>
                  <a:lnTo>
                    <a:pt x="10395033" y="0"/>
                  </a:lnTo>
                  <a:lnTo>
                    <a:pt x="10230839" y="347675"/>
                  </a:lnTo>
                  <a:lnTo>
                    <a:pt x="10125915" y="347675"/>
                  </a:lnTo>
                  <a:close/>
                  <a:moveTo>
                    <a:pt x="10085108" y="0"/>
                  </a:moveTo>
                  <a:lnTo>
                    <a:pt x="10190032" y="0"/>
                  </a:lnTo>
                  <a:lnTo>
                    <a:pt x="10025838" y="347675"/>
                  </a:lnTo>
                  <a:lnTo>
                    <a:pt x="9920914" y="347675"/>
                  </a:lnTo>
                  <a:close/>
                  <a:moveTo>
                    <a:pt x="9893895" y="0"/>
                  </a:moveTo>
                  <a:lnTo>
                    <a:pt x="9998819" y="0"/>
                  </a:lnTo>
                  <a:lnTo>
                    <a:pt x="9834625" y="347675"/>
                  </a:lnTo>
                  <a:lnTo>
                    <a:pt x="9729701" y="347675"/>
                  </a:lnTo>
                  <a:close/>
                  <a:moveTo>
                    <a:pt x="9688896" y="0"/>
                  </a:moveTo>
                  <a:lnTo>
                    <a:pt x="9793820" y="0"/>
                  </a:lnTo>
                  <a:lnTo>
                    <a:pt x="9629626" y="347675"/>
                  </a:lnTo>
                  <a:lnTo>
                    <a:pt x="9524702" y="347675"/>
                  </a:lnTo>
                  <a:close/>
                  <a:moveTo>
                    <a:pt x="9483895" y="0"/>
                  </a:moveTo>
                  <a:lnTo>
                    <a:pt x="9588819" y="0"/>
                  </a:lnTo>
                  <a:lnTo>
                    <a:pt x="9424625" y="347675"/>
                  </a:lnTo>
                  <a:lnTo>
                    <a:pt x="9319701" y="347675"/>
                  </a:lnTo>
                  <a:close/>
                  <a:moveTo>
                    <a:pt x="9278894" y="0"/>
                  </a:moveTo>
                  <a:lnTo>
                    <a:pt x="9383818" y="0"/>
                  </a:lnTo>
                  <a:lnTo>
                    <a:pt x="9219624" y="347675"/>
                  </a:lnTo>
                  <a:lnTo>
                    <a:pt x="9114700" y="347675"/>
                  </a:lnTo>
                  <a:close/>
                  <a:moveTo>
                    <a:pt x="9073893" y="0"/>
                  </a:moveTo>
                  <a:lnTo>
                    <a:pt x="9178817" y="0"/>
                  </a:lnTo>
                  <a:lnTo>
                    <a:pt x="9014623" y="347675"/>
                  </a:lnTo>
                  <a:lnTo>
                    <a:pt x="8909699" y="347675"/>
                  </a:lnTo>
                  <a:close/>
                  <a:moveTo>
                    <a:pt x="8868892" y="0"/>
                  </a:moveTo>
                  <a:lnTo>
                    <a:pt x="8973816" y="0"/>
                  </a:lnTo>
                  <a:lnTo>
                    <a:pt x="8809622" y="347675"/>
                  </a:lnTo>
                  <a:lnTo>
                    <a:pt x="8704698" y="347675"/>
                  </a:lnTo>
                  <a:close/>
                  <a:moveTo>
                    <a:pt x="8663891" y="0"/>
                  </a:moveTo>
                  <a:lnTo>
                    <a:pt x="8768815" y="0"/>
                  </a:lnTo>
                  <a:lnTo>
                    <a:pt x="8604621" y="347675"/>
                  </a:lnTo>
                  <a:lnTo>
                    <a:pt x="8499697" y="347675"/>
                  </a:lnTo>
                  <a:close/>
                  <a:moveTo>
                    <a:pt x="8458890" y="0"/>
                  </a:moveTo>
                  <a:lnTo>
                    <a:pt x="8563814" y="0"/>
                  </a:lnTo>
                  <a:lnTo>
                    <a:pt x="8399620" y="347675"/>
                  </a:lnTo>
                  <a:lnTo>
                    <a:pt x="8294696" y="347675"/>
                  </a:lnTo>
                  <a:close/>
                  <a:moveTo>
                    <a:pt x="8253889" y="0"/>
                  </a:moveTo>
                  <a:lnTo>
                    <a:pt x="8358813" y="0"/>
                  </a:lnTo>
                  <a:lnTo>
                    <a:pt x="8194619" y="347675"/>
                  </a:lnTo>
                  <a:lnTo>
                    <a:pt x="8089695" y="347675"/>
                  </a:lnTo>
                  <a:close/>
                  <a:moveTo>
                    <a:pt x="8048888" y="0"/>
                  </a:moveTo>
                  <a:lnTo>
                    <a:pt x="8153812" y="0"/>
                  </a:lnTo>
                  <a:lnTo>
                    <a:pt x="7989618" y="347675"/>
                  </a:lnTo>
                  <a:lnTo>
                    <a:pt x="7884694" y="347675"/>
                  </a:lnTo>
                  <a:close/>
                  <a:moveTo>
                    <a:pt x="7843887" y="0"/>
                  </a:moveTo>
                  <a:lnTo>
                    <a:pt x="7948811" y="0"/>
                  </a:lnTo>
                  <a:lnTo>
                    <a:pt x="7784617" y="347675"/>
                  </a:lnTo>
                  <a:lnTo>
                    <a:pt x="7679693" y="347675"/>
                  </a:lnTo>
                  <a:close/>
                  <a:moveTo>
                    <a:pt x="7652677" y="0"/>
                  </a:moveTo>
                  <a:lnTo>
                    <a:pt x="7757601" y="0"/>
                  </a:lnTo>
                  <a:lnTo>
                    <a:pt x="7593407" y="347675"/>
                  </a:lnTo>
                  <a:lnTo>
                    <a:pt x="7488483" y="347675"/>
                  </a:lnTo>
                  <a:close/>
                  <a:moveTo>
                    <a:pt x="7447678" y="0"/>
                  </a:moveTo>
                  <a:lnTo>
                    <a:pt x="7552602" y="0"/>
                  </a:lnTo>
                  <a:lnTo>
                    <a:pt x="7388408" y="347675"/>
                  </a:lnTo>
                  <a:lnTo>
                    <a:pt x="7283484" y="347675"/>
                  </a:lnTo>
                  <a:close/>
                  <a:moveTo>
                    <a:pt x="7242677" y="0"/>
                  </a:moveTo>
                  <a:lnTo>
                    <a:pt x="7347601" y="0"/>
                  </a:lnTo>
                  <a:lnTo>
                    <a:pt x="7183407" y="347675"/>
                  </a:lnTo>
                  <a:lnTo>
                    <a:pt x="7078483" y="347675"/>
                  </a:lnTo>
                  <a:close/>
                  <a:moveTo>
                    <a:pt x="7037676" y="0"/>
                  </a:moveTo>
                  <a:lnTo>
                    <a:pt x="7142600" y="0"/>
                  </a:lnTo>
                  <a:lnTo>
                    <a:pt x="6978406" y="347675"/>
                  </a:lnTo>
                  <a:lnTo>
                    <a:pt x="6873482" y="347675"/>
                  </a:lnTo>
                  <a:close/>
                  <a:moveTo>
                    <a:pt x="6832675" y="0"/>
                  </a:moveTo>
                  <a:lnTo>
                    <a:pt x="6937599" y="0"/>
                  </a:lnTo>
                  <a:lnTo>
                    <a:pt x="6773405" y="347675"/>
                  </a:lnTo>
                  <a:lnTo>
                    <a:pt x="6668481" y="347675"/>
                  </a:lnTo>
                  <a:close/>
                  <a:moveTo>
                    <a:pt x="6627674" y="0"/>
                  </a:moveTo>
                  <a:lnTo>
                    <a:pt x="6732598" y="0"/>
                  </a:lnTo>
                  <a:lnTo>
                    <a:pt x="6568404" y="347675"/>
                  </a:lnTo>
                  <a:lnTo>
                    <a:pt x="6463480" y="347675"/>
                  </a:lnTo>
                  <a:close/>
                  <a:moveTo>
                    <a:pt x="6422673" y="0"/>
                  </a:moveTo>
                  <a:lnTo>
                    <a:pt x="6527597" y="0"/>
                  </a:lnTo>
                  <a:lnTo>
                    <a:pt x="6363403" y="347675"/>
                  </a:lnTo>
                  <a:lnTo>
                    <a:pt x="6258479" y="347675"/>
                  </a:lnTo>
                  <a:close/>
                  <a:moveTo>
                    <a:pt x="6217672" y="0"/>
                  </a:moveTo>
                  <a:lnTo>
                    <a:pt x="6322596" y="0"/>
                  </a:lnTo>
                  <a:lnTo>
                    <a:pt x="6158402" y="347675"/>
                  </a:lnTo>
                  <a:lnTo>
                    <a:pt x="6053478" y="347675"/>
                  </a:lnTo>
                  <a:close/>
                  <a:moveTo>
                    <a:pt x="6012672" y="0"/>
                  </a:moveTo>
                  <a:lnTo>
                    <a:pt x="6117596" y="0"/>
                  </a:lnTo>
                  <a:lnTo>
                    <a:pt x="5953402" y="347675"/>
                  </a:lnTo>
                  <a:lnTo>
                    <a:pt x="5848478" y="347675"/>
                  </a:lnTo>
                  <a:close/>
                  <a:moveTo>
                    <a:pt x="5807671" y="0"/>
                  </a:moveTo>
                  <a:lnTo>
                    <a:pt x="5912595" y="0"/>
                  </a:lnTo>
                  <a:lnTo>
                    <a:pt x="5748402" y="347675"/>
                  </a:lnTo>
                  <a:lnTo>
                    <a:pt x="5643479" y="347675"/>
                  </a:lnTo>
                  <a:close/>
                  <a:moveTo>
                    <a:pt x="5602671" y="0"/>
                  </a:moveTo>
                  <a:lnTo>
                    <a:pt x="5707595" y="0"/>
                  </a:lnTo>
                  <a:lnTo>
                    <a:pt x="5543402" y="347675"/>
                  </a:lnTo>
                  <a:lnTo>
                    <a:pt x="5438478" y="347675"/>
                  </a:lnTo>
                  <a:close/>
                  <a:moveTo>
                    <a:pt x="5411462" y="0"/>
                  </a:moveTo>
                  <a:lnTo>
                    <a:pt x="5516385" y="0"/>
                  </a:lnTo>
                  <a:lnTo>
                    <a:pt x="5352193" y="347675"/>
                  </a:lnTo>
                  <a:lnTo>
                    <a:pt x="5247268" y="347675"/>
                  </a:lnTo>
                  <a:close/>
                  <a:moveTo>
                    <a:pt x="5206463" y="0"/>
                  </a:moveTo>
                  <a:lnTo>
                    <a:pt x="5311388" y="0"/>
                  </a:lnTo>
                  <a:lnTo>
                    <a:pt x="5147194" y="347675"/>
                  </a:lnTo>
                  <a:lnTo>
                    <a:pt x="5042269" y="347675"/>
                  </a:lnTo>
                  <a:close/>
                  <a:moveTo>
                    <a:pt x="5001460" y="0"/>
                  </a:moveTo>
                  <a:lnTo>
                    <a:pt x="5106386" y="0"/>
                  </a:lnTo>
                  <a:lnTo>
                    <a:pt x="4942191" y="347675"/>
                  </a:lnTo>
                  <a:lnTo>
                    <a:pt x="4837267" y="347675"/>
                  </a:lnTo>
                  <a:close/>
                  <a:moveTo>
                    <a:pt x="4796461" y="0"/>
                  </a:moveTo>
                  <a:lnTo>
                    <a:pt x="4901383" y="0"/>
                  </a:lnTo>
                  <a:lnTo>
                    <a:pt x="4737191" y="347675"/>
                  </a:lnTo>
                  <a:lnTo>
                    <a:pt x="4632266" y="347675"/>
                  </a:lnTo>
                  <a:close/>
                  <a:moveTo>
                    <a:pt x="4591459" y="0"/>
                  </a:moveTo>
                  <a:lnTo>
                    <a:pt x="4696383" y="0"/>
                  </a:lnTo>
                  <a:lnTo>
                    <a:pt x="4532189" y="347675"/>
                  </a:lnTo>
                  <a:lnTo>
                    <a:pt x="4427265" y="347675"/>
                  </a:lnTo>
                  <a:close/>
                  <a:moveTo>
                    <a:pt x="4386457" y="0"/>
                  </a:moveTo>
                  <a:lnTo>
                    <a:pt x="4491381" y="0"/>
                  </a:lnTo>
                  <a:lnTo>
                    <a:pt x="4327188" y="347675"/>
                  </a:lnTo>
                  <a:lnTo>
                    <a:pt x="4222266" y="347675"/>
                  </a:lnTo>
                  <a:close/>
                  <a:moveTo>
                    <a:pt x="4181459" y="0"/>
                  </a:moveTo>
                  <a:lnTo>
                    <a:pt x="4286380" y="0"/>
                  </a:lnTo>
                  <a:lnTo>
                    <a:pt x="4122189" y="347675"/>
                  </a:lnTo>
                  <a:lnTo>
                    <a:pt x="4017265" y="347675"/>
                  </a:lnTo>
                  <a:close/>
                  <a:moveTo>
                    <a:pt x="3976457" y="0"/>
                  </a:moveTo>
                  <a:lnTo>
                    <a:pt x="4081381" y="0"/>
                  </a:lnTo>
                  <a:lnTo>
                    <a:pt x="3917187" y="347675"/>
                  </a:lnTo>
                  <a:lnTo>
                    <a:pt x="3812264" y="347675"/>
                  </a:lnTo>
                  <a:close/>
                  <a:moveTo>
                    <a:pt x="3771456" y="0"/>
                  </a:moveTo>
                  <a:lnTo>
                    <a:pt x="3876380" y="0"/>
                  </a:lnTo>
                  <a:lnTo>
                    <a:pt x="3712187" y="347675"/>
                  </a:lnTo>
                  <a:lnTo>
                    <a:pt x="3607263" y="347675"/>
                  </a:lnTo>
                  <a:close/>
                  <a:moveTo>
                    <a:pt x="3566456" y="0"/>
                  </a:moveTo>
                  <a:lnTo>
                    <a:pt x="3671379" y="0"/>
                  </a:lnTo>
                  <a:lnTo>
                    <a:pt x="3507186" y="347675"/>
                  </a:lnTo>
                  <a:lnTo>
                    <a:pt x="3402262" y="347675"/>
                  </a:lnTo>
                  <a:close/>
                  <a:moveTo>
                    <a:pt x="3361454" y="0"/>
                  </a:moveTo>
                  <a:lnTo>
                    <a:pt x="3466379" y="0"/>
                  </a:lnTo>
                  <a:lnTo>
                    <a:pt x="3302184" y="347675"/>
                  </a:lnTo>
                  <a:lnTo>
                    <a:pt x="3197260" y="347675"/>
                  </a:lnTo>
                  <a:close/>
                  <a:moveTo>
                    <a:pt x="3170244" y="0"/>
                  </a:moveTo>
                  <a:lnTo>
                    <a:pt x="3275168" y="0"/>
                  </a:lnTo>
                  <a:lnTo>
                    <a:pt x="3110974" y="347675"/>
                  </a:lnTo>
                  <a:lnTo>
                    <a:pt x="3006050" y="347675"/>
                  </a:lnTo>
                  <a:close/>
                  <a:moveTo>
                    <a:pt x="2965245" y="0"/>
                  </a:moveTo>
                  <a:lnTo>
                    <a:pt x="3070169" y="0"/>
                  </a:lnTo>
                  <a:lnTo>
                    <a:pt x="2905975" y="347675"/>
                  </a:lnTo>
                  <a:lnTo>
                    <a:pt x="2801051" y="347675"/>
                  </a:lnTo>
                  <a:close/>
                  <a:moveTo>
                    <a:pt x="2760244" y="0"/>
                  </a:moveTo>
                  <a:lnTo>
                    <a:pt x="2865168" y="0"/>
                  </a:lnTo>
                  <a:lnTo>
                    <a:pt x="2700973" y="347675"/>
                  </a:lnTo>
                  <a:lnTo>
                    <a:pt x="2596050" y="347675"/>
                  </a:lnTo>
                  <a:close/>
                  <a:moveTo>
                    <a:pt x="2555242" y="0"/>
                  </a:moveTo>
                  <a:lnTo>
                    <a:pt x="2660166" y="0"/>
                  </a:lnTo>
                  <a:lnTo>
                    <a:pt x="2495973" y="347675"/>
                  </a:lnTo>
                  <a:lnTo>
                    <a:pt x="2391049" y="347675"/>
                  </a:lnTo>
                  <a:close/>
                  <a:moveTo>
                    <a:pt x="2350242" y="0"/>
                  </a:moveTo>
                  <a:lnTo>
                    <a:pt x="2455165" y="0"/>
                  </a:lnTo>
                  <a:lnTo>
                    <a:pt x="2290972" y="347675"/>
                  </a:lnTo>
                  <a:lnTo>
                    <a:pt x="2186048" y="347675"/>
                  </a:lnTo>
                  <a:close/>
                  <a:moveTo>
                    <a:pt x="2145240" y="0"/>
                  </a:moveTo>
                  <a:lnTo>
                    <a:pt x="2250164" y="0"/>
                  </a:lnTo>
                  <a:lnTo>
                    <a:pt x="2085970" y="347675"/>
                  </a:lnTo>
                  <a:lnTo>
                    <a:pt x="1981046" y="347675"/>
                  </a:lnTo>
                  <a:close/>
                  <a:moveTo>
                    <a:pt x="1940238" y="0"/>
                  </a:moveTo>
                  <a:lnTo>
                    <a:pt x="2045162" y="0"/>
                  </a:lnTo>
                  <a:lnTo>
                    <a:pt x="1880969" y="347675"/>
                  </a:lnTo>
                  <a:lnTo>
                    <a:pt x="1776044" y="347675"/>
                  </a:lnTo>
                  <a:close/>
                  <a:moveTo>
                    <a:pt x="1735237" y="0"/>
                  </a:moveTo>
                  <a:lnTo>
                    <a:pt x="1840161" y="0"/>
                  </a:lnTo>
                  <a:lnTo>
                    <a:pt x="1675967" y="347675"/>
                  </a:lnTo>
                  <a:lnTo>
                    <a:pt x="1571043" y="347675"/>
                  </a:lnTo>
                  <a:close/>
                  <a:moveTo>
                    <a:pt x="1530236" y="0"/>
                  </a:moveTo>
                  <a:lnTo>
                    <a:pt x="1635160" y="0"/>
                  </a:lnTo>
                  <a:lnTo>
                    <a:pt x="1470966" y="347675"/>
                  </a:lnTo>
                  <a:lnTo>
                    <a:pt x="1366042" y="347675"/>
                  </a:lnTo>
                  <a:close/>
                  <a:moveTo>
                    <a:pt x="1325235" y="0"/>
                  </a:moveTo>
                  <a:lnTo>
                    <a:pt x="1430159" y="0"/>
                  </a:lnTo>
                  <a:lnTo>
                    <a:pt x="1265965" y="347675"/>
                  </a:lnTo>
                  <a:lnTo>
                    <a:pt x="1161041" y="347675"/>
                  </a:lnTo>
                  <a:close/>
                  <a:moveTo>
                    <a:pt x="1120234" y="0"/>
                  </a:moveTo>
                  <a:lnTo>
                    <a:pt x="1225158" y="0"/>
                  </a:lnTo>
                  <a:lnTo>
                    <a:pt x="1060964" y="347675"/>
                  </a:lnTo>
                  <a:lnTo>
                    <a:pt x="956040" y="347675"/>
                  </a:lnTo>
                  <a:close/>
                  <a:moveTo>
                    <a:pt x="929024" y="0"/>
                  </a:moveTo>
                  <a:lnTo>
                    <a:pt x="1033948" y="0"/>
                  </a:lnTo>
                  <a:lnTo>
                    <a:pt x="869754" y="347675"/>
                  </a:lnTo>
                  <a:lnTo>
                    <a:pt x="764830" y="347675"/>
                  </a:lnTo>
                  <a:close/>
                  <a:moveTo>
                    <a:pt x="737813" y="0"/>
                  </a:moveTo>
                  <a:lnTo>
                    <a:pt x="842738" y="0"/>
                  </a:lnTo>
                  <a:lnTo>
                    <a:pt x="678544" y="347675"/>
                  </a:lnTo>
                  <a:lnTo>
                    <a:pt x="573620" y="347675"/>
                  </a:lnTo>
                  <a:close/>
                  <a:moveTo>
                    <a:pt x="546603" y="0"/>
                  </a:moveTo>
                  <a:lnTo>
                    <a:pt x="651527" y="0"/>
                  </a:lnTo>
                  <a:lnTo>
                    <a:pt x="487333" y="347675"/>
                  </a:lnTo>
                  <a:lnTo>
                    <a:pt x="382409" y="347675"/>
                  </a:lnTo>
                  <a:close/>
                  <a:moveTo>
                    <a:pt x="355393" y="0"/>
                  </a:moveTo>
                  <a:lnTo>
                    <a:pt x="460317" y="0"/>
                  </a:lnTo>
                  <a:lnTo>
                    <a:pt x="296123" y="347675"/>
                  </a:lnTo>
                  <a:lnTo>
                    <a:pt x="191199" y="347675"/>
                  </a:lnTo>
                  <a:close/>
                  <a:moveTo>
                    <a:pt x="164194" y="0"/>
                  </a:moveTo>
                  <a:lnTo>
                    <a:pt x="269118" y="0"/>
                  </a:lnTo>
                  <a:lnTo>
                    <a:pt x="104924" y="347675"/>
                  </a:lnTo>
                  <a:lnTo>
                    <a:pt x="0" y="347675"/>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Oval 10">
            <a:extLst>
              <a:ext uri="{FF2B5EF4-FFF2-40B4-BE49-F238E27FC236}">
                <a16:creationId xmlns:a16="http://schemas.microsoft.com/office/drawing/2014/main" xmlns="" id="{EC16ACC1-A22B-48FF-BACF-3270AAB952DB}"/>
              </a:ext>
            </a:extLst>
          </p:cNvPr>
          <p:cNvSpPr/>
          <p:nvPr/>
        </p:nvSpPr>
        <p:spPr>
          <a:xfrm>
            <a:off x="3834063" y="2837516"/>
            <a:ext cx="256673" cy="25667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Oval 154">
            <a:extLst>
              <a:ext uri="{FF2B5EF4-FFF2-40B4-BE49-F238E27FC236}">
                <a16:creationId xmlns:a16="http://schemas.microsoft.com/office/drawing/2014/main" xmlns="" id="{BDC972DC-D3E9-4C37-8D02-C8676844CE31}"/>
              </a:ext>
            </a:extLst>
          </p:cNvPr>
          <p:cNvSpPr/>
          <p:nvPr/>
        </p:nvSpPr>
        <p:spPr>
          <a:xfrm>
            <a:off x="8101266" y="2842056"/>
            <a:ext cx="256673" cy="25667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7" name="Group 206">
            <a:extLst>
              <a:ext uri="{FF2B5EF4-FFF2-40B4-BE49-F238E27FC236}">
                <a16:creationId xmlns:a16="http://schemas.microsoft.com/office/drawing/2014/main" xmlns="" id="{201748BF-1257-4CF4-8700-879A3130C45B}"/>
              </a:ext>
            </a:extLst>
          </p:cNvPr>
          <p:cNvGrpSpPr/>
          <p:nvPr/>
        </p:nvGrpSpPr>
        <p:grpSpPr>
          <a:xfrm>
            <a:off x="1090963" y="6424158"/>
            <a:ext cx="569844" cy="274717"/>
            <a:chOff x="2633799" y="5558352"/>
            <a:chExt cx="1343686" cy="647780"/>
          </a:xfrm>
          <a:solidFill>
            <a:schemeClr val="accent6"/>
          </a:solidFill>
        </p:grpSpPr>
        <p:sp>
          <p:nvSpPr>
            <p:cNvPr id="208" name="Rectangle 129">
              <a:extLst>
                <a:ext uri="{FF2B5EF4-FFF2-40B4-BE49-F238E27FC236}">
                  <a16:creationId xmlns:a16="http://schemas.microsoft.com/office/drawing/2014/main" xmlns="" id="{FCEFB22B-DE97-4828-9207-6EC4D3F3AAD8}"/>
                </a:ext>
              </a:extLst>
            </p:cNvPr>
            <p:cNvSpPr>
              <a:spLocks noChangeArrowheads="1"/>
            </p:cNvSpPr>
            <p:nvPr/>
          </p:nvSpPr>
          <p:spPr bwMode="auto">
            <a:xfrm>
              <a:off x="2633799" y="5910921"/>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9" name="Rectangle 129">
              <a:extLst>
                <a:ext uri="{FF2B5EF4-FFF2-40B4-BE49-F238E27FC236}">
                  <a16:creationId xmlns:a16="http://schemas.microsoft.com/office/drawing/2014/main" xmlns="" id="{4872C328-D2A7-4786-A7DD-BA0EB89D0BB9}"/>
                </a:ext>
              </a:extLst>
            </p:cNvPr>
            <p:cNvSpPr>
              <a:spLocks noChangeArrowheads="1"/>
            </p:cNvSpPr>
            <p:nvPr/>
          </p:nvSpPr>
          <p:spPr bwMode="auto">
            <a:xfrm>
              <a:off x="3330944" y="5910921"/>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0" name="Rectangle 129">
              <a:extLst>
                <a:ext uri="{FF2B5EF4-FFF2-40B4-BE49-F238E27FC236}">
                  <a16:creationId xmlns:a16="http://schemas.microsoft.com/office/drawing/2014/main" xmlns="" id="{7FDDE72A-1796-4C88-B460-D1533009A2D8}"/>
                </a:ext>
              </a:extLst>
            </p:cNvPr>
            <p:cNvSpPr>
              <a:spLocks noChangeArrowheads="1"/>
            </p:cNvSpPr>
            <p:nvPr/>
          </p:nvSpPr>
          <p:spPr bwMode="auto">
            <a:xfrm>
              <a:off x="2636071" y="5558352"/>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1" name="Rectangle 129">
              <a:extLst>
                <a:ext uri="{FF2B5EF4-FFF2-40B4-BE49-F238E27FC236}">
                  <a16:creationId xmlns:a16="http://schemas.microsoft.com/office/drawing/2014/main" xmlns="" id="{0E910020-B8A6-478E-A7A8-0A2E246F2C77}"/>
                </a:ext>
              </a:extLst>
            </p:cNvPr>
            <p:cNvSpPr>
              <a:spLocks noChangeArrowheads="1"/>
            </p:cNvSpPr>
            <p:nvPr/>
          </p:nvSpPr>
          <p:spPr bwMode="auto">
            <a:xfrm>
              <a:off x="3333216" y="5558352"/>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212" name="Group 211">
            <a:extLst>
              <a:ext uri="{FF2B5EF4-FFF2-40B4-BE49-F238E27FC236}">
                <a16:creationId xmlns:a16="http://schemas.microsoft.com/office/drawing/2014/main" xmlns="" id="{3DD55919-9F02-45EA-8F4C-729A51F50631}"/>
              </a:ext>
            </a:extLst>
          </p:cNvPr>
          <p:cNvGrpSpPr/>
          <p:nvPr/>
        </p:nvGrpSpPr>
        <p:grpSpPr>
          <a:xfrm>
            <a:off x="1705970" y="6423443"/>
            <a:ext cx="568880" cy="274717"/>
            <a:chOff x="2633799" y="5558352"/>
            <a:chExt cx="1341414" cy="647780"/>
          </a:xfrm>
          <a:solidFill>
            <a:schemeClr val="accent6"/>
          </a:solidFill>
        </p:grpSpPr>
        <p:sp>
          <p:nvSpPr>
            <p:cNvPr id="213" name="Rectangle 129">
              <a:extLst>
                <a:ext uri="{FF2B5EF4-FFF2-40B4-BE49-F238E27FC236}">
                  <a16:creationId xmlns:a16="http://schemas.microsoft.com/office/drawing/2014/main" xmlns="" id="{FAF3C75F-ECFC-45D9-9D35-899FC7EF190E}"/>
                </a:ext>
              </a:extLst>
            </p:cNvPr>
            <p:cNvSpPr>
              <a:spLocks noChangeArrowheads="1"/>
            </p:cNvSpPr>
            <p:nvPr/>
          </p:nvSpPr>
          <p:spPr bwMode="auto">
            <a:xfrm>
              <a:off x="2633799" y="5910921"/>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4" name="Rectangle 129">
              <a:extLst>
                <a:ext uri="{FF2B5EF4-FFF2-40B4-BE49-F238E27FC236}">
                  <a16:creationId xmlns:a16="http://schemas.microsoft.com/office/drawing/2014/main" xmlns="" id="{A5B358F7-A6DF-4234-941D-40C5C4721476}"/>
                </a:ext>
              </a:extLst>
            </p:cNvPr>
            <p:cNvSpPr>
              <a:spLocks noChangeArrowheads="1"/>
            </p:cNvSpPr>
            <p:nvPr/>
          </p:nvSpPr>
          <p:spPr bwMode="auto">
            <a:xfrm>
              <a:off x="3330944" y="5910921"/>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5" name="Rectangle 129">
              <a:extLst>
                <a:ext uri="{FF2B5EF4-FFF2-40B4-BE49-F238E27FC236}">
                  <a16:creationId xmlns:a16="http://schemas.microsoft.com/office/drawing/2014/main" xmlns="" id="{6BA38982-A80F-4404-8AF9-742E68A83678}"/>
                </a:ext>
              </a:extLst>
            </p:cNvPr>
            <p:cNvSpPr>
              <a:spLocks noChangeArrowheads="1"/>
            </p:cNvSpPr>
            <p:nvPr/>
          </p:nvSpPr>
          <p:spPr bwMode="auto">
            <a:xfrm>
              <a:off x="2636071" y="5558352"/>
              <a:ext cx="644269" cy="2952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pic>
        <p:nvPicPr>
          <p:cNvPr id="157" name="Picture 15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3322" y="230056"/>
            <a:ext cx="1388087" cy="1800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extLst>
      <p:ext uri="{BB962C8B-B14F-4D97-AF65-F5344CB8AC3E}">
        <p14:creationId xmlns:p14="http://schemas.microsoft.com/office/powerpoint/2010/main" val="2263277545"/>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Cover and End Slide Master">
  <a:themeElements>
    <a:clrScheme name="allppt-construction">
      <a:dk1>
        <a:sysClr val="windowText" lastClr="000000"/>
      </a:dk1>
      <a:lt1>
        <a:sysClr val="window" lastClr="FFFFFF"/>
      </a:lt1>
      <a:dk2>
        <a:srgbClr val="44546A"/>
      </a:dk2>
      <a:lt2>
        <a:srgbClr val="E7E6E6"/>
      </a:lt2>
      <a:accent1>
        <a:srgbClr val="F27900"/>
      </a:accent1>
      <a:accent2>
        <a:srgbClr val="E7E5E6"/>
      </a:accent2>
      <a:accent3>
        <a:srgbClr val="BBC0C3"/>
      </a:accent3>
      <a:accent4>
        <a:srgbClr val="A0A5AA"/>
      </a:accent4>
      <a:accent5>
        <a:srgbClr val="7D7D7D"/>
      </a:accent5>
      <a:accent6>
        <a:srgbClr val="5E5E5E"/>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allppt-construction">
      <a:dk1>
        <a:sysClr val="windowText" lastClr="000000"/>
      </a:dk1>
      <a:lt1>
        <a:sysClr val="window" lastClr="FFFFFF"/>
      </a:lt1>
      <a:dk2>
        <a:srgbClr val="44546A"/>
      </a:dk2>
      <a:lt2>
        <a:srgbClr val="E7E6E6"/>
      </a:lt2>
      <a:accent1>
        <a:srgbClr val="F27900"/>
      </a:accent1>
      <a:accent2>
        <a:srgbClr val="E7E5E6"/>
      </a:accent2>
      <a:accent3>
        <a:srgbClr val="BBC0C3"/>
      </a:accent3>
      <a:accent4>
        <a:srgbClr val="A0A5AA"/>
      </a:accent4>
      <a:accent5>
        <a:srgbClr val="7D7D7D"/>
      </a:accent5>
      <a:accent6>
        <a:srgbClr val="5E5E5E"/>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allppt-construction">
      <a:dk1>
        <a:sysClr val="windowText" lastClr="000000"/>
      </a:dk1>
      <a:lt1>
        <a:sysClr val="window" lastClr="FFFFFF"/>
      </a:lt1>
      <a:dk2>
        <a:srgbClr val="44546A"/>
      </a:dk2>
      <a:lt2>
        <a:srgbClr val="E7E6E6"/>
      </a:lt2>
      <a:accent1>
        <a:srgbClr val="F27900"/>
      </a:accent1>
      <a:accent2>
        <a:srgbClr val="E7E5E6"/>
      </a:accent2>
      <a:accent3>
        <a:srgbClr val="BBC0C3"/>
      </a:accent3>
      <a:accent4>
        <a:srgbClr val="A0A5AA"/>
      </a:accent4>
      <a:accent5>
        <a:srgbClr val="7D7D7D"/>
      </a:accent5>
      <a:accent6>
        <a:srgbClr val="5E5E5E"/>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4800</TotalTime>
  <Words>1719</Words>
  <Application>Microsoft Office PowerPoint</Application>
  <PresentationFormat>Widescreen</PresentationFormat>
  <Paragraphs>273</Paragraphs>
  <Slides>22</Slides>
  <Notes>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22</vt:i4>
      </vt:variant>
    </vt:vector>
  </HeadingPairs>
  <TitlesOfParts>
    <vt:vector size="31" baseType="lpstr">
      <vt:lpstr>Arial Unicode MS</vt:lpstr>
      <vt:lpstr>Arial</vt:lpstr>
      <vt:lpstr>Segoe UI</vt:lpstr>
      <vt:lpstr>Segoe UI Black</vt:lpstr>
      <vt:lpstr>Segoe UI Semibold</vt:lpstr>
      <vt:lpstr>Tahoma</vt:lpstr>
      <vt:lpstr>Cover and End Slide Master</vt:lpstr>
      <vt:lpstr>Contents Slide Master</vt:lpstr>
      <vt:lpstr>Section Break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Idan</cp:lastModifiedBy>
  <cp:revision>169</cp:revision>
  <dcterms:created xsi:type="dcterms:W3CDTF">2018-04-24T17:14:44Z</dcterms:created>
  <dcterms:modified xsi:type="dcterms:W3CDTF">2019-06-28T09:04:11Z</dcterms:modified>
</cp:coreProperties>
</file>