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6"/>
  </p:notesMasterIdLst>
  <p:sldIdLst>
    <p:sldId id="258" r:id="rId2"/>
    <p:sldId id="257" r:id="rId3"/>
    <p:sldId id="260" r:id="rId4"/>
    <p:sldId id="259" r:id="rId5"/>
  </p:sldIdLst>
  <p:sldSz cx="9906000" cy="6858000" type="A4"/>
  <p:notesSz cx="6888163" cy="100203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-1254" y="-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282" cy="5015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343" y="0"/>
            <a:ext cx="2985282" cy="5015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A265E-890E-4E1E-B792-5019F2EE8854}" type="datetimeFigureOut">
              <a:rPr lang="en-US" smtClean="0"/>
              <a:t>2/14/2020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1838" y="752475"/>
            <a:ext cx="54244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201" y="4759389"/>
            <a:ext cx="5511762" cy="450862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083"/>
            <a:ext cx="2985282" cy="5015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343" y="9517083"/>
            <a:ext cx="2985282" cy="50152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E40F2-B2D6-47F2-960A-C7C3DD3A80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988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3759" y="0"/>
            <a:ext cx="9937818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87574" y="1871132"/>
            <a:ext cx="5537731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87574" y="3657597"/>
            <a:ext cx="5537731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86376" y="5037663"/>
            <a:ext cx="729192" cy="279400"/>
          </a:xfrm>
        </p:spPr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7573" y="5037663"/>
            <a:ext cx="4236891" cy="279400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77482" y="5037663"/>
            <a:ext cx="447823" cy="279400"/>
          </a:xfrm>
        </p:spPr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187574" y="3522131"/>
            <a:ext cx="553773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68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134387" y="2421466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567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37244" y="1752606"/>
            <a:ext cx="6628934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37242" y="3846052"/>
            <a:ext cx="6628936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35338" y="3710585"/>
            <a:ext cx="663274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460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134387" y="2421466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4989" y="2560320"/>
            <a:ext cx="3833622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2342" y="2560320"/>
            <a:ext cx="3833622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765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3" y="2658533"/>
            <a:ext cx="3833622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2513" y="3243263"/>
            <a:ext cx="3833622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1794" y="2658533"/>
            <a:ext cx="3833622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1794" y="3243263"/>
            <a:ext cx="3833622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8" name="Straight Connector 17"/>
          <p:cNvCxnSpPr/>
          <p:nvPr/>
        </p:nvCxnSpPr>
        <p:spPr>
          <a:xfrm>
            <a:off x="1134387" y="2421466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8866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134387" y="2421466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299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2373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222" y="1388534"/>
            <a:ext cx="302124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2668" y="982132"/>
            <a:ext cx="4443941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1222" y="3031065"/>
            <a:ext cx="302124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6" name="Straight Connector 15"/>
          <p:cNvCxnSpPr/>
          <p:nvPr/>
        </p:nvCxnSpPr>
        <p:spPr>
          <a:xfrm>
            <a:off x="1134387" y="2912533"/>
            <a:ext cx="28555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8903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11" y="1883832"/>
            <a:ext cx="507147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77051" y="1041400"/>
            <a:ext cx="2488969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511" y="3255432"/>
            <a:ext cx="507147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6991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13" y="4815415"/>
            <a:ext cx="780785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46160" y="1041400"/>
            <a:ext cx="821110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513" y="5382153"/>
            <a:ext cx="7807854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394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393" y="982132"/>
            <a:ext cx="7794095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9393" y="4343400"/>
            <a:ext cx="7794095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134387" y="4140199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196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048" y="982132"/>
            <a:ext cx="7553323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0785" y="3352800"/>
            <a:ext cx="718185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3" y="4343400"/>
            <a:ext cx="7807854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sp>
        <p:nvSpPr>
          <p:cNvPr id="14" name="TextBox 13"/>
          <p:cNvSpPr txBox="1"/>
          <p:nvPr/>
        </p:nvSpPr>
        <p:spPr>
          <a:xfrm>
            <a:off x="700386" y="87996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12717" y="2827870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134387" y="4140199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4052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14" y="3308581"/>
            <a:ext cx="780785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3" y="4777381"/>
            <a:ext cx="7807855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4139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5048" y="982132"/>
            <a:ext cx="7553323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052513" y="3639312"/>
            <a:ext cx="7807855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3" y="4529667"/>
            <a:ext cx="7807855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sp>
        <p:nvSpPr>
          <p:cNvPr id="12" name="TextBox 11"/>
          <p:cNvSpPr txBox="1"/>
          <p:nvPr/>
        </p:nvSpPr>
        <p:spPr>
          <a:xfrm>
            <a:off x="700386" y="87996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12717" y="259926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134387" y="3429000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5203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2513" y="982132"/>
            <a:ext cx="7807854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052513" y="3630168"/>
            <a:ext cx="7807855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2" y="4470400"/>
            <a:ext cx="7807857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134387" y="3429000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745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1134387" y="2421466"/>
            <a:ext cx="76434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0830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1977" y="982132"/>
            <a:ext cx="1536352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2511" y="982132"/>
            <a:ext cx="6039333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  <p:cxnSp>
        <p:nvCxnSpPr>
          <p:cNvPr id="14" name="Straight Connector 13"/>
          <p:cNvCxnSpPr/>
          <p:nvPr/>
        </p:nvCxnSpPr>
        <p:spPr>
          <a:xfrm>
            <a:off x="7201911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981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2785" y="0"/>
            <a:ext cx="9936844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52514" y="982133"/>
            <a:ext cx="7800972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513" y="2556932"/>
            <a:ext cx="7800972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50469" y="5969000"/>
            <a:ext cx="130016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949A2C0-327E-42FA-9FA7-26D40C45743E}" type="datetimeFigureOut">
              <a:rPr lang="id-ID" smtClean="0"/>
              <a:t>14/02/2020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52513" y="5969000"/>
            <a:ext cx="5936044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12545" y="5969000"/>
            <a:ext cx="440941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B2FD3FB-0A50-487A-96CF-6ECEBF70E7E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85596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31121" y="281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3143" y="1886978"/>
            <a:ext cx="8556171" cy="2308324"/>
          </a:xfrm>
          <a:prstGeom prst="rect">
            <a:avLst/>
          </a:prstGeom>
          <a:ln w="38100">
            <a:solidFill>
              <a:srgbClr val="FFFF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d-ID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Fax" pitchFamily="18" charset="0"/>
                <a:cs typeface="Times New Roman" pitchFamily="18" charset="0"/>
              </a:rPr>
              <a:t>REKAP PERISTIWA KONFLIK </a:t>
            </a:r>
            <a:r>
              <a:rPr 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Fax" pitchFamily="18" charset="0"/>
                <a:cs typeface="Times New Roman" pitchFamily="18" charset="0"/>
              </a:rPr>
              <a:t>BULAN JANUARI – DESEMBER </a:t>
            </a:r>
            <a:r>
              <a:rPr lang="id-ID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Fax" pitchFamily="18" charset="0"/>
                <a:cs typeface="Times New Roman" pitchFamily="18" charset="0"/>
              </a:rPr>
              <a:t>TAHUN 2019</a:t>
            </a:r>
            <a:endParaRPr lang="en-US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Fax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29561" y="5967201"/>
            <a:ext cx="3379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>
                    <a:lumMod val="85000"/>
                  </a:schemeClr>
                </a:solidFill>
                <a:latin typeface="Cambria" pitchFamily="18" charset="0"/>
              </a:rPr>
              <a:t>SEKRETARIAT TIM TERPADU PENANGANAN KONFLIK</a:t>
            </a:r>
          </a:p>
          <a:p>
            <a:pPr algn="ctr"/>
            <a:r>
              <a:rPr lang="en-US" sz="1200" dirty="0">
                <a:solidFill>
                  <a:schemeClr val="bg1">
                    <a:lumMod val="85000"/>
                  </a:schemeClr>
                </a:solidFill>
                <a:latin typeface="Cambria" pitchFamily="18" charset="0"/>
              </a:rPr>
              <a:t>TINGKAT NASIONAL</a:t>
            </a:r>
          </a:p>
        </p:txBody>
      </p:sp>
      <p:pic>
        <p:nvPicPr>
          <p:cNvPr id="10" name="Picture 4" descr="E:\FARIZ\LOGO KEMENTERIAN DALAM NEGE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483" y="328619"/>
            <a:ext cx="1279163" cy="1227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1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31121" y="281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971800" y="273178"/>
            <a:ext cx="4095455" cy="64122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52600" algn="l"/>
              </a:tabLst>
            </a:pP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PERISTIWA KONFLIK 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BULAN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52600" algn="l"/>
              </a:tabLst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JANUARI - OKTOBER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2019</a:t>
            </a:r>
            <a:endParaRPr lang="en-US" b="1" dirty="0">
              <a:solidFill>
                <a:srgbClr val="C0504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1" name="Picture 4" descr="E:\FARIZ\LOGO KEMENTERIAN DALAM NEGE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188" y="273178"/>
            <a:ext cx="519015" cy="64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542244" y="6378526"/>
            <a:ext cx="25316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SEKRETARIAT TIM TERPADU PENANGANAN KONFLIK</a:t>
            </a:r>
          </a:p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TINGKAT NASIONAL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96348"/>
              </p:ext>
            </p:extLst>
          </p:nvPr>
        </p:nvGraphicFramePr>
        <p:xfrm>
          <a:off x="504146" y="1055901"/>
          <a:ext cx="8747354" cy="5338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854"/>
                <a:gridCol w="1879165"/>
                <a:gridCol w="1048412"/>
                <a:gridCol w="892470"/>
                <a:gridCol w="1072309"/>
                <a:gridCol w="1104478"/>
                <a:gridCol w="986525"/>
                <a:gridCol w="1357141"/>
              </a:tblGrid>
              <a:tr h="8055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PROVINSI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POLEKSOSBUD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SARA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SENGKETA BATAS</a:t>
                      </a:r>
                      <a:br>
                        <a:rPr lang="en-US" sz="1200" dirty="0" smtClean="0">
                          <a:effectLst/>
                        </a:rPr>
                      </a:br>
                      <a:r>
                        <a:rPr lang="en-US" sz="1200" dirty="0" smtClean="0">
                          <a:effectLst/>
                        </a:rPr>
                        <a:t>WILAYAH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SENGKETA SDA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DISTRIBUSI SDA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JUMLAH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898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+mn-ea"/>
                          <a:cs typeface="Arial" pitchFamily="34" charset="0"/>
                        </a:rPr>
                        <a:t>SUMATERA UTARA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cs typeface="Arial" pitchFamily="34" charset="0"/>
                        </a:rPr>
                        <a:t>ACEH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38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BENGKULU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380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l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Garamond" pitchFamily="18" charset="0"/>
                          <a:ea typeface="Calibri"/>
                          <a:cs typeface="Times New Roman"/>
                        </a:rPr>
                        <a:t>JAMBI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Garamond" pitchFamily="18" charset="0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kern="1200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3808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LAMPUNG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9188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DKI JAKARTA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9188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JAWA BARAT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JAWA TENGAH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JAWA TIMUR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NTB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11</a:t>
                      </a:r>
                      <a:endParaRPr lang="en-US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NTT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52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31121" y="281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33399" y="6324096"/>
            <a:ext cx="25316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SEKRETARIAT TIM TERPADU PENANGANAN KONFLIK</a:t>
            </a:r>
          </a:p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TINGKAT NASIONAL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608204"/>
              </p:ext>
            </p:extLst>
          </p:nvPr>
        </p:nvGraphicFramePr>
        <p:xfrm>
          <a:off x="594633" y="642234"/>
          <a:ext cx="8777967" cy="44117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232"/>
                <a:gridCol w="1543049"/>
                <a:gridCol w="1338943"/>
                <a:gridCol w="1012372"/>
                <a:gridCol w="1164771"/>
                <a:gridCol w="1023257"/>
                <a:gridCol w="1121229"/>
                <a:gridCol w="1132114"/>
              </a:tblGrid>
              <a:tr h="7293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PROVINSI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POLEKSOSBUD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SARA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SENGKETA BATAS</a:t>
                      </a:r>
                      <a:br>
                        <a:rPr lang="en-US" sz="1200" dirty="0" smtClean="0">
                          <a:effectLst/>
                        </a:rPr>
                      </a:br>
                      <a:r>
                        <a:rPr lang="en-US" sz="1200" dirty="0" smtClean="0">
                          <a:effectLst/>
                        </a:rPr>
                        <a:t>WILAYAH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SENGKETA SDA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DISTRIBUSI SDA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JUMLAH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SULAWESI</a:t>
                      </a:r>
                      <a:r>
                        <a:rPr lang="en-US" sz="1200" baseline="0" dirty="0" smtClean="0"/>
                        <a:t> TENGGARA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SULAWESI SELATAN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4354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14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Arial" pitchFamily="34" charset="0"/>
                        </a:rPr>
                        <a:t>SULAWESI BARAT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Arial" pitchFamily="34" charset="0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156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MALUKU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</a:tr>
              <a:tr h="31568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KALIMANTAN</a:t>
                      </a:r>
                      <a:r>
                        <a:rPr lang="en-US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TIMUR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</a:tr>
              <a:tr h="40277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</a:rPr>
                        <a:t>16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</a:rPr>
                        <a:t>PAPUA BARAT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-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</a:t>
                      </a:r>
                      <a:endParaRPr lang="en-US" sz="1200" dirty="0"/>
                    </a:p>
                  </a:txBody>
                  <a:tcPr marL="52056" marR="52056" marT="0" marB="0" anchor="ctr"/>
                </a:tc>
              </a:tr>
              <a:tr h="3701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PAPUA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52056" marR="52056" marT="0" marB="0" anchor="ctr"/>
                </a:tc>
              </a:tr>
              <a:tr h="3701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BANGKA</a:t>
                      </a:r>
                      <a:r>
                        <a:rPr lang="en-US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BELITUNG</a:t>
                      </a:r>
                      <a:endParaRPr lang="en-US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52056" marR="52056" marT="0" marB="0" anchor="ctr"/>
                </a:tc>
              </a:tr>
              <a:tr h="40277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TOTAL</a:t>
                      </a:r>
                      <a:endParaRPr lang="en-US" sz="14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31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991545"/>
              </p:ext>
            </p:extLst>
          </p:nvPr>
        </p:nvGraphicFramePr>
        <p:xfrm>
          <a:off x="597500" y="5083628"/>
          <a:ext cx="3920071" cy="1682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20071"/>
              </a:tblGrid>
              <a:tr h="16533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Keterangan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: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Poleksosbud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                                          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Sara                                                            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Sengketa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Batas Wilayah                     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      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: -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Sengketa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SDA                                           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Jumlah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Distribusi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SDA                                           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: -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-------------------------------------------------------------------------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Total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Peristiwa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tx1"/>
                          </a:solidFill>
                          <a:effectLst/>
                        </a:rPr>
                        <a:t>Konflik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</a:rPr>
                        <a:t>                                             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21" marR="55721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 descr="E:\FARIZ\LOGO KEMENTERIAN DALAM NEGE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188" y="196976"/>
            <a:ext cx="519015" cy="64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353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331121" y="281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264229" y="273178"/>
            <a:ext cx="5534981" cy="64122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52600" algn="l"/>
              </a:tabLst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JUMLAH PERISTIWA KONFLIK</a:t>
            </a:r>
            <a:endParaRPr lang="en-U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1752600" algn="l"/>
              </a:tabLst>
            </a:pP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JANUARI - OKTOBER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2019</a:t>
            </a:r>
            <a:endParaRPr lang="en-US" b="1" dirty="0">
              <a:solidFill>
                <a:srgbClr val="C0504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33399" y="6324096"/>
            <a:ext cx="25316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SEKRETARIAT TIM TERPADU PENANGANAN KONFLIK</a:t>
            </a:r>
          </a:p>
          <a:p>
            <a:pPr algn="ctr"/>
            <a:r>
              <a:rPr lang="en-US" sz="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TINGKAT NASIONAL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897586"/>
              </p:ext>
            </p:extLst>
          </p:nvPr>
        </p:nvGraphicFramePr>
        <p:xfrm>
          <a:off x="805543" y="1208305"/>
          <a:ext cx="8392886" cy="4752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4234"/>
                <a:gridCol w="1162794"/>
                <a:gridCol w="1088572"/>
                <a:gridCol w="859971"/>
                <a:gridCol w="1242241"/>
                <a:gridCol w="1104478"/>
                <a:gridCol w="986525"/>
                <a:gridCol w="1304071"/>
              </a:tblGrid>
              <a:tr h="95794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NO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BULAN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POLEKSOSBUD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SARA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SENGKETA BATAS</a:t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>WILAYAH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SENGKETA SDA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DISTRIBUSI SDA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JUMLAH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394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JANUARI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3156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FEBRUARI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MARET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APRIL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MEI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JUNI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JULI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AGUSTUS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SEPTEMBER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OKTOBER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NOVEMBER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DESEMBER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</a:tr>
              <a:tr h="293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TOTAL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31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056" marR="52056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 descr="E:\FARIZ\LOGO KEMENTERIAN DALAM NEGER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188" y="273178"/>
            <a:ext cx="519015" cy="64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17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183</TotalTime>
  <Words>387</Words>
  <Application>Microsoft Office PowerPoint</Application>
  <PresentationFormat>A4 Paper (210x297 mm)</PresentationFormat>
  <Paragraphs>305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Organic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Bagren</cp:lastModifiedBy>
  <cp:revision>38</cp:revision>
  <cp:lastPrinted>2019-07-25T06:01:24Z</cp:lastPrinted>
  <dcterms:created xsi:type="dcterms:W3CDTF">2019-04-09T08:33:54Z</dcterms:created>
  <dcterms:modified xsi:type="dcterms:W3CDTF">2020-02-14T07:37:30Z</dcterms:modified>
</cp:coreProperties>
</file>