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  <p:sldMasterId id="2147483694" r:id="rId4"/>
  </p:sldMasterIdLst>
  <p:notesMasterIdLst>
    <p:notesMasterId r:id="rId23"/>
  </p:notesMasterIdLst>
  <p:sldIdLst>
    <p:sldId id="344" r:id="rId5"/>
    <p:sldId id="357" r:id="rId6"/>
    <p:sldId id="358" r:id="rId7"/>
    <p:sldId id="312" r:id="rId8"/>
    <p:sldId id="361" r:id="rId9"/>
    <p:sldId id="360" r:id="rId10"/>
    <p:sldId id="362" r:id="rId11"/>
    <p:sldId id="354" r:id="rId12"/>
    <p:sldId id="352" r:id="rId13"/>
    <p:sldId id="363" r:id="rId14"/>
    <p:sldId id="365" r:id="rId15"/>
    <p:sldId id="372" r:id="rId16"/>
    <p:sldId id="375" r:id="rId17"/>
    <p:sldId id="373" r:id="rId18"/>
    <p:sldId id="374" r:id="rId19"/>
    <p:sldId id="356" r:id="rId20"/>
    <p:sldId id="376" r:id="rId21"/>
    <p:sldId id="30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AC00"/>
    <a:srgbClr val="009E47"/>
    <a:srgbClr val="E4F2B2"/>
    <a:srgbClr val="FFFFCC"/>
    <a:srgbClr val="EAB200"/>
    <a:srgbClr val="FFCB25"/>
    <a:srgbClr val="FF0101"/>
    <a:srgbClr val="E6AF00"/>
    <a:srgbClr val="F6BB00"/>
    <a:srgbClr val="FF7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707" autoAdjust="0"/>
  </p:normalViewPr>
  <p:slideViewPr>
    <p:cSldViewPr snapToGrid="0" showGuides="1">
      <p:cViewPr>
        <p:scale>
          <a:sx n="119" d="100"/>
          <a:sy n="119" d="100"/>
        </p:scale>
        <p:origin x="192" y="42"/>
      </p:cViewPr>
      <p:guideLst>
        <p:guide orient="horz" pos="225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image" Target="../media/image24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image" Target="../media/image2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9DFEB4-671F-42F3-ABDE-FFEE68DABB7D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B504B5C0-F55B-4CA0-8A83-104E885BBA3C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en-US" sz="1000" b="1" dirty="0" smtClean="0"/>
            <a:t>DIREKTORAT DEKOSENTRASI TUGAS PEMBANTUAN DAN KERJASAMA</a:t>
          </a:r>
          <a:endParaRPr lang="en-US" sz="1000" b="1" dirty="0"/>
        </a:p>
      </dgm:t>
    </dgm:pt>
    <dgm:pt modelId="{D727CCEA-F2D8-41C0-B754-8764FD758853}" type="parTrans" cxnId="{471A9329-801D-4AFF-9612-506641373AD2}">
      <dgm:prSet/>
      <dgm:spPr/>
      <dgm:t>
        <a:bodyPr/>
        <a:lstStyle/>
        <a:p>
          <a:endParaRPr lang="en-US"/>
        </a:p>
      </dgm:t>
    </dgm:pt>
    <dgm:pt modelId="{5E726EC8-3A02-4799-BA6E-8C7DB543175B}" type="sibTrans" cxnId="{471A9329-801D-4AFF-9612-506641373AD2}">
      <dgm:prSet/>
      <dgm:spPr/>
      <dgm:t>
        <a:bodyPr/>
        <a:lstStyle/>
        <a:p>
          <a:endParaRPr lang="en-US"/>
        </a:p>
      </dgm:t>
    </dgm:pt>
    <dgm:pt modelId="{BAB138C7-61A9-43CB-A1CC-5450EC89E402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en-US" sz="1000" b="1" dirty="0" smtClean="0"/>
            <a:t>DIREKTORAT KAWASAN PERKOTAAN </a:t>
          </a:r>
          <a:r>
            <a:rPr lang="id-ID" sz="1000" b="1" dirty="0" smtClean="0"/>
            <a:t> </a:t>
          </a:r>
          <a:r>
            <a:rPr lang="en-US" sz="1000" b="1" dirty="0" smtClean="0"/>
            <a:t>DAN BATAS NEGARA </a:t>
          </a:r>
          <a:endParaRPr lang="en-US" sz="1000" b="1" dirty="0"/>
        </a:p>
      </dgm:t>
    </dgm:pt>
    <dgm:pt modelId="{164390A3-CEB3-40C4-BF57-647E79D533AC}" type="parTrans" cxnId="{A89824C4-F73E-4F8E-AB4D-4BAFFE5ACE5A}">
      <dgm:prSet/>
      <dgm:spPr/>
      <dgm:t>
        <a:bodyPr/>
        <a:lstStyle/>
        <a:p>
          <a:endParaRPr lang="en-US"/>
        </a:p>
      </dgm:t>
    </dgm:pt>
    <dgm:pt modelId="{CC22619B-B404-4FDD-8015-0D4A5CE161FD}" type="sibTrans" cxnId="{A89824C4-F73E-4F8E-AB4D-4BAFFE5ACE5A}">
      <dgm:prSet/>
      <dgm:spPr/>
      <dgm:t>
        <a:bodyPr/>
        <a:lstStyle/>
        <a:p>
          <a:endParaRPr lang="en-US"/>
        </a:p>
      </dgm:t>
    </dgm:pt>
    <dgm:pt modelId="{78D38842-AB50-4681-A29D-733EFA4235BE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en-US" sz="1000" b="1" dirty="0" smtClean="0"/>
            <a:t>DIREKTORAT TOPONIMI </a:t>
          </a:r>
          <a:r>
            <a:rPr lang="id-ID" sz="1000" b="1" dirty="0" smtClean="0"/>
            <a:t> DAN BATAS DAERAH</a:t>
          </a:r>
          <a:endParaRPr lang="en-US" sz="1000" b="1" dirty="0"/>
        </a:p>
      </dgm:t>
    </dgm:pt>
    <dgm:pt modelId="{6311C81F-1BC4-4208-897B-DD69EB2EE1FB}" type="parTrans" cxnId="{42B3E16A-6AB0-451C-B02A-79E521E1414A}">
      <dgm:prSet/>
      <dgm:spPr/>
      <dgm:t>
        <a:bodyPr/>
        <a:lstStyle/>
        <a:p>
          <a:endParaRPr lang="en-US"/>
        </a:p>
      </dgm:t>
    </dgm:pt>
    <dgm:pt modelId="{2607812E-B6E9-4EFF-A8C4-5D231E3B350E}" type="sibTrans" cxnId="{42B3E16A-6AB0-451C-B02A-79E521E1414A}">
      <dgm:prSet/>
      <dgm:spPr/>
      <dgm:t>
        <a:bodyPr/>
        <a:lstStyle/>
        <a:p>
          <a:endParaRPr lang="en-US"/>
        </a:p>
      </dgm:t>
    </dgm:pt>
    <dgm:pt modelId="{0ACB0E37-E894-494C-8606-E825F0FC4244}" type="pres">
      <dgm:prSet presAssocID="{919DFEB4-671F-42F3-ABDE-FFEE68DABB7D}" presName="linearFlow" presStyleCnt="0">
        <dgm:presLayoutVars>
          <dgm:dir/>
          <dgm:resizeHandles val="exact"/>
        </dgm:presLayoutVars>
      </dgm:prSet>
      <dgm:spPr/>
    </dgm:pt>
    <dgm:pt modelId="{1F69B289-A047-4462-9C3F-9D880D1C9829}" type="pres">
      <dgm:prSet presAssocID="{B504B5C0-F55B-4CA0-8A83-104E885BBA3C}" presName="composite" presStyleCnt="0"/>
      <dgm:spPr/>
    </dgm:pt>
    <dgm:pt modelId="{F2B3D9EB-A599-43F3-993D-EC474440AE98}" type="pres">
      <dgm:prSet presAssocID="{B504B5C0-F55B-4CA0-8A83-104E885BBA3C}" presName="imgShp" presStyleLbl="fgImgPlace1" presStyleIdx="0" presStyleCnt="3" custScaleX="171962" custLinFactX="-34133" custLinFactNeighborX="-100000" custLinFactNeighborY="195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47FD9C0E-18FA-448C-AD6D-42E4FB20350A}" type="pres">
      <dgm:prSet presAssocID="{B504B5C0-F55B-4CA0-8A83-104E885BBA3C}" presName="txShp" presStyleLbl="node1" presStyleIdx="0" presStyleCnt="3" custScaleX="141133" custLinFactNeighborY="-20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738538-6112-4387-B235-39803AF74978}" type="pres">
      <dgm:prSet presAssocID="{5E726EC8-3A02-4799-BA6E-8C7DB543175B}" presName="spacing" presStyleCnt="0"/>
      <dgm:spPr/>
    </dgm:pt>
    <dgm:pt modelId="{1E5CA11A-2176-425A-A71A-04E2251242EC}" type="pres">
      <dgm:prSet presAssocID="{BAB138C7-61A9-43CB-A1CC-5450EC89E402}" presName="composite" presStyleCnt="0"/>
      <dgm:spPr/>
    </dgm:pt>
    <dgm:pt modelId="{9C266F44-5CB6-47D4-8A66-F14FE7B436D2}" type="pres">
      <dgm:prSet presAssocID="{BAB138C7-61A9-43CB-A1CC-5450EC89E402}" presName="imgShp" presStyleLbl="fgImgPlace1" presStyleIdx="1" presStyleCnt="3" custScaleX="170615" custLinFactX="-34807" custLinFactNeighborX="-100000" custLinFactNeighborY="156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7FDACB12-DFA8-4209-9098-1C55B950EB9D}" type="pres">
      <dgm:prSet presAssocID="{BAB138C7-61A9-43CB-A1CC-5450EC89E402}" presName="txShp" presStyleLbl="node1" presStyleIdx="1" presStyleCnt="3" custScaleX="1412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221B77-37DA-43D9-9037-6B39C071B2C0}" type="pres">
      <dgm:prSet presAssocID="{CC22619B-B404-4FDD-8015-0D4A5CE161FD}" presName="spacing" presStyleCnt="0"/>
      <dgm:spPr/>
    </dgm:pt>
    <dgm:pt modelId="{53AD3A12-B863-4ED1-95ED-D99FDDC0C277}" type="pres">
      <dgm:prSet presAssocID="{78D38842-AB50-4681-A29D-733EFA4235BE}" presName="composite" presStyleCnt="0"/>
      <dgm:spPr/>
    </dgm:pt>
    <dgm:pt modelId="{06C4ED00-3BA4-487C-BD88-9BC294258941}" type="pres">
      <dgm:prSet presAssocID="{78D38842-AB50-4681-A29D-733EFA4235BE}" presName="imgShp" presStyleLbl="fgImgPlace1" presStyleIdx="2" presStyleCnt="3" custScaleX="172836" custLinFactX="-47669" custLinFactNeighborX="-100000" custLinFactNeighborY="-195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6000" r="-86000"/>
          </a:stretch>
        </a:blipFill>
      </dgm:spPr>
    </dgm:pt>
    <dgm:pt modelId="{292A3B8B-5921-441A-B3BD-1018A49163FC}" type="pres">
      <dgm:prSet presAssocID="{78D38842-AB50-4681-A29D-733EFA4235BE}" presName="txShp" presStyleLbl="node1" presStyleIdx="2" presStyleCnt="3" custScaleX="14040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C9998E40-1626-4128-9CF0-1E6137C9C87B}" type="presOf" srcId="{BAB138C7-61A9-43CB-A1CC-5450EC89E402}" destId="{7FDACB12-DFA8-4209-9098-1C55B950EB9D}" srcOrd="0" destOrd="0" presId="urn:microsoft.com/office/officeart/2005/8/layout/vList3"/>
    <dgm:cxn modelId="{A89824C4-F73E-4F8E-AB4D-4BAFFE5ACE5A}" srcId="{919DFEB4-671F-42F3-ABDE-FFEE68DABB7D}" destId="{BAB138C7-61A9-43CB-A1CC-5450EC89E402}" srcOrd="1" destOrd="0" parTransId="{164390A3-CEB3-40C4-BF57-647E79D533AC}" sibTransId="{CC22619B-B404-4FDD-8015-0D4A5CE161FD}"/>
    <dgm:cxn modelId="{471A9329-801D-4AFF-9612-506641373AD2}" srcId="{919DFEB4-671F-42F3-ABDE-FFEE68DABB7D}" destId="{B504B5C0-F55B-4CA0-8A83-104E885BBA3C}" srcOrd="0" destOrd="0" parTransId="{D727CCEA-F2D8-41C0-B754-8764FD758853}" sibTransId="{5E726EC8-3A02-4799-BA6E-8C7DB543175B}"/>
    <dgm:cxn modelId="{A65F177B-F56B-4DA2-AD04-96CEC1869807}" type="presOf" srcId="{919DFEB4-671F-42F3-ABDE-FFEE68DABB7D}" destId="{0ACB0E37-E894-494C-8606-E825F0FC4244}" srcOrd="0" destOrd="0" presId="urn:microsoft.com/office/officeart/2005/8/layout/vList3"/>
    <dgm:cxn modelId="{42B3E16A-6AB0-451C-B02A-79E521E1414A}" srcId="{919DFEB4-671F-42F3-ABDE-FFEE68DABB7D}" destId="{78D38842-AB50-4681-A29D-733EFA4235BE}" srcOrd="2" destOrd="0" parTransId="{6311C81F-1BC4-4208-897B-DD69EB2EE1FB}" sibTransId="{2607812E-B6E9-4EFF-A8C4-5D231E3B350E}"/>
    <dgm:cxn modelId="{60A9A131-24E4-4AF0-B7DD-9D31FBCD3B0E}" type="presOf" srcId="{78D38842-AB50-4681-A29D-733EFA4235BE}" destId="{292A3B8B-5921-441A-B3BD-1018A49163FC}" srcOrd="0" destOrd="0" presId="urn:microsoft.com/office/officeart/2005/8/layout/vList3"/>
    <dgm:cxn modelId="{1C242760-E9EE-4FE8-B6AB-1E08CBDCE02B}" type="presOf" srcId="{B504B5C0-F55B-4CA0-8A83-104E885BBA3C}" destId="{47FD9C0E-18FA-448C-AD6D-42E4FB20350A}" srcOrd="0" destOrd="0" presId="urn:microsoft.com/office/officeart/2005/8/layout/vList3"/>
    <dgm:cxn modelId="{8260E1CC-4DCC-451D-9B07-E56AB486EDCB}" type="presParOf" srcId="{0ACB0E37-E894-494C-8606-E825F0FC4244}" destId="{1F69B289-A047-4462-9C3F-9D880D1C9829}" srcOrd="0" destOrd="0" presId="urn:microsoft.com/office/officeart/2005/8/layout/vList3"/>
    <dgm:cxn modelId="{4A7C3262-E917-4D32-A255-E3EAD2809A1E}" type="presParOf" srcId="{1F69B289-A047-4462-9C3F-9D880D1C9829}" destId="{F2B3D9EB-A599-43F3-993D-EC474440AE98}" srcOrd="0" destOrd="0" presId="urn:microsoft.com/office/officeart/2005/8/layout/vList3"/>
    <dgm:cxn modelId="{C0B1D610-FC0B-4D14-8DB4-80C599BDA47A}" type="presParOf" srcId="{1F69B289-A047-4462-9C3F-9D880D1C9829}" destId="{47FD9C0E-18FA-448C-AD6D-42E4FB20350A}" srcOrd="1" destOrd="0" presId="urn:microsoft.com/office/officeart/2005/8/layout/vList3"/>
    <dgm:cxn modelId="{0C44AE73-1D92-4C0B-81EF-A6EB2C69B868}" type="presParOf" srcId="{0ACB0E37-E894-494C-8606-E825F0FC4244}" destId="{28738538-6112-4387-B235-39803AF74978}" srcOrd="1" destOrd="0" presId="urn:microsoft.com/office/officeart/2005/8/layout/vList3"/>
    <dgm:cxn modelId="{A4F0D0A3-4604-4FEC-8E91-E7D94B601409}" type="presParOf" srcId="{0ACB0E37-E894-494C-8606-E825F0FC4244}" destId="{1E5CA11A-2176-425A-A71A-04E2251242EC}" srcOrd="2" destOrd="0" presId="urn:microsoft.com/office/officeart/2005/8/layout/vList3"/>
    <dgm:cxn modelId="{60CFD7DD-13C8-453E-972C-0E3DC94F0506}" type="presParOf" srcId="{1E5CA11A-2176-425A-A71A-04E2251242EC}" destId="{9C266F44-5CB6-47D4-8A66-F14FE7B436D2}" srcOrd="0" destOrd="0" presId="urn:microsoft.com/office/officeart/2005/8/layout/vList3"/>
    <dgm:cxn modelId="{EBA6EFC4-4F01-4469-BD60-384E0BEEEB5B}" type="presParOf" srcId="{1E5CA11A-2176-425A-A71A-04E2251242EC}" destId="{7FDACB12-DFA8-4209-9098-1C55B950EB9D}" srcOrd="1" destOrd="0" presId="urn:microsoft.com/office/officeart/2005/8/layout/vList3"/>
    <dgm:cxn modelId="{BA22E0ED-D623-4DAB-80BE-EA2F1D8EEABB}" type="presParOf" srcId="{0ACB0E37-E894-494C-8606-E825F0FC4244}" destId="{3B221B77-37DA-43D9-9037-6B39C071B2C0}" srcOrd="3" destOrd="0" presId="urn:microsoft.com/office/officeart/2005/8/layout/vList3"/>
    <dgm:cxn modelId="{9EF5F673-F962-4C55-9F02-A9E9FB5B3A7E}" type="presParOf" srcId="{0ACB0E37-E894-494C-8606-E825F0FC4244}" destId="{53AD3A12-B863-4ED1-95ED-D99FDDC0C277}" srcOrd="4" destOrd="0" presId="urn:microsoft.com/office/officeart/2005/8/layout/vList3"/>
    <dgm:cxn modelId="{54E5DB8E-AE58-40B7-8902-3A53DFEA191C}" type="presParOf" srcId="{53AD3A12-B863-4ED1-95ED-D99FDDC0C277}" destId="{06C4ED00-3BA4-487C-BD88-9BC294258941}" srcOrd="0" destOrd="0" presId="urn:microsoft.com/office/officeart/2005/8/layout/vList3"/>
    <dgm:cxn modelId="{50171C3F-D479-413F-81FA-2CBC165662C5}" type="presParOf" srcId="{53AD3A12-B863-4ED1-95ED-D99FDDC0C277}" destId="{292A3B8B-5921-441A-B3BD-1018A49163F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C529AA-800A-4392-9472-B8F083C4C14F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4899BE1E-838F-474E-AFA2-049F19B5FFBE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en-US" sz="1000" b="1" dirty="0" smtClean="0"/>
            <a:t>DIREKTORAT </a:t>
          </a:r>
          <a:r>
            <a:rPr lang="id-ID" sz="1000" b="1" dirty="0" smtClean="0"/>
            <a:t>POLISI PAMONG PRAJA DAN PERLINDUNGAN MASYARAKAT</a:t>
          </a:r>
          <a:endParaRPr lang="en-US" sz="1000" b="1" dirty="0"/>
        </a:p>
      </dgm:t>
    </dgm:pt>
    <dgm:pt modelId="{0572E26E-F88F-4E05-9E4C-4AAC6604A19E}" type="parTrans" cxnId="{81939C6A-9F0A-445E-9C8C-6C01F52D3782}">
      <dgm:prSet/>
      <dgm:spPr/>
      <dgm:t>
        <a:bodyPr/>
        <a:lstStyle/>
        <a:p>
          <a:endParaRPr lang="en-US"/>
        </a:p>
      </dgm:t>
    </dgm:pt>
    <dgm:pt modelId="{A3D5DEF3-1A37-42AF-84AD-E0B5AB725DCF}" type="sibTrans" cxnId="{81939C6A-9F0A-445E-9C8C-6C01F52D3782}">
      <dgm:prSet/>
      <dgm:spPr/>
      <dgm:t>
        <a:bodyPr/>
        <a:lstStyle/>
        <a:p>
          <a:endParaRPr lang="en-US"/>
        </a:p>
      </dgm:t>
    </dgm:pt>
    <dgm:pt modelId="{975EF9D6-56EF-4F91-B158-69387CBD7ADB}">
      <dgm:prSet phldrT="[Text]" custT="1"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r>
            <a:rPr lang="en-US" sz="1000" b="1" dirty="0" smtClean="0"/>
            <a:t>DIREKTORAT MANAJEMEN PENANGGULANGAN BENCANA DAN KEBAKARAN </a:t>
          </a:r>
          <a:endParaRPr lang="en-US" sz="1000" b="1" dirty="0"/>
        </a:p>
      </dgm:t>
    </dgm:pt>
    <dgm:pt modelId="{524A35C8-FA94-4D13-BEC3-7194ABE58862}" type="parTrans" cxnId="{1AB723DE-5C46-45D9-B2C0-799864713C94}">
      <dgm:prSet/>
      <dgm:spPr/>
      <dgm:t>
        <a:bodyPr/>
        <a:lstStyle/>
        <a:p>
          <a:endParaRPr lang="en-US"/>
        </a:p>
      </dgm:t>
    </dgm:pt>
    <dgm:pt modelId="{9E50DB00-E44C-45C4-8E98-77DACE08B555}" type="sibTrans" cxnId="{1AB723DE-5C46-45D9-B2C0-799864713C94}">
      <dgm:prSet/>
      <dgm:spPr/>
      <dgm:t>
        <a:bodyPr/>
        <a:lstStyle/>
        <a:p>
          <a:endParaRPr lang="en-US"/>
        </a:p>
      </dgm:t>
    </dgm:pt>
    <dgm:pt modelId="{14B6A257-FB0A-4A41-8BF7-456C23154CCB}" type="pres">
      <dgm:prSet presAssocID="{8AC529AA-800A-4392-9472-B8F083C4C14F}" presName="linearFlow" presStyleCnt="0">
        <dgm:presLayoutVars>
          <dgm:dir/>
          <dgm:resizeHandles val="exact"/>
        </dgm:presLayoutVars>
      </dgm:prSet>
      <dgm:spPr/>
    </dgm:pt>
    <dgm:pt modelId="{2F4A298F-41BF-419F-A240-8DBD13548CA4}" type="pres">
      <dgm:prSet presAssocID="{4899BE1E-838F-474E-AFA2-049F19B5FFBE}" presName="composite" presStyleCnt="0"/>
      <dgm:spPr/>
    </dgm:pt>
    <dgm:pt modelId="{EE0F2A99-C8FE-4192-ABF4-4144D22C7C6D}" type="pres">
      <dgm:prSet presAssocID="{4899BE1E-838F-474E-AFA2-049F19B5FFBE}" presName="imgShp" presStyleLbl="fgImgPlace1" presStyleIdx="0" presStyleCnt="2" custScaleX="187358" custLinFactX="-7374" custLinFactNeighborX="-100000" custLinFactNeighborY="-2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507D7BAC-6A79-43CF-A98D-A846A53608E6}" type="pres">
      <dgm:prSet presAssocID="{4899BE1E-838F-474E-AFA2-049F19B5FFBE}" presName="txShp" presStyleLbl="node1" presStyleIdx="0" presStyleCnt="2" custScaleX="1279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224690-B3FD-49B5-B2FD-36AEF7F947FE}" type="pres">
      <dgm:prSet presAssocID="{A3D5DEF3-1A37-42AF-84AD-E0B5AB725DCF}" presName="spacing" presStyleCnt="0"/>
      <dgm:spPr/>
    </dgm:pt>
    <dgm:pt modelId="{2E7EDE89-A209-4855-BBEA-76E44F6E3BEB}" type="pres">
      <dgm:prSet presAssocID="{975EF9D6-56EF-4F91-B158-69387CBD7ADB}" presName="composite" presStyleCnt="0"/>
      <dgm:spPr/>
    </dgm:pt>
    <dgm:pt modelId="{BAD38A7D-F2B2-40DF-AC94-7E33A80203C1}" type="pres">
      <dgm:prSet presAssocID="{975EF9D6-56EF-4F91-B158-69387CBD7ADB}" presName="imgShp" presStyleLbl="fgImgPlace1" presStyleIdx="1" presStyleCnt="2" custScaleX="185225" custLinFactNeighborX="-94136" custLinFactNeighborY="-613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1C2586F6-4E09-487A-A0AB-505DDFE6C490}" type="pres">
      <dgm:prSet presAssocID="{975EF9D6-56EF-4F91-B158-69387CBD7ADB}" presName="txShp" presStyleLbl="node1" presStyleIdx="1" presStyleCnt="2" custScaleX="1283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BF5D48-21D2-496F-BD29-3317A767B054}" type="presOf" srcId="{975EF9D6-56EF-4F91-B158-69387CBD7ADB}" destId="{1C2586F6-4E09-487A-A0AB-505DDFE6C490}" srcOrd="0" destOrd="0" presId="urn:microsoft.com/office/officeart/2005/8/layout/vList3"/>
    <dgm:cxn modelId="{A1F91622-980B-4CE8-AA97-AA3A65C8DCA1}" type="presOf" srcId="{8AC529AA-800A-4392-9472-B8F083C4C14F}" destId="{14B6A257-FB0A-4A41-8BF7-456C23154CCB}" srcOrd="0" destOrd="0" presId="urn:microsoft.com/office/officeart/2005/8/layout/vList3"/>
    <dgm:cxn modelId="{1AB723DE-5C46-45D9-B2C0-799864713C94}" srcId="{8AC529AA-800A-4392-9472-B8F083C4C14F}" destId="{975EF9D6-56EF-4F91-B158-69387CBD7ADB}" srcOrd="1" destOrd="0" parTransId="{524A35C8-FA94-4D13-BEC3-7194ABE58862}" sibTransId="{9E50DB00-E44C-45C4-8E98-77DACE08B555}"/>
    <dgm:cxn modelId="{F57086C9-3DD2-49C6-B8D5-1B04530156E5}" type="presOf" srcId="{4899BE1E-838F-474E-AFA2-049F19B5FFBE}" destId="{507D7BAC-6A79-43CF-A98D-A846A53608E6}" srcOrd="0" destOrd="0" presId="urn:microsoft.com/office/officeart/2005/8/layout/vList3"/>
    <dgm:cxn modelId="{81939C6A-9F0A-445E-9C8C-6C01F52D3782}" srcId="{8AC529AA-800A-4392-9472-B8F083C4C14F}" destId="{4899BE1E-838F-474E-AFA2-049F19B5FFBE}" srcOrd="0" destOrd="0" parTransId="{0572E26E-F88F-4E05-9E4C-4AAC6604A19E}" sibTransId="{A3D5DEF3-1A37-42AF-84AD-E0B5AB725DCF}"/>
    <dgm:cxn modelId="{685B44D7-4490-4AE9-AA00-C93DAD8C2B48}" type="presParOf" srcId="{14B6A257-FB0A-4A41-8BF7-456C23154CCB}" destId="{2F4A298F-41BF-419F-A240-8DBD13548CA4}" srcOrd="0" destOrd="0" presId="urn:microsoft.com/office/officeart/2005/8/layout/vList3"/>
    <dgm:cxn modelId="{311BB294-1024-4823-9110-128B0C468C66}" type="presParOf" srcId="{2F4A298F-41BF-419F-A240-8DBD13548CA4}" destId="{EE0F2A99-C8FE-4192-ABF4-4144D22C7C6D}" srcOrd="0" destOrd="0" presId="urn:microsoft.com/office/officeart/2005/8/layout/vList3"/>
    <dgm:cxn modelId="{B474365D-80FA-4D56-9F89-79D8C03D0B78}" type="presParOf" srcId="{2F4A298F-41BF-419F-A240-8DBD13548CA4}" destId="{507D7BAC-6A79-43CF-A98D-A846A53608E6}" srcOrd="1" destOrd="0" presId="urn:microsoft.com/office/officeart/2005/8/layout/vList3"/>
    <dgm:cxn modelId="{0CC86DDC-8AAF-4AE3-B248-C3146714B77F}" type="presParOf" srcId="{14B6A257-FB0A-4A41-8BF7-456C23154CCB}" destId="{93224690-B3FD-49B5-B2FD-36AEF7F947FE}" srcOrd="1" destOrd="0" presId="urn:microsoft.com/office/officeart/2005/8/layout/vList3"/>
    <dgm:cxn modelId="{509632F4-59A4-4007-B662-DD36D8E3719D}" type="presParOf" srcId="{14B6A257-FB0A-4A41-8BF7-456C23154CCB}" destId="{2E7EDE89-A209-4855-BBEA-76E44F6E3BEB}" srcOrd="2" destOrd="0" presId="urn:microsoft.com/office/officeart/2005/8/layout/vList3"/>
    <dgm:cxn modelId="{AC8788F2-2DCF-42F3-88A0-F1AEF4A1AB9D}" type="presParOf" srcId="{2E7EDE89-A209-4855-BBEA-76E44F6E3BEB}" destId="{BAD38A7D-F2B2-40DF-AC94-7E33A80203C1}" srcOrd="0" destOrd="0" presId="urn:microsoft.com/office/officeart/2005/8/layout/vList3"/>
    <dgm:cxn modelId="{2AD7AA2F-0BDF-4506-AE66-2734BD0D720B}" type="presParOf" srcId="{2E7EDE89-A209-4855-BBEA-76E44F6E3BEB}" destId="{1C2586F6-4E09-487A-A0AB-505DDFE6C49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FD9C0E-18FA-448C-AD6D-42E4FB20350A}">
      <dsp:nvSpPr>
        <dsp:cNvPr id="0" name=""/>
        <dsp:cNvSpPr/>
      </dsp:nvSpPr>
      <dsp:spPr>
        <a:xfrm rot="10800000">
          <a:off x="196159" y="0"/>
          <a:ext cx="5990416" cy="484052"/>
        </a:xfrm>
        <a:prstGeom prst="homePlate">
          <a:avLst/>
        </a:prstGeom>
        <a:solidFill>
          <a:schemeClr val="tx1">
            <a:lumMod val="65000"/>
            <a:lumOff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454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DIREKTORAT DEKOSENTRASI TUGAS PEMBANTUAN DAN KERJASAMA</a:t>
          </a:r>
          <a:endParaRPr lang="en-US" sz="1000" b="1" kern="1200" dirty="0"/>
        </a:p>
      </dsp:txBody>
      <dsp:txXfrm rot="10800000">
        <a:off x="317172" y="0"/>
        <a:ext cx="5869403" cy="484052"/>
      </dsp:txXfrm>
    </dsp:sp>
    <dsp:sp modelId="{F2B3D9EB-A599-43F3-993D-EC474440AE98}">
      <dsp:nvSpPr>
        <dsp:cNvPr id="0" name=""/>
        <dsp:cNvSpPr/>
      </dsp:nvSpPr>
      <dsp:spPr>
        <a:xfrm>
          <a:off x="3641" y="9660"/>
          <a:ext cx="832385" cy="48405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ACB12-DFA8-4209-9098-1C55B950EB9D}">
      <dsp:nvSpPr>
        <dsp:cNvPr id="0" name=""/>
        <dsp:cNvSpPr/>
      </dsp:nvSpPr>
      <dsp:spPr>
        <a:xfrm rot="10800000">
          <a:off x="194737" y="605271"/>
          <a:ext cx="5993260" cy="484052"/>
        </a:xfrm>
        <a:prstGeom prst="homePlate">
          <a:avLst/>
        </a:prstGeom>
        <a:solidFill>
          <a:schemeClr val="tx1">
            <a:lumMod val="65000"/>
            <a:lumOff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454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DIREKTORAT KAWASAN PERKOTAAN </a:t>
          </a:r>
          <a:r>
            <a:rPr lang="id-ID" sz="1000" b="1" kern="1200" dirty="0" smtClean="0"/>
            <a:t> </a:t>
          </a:r>
          <a:r>
            <a:rPr lang="en-US" sz="1000" b="1" kern="1200" dirty="0" smtClean="0"/>
            <a:t>DAN BATAS NEGARA </a:t>
          </a:r>
          <a:endParaRPr lang="en-US" sz="1000" b="1" kern="1200" dirty="0"/>
        </a:p>
      </dsp:txBody>
      <dsp:txXfrm rot="10800000">
        <a:off x="315750" y="605271"/>
        <a:ext cx="5872247" cy="484052"/>
      </dsp:txXfrm>
    </dsp:sp>
    <dsp:sp modelId="{9C266F44-5CB6-47D4-8A66-F14FE7B436D2}">
      <dsp:nvSpPr>
        <dsp:cNvPr id="0" name=""/>
        <dsp:cNvSpPr/>
      </dsp:nvSpPr>
      <dsp:spPr>
        <a:xfrm>
          <a:off x="3639" y="612842"/>
          <a:ext cx="825865" cy="484052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2A3B8B-5921-441A-B3BD-1018A49163FC}">
      <dsp:nvSpPr>
        <dsp:cNvPr id="0" name=""/>
        <dsp:cNvSpPr/>
      </dsp:nvSpPr>
      <dsp:spPr>
        <a:xfrm rot="10800000">
          <a:off x="211672" y="1210337"/>
          <a:ext cx="5959389" cy="484052"/>
        </a:xfrm>
        <a:prstGeom prst="homePlate">
          <a:avLst/>
        </a:prstGeom>
        <a:solidFill>
          <a:schemeClr val="tx1">
            <a:lumMod val="65000"/>
            <a:lumOff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454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DIREKTORAT TOPONIMI </a:t>
          </a:r>
          <a:r>
            <a:rPr lang="id-ID" sz="1000" b="1" kern="1200" dirty="0" smtClean="0"/>
            <a:t> DAN BATAS DAERAH</a:t>
          </a:r>
          <a:endParaRPr lang="en-US" sz="1000" b="1" kern="1200" dirty="0"/>
        </a:p>
      </dsp:txBody>
      <dsp:txXfrm rot="10800000">
        <a:off x="332685" y="1210337"/>
        <a:ext cx="5838376" cy="484052"/>
      </dsp:txXfrm>
    </dsp:sp>
    <dsp:sp modelId="{06C4ED00-3BA4-487C-BD88-9BC294258941}">
      <dsp:nvSpPr>
        <dsp:cNvPr id="0" name=""/>
        <dsp:cNvSpPr/>
      </dsp:nvSpPr>
      <dsp:spPr>
        <a:xfrm>
          <a:off x="0" y="1200883"/>
          <a:ext cx="836616" cy="484052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6000" r="-8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7D7BAC-6A79-43CF-A98D-A846A53608E6}">
      <dsp:nvSpPr>
        <dsp:cNvPr id="0" name=""/>
        <dsp:cNvSpPr/>
      </dsp:nvSpPr>
      <dsp:spPr>
        <a:xfrm rot="10800000">
          <a:off x="524934" y="126"/>
          <a:ext cx="6002865" cy="458969"/>
        </a:xfrm>
        <a:prstGeom prst="homePlate">
          <a:avLst/>
        </a:prstGeom>
        <a:solidFill>
          <a:schemeClr val="tx1">
            <a:lumMod val="65000"/>
            <a:lumOff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2393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DIREKTORAT </a:t>
          </a:r>
          <a:r>
            <a:rPr lang="id-ID" sz="1000" b="1" kern="1200" dirty="0" smtClean="0"/>
            <a:t>POLISI PAMONG PRAJA DAN PERLINDUNGAN MASYARAKAT</a:t>
          </a:r>
          <a:endParaRPr lang="en-US" sz="1000" b="1" kern="1200" dirty="0"/>
        </a:p>
      </dsp:txBody>
      <dsp:txXfrm rot="10800000">
        <a:off x="639676" y="126"/>
        <a:ext cx="5888123" cy="458969"/>
      </dsp:txXfrm>
    </dsp:sp>
    <dsp:sp modelId="{EE0F2A99-C8FE-4192-ABF4-4144D22C7C6D}">
      <dsp:nvSpPr>
        <dsp:cNvPr id="0" name=""/>
        <dsp:cNvSpPr/>
      </dsp:nvSpPr>
      <dsp:spPr>
        <a:xfrm>
          <a:off x="258560" y="2"/>
          <a:ext cx="859916" cy="45896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2586F6-4E09-487A-A0AB-505DDFE6C490}">
      <dsp:nvSpPr>
        <dsp:cNvPr id="0" name=""/>
        <dsp:cNvSpPr/>
      </dsp:nvSpPr>
      <dsp:spPr>
        <a:xfrm rot="10800000">
          <a:off x="516468" y="573838"/>
          <a:ext cx="6019796" cy="458969"/>
        </a:xfrm>
        <a:prstGeom prst="homePlate">
          <a:avLst/>
        </a:prstGeom>
        <a:solidFill>
          <a:schemeClr val="tx1">
            <a:lumMod val="65000"/>
            <a:lumOff val="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2393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DIREKTORAT MANAJEMEN PENANGGULANGAN BENCANA DAN KEBAKARAN </a:t>
          </a:r>
          <a:endParaRPr lang="en-US" sz="1000" b="1" kern="1200" dirty="0"/>
        </a:p>
      </dsp:txBody>
      <dsp:txXfrm rot="10800000">
        <a:off x="631210" y="573838"/>
        <a:ext cx="5905054" cy="458969"/>
      </dsp:txXfrm>
    </dsp:sp>
    <dsp:sp modelId="{BAD38A7D-F2B2-40DF-AC94-7E33A80203C1}">
      <dsp:nvSpPr>
        <dsp:cNvPr id="0" name=""/>
        <dsp:cNvSpPr/>
      </dsp:nvSpPr>
      <dsp:spPr>
        <a:xfrm>
          <a:off x="324213" y="545703"/>
          <a:ext cx="850126" cy="458969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82F84-0BAA-4F83-8137-6DF211A7F4CB}" type="datetimeFigureOut">
              <a:rPr lang="id-ID" smtClean="0"/>
              <a:t>04/11/2020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F7F66-A17D-420C-9E01-3B8334F9CC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1189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g6e62f1ddca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8" name="Google Shape;798;g6e62f1ddca_0_108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0924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g6e62f1ddca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8" name="Google Shape;798;g6e62f1ddca_0_108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7845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g6e62f1ddca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8" name="Google Shape;798;g6e62f1ddca_0_108:notes"/>
          <p:cNvSpPr txBox="1">
            <a:spLocks noGrp="1"/>
          </p:cNvSpPr>
          <p:nvPr>
            <p:ph type="body" idx="1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7248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9B5C313C-9909-469D-8AF9-D4F3DA949E2A}"/>
              </a:ext>
            </a:extLst>
          </p:cNvPr>
          <p:cNvSpPr/>
          <p:nvPr userDrawn="1"/>
        </p:nvSpPr>
        <p:spPr>
          <a:xfrm>
            <a:off x="0" y="0"/>
            <a:ext cx="12192000" cy="119650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xmlns="" id="{CA101864-0A78-4DA0-B3D6-C3BCE08BDE4E}"/>
              </a:ext>
            </a:extLst>
          </p:cNvPr>
          <p:cNvSpPr/>
          <p:nvPr userDrawn="1"/>
        </p:nvSpPr>
        <p:spPr>
          <a:xfrm>
            <a:off x="10060426" y="0"/>
            <a:ext cx="2131574" cy="1251701"/>
          </a:xfrm>
          <a:custGeom>
            <a:avLst/>
            <a:gdLst>
              <a:gd name="connsiteX0" fmla="*/ 1468556 w 2131574"/>
              <a:gd name="connsiteY0" fmla="*/ 207970 h 1251701"/>
              <a:gd name="connsiteX1" fmla="*/ 765847 w 2131574"/>
              <a:gd name="connsiteY1" fmla="*/ 477621 h 1251701"/>
              <a:gd name="connsiteX2" fmla="*/ 989468 w 2131574"/>
              <a:gd name="connsiteY2" fmla="*/ 563908 h 1251701"/>
              <a:gd name="connsiteX3" fmla="*/ 1692178 w 2131574"/>
              <a:gd name="connsiteY3" fmla="*/ 294162 h 1251701"/>
              <a:gd name="connsiteX4" fmla="*/ 1654318 w 2131574"/>
              <a:gd name="connsiteY4" fmla="*/ 0 h 1251701"/>
              <a:gd name="connsiteX5" fmla="*/ 2022772 w 2131574"/>
              <a:gd name="connsiteY5" fmla="*/ 0 h 1251701"/>
              <a:gd name="connsiteX6" fmla="*/ 2131574 w 2131574"/>
              <a:gd name="connsiteY6" fmla="*/ 41936 h 1251701"/>
              <a:gd name="connsiteX7" fmla="*/ 2131574 w 2131574"/>
              <a:gd name="connsiteY7" fmla="*/ 466298 h 1251701"/>
              <a:gd name="connsiteX8" fmla="*/ 2111480 w 2131574"/>
              <a:gd name="connsiteY8" fmla="*/ 475348 h 1251701"/>
              <a:gd name="connsiteX9" fmla="*/ 2110534 w 2131574"/>
              <a:gd name="connsiteY9" fmla="*/ 711492 h 1251701"/>
              <a:gd name="connsiteX10" fmla="*/ 2074362 w 2131574"/>
              <a:gd name="connsiteY10" fmla="*/ 725354 h 1251701"/>
              <a:gd name="connsiteX11" fmla="*/ 2072088 w 2131574"/>
              <a:gd name="connsiteY11" fmla="*/ 488705 h 1251701"/>
              <a:gd name="connsiteX12" fmla="*/ 2033263 w 2131574"/>
              <a:gd name="connsiteY12" fmla="*/ 500423 h 1251701"/>
              <a:gd name="connsiteX13" fmla="*/ 2033061 w 2131574"/>
              <a:gd name="connsiteY13" fmla="*/ 445358 h 1251701"/>
              <a:gd name="connsiteX14" fmla="*/ 1953489 w 2131574"/>
              <a:gd name="connsiteY14" fmla="*/ 475816 h 1251701"/>
              <a:gd name="connsiteX15" fmla="*/ 1952964 w 2131574"/>
              <a:gd name="connsiteY15" fmla="*/ 533941 h 1251701"/>
              <a:gd name="connsiteX16" fmla="*/ 1915844 w 2131574"/>
              <a:gd name="connsiteY16" fmla="*/ 550576 h 1251701"/>
              <a:gd name="connsiteX17" fmla="*/ 1914897 w 2131574"/>
              <a:gd name="connsiteY17" fmla="*/ 786594 h 1251701"/>
              <a:gd name="connsiteX18" fmla="*/ 1878914 w 2131574"/>
              <a:gd name="connsiteY18" fmla="*/ 800581 h 1251701"/>
              <a:gd name="connsiteX19" fmla="*/ 1876454 w 2131574"/>
              <a:gd name="connsiteY19" fmla="*/ 563933 h 1251701"/>
              <a:gd name="connsiteX20" fmla="*/ 1837626 w 2131574"/>
              <a:gd name="connsiteY20" fmla="*/ 575651 h 1251701"/>
              <a:gd name="connsiteX21" fmla="*/ 1837425 w 2131574"/>
              <a:gd name="connsiteY21" fmla="*/ 520241 h 1251701"/>
              <a:gd name="connsiteX22" fmla="*/ 1757852 w 2131574"/>
              <a:gd name="connsiteY22" fmla="*/ 550699 h 1251701"/>
              <a:gd name="connsiteX23" fmla="*/ 1757326 w 2131574"/>
              <a:gd name="connsiteY23" fmla="*/ 609045 h 1251701"/>
              <a:gd name="connsiteX24" fmla="*/ 1720397 w 2131574"/>
              <a:gd name="connsiteY24" fmla="*/ 625678 h 1251701"/>
              <a:gd name="connsiteX25" fmla="*/ 1719260 w 2131574"/>
              <a:gd name="connsiteY25" fmla="*/ 861824 h 1251701"/>
              <a:gd name="connsiteX26" fmla="*/ 1683276 w 2131574"/>
              <a:gd name="connsiteY26" fmla="*/ 875810 h 1251701"/>
              <a:gd name="connsiteX27" fmla="*/ 1680816 w 2131574"/>
              <a:gd name="connsiteY27" fmla="*/ 639162 h 1251701"/>
              <a:gd name="connsiteX28" fmla="*/ 1641990 w 2131574"/>
              <a:gd name="connsiteY28" fmla="*/ 650754 h 1251701"/>
              <a:gd name="connsiteX29" fmla="*/ 1641837 w 2131574"/>
              <a:gd name="connsiteY29" fmla="*/ 595106 h 1251701"/>
              <a:gd name="connsiteX30" fmla="*/ 1562218 w 2131574"/>
              <a:gd name="connsiteY30" fmla="*/ 625583 h 1251701"/>
              <a:gd name="connsiteX31" fmla="*/ 1561688 w 2131574"/>
              <a:gd name="connsiteY31" fmla="*/ 684273 h 1251701"/>
              <a:gd name="connsiteX32" fmla="*/ 1524758 w 2131574"/>
              <a:gd name="connsiteY32" fmla="*/ 700907 h 1251701"/>
              <a:gd name="connsiteX33" fmla="*/ 1523622 w 2131574"/>
              <a:gd name="connsiteY33" fmla="*/ 937051 h 1251701"/>
              <a:gd name="connsiteX34" fmla="*/ 1487638 w 2131574"/>
              <a:gd name="connsiteY34" fmla="*/ 950913 h 1251701"/>
              <a:gd name="connsiteX35" fmla="*/ 1485366 w 2131574"/>
              <a:gd name="connsiteY35" fmla="*/ 714264 h 1251701"/>
              <a:gd name="connsiteX36" fmla="*/ 1446352 w 2131574"/>
              <a:gd name="connsiteY36" fmla="*/ 725983 h 1251701"/>
              <a:gd name="connsiteX37" fmla="*/ 1446199 w 2131574"/>
              <a:gd name="connsiteY37" fmla="*/ 669990 h 1251701"/>
              <a:gd name="connsiteX38" fmla="*/ 1366584 w 2131574"/>
              <a:gd name="connsiteY38" fmla="*/ 700465 h 1251701"/>
              <a:gd name="connsiteX39" fmla="*/ 1366052 w 2131574"/>
              <a:gd name="connsiteY39" fmla="*/ 759503 h 1251701"/>
              <a:gd name="connsiteX40" fmla="*/ 1329122 w 2131574"/>
              <a:gd name="connsiteY40" fmla="*/ 776135 h 1251701"/>
              <a:gd name="connsiteX41" fmla="*/ 1328175 w 2131574"/>
              <a:gd name="connsiteY41" fmla="*/ 1012153 h 1251701"/>
              <a:gd name="connsiteX42" fmla="*/ 1292002 w 2131574"/>
              <a:gd name="connsiteY42" fmla="*/ 1026141 h 1251701"/>
              <a:gd name="connsiteX43" fmla="*/ 1289728 w 2131574"/>
              <a:gd name="connsiteY43" fmla="*/ 789493 h 1251701"/>
              <a:gd name="connsiteX44" fmla="*/ 1250904 w 2131574"/>
              <a:gd name="connsiteY44" fmla="*/ 801211 h 1251701"/>
              <a:gd name="connsiteX45" fmla="*/ 1250697 w 2131574"/>
              <a:gd name="connsiteY45" fmla="*/ 744824 h 1251701"/>
              <a:gd name="connsiteX46" fmla="*/ 1171004 w 2131574"/>
              <a:gd name="connsiteY46" fmla="*/ 775328 h 1251701"/>
              <a:gd name="connsiteX47" fmla="*/ 1170416 w 2131574"/>
              <a:gd name="connsiteY47" fmla="*/ 834605 h 1251701"/>
              <a:gd name="connsiteX48" fmla="*/ 1133484 w 2131574"/>
              <a:gd name="connsiteY48" fmla="*/ 851239 h 1251701"/>
              <a:gd name="connsiteX49" fmla="*/ 1132536 w 2131574"/>
              <a:gd name="connsiteY49" fmla="*/ 1087383 h 1251701"/>
              <a:gd name="connsiteX50" fmla="*/ 1096366 w 2131574"/>
              <a:gd name="connsiteY50" fmla="*/ 1101370 h 1251701"/>
              <a:gd name="connsiteX51" fmla="*/ 1094094 w 2131574"/>
              <a:gd name="connsiteY51" fmla="*/ 864721 h 1251701"/>
              <a:gd name="connsiteX52" fmla="*/ 1055266 w 2131574"/>
              <a:gd name="connsiteY52" fmla="*/ 876441 h 1251701"/>
              <a:gd name="connsiteX53" fmla="*/ 1055059 w 2131574"/>
              <a:gd name="connsiteY53" fmla="*/ 819708 h 1251701"/>
              <a:gd name="connsiteX54" fmla="*/ 975504 w 2131574"/>
              <a:gd name="connsiteY54" fmla="*/ 850159 h 1251701"/>
              <a:gd name="connsiteX55" fmla="*/ 974966 w 2131574"/>
              <a:gd name="connsiteY55" fmla="*/ 909834 h 1251701"/>
              <a:gd name="connsiteX56" fmla="*/ 938037 w 2131574"/>
              <a:gd name="connsiteY56" fmla="*/ 926467 h 1251701"/>
              <a:gd name="connsiteX57" fmla="*/ 936898 w 2131574"/>
              <a:gd name="connsiteY57" fmla="*/ 1162611 h 1251701"/>
              <a:gd name="connsiteX58" fmla="*/ 900916 w 2131574"/>
              <a:gd name="connsiteY58" fmla="*/ 1176473 h 1251701"/>
              <a:gd name="connsiteX59" fmla="*/ 898454 w 2131574"/>
              <a:gd name="connsiteY59" fmla="*/ 939824 h 1251701"/>
              <a:gd name="connsiteX60" fmla="*/ 859628 w 2131574"/>
              <a:gd name="connsiteY60" fmla="*/ 951543 h 1251701"/>
              <a:gd name="connsiteX61" fmla="*/ 859421 w 2131574"/>
              <a:gd name="connsiteY61" fmla="*/ 894592 h 1251701"/>
              <a:gd name="connsiteX62" fmla="*/ 779871 w 2131574"/>
              <a:gd name="connsiteY62" fmla="*/ 925042 h 1251701"/>
              <a:gd name="connsiteX63" fmla="*/ 779330 w 2131574"/>
              <a:gd name="connsiteY63" fmla="*/ 985062 h 1251701"/>
              <a:gd name="connsiteX64" fmla="*/ 742398 w 2131574"/>
              <a:gd name="connsiteY64" fmla="*/ 1001695 h 1251701"/>
              <a:gd name="connsiteX65" fmla="*/ 741262 w 2131574"/>
              <a:gd name="connsiteY65" fmla="*/ 1237840 h 1251701"/>
              <a:gd name="connsiteX66" fmla="*/ 705280 w 2131574"/>
              <a:gd name="connsiteY66" fmla="*/ 1251701 h 1251701"/>
              <a:gd name="connsiteX67" fmla="*/ 702818 w 2131574"/>
              <a:gd name="connsiteY67" fmla="*/ 1015052 h 1251701"/>
              <a:gd name="connsiteX68" fmla="*/ 663992 w 2131574"/>
              <a:gd name="connsiteY68" fmla="*/ 1026772 h 1251701"/>
              <a:gd name="connsiteX69" fmla="*/ 663835 w 2131574"/>
              <a:gd name="connsiteY69" fmla="*/ 969456 h 1251701"/>
              <a:gd name="connsiteX70" fmla="*/ 585207 w 2131574"/>
              <a:gd name="connsiteY70" fmla="*/ 999553 h 1251701"/>
              <a:gd name="connsiteX71" fmla="*/ 585207 w 2131574"/>
              <a:gd name="connsiteY71" fmla="*/ 999552 h 1251701"/>
              <a:gd name="connsiteX72" fmla="*/ 384123 w 2131574"/>
              <a:gd name="connsiteY72" fmla="*/ 922654 h 1251701"/>
              <a:gd name="connsiteX73" fmla="*/ 384078 w 2131574"/>
              <a:gd name="connsiteY73" fmla="*/ 934087 h 1251701"/>
              <a:gd name="connsiteX74" fmla="*/ 347904 w 2131574"/>
              <a:gd name="connsiteY74" fmla="*/ 948074 h 1251701"/>
              <a:gd name="connsiteX75" fmla="*/ 347527 w 2131574"/>
              <a:gd name="connsiteY75" fmla="*/ 908658 h 1251701"/>
              <a:gd name="connsiteX76" fmla="*/ 189088 w 2131574"/>
              <a:gd name="connsiteY76" fmla="*/ 848068 h 1251701"/>
              <a:gd name="connsiteX77" fmla="*/ 188440 w 2131574"/>
              <a:gd name="connsiteY77" fmla="*/ 1009315 h 1251701"/>
              <a:gd name="connsiteX78" fmla="*/ 152268 w 2131574"/>
              <a:gd name="connsiteY78" fmla="*/ 1023303 h 1251701"/>
              <a:gd name="connsiteX79" fmla="*/ 150443 w 2131574"/>
              <a:gd name="connsiteY79" fmla="*/ 833290 h 1251701"/>
              <a:gd name="connsiteX80" fmla="*/ 0 w 2131574"/>
              <a:gd name="connsiteY80" fmla="*/ 775758 h 1251701"/>
              <a:gd name="connsiteX81" fmla="*/ 0 w 2131574"/>
              <a:gd name="connsiteY81" fmla="*/ 634811 h 1251701"/>
              <a:gd name="connsiteX82" fmla="*/ 0 w 2131574"/>
              <a:gd name="connsiteY82" fmla="*/ 625805 h 1251701"/>
              <a:gd name="connsiteX83" fmla="*/ 11702 w 2131574"/>
              <a:gd name="connsiteY83" fmla="*/ 630321 h 1251701"/>
              <a:gd name="connsiteX84" fmla="*/ 110416 w 2131574"/>
              <a:gd name="connsiteY84" fmla="*/ 592442 h 1251701"/>
              <a:gd name="connsiteX85" fmla="*/ 110413 w 2131574"/>
              <a:gd name="connsiteY85" fmla="*/ 591589 h 1251701"/>
              <a:gd name="connsiteX86" fmla="*/ 228402 w 2131574"/>
              <a:gd name="connsiteY86" fmla="*/ 546351 h 1251701"/>
              <a:gd name="connsiteX87" fmla="*/ 228394 w 2131574"/>
              <a:gd name="connsiteY87" fmla="*/ 547171 h 1251701"/>
              <a:gd name="connsiteX88" fmla="*/ 306052 w 2131574"/>
              <a:gd name="connsiteY88" fmla="*/ 517369 h 1251701"/>
              <a:gd name="connsiteX89" fmla="*/ 306051 w 2131574"/>
              <a:gd name="connsiteY89" fmla="*/ 516361 h 1251701"/>
              <a:gd name="connsiteX90" fmla="*/ 423850 w 2131574"/>
              <a:gd name="connsiteY90" fmla="*/ 471123 h 1251701"/>
              <a:gd name="connsiteX91" fmla="*/ 423840 w 2131574"/>
              <a:gd name="connsiteY91" fmla="*/ 472171 h 1251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2131574" h="1251701">
                <a:moveTo>
                  <a:pt x="1468556" y="207970"/>
                </a:moveTo>
                <a:lnTo>
                  <a:pt x="765847" y="477621"/>
                </a:lnTo>
                <a:lnTo>
                  <a:pt x="989468" y="563908"/>
                </a:lnTo>
                <a:lnTo>
                  <a:pt x="1692178" y="294162"/>
                </a:lnTo>
                <a:close/>
                <a:moveTo>
                  <a:pt x="1654318" y="0"/>
                </a:moveTo>
                <a:lnTo>
                  <a:pt x="2022772" y="0"/>
                </a:lnTo>
                <a:lnTo>
                  <a:pt x="2131574" y="41936"/>
                </a:lnTo>
                <a:lnTo>
                  <a:pt x="2131574" y="466298"/>
                </a:lnTo>
                <a:lnTo>
                  <a:pt x="2111480" y="475348"/>
                </a:lnTo>
                <a:lnTo>
                  <a:pt x="2110534" y="711492"/>
                </a:lnTo>
                <a:lnTo>
                  <a:pt x="2074362" y="725354"/>
                </a:lnTo>
                <a:lnTo>
                  <a:pt x="2072088" y="488705"/>
                </a:lnTo>
                <a:lnTo>
                  <a:pt x="2033263" y="500423"/>
                </a:lnTo>
                <a:lnTo>
                  <a:pt x="2033061" y="445358"/>
                </a:lnTo>
                <a:lnTo>
                  <a:pt x="1953489" y="475816"/>
                </a:lnTo>
                <a:lnTo>
                  <a:pt x="1952964" y="533941"/>
                </a:lnTo>
                <a:lnTo>
                  <a:pt x="1915844" y="550576"/>
                </a:lnTo>
                <a:lnTo>
                  <a:pt x="1914897" y="786594"/>
                </a:lnTo>
                <a:lnTo>
                  <a:pt x="1878914" y="800581"/>
                </a:lnTo>
                <a:lnTo>
                  <a:pt x="1876454" y="563933"/>
                </a:lnTo>
                <a:lnTo>
                  <a:pt x="1837626" y="575651"/>
                </a:lnTo>
                <a:lnTo>
                  <a:pt x="1837425" y="520241"/>
                </a:lnTo>
                <a:lnTo>
                  <a:pt x="1757852" y="550699"/>
                </a:lnTo>
                <a:lnTo>
                  <a:pt x="1757326" y="609045"/>
                </a:lnTo>
                <a:lnTo>
                  <a:pt x="1720397" y="625678"/>
                </a:lnTo>
                <a:lnTo>
                  <a:pt x="1719260" y="861824"/>
                </a:lnTo>
                <a:lnTo>
                  <a:pt x="1683276" y="875810"/>
                </a:lnTo>
                <a:lnTo>
                  <a:pt x="1680816" y="639162"/>
                </a:lnTo>
                <a:lnTo>
                  <a:pt x="1641990" y="650754"/>
                </a:lnTo>
                <a:lnTo>
                  <a:pt x="1641837" y="595106"/>
                </a:lnTo>
                <a:lnTo>
                  <a:pt x="1562218" y="625583"/>
                </a:lnTo>
                <a:lnTo>
                  <a:pt x="1561688" y="684273"/>
                </a:lnTo>
                <a:lnTo>
                  <a:pt x="1524758" y="700907"/>
                </a:lnTo>
                <a:lnTo>
                  <a:pt x="1523622" y="937051"/>
                </a:lnTo>
                <a:lnTo>
                  <a:pt x="1487638" y="950913"/>
                </a:lnTo>
                <a:lnTo>
                  <a:pt x="1485366" y="714264"/>
                </a:lnTo>
                <a:lnTo>
                  <a:pt x="1446352" y="725983"/>
                </a:lnTo>
                <a:lnTo>
                  <a:pt x="1446199" y="669990"/>
                </a:lnTo>
                <a:lnTo>
                  <a:pt x="1366584" y="700465"/>
                </a:lnTo>
                <a:lnTo>
                  <a:pt x="1366052" y="759503"/>
                </a:lnTo>
                <a:lnTo>
                  <a:pt x="1329122" y="776135"/>
                </a:lnTo>
                <a:lnTo>
                  <a:pt x="1328175" y="1012153"/>
                </a:lnTo>
                <a:lnTo>
                  <a:pt x="1292002" y="1026141"/>
                </a:lnTo>
                <a:lnTo>
                  <a:pt x="1289728" y="789493"/>
                </a:lnTo>
                <a:lnTo>
                  <a:pt x="1250904" y="801211"/>
                </a:lnTo>
                <a:lnTo>
                  <a:pt x="1250697" y="744824"/>
                </a:lnTo>
                <a:lnTo>
                  <a:pt x="1171004" y="775328"/>
                </a:lnTo>
                <a:lnTo>
                  <a:pt x="1170416" y="834605"/>
                </a:lnTo>
                <a:lnTo>
                  <a:pt x="1133484" y="851239"/>
                </a:lnTo>
                <a:lnTo>
                  <a:pt x="1132536" y="1087383"/>
                </a:lnTo>
                <a:lnTo>
                  <a:pt x="1096366" y="1101370"/>
                </a:lnTo>
                <a:lnTo>
                  <a:pt x="1094094" y="864721"/>
                </a:lnTo>
                <a:lnTo>
                  <a:pt x="1055266" y="876441"/>
                </a:lnTo>
                <a:lnTo>
                  <a:pt x="1055059" y="819708"/>
                </a:lnTo>
                <a:lnTo>
                  <a:pt x="975504" y="850159"/>
                </a:lnTo>
                <a:lnTo>
                  <a:pt x="974966" y="909834"/>
                </a:lnTo>
                <a:lnTo>
                  <a:pt x="938037" y="926467"/>
                </a:lnTo>
                <a:lnTo>
                  <a:pt x="936898" y="1162611"/>
                </a:lnTo>
                <a:lnTo>
                  <a:pt x="900916" y="1176473"/>
                </a:lnTo>
                <a:lnTo>
                  <a:pt x="898454" y="939824"/>
                </a:lnTo>
                <a:lnTo>
                  <a:pt x="859628" y="951543"/>
                </a:lnTo>
                <a:lnTo>
                  <a:pt x="859421" y="894592"/>
                </a:lnTo>
                <a:lnTo>
                  <a:pt x="779871" y="925042"/>
                </a:lnTo>
                <a:lnTo>
                  <a:pt x="779330" y="985062"/>
                </a:lnTo>
                <a:lnTo>
                  <a:pt x="742398" y="1001695"/>
                </a:lnTo>
                <a:lnTo>
                  <a:pt x="741262" y="1237840"/>
                </a:lnTo>
                <a:lnTo>
                  <a:pt x="705280" y="1251701"/>
                </a:lnTo>
                <a:lnTo>
                  <a:pt x="702818" y="1015052"/>
                </a:lnTo>
                <a:lnTo>
                  <a:pt x="663992" y="1026772"/>
                </a:lnTo>
                <a:lnTo>
                  <a:pt x="663835" y="969456"/>
                </a:lnTo>
                <a:lnTo>
                  <a:pt x="585207" y="999553"/>
                </a:lnTo>
                <a:lnTo>
                  <a:pt x="585207" y="999552"/>
                </a:lnTo>
                <a:lnTo>
                  <a:pt x="384123" y="922654"/>
                </a:lnTo>
                <a:lnTo>
                  <a:pt x="384078" y="934087"/>
                </a:lnTo>
                <a:lnTo>
                  <a:pt x="347904" y="948074"/>
                </a:lnTo>
                <a:lnTo>
                  <a:pt x="347527" y="908658"/>
                </a:lnTo>
                <a:lnTo>
                  <a:pt x="189088" y="848068"/>
                </a:lnTo>
                <a:lnTo>
                  <a:pt x="188440" y="1009315"/>
                </a:lnTo>
                <a:lnTo>
                  <a:pt x="152268" y="1023303"/>
                </a:lnTo>
                <a:lnTo>
                  <a:pt x="150443" y="833290"/>
                </a:lnTo>
                <a:lnTo>
                  <a:pt x="0" y="775758"/>
                </a:lnTo>
                <a:lnTo>
                  <a:pt x="0" y="634811"/>
                </a:lnTo>
                <a:lnTo>
                  <a:pt x="0" y="625805"/>
                </a:lnTo>
                <a:lnTo>
                  <a:pt x="11702" y="630321"/>
                </a:lnTo>
                <a:lnTo>
                  <a:pt x="110416" y="592442"/>
                </a:lnTo>
                <a:lnTo>
                  <a:pt x="110413" y="591589"/>
                </a:lnTo>
                <a:lnTo>
                  <a:pt x="228402" y="546351"/>
                </a:lnTo>
                <a:lnTo>
                  <a:pt x="228394" y="547171"/>
                </a:lnTo>
                <a:lnTo>
                  <a:pt x="306052" y="517369"/>
                </a:lnTo>
                <a:lnTo>
                  <a:pt x="306051" y="516361"/>
                </a:lnTo>
                <a:lnTo>
                  <a:pt x="423850" y="471123"/>
                </a:lnTo>
                <a:lnTo>
                  <a:pt x="423840" y="472171"/>
                </a:lnTo>
                <a:close/>
              </a:path>
            </a:pathLst>
          </a:custGeom>
          <a:solidFill>
            <a:schemeClr val="bg1"/>
          </a:solidFill>
          <a:ln w="269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311EB2B1-1FFF-40A7-8916-39F9F66C67AE}"/>
              </a:ext>
            </a:extLst>
          </p:cNvPr>
          <p:cNvGrpSpPr/>
          <p:nvPr userDrawn="1"/>
        </p:nvGrpSpPr>
        <p:grpSpPr>
          <a:xfrm>
            <a:off x="-189873" y="30973"/>
            <a:ext cx="2984373" cy="1122167"/>
            <a:chOff x="-82869" y="2041805"/>
            <a:chExt cx="2984373" cy="1122167"/>
          </a:xfrm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xmlns="" id="{3E57FF97-F37F-4F19-9B19-E980E9F0D19F}"/>
                </a:ext>
              </a:extLst>
            </p:cNvPr>
            <p:cNvGrpSpPr/>
            <p:nvPr userDrawn="1"/>
          </p:nvGrpSpPr>
          <p:grpSpPr>
            <a:xfrm>
              <a:off x="200146" y="2104325"/>
              <a:ext cx="2701358" cy="875012"/>
              <a:chOff x="1066498" y="286265"/>
              <a:chExt cx="11991969" cy="3884392"/>
            </a:xfrm>
            <a:solidFill>
              <a:schemeClr val="bg1"/>
            </a:solidFill>
          </p:grpSpPr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xmlns="" id="{E4701247-9B01-4379-8F79-CA130966C099}"/>
                  </a:ext>
                </a:extLst>
              </p:cNvPr>
              <p:cNvSpPr/>
              <p:nvPr/>
            </p:nvSpPr>
            <p:spPr>
              <a:xfrm rot="2143082">
                <a:off x="5813228" y="3225577"/>
                <a:ext cx="1095502" cy="475403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xmlns="" id="{70C40288-889F-4C14-813B-93CB4BE3595D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12731593" y="2328837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xmlns="" id="{0A988AA3-AADC-43BF-BC51-C5A0FD6710AE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12012401" y="1020618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Oval 99">
                <a:extLst>
                  <a:ext uri="{FF2B5EF4-FFF2-40B4-BE49-F238E27FC236}">
                    <a16:creationId xmlns:a16="http://schemas.microsoft.com/office/drawing/2014/main" xmlns="" id="{67ACEEB3-7388-4FAA-9D8F-35B2DDACCB47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3996941" y="286265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xmlns="" id="{828B62BF-3D3C-4C75-B055-917521385691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4668722" y="303427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xmlns="" id="{3C31D63E-DEE2-491E-9108-5BD8FEECDE81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5318715" y="358216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:a16="http://schemas.microsoft.com/office/drawing/2014/main" xmlns="" id="{5EA36B86-0126-4E44-9EB4-D5952A49774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1412639" y="3092041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xmlns="" id="{5FC6C0F2-4F5A-465F-B239-2C2658FF3BC2}"/>
                  </a:ext>
                </a:extLst>
              </p:cNvPr>
              <p:cNvSpPr/>
              <p:nvPr/>
            </p:nvSpPr>
            <p:spPr>
              <a:xfrm rot="2143082">
                <a:off x="3222236" y="867087"/>
                <a:ext cx="802454" cy="156661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xmlns="" id="{B2F8833E-DE8E-4ACF-991D-49002FAD3BF4}"/>
                  </a:ext>
                </a:extLst>
              </p:cNvPr>
              <p:cNvSpPr/>
              <p:nvPr/>
            </p:nvSpPr>
            <p:spPr>
              <a:xfrm rot="2143082">
                <a:off x="4067032" y="3784745"/>
                <a:ext cx="326874" cy="267682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xmlns="" id="{5AE6E730-12DC-414C-84D3-DC429C339049}"/>
                  </a:ext>
                </a:extLst>
              </p:cNvPr>
              <p:cNvSpPr/>
              <p:nvPr/>
            </p:nvSpPr>
            <p:spPr>
              <a:xfrm rot="2143082">
                <a:off x="8226837" y="1636990"/>
                <a:ext cx="229078" cy="352760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xmlns="" id="{82CB1C93-47AD-4BD1-8229-9CFC6459EAAF}"/>
                  </a:ext>
                </a:extLst>
              </p:cNvPr>
              <p:cNvSpPr/>
              <p:nvPr/>
            </p:nvSpPr>
            <p:spPr>
              <a:xfrm rot="2143082">
                <a:off x="8579610" y="1890648"/>
                <a:ext cx="229078" cy="352760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Oval 107">
                <a:extLst>
                  <a:ext uri="{FF2B5EF4-FFF2-40B4-BE49-F238E27FC236}">
                    <a16:creationId xmlns:a16="http://schemas.microsoft.com/office/drawing/2014/main" xmlns="" id="{7385550C-3847-41F7-8366-E6F331200B1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7545295" y="1382204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" name="Oval 108">
                <a:extLst>
                  <a:ext uri="{FF2B5EF4-FFF2-40B4-BE49-F238E27FC236}">
                    <a16:creationId xmlns:a16="http://schemas.microsoft.com/office/drawing/2014/main" xmlns="" id="{8D958013-051E-4D57-83E4-4510DA1FC7C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7019854" y="984696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xmlns="" id="{3892A3E6-91D0-4236-9EB4-5F593A2EBB68}"/>
                  </a:ext>
                </a:extLst>
              </p:cNvPr>
              <p:cNvSpPr/>
              <p:nvPr/>
            </p:nvSpPr>
            <p:spPr>
              <a:xfrm rot="2143082">
                <a:off x="1066498" y="3902975"/>
                <a:ext cx="1314414" cy="267682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xmlns="" id="{049B3538-18F0-488E-BB58-795CA3E8B7C1}"/>
                </a:ext>
              </a:extLst>
            </p:cNvPr>
            <p:cNvGrpSpPr/>
            <p:nvPr userDrawn="1"/>
          </p:nvGrpSpPr>
          <p:grpSpPr>
            <a:xfrm>
              <a:off x="-82869" y="2041805"/>
              <a:ext cx="2978819" cy="1122167"/>
              <a:chOff x="-189872" y="8725"/>
              <a:chExt cx="13223684" cy="4981553"/>
            </a:xfrm>
          </p:grpSpPr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xmlns="" id="{8D3342D1-A811-485D-BB35-CA6AD2F8F98A}"/>
                  </a:ext>
                </a:extLst>
              </p:cNvPr>
              <p:cNvSpPr/>
              <p:nvPr/>
            </p:nvSpPr>
            <p:spPr>
              <a:xfrm rot="2143082">
                <a:off x="7006336" y="655174"/>
                <a:ext cx="6027476" cy="1135945"/>
              </a:xfrm>
              <a:custGeom>
                <a:avLst/>
                <a:gdLst>
                  <a:gd name="connsiteX0" fmla="*/ 0 w 2529191"/>
                  <a:gd name="connsiteY0" fmla="*/ 457200 h 476656"/>
                  <a:gd name="connsiteX1" fmla="*/ 1906621 w 2529191"/>
                  <a:gd name="connsiteY1" fmla="*/ 476656 h 476656"/>
                  <a:gd name="connsiteX2" fmla="*/ 2529191 w 2529191"/>
                  <a:gd name="connsiteY2" fmla="*/ 0 h 4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29191" h="476656">
                    <a:moveTo>
                      <a:pt x="0" y="457200"/>
                    </a:moveTo>
                    <a:lnTo>
                      <a:pt x="1906621" y="476656"/>
                    </a:lnTo>
                    <a:lnTo>
                      <a:pt x="2529191" y="0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xmlns="" id="{FE4E21AD-0E48-482D-92A7-D8F93B494FD7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>
                <a:off x="2876886" y="92218"/>
                <a:ext cx="751230" cy="500296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xmlns="" id="{B4407AE8-E730-48DD-A85F-BB30A7105592}"/>
                  </a:ext>
                </a:extLst>
              </p:cNvPr>
              <p:cNvCxnSpPr>
                <a:cxnSpLocks/>
                <a:endCxn id="100" idx="1"/>
              </p:cNvCxnSpPr>
              <p:nvPr/>
            </p:nvCxnSpPr>
            <p:spPr>
              <a:xfrm rot="2143082">
                <a:off x="3861913" y="8725"/>
                <a:ext cx="362215" cy="192014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xmlns="" id="{9954099B-AE86-4318-A3AA-7879DA254C89}"/>
                  </a:ext>
                </a:extLst>
              </p:cNvPr>
              <p:cNvCxnSpPr>
                <a:cxnSpLocks/>
                <a:endCxn id="101" idx="1"/>
              </p:cNvCxnSpPr>
              <p:nvPr/>
            </p:nvCxnSpPr>
            <p:spPr>
              <a:xfrm rot="2143082">
                <a:off x="4587946" y="36177"/>
                <a:ext cx="304652" cy="199197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xmlns="" id="{564796D9-34CB-446F-8C6C-E892F8C5B9A5}"/>
                  </a:ext>
                </a:extLst>
              </p:cNvPr>
              <p:cNvCxnSpPr>
                <a:cxnSpLocks/>
                <a:endCxn id="102" idx="1"/>
              </p:cNvCxnSpPr>
              <p:nvPr/>
            </p:nvCxnSpPr>
            <p:spPr>
              <a:xfrm rot="2143082">
                <a:off x="5184517" y="13932"/>
                <a:ext cx="382898" cy="259024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xmlns="" id="{DF2ABBB4-D4BB-4625-A164-F50D7D41F3CE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>
                <a:off x="6351522" y="167773"/>
                <a:ext cx="1161265" cy="70157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xmlns="" id="{99710375-77AA-49E0-A302-408F4182C3FE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>
                <a:off x="6692921" y="218797"/>
                <a:ext cx="1381992" cy="85998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Oval 77">
                <a:extLst>
                  <a:ext uri="{FF2B5EF4-FFF2-40B4-BE49-F238E27FC236}">
                    <a16:creationId xmlns:a16="http://schemas.microsoft.com/office/drawing/2014/main" xmlns="" id="{CE20859B-CDB1-4EDD-95C3-AD7E058B4EA0}"/>
                  </a:ext>
                </a:extLst>
              </p:cNvPr>
              <p:cNvSpPr/>
              <p:nvPr/>
            </p:nvSpPr>
            <p:spPr>
              <a:xfrm rot="2143082">
                <a:off x="7510123" y="2742036"/>
                <a:ext cx="414350" cy="414349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xmlns="" id="{CC308384-A5E5-46C3-9EB3-5223C132CDAC}"/>
                  </a:ext>
                </a:extLst>
              </p:cNvPr>
              <p:cNvSpPr/>
              <p:nvPr/>
            </p:nvSpPr>
            <p:spPr>
              <a:xfrm rot="2143082">
                <a:off x="4669450" y="3406144"/>
                <a:ext cx="414350" cy="414349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xmlns="" id="{03E74C94-8210-46D1-8EDD-B2C85995DB80}"/>
                  </a:ext>
                </a:extLst>
              </p:cNvPr>
              <p:cNvSpPr/>
              <p:nvPr/>
            </p:nvSpPr>
            <p:spPr>
              <a:xfrm rot="2143082">
                <a:off x="3138553" y="4575929"/>
                <a:ext cx="414350" cy="414349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xmlns="" id="{49258143-A5BC-432E-8135-895A78D7C940}"/>
                  </a:ext>
                </a:extLst>
              </p:cNvPr>
              <p:cNvCxnSpPr>
                <a:cxnSpLocks/>
                <a:endCxn id="99" idx="3"/>
              </p:cNvCxnSpPr>
              <p:nvPr/>
            </p:nvCxnSpPr>
            <p:spPr>
              <a:xfrm rot="2143082" flipV="1">
                <a:off x="9495558" y="398794"/>
                <a:ext cx="2220218" cy="173889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xmlns="" id="{F521C80A-6649-41B0-88E4-C5D5531E250B}"/>
                  </a:ext>
                </a:extLst>
              </p:cNvPr>
              <p:cNvCxnSpPr>
                <a:cxnSpLocks/>
                <a:endCxn id="106" idx="1"/>
              </p:cNvCxnSpPr>
              <p:nvPr/>
            </p:nvCxnSpPr>
            <p:spPr>
              <a:xfrm rot="2143082">
                <a:off x="7207957" y="513530"/>
                <a:ext cx="1437691" cy="89774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xmlns="" id="{13A23F11-AC30-4BC4-9767-A2A015B40E0E}"/>
                  </a:ext>
                </a:extLst>
              </p:cNvPr>
              <p:cNvCxnSpPr>
                <a:cxnSpLocks/>
                <a:endCxn id="103" idx="3"/>
              </p:cNvCxnSpPr>
              <p:nvPr/>
            </p:nvCxnSpPr>
            <p:spPr>
              <a:xfrm rot="2143082" flipV="1">
                <a:off x="702503" y="3052333"/>
                <a:ext cx="629883" cy="48522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xmlns="" id="{7B0467B1-3C2E-4AED-BF5C-475467E36519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669928" y="3488332"/>
                <a:ext cx="489377" cy="336192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xmlns="" id="{A281F91D-A5F6-4D87-BD20-0F2144E81D98}"/>
                  </a:ext>
                </a:extLst>
              </p:cNvPr>
              <p:cNvCxnSpPr>
                <a:cxnSpLocks/>
                <a:endCxn id="80" idx="1"/>
              </p:cNvCxnSpPr>
              <p:nvPr/>
            </p:nvCxnSpPr>
            <p:spPr>
              <a:xfrm rot="2143082">
                <a:off x="2366587" y="3215368"/>
                <a:ext cx="1384975" cy="105856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xmlns="" id="{B0141A34-43F0-4BB2-B8F7-CCE47CC97474}"/>
                  </a:ext>
                </a:extLst>
              </p:cNvPr>
              <p:cNvCxnSpPr>
                <a:cxnSpLocks/>
                <a:endCxn id="97" idx="1"/>
              </p:cNvCxnSpPr>
              <p:nvPr/>
            </p:nvCxnSpPr>
            <p:spPr>
              <a:xfrm rot="2143082" flipV="1">
                <a:off x="4532904" y="2697776"/>
                <a:ext cx="1219991" cy="952756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xmlns="" id="{6046D093-C87E-4FDE-8401-F242157D8F87}"/>
                  </a:ext>
                </a:extLst>
              </p:cNvPr>
              <p:cNvSpPr/>
              <p:nvPr/>
            </p:nvSpPr>
            <p:spPr>
              <a:xfrm rot="2143082">
                <a:off x="568532" y="1210040"/>
                <a:ext cx="4879294" cy="908510"/>
              </a:xfrm>
              <a:custGeom>
                <a:avLst/>
                <a:gdLst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71979 w 2391302"/>
                  <a:gd name="connsiteY2" fmla="*/ 7998 h 381222"/>
                  <a:gd name="connsiteX3" fmla="*/ 343899 w 2391302"/>
                  <a:gd name="connsiteY3" fmla="*/ 0 h 381222"/>
                  <a:gd name="connsiteX4" fmla="*/ 850418 w 2391302"/>
                  <a:gd name="connsiteY4" fmla="*/ 375890 h 381222"/>
                  <a:gd name="connsiteX5" fmla="*/ 2391302 w 2391302"/>
                  <a:gd name="connsiteY5" fmla="*/ 381222 h 381222"/>
                  <a:gd name="connsiteX6" fmla="*/ 2391302 w 2391302"/>
                  <a:gd name="connsiteY6" fmla="*/ 381222 h 381222"/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343899 w 2391302"/>
                  <a:gd name="connsiteY2" fmla="*/ 0 h 381222"/>
                  <a:gd name="connsiteX3" fmla="*/ 850418 w 2391302"/>
                  <a:gd name="connsiteY3" fmla="*/ 375890 h 381222"/>
                  <a:gd name="connsiteX4" fmla="*/ 2391302 w 2391302"/>
                  <a:gd name="connsiteY4" fmla="*/ 381222 h 381222"/>
                  <a:gd name="connsiteX5" fmla="*/ 2391302 w 2391302"/>
                  <a:gd name="connsiteY5" fmla="*/ 381222 h 381222"/>
                  <a:gd name="connsiteX0" fmla="*/ 0 w 2391302"/>
                  <a:gd name="connsiteY0" fmla="*/ 7998 h 381222"/>
                  <a:gd name="connsiteX1" fmla="*/ 343899 w 2391302"/>
                  <a:gd name="connsiteY1" fmla="*/ 0 h 381222"/>
                  <a:gd name="connsiteX2" fmla="*/ 850418 w 2391302"/>
                  <a:gd name="connsiteY2" fmla="*/ 375890 h 381222"/>
                  <a:gd name="connsiteX3" fmla="*/ 2391302 w 2391302"/>
                  <a:gd name="connsiteY3" fmla="*/ 381222 h 381222"/>
                  <a:gd name="connsiteX4" fmla="*/ 2391302 w 2391302"/>
                  <a:gd name="connsiteY4" fmla="*/ 381222 h 381222"/>
                  <a:gd name="connsiteX0" fmla="*/ 0 w 2047403"/>
                  <a:gd name="connsiteY0" fmla="*/ 0 h 381222"/>
                  <a:gd name="connsiteX1" fmla="*/ 506519 w 2047403"/>
                  <a:gd name="connsiteY1" fmla="*/ 375890 h 381222"/>
                  <a:gd name="connsiteX2" fmla="*/ 2047403 w 2047403"/>
                  <a:gd name="connsiteY2" fmla="*/ 381222 h 381222"/>
                  <a:gd name="connsiteX3" fmla="*/ 2047403 w 2047403"/>
                  <a:gd name="connsiteY3" fmla="*/ 381222 h 3812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47403" h="381222">
                    <a:moveTo>
                      <a:pt x="0" y="0"/>
                    </a:moveTo>
                    <a:lnTo>
                      <a:pt x="506519" y="375890"/>
                    </a:lnTo>
                    <a:lnTo>
                      <a:pt x="2047403" y="381222"/>
                    </a:lnTo>
                    <a:lnTo>
                      <a:pt x="2047403" y="381222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xmlns="" id="{3AE092B6-338B-4D0B-A830-BFE6769978DF}"/>
                  </a:ext>
                </a:extLst>
              </p:cNvPr>
              <p:cNvSpPr/>
              <p:nvPr/>
            </p:nvSpPr>
            <p:spPr>
              <a:xfrm rot="2143082">
                <a:off x="-189872" y="1365133"/>
                <a:ext cx="5152485" cy="1114766"/>
              </a:xfrm>
              <a:custGeom>
                <a:avLst/>
                <a:gdLst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71979 w 2391302"/>
                  <a:gd name="connsiteY2" fmla="*/ 7998 h 381222"/>
                  <a:gd name="connsiteX3" fmla="*/ 343899 w 2391302"/>
                  <a:gd name="connsiteY3" fmla="*/ 0 h 381222"/>
                  <a:gd name="connsiteX4" fmla="*/ 850418 w 2391302"/>
                  <a:gd name="connsiteY4" fmla="*/ 375890 h 381222"/>
                  <a:gd name="connsiteX5" fmla="*/ 2391302 w 2391302"/>
                  <a:gd name="connsiteY5" fmla="*/ 381222 h 381222"/>
                  <a:gd name="connsiteX6" fmla="*/ 2391302 w 2391302"/>
                  <a:gd name="connsiteY6" fmla="*/ 381222 h 381222"/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71979 w 2391302"/>
                  <a:gd name="connsiteY2" fmla="*/ 7998 h 381222"/>
                  <a:gd name="connsiteX3" fmla="*/ 343899 w 2391302"/>
                  <a:gd name="connsiteY3" fmla="*/ 0 h 381222"/>
                  <a:gd name="connsiteX4" fmla="*/ 935726 w 2391302"/>
                  <a:gd name="connsiteY4" fmla="*/ 373714 h 381222"/>
                  <a:gd name="connsiteX5" fmla="*/ 2391302 w 2391302"/>
                  <a:gd name="connsiteY5" fmla="*/ 381222 h 381222"/>
                  <a:gd name="connsiteX6" fmla="*/ 2391302 w 2391302"/>
                  <a:gd name="connsiteY6" fmla="*/ 381222 h 381222"/>
                  <a:gd name="connsiteX0" fmla="*/ 0 w 2391302"/>
                  <a:gd name="connsiteY0" fmla="*/ 7998 h 381222"/>
                  <a:gd name="connsiteX1" fmla="*/ 71979 w 2391302"/>
                  <a:gd name="connsiteY1" fmla="*/ 7998 h 381222"/>
                  <a:gd name="connsiteX2" fmla="*/ 343899 w 2391302"/>
                  <a:gd name="connsiteY2" fmla="*/ 0 h 381222"/>
                  <a:gd name="connsiteX3" fmla="*/ 935726 w 2391302"/>
                  <a:gd name="connsiteY3" fmla="*/ 373714 h 381222"/>
                  <a:gd name="connsiteX4" fmla="*/ 2391302 w 2391302"/>
                  <a:gd name="connsiteY4" fmla="*/ 381222 h 381222"/>
                  <a:gd name="connsiteX5" fmla="*/ 2391302 w 2391302"/>
                  <a:gd name="connsiteY5" fmla="*/ 381222 h 381222"/>
                  <a:gd name="connsiteX0" fmla="*/ 0 w 2319323"/>
                  <a:gd name="connsiteY0" fmla="*/ 7998 h 381222"/>
                  <a:gd name="connsiteX1" fmla="*/ 271920 w 2319323"/>
                  <a:gd name="connsiteY1" fmla="*/ 0 h 381222"/>
                  <a:gd name="connsiteX2" fmla="*/ 863747 w 2319323"/>
                  <a:gd name="connsiteY2" fmla="*/ 373714 h 381222"/>
                  <a:gd name="connsiteX3" fmla="*/ 2319323 w 2319323"/>
                  <a:gd name="connsiteY3" fmla="*/ 381222 h 381222"/>
                  <a:gd name="connsiteX4" fmla="*/ 2319323 w 2319323"/>
                  <a:gd name="connsiteY4" fmla="*/ 381222 h 381222"/>
                  <a:gd name="connsiteX0" fmla="*/ 0 w 2188694"/>
                  <a:gd name="connsiteY0" fmla="*/ 10175 h 381222"/>
                  <a:gd name="connsiteX1" fmla="*/ 141291 w 2188694"/>
                  <a:gd name="connsiteY1" fmla="*/ 0 h 381222"/>
                  <a:gd name="connsiteX2" fmla="*/ 733118 w 2188694"/>
                  <a:gd name="connsiteY2" fmla="*/ 373714 h 381222"/>
                  <a:gd name="connsiteX3" fmla="*/ 2188694 w 2188694"/>
                  <a:gd name="connsiteY3" fmla="*/ 381222 h 381222"/>
                  <a:gd name="connsiteX4" fmla="*/ 2188694 w 2188694"/>
                  <a:gd name="connsiteY4" fmla="*/ 381222 h 381222"/>
                  <a:gd name="connsiteX0" fmla="*/ 0 w 2162035"/>
                  <a:gd name="connsiteY0" fmla="*/ 0 h 381930"/>
                  <a:gd name="connsiteX1" fmla="*/ 114632 w 2162035"/>
                  <a:gd name="connsiteY1" fmla="*/ 708 h 381930"/>
                  <a:gd name="connsiteX2" fmla="*/ 706459 w 2162035"/>
                  <a:gd name="connsiteY2" fmla="*/ 374422 h 381930"/>
                  <a:gd name="connsiteX3" fmla="*/ 2162035 w 2162035"/>
                  <a:gd name="connsiteY3" fmla="*/ 381930 h 381930"/>
                  <a:gd name="connsiteX4" fmla="*/ 2162035 w 2162035"/>
                  <a:gd name="connsiteY4" fmla="*/ 381930 h 3819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62035" h="381930">
                    <a:moveTo>
                      <a:pt x="0" y="0"/>
                    </a:moveTo>
                    <a:lnTo>
                      <a:pt x="114632" y="708"/>
                    </a:lnTo>
                    <a:lnTo>
                      <a:pt x="706459" y="374422"/>
                    </a:lnTo>
                    <a:lnTo>
                      <a:pt x="2162035" y="381930"/>
                    </a:lnTo>
                    <a:lnTo>
                      <a:pt x="2162035" y="381930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xmlns="" id="{174C63A9-B1AA-42AC-A07D-663E5B3DC602}"/>
                  </a:ext>
                </a:extLst>
              </p:cNvPr>
              <p:cNvSpPr/>
              <p:nvPr/>
            </p:nvSpPr>
            <p:spPr>
              <a:xfrm rot="2143082">
                <a:off x="3332609" y="2161597"/>
                <a:ext cx="2611186" cy="1099113"/>
              </a:xfrm>
              <a:custGeom>
                <a:avLst/>
                <a:gdLst>
                  <a:gd name="connsiteX0" fmla="*/ 0 w 1095680"/>
                  <a:gd name="connsiteY0" fmla="*/ 461199 h 461199"/>
                  <a:gd name="connsiteX1" fmla="*/ 621152 w 1095680"/>
                  <a:gd name="connsiteY1" fmla="*/ 0 h 461199"/>
                  <a:gd name="connsiteX2" fmla="*/ 1095680 w 1095680"/>
                  <a:gd name="connsiteY2" fmla="*/ 0 h 461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95680" h="461199">
                    <a:moveTo>
                      <a:pt x="0" y="461199"/>
                    </a:moveTo>
                    <a:lnTo>
                      <a:pt x="621152" y="0"/>
                    </a:lnTo>
                    <a:lnTo>
                      <a:pt x="1095680" y="0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xmlns="" id="{13BF2365-0B0D-40B9-A063-33FD0FCECA03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319091" y="3532941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xmlns="" id="{7389CC75-F22D-4E8B-AA38-EB6225EAE0DE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490130" y="3655926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xmlns="" id="{1FD7047D-8AC7-435B-B610-9DBAF202BD50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661174" y="3778910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xmlns="" id="{38C52008-23DF-4D3A-8C73-AEE0F4532613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832213" y="3901899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xmlns="" id="{9F23CB5B-5948-44E4-9BF6-B83CCE7F7777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2003248" y="4024888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xmlns="" id="{5EAF4F6D-11CE-4C3D-AE20-E4F6CF1428B3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2174296" y="4147877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xmlns="" id="{E700EA4F-DA6F-4D72-B8FA-FD385DDD00E9}"/>
                  </a:ext>
                </a:extLst>
              </p:cNvPr>
              <p:cNvSpPr/>
              <p:nvPr/>
            </p:nvSpPr>
            <p:spPr>
              <a:xfrm rot="2143082">
                <a:off x="4431107" y="1624748"/>
                <a:ext cx="3523756" cy="231821"/>
              </a:xfrm>
              <a:custGeom>
                <a:avLst/>
                <a:gdLst>
                  <a:gd name="connsiteX0" fmla="*/ 0 w 1478604"/>
                  <a:gd name="connsiteY0" fmla="*/ 0 h 97276"/>
                  <a:gd name="connsiteX1" fmla="*/ 107004 w 1478604"/>
                  <a:gd name="connsiteY1" fmla="*/ 97276 h 97276"/>
                  <a:gd name="connsiteX2" fmla="*/ 1478604 w 1478604"/>
                  <a:gd name="connsiteY2" fmla="*/ 97276 h 9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78604" h="97276">
                    <a:moveTo>
                      <a:pt x="0" y="0"/>
                    </a:moveTo>
                    <a:lnTo>
                      <a:pt x="107004" y="97276"/>
                    </a:lnTo>
                    <a:lnTo>
                      <a:pt x="1478604" y="97276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7141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Freeform: Shape 104">
            <a:extLst>
              <a:ext uri="{FF2B5EF4-FFF2-40B4-BE49-F238E27FC236}">
                <a16:creationId xmlns:a16="http://schemas.microsoft.com/office/drawing/2014/main" xmlns="" id="{83890D28-DB65-4933-A998-F6D267BEDA98}"/>
              </a:ext>
            </a:extLst>
          </p:cNvPr>
          <p:cNvSpPr/>
          <p:nvPr userDrawn="1"/>
        </p:nvSpPr>
        <p:spPr>
          <a:xfrm>
            <a:off x="8746034" y="-17976"/>
            <a:ext cx="3445966" cy="2023537"/>
          </a:xfrm>
          <a:custGeom>
            <a:avLst/>
            <a:gdLst>
              <a:gd name="connsiteX0" fmla="*/ 1468556 w 2131574"/>
              <a:gd name="connsiteY0" fmla="*/ 207970 h 1251701"/>
              <a:gd name="connsiteX1" fmla="*/ 765847 w 2131574"/>
              <a:gd name="connsiteY1" fmla="*/ 477621 h 1251701"/>
              <a:gd name="connsiteX2" fmla="*/ 989468 w 2131574"/>
              <a:gd name="connsiteY2" fmla="*/ 563908 h 1251701"/>
              <a:gd name="connsiteX3" fmla="*/ 1692178 w 2131574"/>
              <a:gd name="connsiteY3" fmla="*/ 294162 h 1251701"/>
              <a:gd name="connsiteX4" fmla="*/ 1654318 w 2131574"/>
              <a:gd name="connsiteY4" fmla="*/ 0 h 1251701"/>
              <a:gd name="connsiteX5" fmla="*/ 2022772 w 2131574"/>
              <a:gd name="connsiteY5" fmla="*/ 0 h 1251701"/>
              <a:gd name="connsiteX6" fmla="*/ 2131574 w 2131574"/>
              <a:gd name="connsiteY6" fmla="*/ 41936 h 1251701"/>
              <a:gd name="connsiteX7" fmla="*/ 2131574 w 2131574"/>
              <a:gd name="connsiteY7" fmla="*/ 466298 h 1251701"/>
              <a:gd name="connsiteX8" fmla="*/ 2111480 w 2131574"/>
              <a:gd name="connsiteY8" fmla="*/ 475348 h 1251701"/>
              <a:gd name="connsiteX9" fmla="*/ 2110534 w 2131574"/>
              <a:gd name="connsiteY9" fmla="*/ 711492 h 1251701"/>
              <a:gd name="connsiteX10" fmla="*/ 2074362 w 2131574"/>
              <a:gd name="connsiteY10" fmla="*/ 725354 h 1251701"/>
              <a:gd name="connsiteX11" fmla="*/ 2072088 w 2131574"/>
              <a:gd name="connsiteY11" fmla="*/ 488705 h 1251701"/>
              <a:gd name="connsiteX12" fmla="*/ 2033263 w 2131574"/>
              <a:gd name="connsiteY12" fmla="*/ 500423 h 1251701"/>
              <a:gd name="connsiteX13" fmla="*/ 2033061 w 2131574"/>
              <a:gd name="connsiteY13" fmla="*/ 445358 h 1251701"/>
              <a:gd name="connsiteX14" fmla="*/ 1953489 w 2131574"/>
              <a:gd name="connsiteY14" fmla="*/ 475816 h 1251701"/>
              <a:gd name="connsiteX15" fmla="*/ 1952964 w 2131574"/>
              <a:gd name="connsiteY15" fmla="*/ 533941 h 1251701"/>
              <a:gd name="connsiteX16" fmla="*/ 1915844 w 2131574"/>
              <a:gd name="connsiteY16" fmla="*/ 550576 h 1251701"/>
              <a:gd name="connsiteX17" fmla="*/ 1914897 w 2131574"/>
              <a:gd name="connsiteY17" fmla="*/ 786594 h 1251701"/>
              <a:gd name="connsiteX18" fmla="*/ 1878914 w 2131574"/>
              <a:gd name="connsiteY18" fmla="*/ 800581 h 1251701"/>
              <a:gd name="connsiteX19" fmla="*/ 1876454 w 2131574"/>
              <a:gd name="connsiteY19" fmla="*/ 563933 h 1251701"/>
              <a:gd name="connsiteX20" fmla="*/ 1837626 w 2131574"/>
              <a:gd name="connsiteY20" fmla="*/ 575651 h 1251701"/>
              <a:gd name="connsiteX21" fmla="*/ 1837425 w 2131574"/>
              <a:gd name="connsiteY21" fmla="*/ 520241 h 1251701"/>
              <a:gd name="connsiteX22" fmla="*/ 1757852 w 2131574"/>
              <a:gd name="connsiteY22" fmla="*/ 550699 h 1251701"/>
              <a:gd name="connsiteX23" fmla="*/ 1757326 w 2131574"/>
              <a:gd name="connsiteY23" fmla="*/ 609045 h 1251701"/>
              <a:gd name="connsiteX24" fmla="*/ 1720397 w 2131574"/>
              <a:gd name="connsiteY24" fmla="*/ 625678 h 1251701"/>
              <a:gd name="connsiteX25" fmla="*/ 1719260 w 2131574"/>
              <a:gd name="connsiteY25" fmla="*/ 861824 h 1251701"/>
              <a:gd name="connsiteX26" fmla="*/ 1683276 w 2131574"/>
              <a:gd name="connsiteY26" fmla="*/ 875810 h 1251701"/>
              <a:gd name="connsiteX27" fmla="*/ 1680816 w 2131574"/>
              <a:gd name="connsiteY27" fmla="*/ 639162 h 1251701"/>
              <a:gd name="connsiteX28" fmla="*/ 1641990 w 2131574"/>
              <a:gd name="connsiteY28" fmla="*/ 650754 h 1251701"/>
              <a:gd name="connsiteX29" fmla="*/ 1641837 w 2131574"/>
              <a:gd name="connsiteY29" fmla="*/ 595106 h 1251701"/>
              <a:gd name="connsiteX30" fmla="*/ 1562218 w 2131574"/>
              <a:gd name="connsiteY30" fmla="*/ 625583 h 1251701"/>
              <a:gd name="connsiteX31" fmla="*/ 1561688 w 2131574"/>
              <a:gd name="connsiteY31" fmla="*/ 684273 h 1251701"/>
              <a:gd name="connsiteX32" fmla="*/ 1524758 w 2131574"/>
              <a:gd name="connsiteY32" fmla="*/ 700907 h 1251701"/>
              <a:gd name="connsiteX33" fmla="*/ 1523622 w 2131574"/>
              <a:gd name="connsiteY33" fmla="*/ 937051 h 1251701"/>
              <a:gd name="connsiteX34" fmla="*/ 1487638 w 2131574"/>
              <a:gd name="connsiteY34" fmla="*/ 950913 h 1251701"/>
              <a:gd name="connsiteX35" fmla="*/ 1485366 w 2131574"/>
              <a:gd name="connsiteY35" fmla="*/ 714264 h 1251701"/>
              <a:gd name="connsiteX36" fmla="*/ 1446352 w 2131574"/>
              <a:gd name="connsiteY36" fmla="*/ 725983 h 1251701"/>
              <a:gd name="connsiteX37" fmla="*/ 1446199 w 2131574"/>
              <a:gd name="connsiteY37" fmla="*/ 669990 h 1251701"/>
              <a:gd name="connsiteX38" fmla="*/ 1366584 w 2131574"/>
              <a:gd name="connsiteY38" fmla="*/ 700465 h 1251701"/>
              <a:gd name="connsiteX39" fmla="*/ 1366052 w 2131574"/>
              <a:gd name="connsiteY39" fmla="*/ 759503 h 1251701"/>
              <a:gd name="connsiteX40" fmla="*/ 1329122 w 2131574"/>
              <a:gd name="connsiteY40" fmla="*/ 776135 h 1251701"/>
              <a:gd name="connsiteX41" fmla="*/ 1328175 w 2131574"/>
              <a:gd name="connsiteY41" fmla="*/ 1012153 h 1251701"/>
              <a:gd name="connsiteX42" fmla="*/ 1292002 w 2131574"/>
              <a:gd name="connsiteY42" fmla="*/ 1026141 h 1251701"/>
              <a:gd name="connsiteX43" fmla="*/ 1289728 w 2131574"/>
              <a:gd name="connsiteY43" fmla="*/ 789493 h 1251701"/>
              <a:gd name="connsiteX44" fmla="*/ 1250904 w 2131574"/>
              <a:gd name="connsiteY44" fmla="*/ 801211 h 1251701"/>
              <a:gd name="connsiteX45" fmla="*/ 1250697 w 2131574"/>
              <a:gd name="connsiteY45" fmla="*/ 744824 h 1251701"/>
              <a:gd name="connsiteX46" fmla="*/ 1171004 w 2131574"/>
              <a:gd name="connsiteY46" fmla="*/ 775328 h 1251701"/>
              <a:gd name="connsiteX47" fmla="*/ 1170416 w 2131574"/>
              <a:gd name="connsiteY47" fmla="*/ 834605 h 1251701"/>
              <a:gd name="connsiteX48" fmla="*/ 1133484 w 2131574"/>
              <a:gd name="connsiteY48" fmla="*/ 851239 h 1251701"/>
              <a:gd name="connsiteX49" fmla="*/ 1132536 w 2131574"/>
              <a:gd name="connsiteY49" fmla="*/ 1087383 h 1251701"/>
              <a:gd name="connsiteX50" fmla="*/ 1096366 w 2131574"/>
              <a:gd name="connsiteY50" fmla="*/ 1101370 h 1251701"/>
              <a:gd name="connsiteX51" fmla="*/ 1094094 w 2131574"/>
              <a:gd name="connsiteY51" fmla="*/ 864721 h 1251701"/>
              <a:gd name="connsiteX52" fmla="*/ 1055266 w 2131574"/>
              <a:gd name="connsiteY52" fmla="*/ 876441 h 1251701"/>
              <a:gd name="connsiteX53" fmla="*/ 1055059 w 2131574"/>
              <a:gd name="connsiteY53" fmla="*/ 819708 h 1251701"/>
              <a:gd name="connsiteX54" fmla="*/ 975504 w 2131574"/>
              <a:gd name="connsiteY54" fmla="*/ 850159 h 1251701"/>
              <a:gd name="connsiteX55" fmla="*/ 974966 w 2131574"/>
              <a:gd name="connsiteY55" fmla="*/ 909834 h 1251701"/>
              <a:gd name="connsiteX56" fmla="*/ 938037 w 2131574"/>
              <a:gd name="connsiteY56" fmla="*/ 926467 h 1251701"/>
              <a:gd name="connsiteX57" fmla="*/ 936898 w 2131574"/>
              <a:gd name="connsiteY57" fmla="*/ 1162611 h 1251701"/>
              <a:gd name="connsiteX58" fmla="*/ 900916 w 2131574"/>
              <a:gd name="connsiteY58" fmla="*/ 1176473 h 1251701"/>
              <a:gd name="connsiteX59" fmla="*/ 898454 w 2131574"/>
              <a:gd name="connsiteY59" fmla="*/ 939824 h 1251701"/>
              <a:gd name="connsiteX60" fmla="*/ 859628 w 2131574"/>
              <a:gd name="connsiteY60" fmla="*/ 951543 h 1251701"/>
              <a:gd name="connsiteX61" fmla="*/ 859421 w 2131574"/>
              <a:gd name="connsiteY61" fmla="*/ 894592 h 1251701"/>
              <a:gd name="connsiteX62" fmla="*/ 779871 w 2131574"/>
              <a:gd name="connsiteY62" fmla="*/ 925042 h 1251701"/>
              <a:gd name="connsiteX63" fmla="*/ 779330 w 2131574"/>
              <a:gd name="connsiteY63" fmla="*/ 985062 h 1251701"/>
              <a:gd name="connsiteX64" fmla="*/ 742398 w 2131574"/>
              <a:gd name="connsiteY64" fmla="*/ 1001695 h 1251701"/>
              <a:gd name="connsiteX65" fmla="*/ 741262 w 2131574"/>
              <a:gd name="connsiteY65" fmla="*/ 1237840 h 1251701"/>
              <a:gd name="connsiteX66" fmla="*/ 705280 w 2131574"/>
              <a:gd name="connsiteY66" fmla="*/ 1251701 h 1251701"/>
              <a:gd name="connsiteX67" fmla="*/ 702818 w 2131574"/>
              <a:gd name="connsiteY67" fmla="*/ 1015052 h 1251701"/>
              <a:gd name="connsiteX68" fmla="*/ 663992 w 2131574"/>
              <a:gd name="connsiteY68" fmla="*/ 1026772 h 1251701"/>
              <a:gd name="connsiteX69" fmla="*/ 663835 w 2131574"/>
              <a:gd name="connsiteY69" fmla="*/ 969456 h 1251701"/>
              <a:gd name="connsiteX70" fmla="*/ 585207 w 2131574"/>
              <a:gd name="connsiteY70" fmla="*/ 999553 h 1251701"/>
              <a:gd name="connsiteX71" fmla="*/ 585207 w 2131574"/>
              <a:gd name="connsiteY71" fmla="*/ 999552 h 1251701"/>
              <a:gd name="connsiteX72" fmla="*/ 384123 w 2131574"/>
              <a:gd name="connsiteY72" fmla="*/ 922654 h 1251701"/>
              <a:gd name="connsiteX73" fmla="*/ 384078 w 2131574"/>
              <a:gd name="connsiteY73" fmla="*/ 934087 h 1251701"/>
              <a:gd name="connsiteX74" fmla="*/ 347904 w 2131574"/>
              <a:gd name="connsiteY74" fmla="*/ 948074 h 1251701"/>
              <a:gd name="connsiteX75" fmla="*/ 347527 w 2131574"/>
              <a:gd name="connsiteY75" fmla="*/ 908658 h 1251701"/>
              <a:gd name="connsiteX76" fmla="*/ 189088 w 2131574"/>
              <a:gd name="connsiteY76" fmla="*/ 848068 h 1251701"/>
              <a:gd name="connsiteX77" fmla="*/ 188440 w 2131574"/>
              <a:gd name="connsiteY77" fmla="*/ 1009315 h 1251701"/>
              <a:gd name="connsiteX78" fmla="*/ 152268 w 2131574"/>
              <a:gd name="connsiteY78" fmla="*/ 1023303 h 1251701"/>
              <a:gd name="connsiteX79" fmla="*/ 150443 w 2131574"/>
              <a:gd name="connsiteY79" fmla="*/ 833290 h 1251701"/>
              <a:gd name="connsiteX80" fmla="*/ 0 w 2131574"/>
              <a:gd name="connsiteY80" fmla="*/ 775758 h 1251701"/>
              <a:gd name="connsiteX81" fmla="*/ 0 w 2131574"/>
              <a:gd name="connsiteY81" fmla="*/ 634811 h 1251701"/>
              <a:gd name="connsiteX82" fmla="*/ 0 w 2131574"/>
              <a:gd name="connsiteY82" fmla="*/ 625805 h 1251701"/>
              <a:gd name="connsiteX83" fmla="*/ 11702 w 2131574"/>
              <a:gd name="connsiteY83" fmla="*/ 630321 h 1251701"/>
              <a:gd name="connsiteX84" fmla="*/ 110416 w 2131574"/>
              <a:gd name="connsiteY84" fmla="*/ 592442 h 1251701"/>
              <a:gd name="connsiteX85" fmla="*/ 110413 w 2131574"/>
              <a:gd name="connsiteY85" fmla="*/ 591589 h 1251701"/>
              <a:gd name="connsiteX86" fmla="*/ 228402 w 2131574"/>
              <a:gd name="connsiteY86" fmla="*/ 546351 h 1251701"/>
              <a:gd name="connsiteX87" fmla="*/ 228394 w 2131574"/>
              <a:gd name="connsiteY87" fmla="*/ 547171 h 1251701"/>
              <a:gd name="connsiteX88" fmla="*/ 306052 w 2131574"/>
              <a:gd name="connsiteY88" fmla="*/ 517369 h 1251701"/>
              <a:gd name="connsiteX89" fmla="*/ 306051 w 2131574"/>
              <a:gd name="connsiteY89" fmla="*/ 516361 h 1251701"/>
              <a:gd name="connsiteX90" fmla="*/ 423850 w 2131574"/>
              <a:gd name="connsiteY90" fmla="*/ 471123 h 1251701"/>
              <a:gd name="connsiteX91" fmla="*/ 423840 w 2131574"/>
              <a:gd name="connsiteY91" fmla="*/ 472171 h 1251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2131574" h="1251701">
                <a:moveTo>
                  <a:pt x="1468556" y="207970"/>
                </a:moveTo>
                <a:lnTo>
                  <a:pt x="765847" y="477621"/>
                </a:lnTo>
                <a:lnTo>
                  <a:pt x="989468" y="563908"/>
                </a:lnTo>
                <a:lnTo>
                  <a:pt x="1692178" y="294162"/>
                </a:lnTo>
                <a:close/>
                <a:moveTo>
                  <a:pt x="1654318" y="0"/>
                </a:moveTo>
                <a:lnTo>
                  <a:pt x="2022772" y="0"/>
                </a:lnTo>
                <a:lnTo>
                  <a:pt x="2131574" y="41936"/>
                </a:lnTo>
                <a:lnTo>
                  <a:pt x="2131574" y="466298"/>
                </a:lnTo>
                <a:lnTo>
                  <a:pt x="2111480" y="475348"/>
                </a:lnTo>
                <a:lnTo>
                  <a:pt x="2110534" y="711492"/>
                </a:lnTo>
                <a:lnTo>
                  <a:pt x="2074362" y="725354"/>
                </a:lnTo>
                <a:lnTo>
                  <a:pt x="2072088" y="488705"/>
                </a:lnTo>
                <a:lnTo>
                  <a:pt x="2033263" y="500423"/>
                </a:lnTo>
                <a:lnTo>
                  <a:pt x="2033061" y="445358"/>
                </a:lnTo>
                <a:lnTo>
                  <a:pt x="1953489" y="475816"/>
                </a:lnTo>
                <a:lnTo>
                  <a:pt x="1952964" y="533941"/>
                </a:lnTo>
                <a:lnTo>
                  <a:pt x="1915844" y="550576"/>
                </a:lnTo>
                <a:lnTo>
                  <a:pt x="1914897" y="786594"/>
                </a:lnTo>
                <a:lnTo>
                  <a:pt x="1878914" y="800581"/>
                </a:lnTo>
                <a:lnTo>
                  <a:pt x="1876454" y="563933"/>
                </a:lnTo>
                <a:lnTo>
                  <a:pt x="1837626" y="575651"/>
                </a:lnTo>
                <a:lnTo>
                  <a:pt x="1837425" y="520241"/>
                </a:lnTo>
                <a:lnTo>
                  <a:pt x="1757852" y="550699"/>
                </a:lnTo>
                <a:lnTo>
                  <a:pt x="1757326" y="609045"/>
                </a:lnTo>
                <a:lnTo>
                  <a:pt x="1720397" y="625678"/>
                </a:lnTo>
                <a:lnTo>
                  <a:pt x="1719260" y="861824"/>
                </a:lnTo>
                <a:lnTo>
                  <a:pt x="1683276" y="875810"/>
                </a:lnTo>
                <a:lnTo>
                  <a:pt x="1680816" y="639162"/>
                </a:lnTo>
                <a:lnTo>
                  <a:pt x="1641990" y="650754"/>
                </a:lnTo>
                <a:lnTo>
                  <a:pt x="1641837" y="595106"/>
                </a:lnTo>
                <a:lnTo>
                  <a:pt x="1562218" y="625583"/>
                </a:lnTo>
                <a:lnTo>
                  <a:pt x="1561688" y="684273"/>
                </a:lnTo>
                <a:lnTo>
                  <a:pt x="1524758" y="700907"/>
                </a:lnTo>
                <a:lnTo>
                  <a:pt x="1523622" y="937051"/>
                </a:lnTo>
                <a:lnTo>
                  <a:pt x="1487638" y="950913"/>
                </a:lnTo>
                <a:lnTo>
                  <a:pt x="1485366" y="714264"/>
                </a:lnTo>
                <a:lnTo>
                  <a:pt x="1446352" y="725983"/>
                </a:lnTo>
                <a:lnTo>
                  <a:pt x="1446199" y="669990"/>
                </a:lnTo>
                <a:lnTo>
                  <a:pt x="1366584" y="700465"/>
                </a:lnTo>
                <a:lnTo>
                  <a:pt x="1366052" y="759503"/>
                </a:lnTo>
                <a:lnTo>
                  <a:pt x="1329122" y="776135"/>
                </a:lnTo>
                <a:lnTo>
                  <a:pt x="1328175" y="1012153"/>
                </a:lnTo>
                <a:lnTo>
                  <a:pt x="1292002" y="1026141"/>
                </a:lnTo>
                <a:lnTo>
                  <a:pt x="1289728" y="789493"/>
                </a:lnTo>
                <a:lnTo>
                  <a:pt x="1250904" y="801211"/>
                </a:lnTo>
                <a:lnTo>
                  <a:pt x="1250697" y="744824"/>
                </a:lnTo>
                <a:lnTo>
                  <a:pt x="1171004" y="775328"/>
                </a:lnTo>
                <a:lnTo>
                  <a:pt x="1170416" y="834605"/>
                </a:lnTo>
                <a:lnTo>
                  <a:pt x="1133484" y="851239"/>
                </a:lnTo>
                <a:lnTo>
                  <a:pt x="1132536" y="1087383"/>
                </a:lnTo>
                <a:lnTo>
                  <a:pt x="1096366" y="1101370"/>
                </a:lnTo>
                <a:lnTo>
                  <a:pt x="1094094" y="864721"/>
                </a:lnTo>
                <a:lnTo>
                  <a:pt x="1055266" y="876441"/>
                </a:lnTo>
                <a:lnTo>
                  <a:pt x="1055059" y="819708"/>
                </a:lnTo>
                <a:lnTo>
                  <a:pt x="975504" y="850159"/>
                </a:lnTo>
                <a:lnTo>
                  <a:pt x="974966" y="909834"/>
                </a:lnTo>
                <a:lnTo>
                  <a:pt x="938037" y="926467"/>
                </a:lnTo>
                <a:lnTo>
                  <a:pt x="936898" y="1162611"/>
                </a:lnTo>
                <a:lnTo>
                  <a:pt x="900916" y="1176473"/>
                </a:lnTo>
                <a:lnTo>
                  <a:pt x="898454" y="939824"/>
                </a:lnTo>
                <a:lnTo>
                  <a:pt x="859628" y="951543"/>
                </a:lnTo>
                <a:lnTo>
                  <a:pt x="859421" y="894592"/>
                </a:lnTo>
                <a:lnTo>
                  <a:pt x="779871" y="925042"/>
                </a:lnTo>
                <a:lnTo>
                  <a:pt x="779330" y="985062"/>
                </a:lnTo>
                <a:lnTo>
                  <a:pt x="742398" y="1001695"/>
                </a:lnTo>
                <a:lnTo>
                  <a:pt x="741262" y="1237840"/>
                </a:lnTo>
                <a:lnTo>
                  <a:pt x="705280" y="1251701"/>
                </a:lnTo>
                <a:lnTo>
                  <a:pt x="702818" y="1015052"/>
                </a:lnTo>
                <a:lnTo>
                  <a:pt x="663992" y="1026772"/>
                </a:lnTo>
                <a:lnTo>
                  <a:pt x="663835" y="969456"/>
                </a:lnTo>
                <a:lnTo>
                  <a:pt x="585207" y="999553"/>
                </a:lnTo>
                <a:lnTo>
                  <a:pt x="585207" y="999552"/>
                </a:lnTo>
                <a:lnTo>
                  <a:pt x="384123" y="922654"/>
                </a:lnTo>
                <a:lnTo>
                  <a:pt x="384078" y="934087"/>
                </a:lnTo>
                <a:lnTo>
                  <a:pt x="347904" y="948074"/>
                </a:lnTo>
                <a:lnTo>
                  <a:pt x="347527" y="908658"/>
                </a:lnTo>
                <a:lnTo>
                  <a:pt x="189088" y="848068"/>
                </a:lnTo>
                <a:lnTo>
                  <a:pt x="188440" y="1009315"/>
                </a:lnTo>
                <a:lnTo>
                  <a:pt x="152268" y="1023303"/>
                </a:lnTo>
                <a:lnTo>
                  <a:pt x="150443" y="833290"/>
                </a:lnTo>
                <a:lnTo>
                  <a:pt x="0" y="775758"/>
                </a:lnTo>
                <a:lnTo>
                  <a:pt x="0" y="634811"/>
                </a:lnTo>
                <a:lnTo>
                  <a:pt x="0" y="625805"/>
                </a:lnTo>
                <a:lnTo>
                  <a:pt x="11702" y="630321"/>
                </a:lnTo>
                <a:lnTo>
                  <a:pt x="110416" y="592442"/>
                </a:lnTo>
                <a:lnTo>
                  <a:pt x="110413" y="591589"/>
                </a:lnTo>
                <a:lnTo>
                  <a:pt x="228402" y="546351"/>
                </a:lnTo>
                <a:lnTo>
                  <a:pt x="228394" y="547171"/>
                </a:lnTo>
                <a:lnTo>
                  <a:pt x="306052" y="517369"/>
                </a:lnTo>
                <a:lnTo>
                  <a:pt x="306051" y="516361"/>
                </a:lnTo>
                <a:lnTo>
                  <a:pt x="423850" y="471123"/>
                </a:lnTo>
                <a:lnTo>
                  <a:pt x="423840" y="472171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 w="269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xmlns="" id="{6B8C0EA2-D1F6-48A7-9EE4-840E625B9C02}"/>
              </a:ext>
            </a:extLst>
          </p:cNvPr>
          <p:cNvGrpSpPr/>
          <p:nvPr userDrawn="1"/>
        </p:nvGrpSpPr>
        <p:grpSpPr>
          <a:xfrm>
            <a:off x="548226" y="342079"/>
            <a:ext cx="5440770" cy="6257605"/>
            <a:chOff x="548226" y="342079"/>
            <a:chExt cx="5440770" cy="6257605"/>
          </a:xfrm>
          <a:solidFill>
            <a:schemeClr val="accent2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xmlns="" id="{94C0989A-B0CD-467C-8FFF-0322C8779616}"/>
                </a:ext>
              </a:extLst>
            </p:cNvPr>
            <p:cNvSpPr/>
            <p:nvPr userDrawn="1"/>
          </p:nvSpPr>
          <p:spPr>
            <a:xfrm>
              <a:off x="1417713" y="1769387"/>
              <a:ext cx="3472774" cy="3472774"/>
            </a:xfrm>
            <a:prstGeom prst="roundRect">
              <a:avLst>
                <a:gd name="adj" fmla="val 51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xmlns="" id="{F32732B9-A675-4A92-B586-57210158DBB9}"/>
                </a:ext>
              </a:extLst>
            </p:cNvPr>
            <p:cNvGrpSpPr/>
            <p:nvPr userDrawn="1"/>
          </p:nvGrpSpPr>
          <p:grpSpPr>
            <a:xfrm>
              <a:off x="1266074" y="342079"/>
              <a:ext cx="3753546" cy="1535752"/>
              <a:chOff x="1373078" y="342079"/>
              <a:chExt cx="3753546" cy="1535752"/>
            </a:xfrm>
            <a:grpFill/>
          </p:grpSpPr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xmlns="" id="{20BD9410-309C-4A73-BEB0-D4BD52253B38}"/>
                  </a:ext>
                </a:extLst>
              </p:cNvPr>
              <p:cNvSpPr/>
              <p:nvPr/>
            </p:nvSpPr>
            <p:spPr>
              <a:xfrm flipH="1">
                <a:off x="1945338" y="395212"/>
                <a:ext cx="546385" cy="1482619"/>
              </a:xfrm>
              <a:custGeom>
                <a:avLst/>
                <a:gdLst>
                  <a:gd name="connsiteX0" fmla="*/ 172666 w 1002965"/>
                  <a:gd name="connsiteY0" fmla="*/ 2721517 h 2721551"/>
                  <a:gd name="connsiteX1" fmla="*/ 216272 w 1002965"/>
                  <a:gd name="connsiteY1" fmla="*/ 2678572 h 2721551"/>
                  <a:gd name="connsiteX2" fmla="*/ 210986 w 1002965"/>
                  <a:gd name="connsiteY2" fmla="*/ 2373992 h 2721551"/>
                  <a:gd name="connsiteX3" fmla="*/ 201076 w 1002965"/>
                  <a:gd name="connsiteY3" fmla="*/ 2371349 h 2721551"/>
                  <a:gd name="connsiteX4" fmla="*/ 163416 w 1002965"/>
                  <a:gd name="connsiteY4" fmla="*/ 2332368 h 2721551"/>
                  <a:gd name="connsiteX5" fmla="*/ 163416 w 1002965"/>
                  <a:gd name="connsiteY5" fmla="*/ 711687 h 2721551"/>
                  <a:gd name="connsiteX6" fmla="*/ 199754 w 1002965"/>
                  <a:gd name="connsiteY6" fmla="*/ 674027 h 2721551"/>
                  <a:gd name="connsiteX7" fmla="*/ 909339 w 1002965"/>
                  <a:gd name="connsiteY7" fmla="*/ 674688 h 2721551"/>
                  <a:gd name="connsiteX8" fmla="*/ 943035 w 1002965"/>
                  <a:gd name="connsiteY8" fmla="*/ 639671 h 2721551"/>
                  <a:gd name="connsiteX9" fmla="*/ 941053 w 1002965"/>
                  <a:gd name="connsiteY9" fmla="*/ 222113 h 2721551"/>
                  <a:gd name="connsiteX10" fmla="*/ 964177 w 1002965"/>
                  <a:gd name="connsiteY10" fmla="*/ 176525 h 2721551"/>
                  <a:gd name="connsiteX11" fmla="*/ 995229 w 1002965"/>
                  <a:gd name="connsiteY11" fmla="*/ 58921 h 2721551"/>
                  <a:gd name="connsiteX12" fmla="*/ 894804 w 1002965"/>
                  <a:gd name="connsiteY12" fmla="*/ 780 h 2721551"/>
                  <a:gd name="connsiteX13" fmla="*/ 813538 w 1002965"/>
                  <a:gd name="connsiteY13" fmla="*/ 80724 h 2721551"/>
                  <a:gd name="connsiteX14" fmla="*/ 867055 w 1002965"/>
                  <a:gd name="connsiteY14" fmla="*/ 187096 h 2721551"/>
                  <a:gd name="connsiteX15" fmla="*/ 886876 w 1002965"/>
                  <a:gd name="connsiteY15" fmla="*/ 218809 h 2721551"/>
                  <a:gd name="connsiteX16" fmla="*/ 886876 w 1002965"/>
                  <a:gd name="connsiteY16" fmla="*/ 590780 h 2721551"/>
                  <a:gd name="connsiteX17" fmla="*/ 857144 w 1002965"/>
                  <a:gd name="connsiteY17" fmla="*/ 619850 h 2721551"/>
                  <a:gd name="connsiteX18" fmla="*/ 123114 w 1002965"/>
                  <a:gd name="connsiteY18" fmla="*/ 617208 h 2721551"/>
                  <a:gd name="connsiteX19" fmla="*/ 88758 w 1002965"/>
                  <a:gd name="connsiteY19" fmla="*/ 650242 h 2721551"/>
                  <a:gd name="connsiteX20" fmla="*/ 89418 w 1002965"/>
                  <a:gd name="connsiteY20" fmla="*/ 2329726 h 2721551"/>
                  <a:gd name="connsiteX21" fmla="*/ 89418 w 1002965"/>
                  <a:gd name="connsiteY21" fmla="*/ 2353511 h 2721551"/>
                  <a:gd name="connsiteX22" fmla="*/ 72240 w 1002965"/>
                  <a:gd name="connsiteY22" fmla="*/ 2370689 h 2721551"/>
                  <a:gd name="connsiteX23" fmla="*/ 5510 w 1002965"/>
                  <a:gd name="connsiteY23" fmla="*/ 2372671 h 2721551"/>
                  <a:gd name="connsiteX24" fmla="*/ 6171 w 1002965"/>
                  <a:gd name="connsiteY24" fmla="*/ 2388527 h 2721551"/>
                  <a:gd name="connsiteX25" fmla="*/ 225 w 1002965"/>
                  <a:gd name="connsiteY25" fmla="*/ 2687822 h 2721551"/>
                  <a:gd name="connsiteX26" fmla="*/ 34581 w 1002965"/>
                  <a:gd name="connsiteY26" fmla="*/ 2721517 h 2721551"/>
                  <a:gd name="connsiteX27" fmla="*/ 172666 w 1002965"/>
                  <a:gd name="connsiteY27" fmla="*/ 2721517 h 2721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002965" h="2721551">
                    <a:moveTo>
                      <a:pt x="172666" y="2721517"/>
                    </a:moveTo>
                    <a:cubicBezTo>
                      <a:pt x="215611" y="2721517"/>
                      <a:pt x="215611" y="2720856"/>
                      <a:pt x="216272" y="2678572"/>
                    </a:cubicBezTo>
                    <a:cubicBezTo>
                      <a:pt x="217593" y="2576825"/>
                      <a:pt x="205040" y="2475739"/>
                      <a:pt x="210986" y="2373992"/>
                    </a:cubicBezTo>
                    <a:cubicBezTo>
                      <a:pt x="207683" y="2373331"/>
                      <a:pt x="204379" y="2371349"/>
                      <a:pt x="201076" y="2371349"/>
                    </a:cubicBezTo>
                    <a:cubicBezTo>
                      <a:pt x="163416" y="2368707"/>
                      <a:pt x="163416" y="2369367"/>
                      <a:pt x="163416" y="2332368"/>
                    </a:cubicBezTo>
                    <a:cubicBezTo>
                      <a:pt x="163416" y="1791921"/>
                      <a:pt x="163416" y="1252134"/>
                      <a:pt x="163416" y="711687"/>
                    </a:cubicBezTo>
                    <a:cubicBezTo>
                      <a:pt x="163416" y="669402"/>
                      <a:pt x="157470" y="674027"/>
                      <a:pt x="199754" y="674027"/>
                    </a:cubicBezTo>
                    <a:cubicBezTo>
                      <a:pt x="436282" y="674027"/>
                      <a:pt x="672811" y="674688"/>
                      <a:pt x="909339" y="674688"/>
                    </a:cubicBezTo>
                    <a:cubicBezTo>
                      <a:pt x="943695" y="674688"/>
                      <a:pt x="943695" y="674688"/>
                      <a:pt x="943035" y="639671"/>
                    </a:cubicBezTo>
                    <a:cubicBezTo>
                      <a:pt x="942374" y="500265"/>
                      <a:pt x="942374" y="360858"/>
                      <a:pt x="941053" y="222113"/>
                    </a:cubicBezTo>
                    <a:cubicBezTo>
                      <a:pt x="941053" y="201631"/>
                      <a:pt x="945017" y="188417"/>
                      <a:pt x="964177" y="176525"/>
                    </a:cubicBezTo>
                    <a:cubicBezTo>
                      <a:pt x="1000515" y="153401"/>
                      <a:pt x="1012407" y="102527"/>
                      <a:pt x="995229" y="58921"/>
                    </a:cubicBezTo>
                    <a:cubicBezTo>
                      <a:pt x="979373" y="17298"/>
                      <a:pt x="941713" y="-4505"/>
                      <a:pt x="894804" y="780"/>
                    </a:cubicBezTo>
                    <a:cubicBezTo>
                      <a:pt x="851859" y="5405"/>
                      <a:pt x="822128" y="34476"/>
                      <a:pt x="813538" y="80724"/>
                    </a:cubicBezTo>
                    <a:cubicBezTo>
                      <a:pt x="805610" y="125651"/>
                      <a:pt x="826752" y="169918"/>
                      <a:pt x="867055" y="187096"/>
                    </a:cubicBezTo>
                    <a:cubicBezTo>
                      <a:pt x="883572" y="193703"/>
                      <a:pt x="886876" y="202292"/>
                      <a:pt x="886876" y="218809"/>
                    </a:cubicBezTo>
                    <a:cubicBezTo>
                      <a:pt x="886215" y="343020"/>
                      <a:pt x="885554" y="467230"/>
                      <a:pt x="886876" y="590780"/>
                    </a:cubicBezTo>
                    <a:cubicBezTo>
                      <a:pt x="886876" y="615226"/>
                      <a:pt x="880269" y="620511"/>
                      <a:pt x="857144" y="619850"/>
                    </a:cubicBezTo>
                    <a:cubicBezTo>
                      <a:pt x="612688" y="618529"/>
                      <a:pt x="368231" y="619190"/>
                      <a:pt x="123114" y="617208"/>
                    </a:cubicBezTo>
                    <a:cubicBezTo>
                      <a:pt x="97347" y="617208"/>
                      <a:pt x="88758" y="621832"/>
                      <a:pt x="88758" y="650242"/>
                    </a:cubicBezTo>
                    <a:cubicBezTo>
                      <a:pt x="90079" y="1209850"/>
                      <a:pt x="89418" y="1770118"/>
                      <a:pt x="89418" y="2329726"/>
                    </a:cubicBezTo>
                    <a:cubicBezTo>
                      <a:pt x="89418" y="2337654"/>
                      <a:pt x="88758" y="2345582"/>
                      <a:pt x="89418" y="2353511"/>
                    </a:cubicBezTo>
                    <a:cubicBezTo>
                      <a:pt x="90079" y="2366064"/>
                      <a:pt x="85454" y="2370689"/>
                      <a:pt x="72240" y="2370689"/>
                    </a:cubicBezTo>
                    <a:cubicBezTo>
                      <a:pt x="49777" y="2370689"/>
                      <a:pt x="27974" y="2367385"/>
                      <a:pt x="5510" y="2372671"/>
                    </a:cubicBezTo>
                    <a:cubicBezTo>
                      <a:pt x="5510" y="2377956"/>
                      <a:pt x="6171" y="2383242"/>
                      <a:pt x="6171" y="2388527"/>
                    </a:cubicBezTo>
                    <a:cubicBezTo>
                      <a:pt x="10135" y="2488292"/>
                      <a:pt x="-1757" y="2588057"/>
                      <a:pt x="225" y="2687822"/>
                    </a:cubicBezTo>
                    <a:cubicBezTo>
                      <a:pt x="885" y="2713589"/>
                      <a:pt x="8814" y="2722178"/>
                      <a:pt x="34581" y="2721517"/>
                    </a:cubicBezTo>
                    <a:cubicBezTo>
                      <a:pt x="81490" y="2720195"/>
                      <a:pt x="127078" y="2721517"/>
                      <a:pt x="172666" y="272151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xmlns="" id="{2D03E240-F54F-4508-9919-35CBB644B65F}"/>
                  </a:ext>
                </a:extLst>
              </p:cNvPr>
              <p:cNvSpPr/>
              <p:nvPr/>
            </p:nvSpPr>
            <p:spPr>
              <a:xfrm flipH="1">
                <a:off x="2788787" y="342079"/>
                <a:ext cx="130800" cy="1535752"/>
              </a:xfrm>
              <a:custGeom>
                <a:avLst/>
                <a:gdLst>
                  <a:gd name="connsiteX0" fmla="*/ 208346 w 240102"/>
                  <a:gd name="connsiteY0" fmla="*/ 2818424 h 2819084"/>
                  <a:gd name="connsiteX1" fmla="*/ 240059 w 240102"/>
                  <a:gd name="connsiteY1" fmla="*/ 2785390 h 2819084"/>
                  <a:gd name="connsiteX2" fmla="*/ 240059 w 240102"/>
                  <a:gd name="connsiteY2" fmla="*/ 2641358 h 2819084"/>
                  <a:gd name="connsiteX3" fmla="*/ 240059 w 240102"/>
                  <a:gd name="connsiteY3" fmla="*/ 2518470 h 2819084"/>
                  <a:gd name="connsiteX4" fmla="*/ 189846 w 240102"/>
                  <a:gd name="connsiteY4" fmla="*/ 2468917 h 2819084"/>
                  <a:gd name="connsiteX5" fmla="*/ 156151 w 240102"/>
                  <a:gd name="connsiteY5" fmla="*/ 2435222 h 2819084"/>
                  <a:gd name="connsiteX6" fmla="*/ 156812 w 240102"/>
                  <a:gd name="connsiteY6" fmla="*/ 215291 h 2819084"/>
                  <a:gd name="connsiteX7" fmla="*/ 173990 w 240102"/>
                  <a:gd name="connsiteY7" fmla="*/ 153186 h 2819084"/>
                  <a:gd name="connsiteX8" fmla="*/ 141616 w 240102"/>
                  <a:gd name="connsiteY8" fmla="*/ 11137 h 2819084"/>
                  <a:gd name="connsiteX9" fmla="*/ 8816 w 240102"/>
                  <a:gd name="connsiteY9" fmla="*/ 56725 h 2819084"/>
                  <a:gd name="connsiteX10" fmla="*/ 68940 w 240102"/>
                  <a:gd name="connsiteY10" fmla="*/ 192167 h 2819084"/>
                  <a:gd name="connsiteX11" fmla="*/ 84135 w 240102"/>
                  <a:gd name="connsiteY11" fmla="*/ 222559 h 2819084"/>
                  <a:gd name="connsiteX12" fmla="*/ 84796 w 240102"/>
                  <a:gd name="connsiteY12" fmla="*/ 2437204 h 2819084"/>
                  <a:gd name="connsiteX13" fmla="*/ 53743 w 240102"/>
                  <a:gd name="connsiteY13" fmla="*/ 2467596 h 2819084"/>
                  <a:gd name="connsiteX14" fmla="*/ 29958 w 240102"/>
                  <a:gd name="connsiteY14" fmla="*/ 2491381 h 2819084"/>
                  <a:gd name="connsiteX15" fmla="*/ 30619 w 240102"/>
                  <a:gd name="connsiteY15" fmla="*/ 2641358 h 2819084"/>
                  <a:gd name="connsiteX16" fmla="*/ 30619 w 240102"/>
                  <a:gd name="connsiteY16" fmla="*/ 2788032 h 2819084"/>
                  <a:gd name="connsiteX17" fmla="*/ 61672 w 240102"/>
                  <a:gd name="connsiteY17" fmla="*/ 2819085 h 2819084"/>
                  <a:gd name="connsiteX18" fmla="*/ 208346 w 240102"/>
                  <a:gd name="connsiteY18" fmla="*/ 2818424 h 2819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40102" h="2819084">
                    <a:moveTo>
                      <a:pt x="208346" y="2818424"/>
                    </a:moveTo>
                    <a:cubicBezTo>
                      <a:pt x="234113" y="2819085"/>
                      <a:pt x="240720" y="2808514"/>
                      <a:pt x="240059" y="2785390"/>
                    </a:cubicBezTo>
                    <a:cubicBezTo>
                      <a:pt x="238737" y="2737159"/>
                      <a:pt x="240059" y="2689589"/>
                      <a:pt x="240059" y="2641358"/>
                    </a:cubicBezTo>
                    <a:cubicBezTo>
                      <a:pt x="240059" y="2600395"/>
                      <a:pt x="240059" y="2559432"/>
                      <a:pt x="240059" y="2518470"/>
                    </a:cubicBezTo>
                    <a:cubicBezTo>
                      <a:pt x="240059" y="2468257"/>
                      <a:pt x="240059" y="2466275"/>
                      <a:pt x="189846" y="2468917"/>
                    </a:cubicBezTo>
                    <a:cubicBezTo>
                      <a:pt x="162758" y="2470239"/>
                      <a:pt x="156151" y="2462971"/>
                      <a:pt x="156151" y="2435222"/>
                    </a:cubicBezTo>
                    <a:cubicBezTo>
                      <a:pt x="156812" y="1695245"/>
                      <a:pt x="156812" y="955268"/>
                      <a:pt x="156812" y="215291"/>
                    </a:cubicBezTo>
                    <a:cubicBezTo>
                      <a:pt x="156812" y="192828"/>
                      <a:pt x="159454" y="173668"/>
                      <a:pt x="173990" y="153186"/>
                    </a:cubicBezTo>
                    <a:cubicBezTo>
                      <a:pt x="207685" y="106277"/>
                      <a:pt x="189185" y="35583"/>
                      <a:pt x="141616" y="11137"/>
                    </a:cubicBezTo>
                    <a:cubicBezTo>
                      <a:pt x="90742" y="-14630"/>
                      <a:pt x="29958" y="5851"/>
                      <a:pt x="8816" y="56725"/>
                    </a:cubicBezTo>
                    <a:cubicBezTo>
                      <a:pt x="-14969" y="113544"/>
                      <a:pt x="10798" y="174989"/>
                      <a:pt x="68940" y="192167"/>
                    </a:cubicBezTo>
                    <a:cubicBezTo>
                      <a:pt x="89421" y="198113"/>
                      <a:pt x="84135" y="210666"/>
                      <a:pt x="84135" y="222559"/>
                    </a:cubicBezTo>
                    <a:cubicBezTo>
                      <a:pt x="84135" y="960554"/>
                      <a:pt x="84135" y="1698549"/>
                      <a:pt x="84796" y="2437204"/>
                    </a:cubicBezTo>
                    <a:cubicBezTo>
                      <a:pt x="84796" y="2461650"/>
                      <a:pt x="78189" y="2471560"/>
                      <a:pt x="53743" y="2467596"/>
                    </a:cubicBezTo>
                    <a:cubicBezTo>
                      <a:pt x="35244" y="2464953"/>
                      <a:pt x="29298" y="2472221"/>
                      <a:pt x="29958" y="2491381"/>
                    </a:cubicBezTo>
                    <a:cubicBezTo>
                      <a:pt x="31280" y="2541594"/>
                      <a:pt x="30619" y="2591146"/>
                      <a:pt x="30619" y="2641358"/>
                    </a:cubicBezTo>
                    <a:cubicBezTo>
                      <a:pt x="30619" y="2690250"/>
                      <a:pt x="31940" y="2739141"/>
                      <a:pt x="30619" y="2788032"/>
                    </a:cubicBezTo>
                    <a:cubicBezTo>
                      <a:pt x="29958" y="2811817"/>
                      <a:pt x="39208" y="2819085"/>
                      <a:pt x="61672" y="2819085"/>
                    </a:cubicBezTo>
                    <a:cubicBezTo>
                      <a:pt x="110563" y="2817103"/>
                      <a:pt x="159454" y="2817103"/>
                      <a:pt x="208346" y="2818424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xmlns="" id="{4BCF587F-187E-4163-89C2-718ECF77FD3C}"/>
                  </a:ext>
                </a:extLst>
              </p:cNvPr>
              <p:cNvSpPr/>
              <p:nvPr/>
            </p:nvSpPr>
            <p:spPr>
              <a:xfrm flipH="1">
                <a:off x="1373078" y="1091819"/>
                <a:ext cx="733965" cy="786012"/>
              </a:xfrm>
              <a:custGeom>
                <a:avLst/>
                <a:gdLst>
                  <a:gd name="connsiteX0" fmla="*/ 136802 w 1347294"/>
                  <a:gd name="connsiteY0" fmla="*/ 78466 h 1442833"/>
                  <a:gd name="connsiteX1" fmla="*/ 138123 w 1347294"/>
                  <a:gd name="connsiteY1" fmla="*/ 512542 h 1442833"/>
                  <a:gd name="connsiteX2" fmla="*/ 138784 w 1347294"/>
                  <a:gd name="connsiteY2" fmla="*/ 1066864 h 1442833"/>
                  <a:gd name="connsiteX3" fmla="*/ 113677 w 1347294"/>
                  <a:gd name="connsiteY3" fmla="*/ 1092631 h 1442833"/>
                  <a:gd name="connsiteX4" fmla="*/ 25145 w 1347294"/>
                  <a:gd name="connsiteY4" fmla="*/ 1091970 h 1442833"/>
                  <a:gd name="connsiteX5" fmla="*/ 38 w 1347294"/>
                  <a:gd name="connsiteY5" fmla="*/ 1115094 h 1442833"/>
                  <a:gd name="connsiteX6" fmla="*/ 699 w 1347294"/>
                  <a:gd name="connsiteY6" fmla="*/ 1265072 h 1442833"/>
                  <a:gd name="connsiteX7" fmla="*/ 699 w 1347294"/>
                  <a:gd name="connsiteY7" fmla="*/ 1414389 h 1442833"/>
                  <a:gd name="connsiteX8" fmla="*/ 29109 w 1347294"/>
                  <a:gd name="connsiteY8" fmla="*/ 1442799 h 1442833"/>
                  <a:gd name="connsiteX9" fmla="*/ 181068 w 1347294"/>
                  <a:gd name="connsiteY9" fmla="*/ 1442799 h 1442833"/>
                  <a:gd name="connsiteX10" fmla="*/ 210139 w 1347294"/>
                  <a:gd name="connsiteY10" fmla="*/ 1412407 h 1442833"/>
                  <a:gd name="connsiteX11" fmla="*/ 210139 w 1347294"/>
                  <a:gd name="connsiteY11" fmla="*/ 1265733 h 1442833"/>
                  <a:gd name="connsiteX12" fmla="*/ 209478 w 1347294"/>
                  <a:gd name="connsiteY12" fmla="*/ 1113112 h 1442833"/>
                  <a:gd name="connsiteX13" fmla="*/ 205514 w 1347294"/>
                  <a:gd name="connsiteY13" fmla="*/ 1093952 h 1442833"/>
                  <a:gd name="connsiteX14" fmla="*/ 191639 w 1347294"/>
                  <a:gd name="connsiteY14" fmla="*/ 1064221 h 1442833"/>
                  <a:gd name="connsiteX15" fmla="*/ 190979 w 1347294"/>
                  <a:gd name="connsiteY15" fmla="*/ 148500 h 1442833"/>
                  <a:gd name="connsiteX16" fmla="*/ 220049 w 1347294"/>
                  <a:gd name="connsiteY16" fmla="*/ 118768 h 1442833"/>
                  <a:gd name="connsiteX17" fmla="*/ 1133128 w 1347294"/>
                  <a:gd name="connsiteY17" fmla="*/ 118768 h 1442833"/>
                  <a:gd name="connsiteX18" fmla="*/ 1166162 w 1347294"/>
                  <a:gd name="connsiteY18" fmla="*/ 139911 h 1442833"/>
                  <a:gd name="connsiteX19" fmla="*/ 1267909 w 1347294"/>
                  <a:gd name="connsiteY19" fmla="*/ 194748 h 1442833"/>
                  <a:gd name="connsiteX20" fmla="*/ 1345211 w 1347294"/>
                  <a:gd name="connsiteY20" fmla="*/ 120090 h 1442833"/>
                  <a:gd name="connsiteX21" fmla="*/ 1299623 w 1347294"/>
                  <a:gd name="connsiteY21" fmla="*/ 11736 h 1442833"/>
                  <a:gd name="connsiteX22" fmla="*/ 1185983 w 1347294"/>
                  <a:gd name="connsiteY22" fmla="*/ 27593 h 1442833"/>
                  <a:gd name="connsiteX23" fmla="*/ 1142378 w 1347294"/>
                  <a:gd name="connsiteY23" fmla="*/ 45431 h 1442833"/>
                  <a:gd name="connsiteX24" fmla="*/ 170497 w 1347294"/>
                  <a:gd name="connsiteY24" fmla="*/ 44110 h 1442833"/>
                  <a:gd name="connsiteX25" fmla="*/ 136802 w 1347294"/>
                  <a:gd name="connsiteY25" fmla="*/ 78466 h 144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347294" h="1442833">
                    <a:moveTo>
                      <a:pt x="136802" y="78466"/>
                    </a:moveTo>
                    <a:cubicBezTo>
                      <a:pt x="138784" y="223158"/>
                      <a:pt x="138123" y="367850"/>
                      <a:pt x="138123" y="512542"/>
                    </a:cubicBezTo>
                    <a:cubicBezTo>
                      <a:pt x="138123" y="697536"/>
                      <a:pt x="138123" y="881870"/>
                      <a:pt x="138784" y="1066864"/>
                    </a:cubicBezTo>
                    <a:cubicBezTo>
                      <a:pt x="138784" y="1086024"/>
                      <a:pt x="134820" y="1093952"/>
                      <a:pt x="113677" y="1092631"/>
                    </a:cubicBezTo>
                    <a:cubicBezTo>
                      <a:pt x="84607" y="1090649"/>
                      <a:pt x="54876" y="1093292"/>
                      <a:pt x="25145" y="1091970"/>
                    </a:cubicBezTo>
                    <a:cubicBezTo>
                      <a:pt x="7306" y="1091309"/>
                      <a:pt x="-623" y="1095274"/>
                      <a:pt x="38" y="1115094"/>
                    </a:cubicBezTo>
                    <a:cubicBezTo>
                      <a:pt x="1359" y="1165307"/>
                      <a:pt x="699" y="1214859"/>
                      <a:pt x="699" y="1265072"/>
                    </a:cubicBezTo>
                    <a:cubicBezTo>
                      <a:pt x="699" y="1314624"/>
                      <a:pt x="1359" y="1364837"/>
                      <a:pt x="699" y="1414389"/>
                    </a:cubicBezTo>
                    <a:cubicBezTo>
                      <a:pt x="699" y="1434870"/>
                      <a:pt x="7966" y="1443459"/>
                      <a:pt x="29109" y="1442799"/>
                    </a:cubicBezTo>
                    <a:cubicBezTo>
                      <a:pt x="79982" y="1442138"/>
                      <a:pt x="130856" y="1442138"/>
                      <a:pt x="181068" y="1442799"/>
                    </a:cubicBezTo>
                    <a:cubicBezTo>
                      <a:pt x="203532" y="1443459"/>
                      <a:pt x="210799" y="1434210"/>
                      <a:pt x="210139" y="1412407"/>
                    </a:cubicBezTo>
                    <a:cubicBezTo>
                      <a:pt x="209478" y="1363515"/>
                      <a:pt x="210139" y="1314624"/>
                      <a:pt x="210139" y="1265733"/>
                    </a:cubicBezTo>
                    <a:cubicBezTo>
                      <a:pt x="210139" y="1214859"/>
                      <a:pt x="210139" y="1163986"/>
                      <a:pt x="209478" y="1113112"/>
                    </a:cubicBezTo>
                    <a:cubicBezTo>
                      <a:pt x="209478" y="1106506"/>
                      <a:pt x="213442" y="1095274"/>
                      <a:pt x="205514" y="1093952"/>
                    </a:cubicBezTo>
                    <a:cubicBezTo>
                      <a:pt x="186354" y="1089327"/>
                      <a:pt x="191639" y="1075453"/>
                      <a:pt x="191639" y="1064221"/>
                    </a:cubicBezTo>
                    <a:cubicBezTo>
                      <a:pt x="191639" y="758981"/>
                      <a:pt x="191639" y="453740"/>
                      <a:pt x="190979" y="148500"/>
                    </a:cubicBezTo>
                    <a:cubicBezTo>
                      <a:pt x="190979" y="125375"/>
                      <a:pt x="195604" y="118768"/>
                      <a:pt x="220049" y="118768"/>
                    </a:cubicBezTo>
                    <a:cubicBezTo>
                      <a:pt x="524629" y="119429"/>
                      <a:pt x="829209" y="119429"/>
                      <a:pt x="1133128" y="118768"/>
                    </a:cubicBezTo>
                    <a:cubicBezTo>
                      <a:pt x="1150306" y="118768"/>
                      <a:pt x="1159555" y="122072"/>
                      <a:pt x="1166162" y="139911"/>
                    </a:cubicBezTo>
                    <a:cubicBezTo>
                      <a:pt x="1182019" y="182195"/>
                      <a:pt x="1219679" y="200694"/>
                      <a:pt x="1267909" y="194748"/>
                    </a:cubicBezTo>
                    <a:cubicBezTo>
                      <a:pt x="1306890" y="190123"/>
                      <a:pt x="1337282" y="161053"/>
                      <a:pt x="1345211" y="120090"/>
                    </a:cubicBezTo>
                    <a:cubicBezTo>
                      <a:pt x="1353799" y="74502"/>
                      <a:pt x="1335300" y="31557"/>
                      <a:pt x="1299623" y="11736"/>
                    </a:cubicBezTo>
                    <a:cubicBezTo>
                      <a:pt x="1262624" y="-8085"/>
                      <a:pt x="1212411" y="-2799"/>
                      <a:pt x="1185983" y="27593"/>
                    </a:cubicBezTo>
                    <a:cubicBezTo>
                      <a:pt x="1173430" y="42128"/>
                      <a:pt x="1160216" y="45431"/>
                      <a:pt x="1142378" y="45431"/>
                    </a:cubicBezTo>
                    <a:cubicBezTo>
                      <a:pt x="818638" y="44771"/>
                      <a:pt x="494237" y="45431"/>
                      <a:pt x="170497" y="44110"/>
                    </a:cubicBezTo>
                    <a:cubicBezTo>
                      <a:pt x="146052" y="46092"/>
                      <a:pt x="136141" y="49396"/>
                      <a:pt x="136802" y="78466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xmlns="" id="{6C8E0D8C-4969-48C1-AF8C-64C51835A08D}"/>
                  </a:ext>
                </a:extLst>
              </p:cNvPr>
              <p:cNvSpPr/>
              <p:nvPr/>
            </p:nvSpPr>
            <p:spPr>
              <a:xfrm flipH="1">
                <a:off x="3557029" y="726738"/>
                <a:ext cx="453728" cy="1151093"/>
              </a:xfrm>
              <a:custGeom>
                <a:avLst/>
                <a:gdLst>
                  <a:gd name="connsiteX0" fmla="*/ 67744 w 832880"/>
                  <a:gd name="connsiteY0" fmla="*/ 190334 h 2112990"/>
                  <a:gd name="connsiteX1" fmla="*/ 85582 w 832880"/>
                  <a:gd name="connsiteY1" fmla="*/ 219405 h 2112990"/>
                  <a:gd name="connsiteX2" fmla="*/ 84922 w 832880"/>
                  <a:gd name="connsiteY2" fmla="*/ 1012237 h 2112990"/>
                  <a:gd name="connsiteX3" fmla="*/ 115974 w 832880"/>
                  <a:gd name="connsiteY3" fmla="*/ 1042629 h 2112990"/>
                  <a:gd name="connsiteX4" fmla="*/ 651797 w 832880"/>
                  <a:gd name="connsiteY4" fmla="*/ 1041308 h 2112990"/>
                  <a:gd name="connsiteX5" fmla="*/ 683510 w 832880"/>
                  <a:gd name="connsiteY5" fmla="*/ 1074343 h 2112990"/>
                  <a:gd name="connsiteX6" fmla="*/ 682849 w 832880"/>
                  <a:gd name="connsiteY6" fmla="*/ 1711912 h 2112990"/>
                  <a:gd name="connsiteX7" fmla="*/ 634619 w 832880"/>
                  <a:gd name="connsiteY7" fmla="*/ 1762125 h 2112990"/>
                  <a:gd name="connsiteX8" fmla="*/ 626691 w 832880"/>
                  <a:gd name="connsiteY8" fmla="*/ 1764107 h 2112990"/>
                  <a:gd name="connsiteX9" fmla="*/ 627351 w 832880"/>
                  <a:gd name="connsiteY9" fmla="*/ 1799124 h 2112990"/>
                  <a:gd name="connsiteX10" fmla="*/ 622066 w 832880"/>
                  <a:gd name="connsiteY10" fmla="*/ 2081900 h 2112990"/>
                  <a:gd name="connsiteX11" fmla="*/ 653118 w 832880"/>
                  <a:gd name="connsiteY11" fmla="*/ 2112953 h 2112990"/>
                  <a:gd name="connsiteX12" fmla="*/ 805739 w 832880"/>
                  <a:gd name="connsiteY12" fmla="*/ 2112953 h 2112990"/>
                  <a:gd name="connsiteX13" fmla="*/ 832827 w 832880"/>
                  <a:gd name="connsiteY13" fmla="*/ 2083222 h 2112990"/>
                  <a:gd name="connsiteX14" fmla="*/ 830845 w 832880"/>
                  <a:gd name="connsiteY14" fmla="*/ 1765428 h 2112990"/>
                  <a:gd name="connsiteX15" fmla="*/ 770061 w 832880"/>
                  <a:gd name="connsiteY15" fmla="*/ 1762785 h 2112990"/>
                  <a:gd name="connsiteX16" fmla="*/ 737026 w 832880"/>
                  <a:gd name="connsiteY16" fmla="*/ 1731072 h 2112990"/>
                  <a:gd name="connsiteX17" fmla="*/ 738348 w 832880"/>
                  <a:gd name="connsiteY17" fmla="*/ 1016202 h 2112990"/>
                  <a:gd name="connsiteX18" fmla="*/ 709938 w 832880"/>
                  <a:gd name="connsiteY18" fmla="*/ 988452 h 2112990"/>
                  <a:gd name="connsiteX19" fmla="*/ 187990 w 832880"/>
                  <a:gd name="connsiteY19" fmla="*/ 989774 h 2112990"/>
                  <a:gd name="connsiteX20" fmla="*/ 157598 w 832880"/>
                  <a:gd name="connsiteY20" fmla="*/ 958721 h 2112990"/>
                  <a:gd name="connsiteX21" fmla="*/ 158259 w 832880"/>
                  <a:gd name="connsiteY21" fmla="*/ 214119 h 2112990"/>
                  <a:gd name="connsiteX22" fmla="*/ 174776 w 832880"/>
                  <a:gd name="connsiteY22" fmla="*/ 152014 h 2112990"/>
                  <a:gd name="connsiteX23" fmla="*/ 140420 w 832880"/>
                  <a:gd name="connsiteY23" fmla="*/ 10626 h 2112990"/>
                  <a:gd name="connsiteX24" fmla="*/ 9603 w 832880"/>
                  <a:gd name="connsiteY24" fmla="*/ 55553 h 2112990"/>
                  <a:gd name="connsiteX25" fmla="*/ 67744 w 832880"/>
                  <a:gd name="connsiteY25" fmla="*/ 190334 h 21129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832880" h="2112990">
                    <a:moveTo>
                      <a:pt x="67744" y="190334"/>
                    </a:moveTo>
                    <a:cubicBezTo>
                      <a:pt x="86243" y="195620"/>
                      <a:pt x="85582" y="206191"/>
                      <a:pt x="85582" y="219405"/>
                    </a:cubicBezTo>
                    <a:cubicBezTo>
                      <a:pt x="85582" y="483682"/>
                      <a:pt x="85582" y="747960"/>
                      <a:pt x="84922" y="1012237"/>
                    </a:cubicBezTo>
                    <a:cubicBezTo>
                      <a:pt x="84922" y="1037344"/>
                      <a:pt x="92189" y="1042629"/>
                      <a:pt x="115974" y="1042629"/>
                    </a:cubicBezTo>
                    <a:cubicBezTo>
                      <a:pt x="294362" y="1041969"/>
                      <a:pt x="472749" y="1042629"/>
                      <a:pt x="651797" y="1041308"/>
                    </a:cubicBezTo>
                    <a:cubicBezTo>
                      <a:pt x="678885" y="1041308"/>
                      <a:pt x="683510" y="1049236"/>
                      <a:pt x="683510" y="1074343"/>
                    </a:cubicBezTo>
                    <a:cubicBezTo>
                      <a:pt x="682849" y="1287086"/>
                      <a:pt x="682849" y="1499168"/>
                      <a:pt x="682849" y="1711912"/>
                    </a:cubicBezTo>
                    <a:cubicBezTo>
                      <a:pt x="682849" y="1759482"/>
                      <a:pt x="682849" y="1759482"/>
                      <a:pt x="634619" y="1762125"/>
                    </a:cubicBezTo>
                    <a:cubicBezTo>
                      <a:pt x="631976" y="1762125"/>
                      <a:pt x="629333" y="1763446"/>
                      <a:pt x="626691" y="1764107"/>
                    </a:cubicBezTo>
                    <a:cubicBezTo>
                      <a:pt x="626691" y="1775999"/>
                      <a:pt x="627351" y="1787231"/>
                      <a:pt x="627351" y="1799124"/>
                    </a:cubicBezTo>
                    <a:cubicBezTo>
                      <a:pt x="625369" y="1893603"/>
                      <a:pt x="624048" y="1988082"/>
                      <a:pt x="622066" y="2081900"/>
                    </a:cubicBezTo>
                    <a:cubicBezTo>
                      <a:pt x="621405" y="2105025"/>
                      <a:pt x="629333" y="2113614"/>
                      <a:pt x="653118" y="2112953"/>
                    </a:cubicBezTo>
                    <a:cubicBezTo>
                      <a:pt x="703992" y="2111632"/>
                      <a:pt x="754865" y="2111632"/>
                      <a:pt x="805739" y="2112953"/>
                    </a:cubicBezTo>
                    <a:cubicBezTo>
                      <a:pt x="828202" y="2113614"/>
                      <a:pt x="833488" y="2105685"/>
                      <a:pt x="832827" y="2083222"/>
                    </a:cubicBezTo>
                    <a:cubicBezTo>
                      <a:pt x="830845" y="1977511"/>
                      <a:pt x="831506" y="1871139"/>
                      <a:pt x="830845" y="1765428"/>
                    </a:cubicBezTo>
                    <a:cubicBezTo>
                      <a:pt x="811024" y="1758821"/>
                      <a:pt x="789882" y="1761464"/>
                      <a:pt x="770061" y="1762785"/>
                    </a:cubicBezTo>
                    <a:cubicBezTo>
                      <a:pt x="744955" y="1764767"/>
                      <a:pt x="737026" y="1757500"/>
                      <a:pt x="737026" y="1731072"/>
                    </a:cubicBezTo>
                    <a:cubicBezTo>
                      <a:pt x="738348" y="1492562"/>
                      <a:pt x="737687" y="1254712"/>
                      <a:pt x="738348" y="1016202"/>
                    </a:cubicBezTo>
                    <a:cubicBezTo>
                      <a:pt x="738348" y="993738"/>
                      <a:pt x="731741" y="987792"/>
                      <a:pt x="709938" y="988452"/>
                    </a:cubicBezTo>
                    <a:cubicBezTo>
                      <a:pt x="536175" y="989113"/>
                      <a:pt x="361752" y="988452"/>
                      <a:pt x="187990" y="989774"/>
                    </a:cubicBezTo>
                    <a:cubicBezTo>
                      <a:pt x="162883" y="989774"/>
                      <a:pt x="156937" y="982506"/>
                      <a:pt x="157598" y="958721"/>
                    </a:cubicBezTo>
                    <a:cubicBezTo>
                      <a:pt x="158259" y="710300"/>
                      <a:pt x="158259" y="462540"/>
                      <a:pt x="158259" y="214119"/>
                    </a:cubicBezTo>
                    <a:cubicBezTo>
                      <a:pt x="158259" y="191656"/>
                      <a:pt x="160901" y="172496"/>
                      <a:pt x="174776" y="152014"/>
                    </a:cubicBezTo>
                    <a:cubicBezTo>
                      <a:pt x="207150" y="104444"/>
                      <a:pt x="188651" y="34411"/>
                      <a:pt x="140420" y="10626"/>
                    </a:cubicBezTo>
                    <a:cubicBezTo>
                      <a:pt x="90207" y="-14481"/>
                      <a:pt x="30084" y="6662"/>
                      <a:pt x="9603" y="55553"/>
                    </a:cubicBezTo>
                    <a:cubicBezTo>
                      <a:pt x="-15504" y="111051"/>
                      <a:pt x="10263" y="173156"/>
                      <a:pt x="67744" y="190334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xmlns="" id="{D6A9F20E-06D2-4CF8-8829-660897F0E83A}"/>
                  </a:ext>
                </a:extLst>
              </p:cNvPr>
              <p:cNvSpPr/>
              <p:nvPr/>
            </p:nvSpPr>
            <p:spPr>
              <a:xfrm flipH="1">
                <a:off x="3167873" y="933829"/>
                <a:ext cx="121315" cy="944002"/>
              </a:xfrm>
              <a:custGeom>
                <a:avLst/>
                <a:gdLst>
                  <a:gd name="connsiteX0" fmla="*/ 85722 w 222690"/>
                  <a:gd name="connsiteY0" fmla="*/ 193430 h 1732846"/>
                  <a:gd name="connsiteX1" fmla="*/ 104882 w 222690"/>
                  <a:gd name="connsiteY1" fmla="*/ 219858 h 1732846"/>
                  <a:gd name="connsiteX2" fmla="*/ 104882 w 222690"/>
                  <a:gd name="connsiteY2" fmla="*/ 860070 h 1732846"/>
                  <a:gd name="connsiteX3" fmla="*/ 105543 w 222690"/>
                  <a:gd name="connsiteY3" fmla="*/ 1355591 h 1732846"/>
                  <a:gd name="connsiteX4" fmla="*/ 80437 w 222690"/>
                  <a:gd name="connsiteY4" fmla="*/ 1382018 h 1732846"/>
                  <a:gd name="connsiteX5" fmla="*/ 13706 w 222690"/>
                  <a:gd name="connsiteY5" fmla="*/ 1384000 h 1732846"/>
                  <a:gd name="connsiteX6" fmla="*/ 14367 w 222690"/>
                  <a:gd name="connsiteY6" fmla="*/ 1416374 h 1732846"/>
                  <a:gd name="connsiteX7" fmla="*/ 8421 w 222690"/>
                  <a:gd name="connsiteY7" fmla="*/ 1685937 h 1732846"/>
                  <a:gd name="connsiteX8" fmla="*/ 56652 w 222690"/>
                  <a:gd name="connsiteY8" fmla="*/ 1732847 h 1732846"/>
                  <a:gd name="connsiteX9" fmla="*/ 174255 w 222690"/>
                  <a:gd name="connsiteY9" fmla="*/ 1732847 h 1732846"/>
                  <a:gd name="connsiteX10" fmla="*/ 222486 w 222690"/>
                  <a:gd name="connsiteY10" fmla="*/ 1683295 h 1732846"/>
                  <a:gd name="connsiteX11" fmla="*/ 217200 w 222690"/>
                  <a:gd name="connsiteY11" fmla="*/ 1384661 h 1732846"/>
                  <a:gd name="connsiteX12" fmla="*/ 196058 w 222690"/>
                  <a:gd name="connsiteY12" fmla="*/ 1382018 h 1732846"/>
                  <a:gd name="connsiteX13" fmla="*/ 158398 w 222690"/>
                  <a:gd name="connsiteY13" fmla="*/ 1343037 h 1732846"/>
                  <a:gd name="connsiteX14" fmla="*/ 158398 w 222690"/>
                  <a:gd name="connsiteY14" fmla="*/ 215233 h 1732846"/>
                  <a:gd name="connsiteX15" fmla="*/ 174916 w 222690"/>
                  <a:gd name="connsiteY15" fmla="*/ 147843 h 1732846"/>
                  <a:gd name="connsiteX16" fmla="*/ 161041 w 222690"/>
                  <a:gd name="connsiteY16" fmla="*/ 26275 h 1732846"/>
                  <a:gd name="connsiteX17" fmla="*/ 48723 w 222690"/>
                  <a:gd name="connsiteY17" fmla="*/ 9758 h 1732846"/>
                  <a:gd name="connsiteX18" fmla="*/ 1814 w 222690"/>
                  <a:gd name="connsiteY18" fmla="*/ 117451 h 1732846"/>
                  <a:gd name="connsiteX19" fmla="*/ 85722 w 222690"/>
                  <a:gd name="connsiteY19" fmla="*/ 193430 h 1732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22690" h="1732846">
                    <a:moveTo>
                      <a:pt x="85722" y="193430"/>
                    </a:moveTo>
                    <a:cubicBezTo>
                      <a:pt x="107525" y="194752"/>
                      <a:pt x="104882" y="205984"/>
                      <a:pt x="104882" y="219858"/>
                    </a:cubicBezTo>
                    <a:cubicBezTo>
                      <a:pt x="104882" y="433262"/>
                      <a:pt x="104882" y="646666"/>
                      <a:pt x="104882" y="860070"/>
                    </a:cubicBezTo>
                    <a:cubicBezTo>
                      <a:pt x="104882" y="1025244"/>
                      <a:pt x="104882" y="1190417"/>
                      <a:pt x="105543" y="1355591"/>
                    </a:cubicBezTo>
                    <a:cubicBezTo>
                      <a:pt x="105543" y="1374751"/>
                      <a:pt x="101579" y="1382679"/>
                      <a:pt x="80437" y="1382018"/>
                    </a:cubicBezTo>
                    <a:cubicBezTo>
                      <a:pt x="58634" y="1381358"/>
                      <a:pt x="36170" y="1378715"/>
                      <a:pt x="13706" y="1384000"/>
                    </a:cubicBezTo>
                    <a:cubicBezTo>
                      <a:pt x="13706" y="1394571"/>
                      <a:pt x="14367" y="1405143"/>
                      <a:pt x="14367" y="1416374"/>
                    </a:cubicBezTo>
                    <a:cubicBezTo>
                      <a:pt x="18331" y="1506229"/>
                      <a:pt x="6439" y="1596083"/>
                      <a:pt x="8421" y="1685937"/>
                    </a:cubicBezTo>
                    <a:cubicBezTo>
                      <a:pt x="9742" y="1732847"/>
                      <a:pt x="8421" y="1732847"/>
                      <a:pt x="56652" y="1732847"/>
                    </a:cubicBezTo>
                    <a:cubicBezTo>
                      <a:pt x="95633" y="1732847"/>
                      <a:pt x="135274" y="1732847"/>
                      <a:pt x="174255" y="1732847"/>
                    </a:cubicBezTo>
                    <a:cubicBezTo>
                      <a:pt x="221825" y="1732847"/>
                      <a:pt x="221164" y="1732847"/>
                      <a:pt x="222486" y="1683295"/>
                    </a:cubicBezTo>
                    <a:cubicBezTo>
                      <a:pt x="224468" y="1583530"/>
                      <a:pt x="211254" y="1484426"/>
                      <a:pt x="217200" y="1384661"/>
                    </a:cubicBezTo>
                    <a:cubicBezTo>
                      <a:pt x="209933" y="1384000"/>
                      <a:pt x="203326" y="1382018"/>
                      <a:pt x="196058" y="1382018"/>
                    </a:cubicBezTo>
                    <a:cubicBezTo>
                      <a:pt x="158398" y="1381358"/>
                      <a:pt x="158398" y="1381358"/>
                      <a:pt x="158398" y="1343037"/>
                    </a:cubicBezTo>
                    <a:cubicBezTo>
                      <a:pt x="158398" y="967103"/>
                      <a:pt x="158398" y="591168"/>
                      <a:pt x="158398" y="215233"/>
                    </a:cubicBezTo>
                    <a:cubicBezTo>
                      <a:pt x="158398" y="190788"/>
                      <a:pt x="160380" y="169645"/>
                      <a:pt x="174916" y="147843"/>
                    </a:cubicBezTo>
                    <a:cubicBezTo>
                      <a:pt x="199362" y="110844"/>
                      <a:pt x="190772" y="56667"/>
                      <a:pt x="161041" y="26275"/>
                    </a:cubicBezTo>
                    <a:cubicBezTo>
                      <a:pt x="133953" y="-814"/>
                      <a:pt x="84401" y="-8081"/>
                      <a:pt x="48723" y="9758"/>
                    </a:cubicBezTo>
                    <a:cubicBezTo>
                      <a:pt x="12385" y="28918"/>
                      <a:pt x="-6114" y="71202"/>
                      <a:pt x="1814" y="117451"/>
                    </a:cubicBezTo>
                    <a:cubicBezTo>
                      <a:pt x="9742" y="161717"/>
                      <a:pt x="39474" y="190127"/>
                      <a:pt x="85722" y="19343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xmlns="" id="{0F604A6E-18E0-4969-8962-866B849B4290}"/>
                  </a:ext>
                </a:extLst>
              </p:cNvPr>
              <p:cNvSpPr/>
              <p:nvPr/>
            </p:nvSpPr>
            <p:spPr>
              <a:xfrm flipH="1">
                <a:off x="4378571" y="1566006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xmlns="" id="{C487069F-40F3-413B-832F-3CDD864EB5E2}"/>
                  </a:ext>
                </a:extLst>
              </p:cNvPr>
              <p:cNvSpPr/>
              <p:nvPr/>
            </p:nvSpPr>
            <p:spPr>
              <a:xfrm flipH="1">
                <a:off x="3982857" y="1418093"/>
                <a:ext cx="497194" cy="459738"/>
              </a:xfrm>
              <a:custGeom>
                <a:avLst/>
                <a:gdLst>
                  <a:gd name="connsiteX0" fmla="*/ 96662 w 912667"/>
                  <a:gd name="connsiteY0" fmla="*/ 195773 h 843913"/>
                  <a:gd name="connsiteX1" fmla="*/ 186517 w 912667"/>
                  <a:gd name="connsiteY1" fmla="*/ 119133 h 843913"/>
                  <a:gd name="connsiteX2" fmla="*/ 210302 w 912667"/>
                  <a:gd name="connsiteY2" fmla="*/ 99312 h 843913"/>
                  <a:gd name="connsiteX3" fmla="*/ 759338 w 912667"/>
                  <a:gd name="connsiteY3" fmla="*/ 99312 h 843913"/>
                  <a:gd name="connsiteX4" fmla="*/ 783123 w 912667"/>
                  <a:gd name="connsiteY4" fmla="*/ 123758 h 843913"/>
                  <a:gd name="connsiteX5" fmla="*/ 782462 w 912667"/>
                  <a:gd name="connsiteY5" fmla="*/ 434284 h 843913"/>
                  <a:gd name="connsiteX6" fmla="*/ 724321 w 912667"/>
                  <a:gd name="connsiteY6" fmla="*/ 492425 h 843913"/>
                  <a:gd name="connsiteX7" fmla="*/ 701197 w 912667"/>
                  <a:gd name="connsiteY7" fmla="*/ 517531 h 843913"/>
                  <a:gd name="connsiteX8" fmla="*/ 701197 w 912667"/>
                  <a:gd name="connsiteY8" fmla="*/ 667508 h 843913"/>
                  <a:gd name="connsiteX9" fmla="*/ 704500 w 912667"/>
                  <a:gd name="connsiteY9" fmla="*/ 665526 h 843913"/>
                  <a:gd name="connsiteX10" fmla="*/ 702518 w 912667"/>
                  <a:gd name="connsiteY10" fmla="*/ 820789 h 843913"/>
                  <a:gd name="connsiteX11" fmla="*/ 724982 w 912667"/>
                  <a:gd name="connsiteY11" fmla="*/ 843914 h 843913"/>
                  <a:gd name="connsiteX12" fmla="*/ 888173 w 912667"/>
                  <a:gd name="connsiteY12" fmla="*/ 843914 h 843913"/>
                  <a:gd name="connsiteX13" fmla="*/ 911958 w 912667"/>
                  <a:gd name="connsiteY13" fmla="*/ 819468 h 843913"/>
                  <a:gd name="connsiteX14" fmla="*/ 910637 w 912667"/>
                  <a:gd name="connsiteY14" fmla="*/ 672133 h 843913"/>
                  <a:gd name="connsiteX15" fmla="*/ 910637 w 912667"/>
                  <a:gd name="connsiteY15" fmla="*/ 672133 h 843913"/>
                  <a:gd name="connsiteX16" fmla="*/ 911958 w 912667"/>
                  <a:gd name="connsiteY16" fmla="*/ 666848 h 843913"/>
                  <a:gd name="connsiteX17" fmla="*/ 912619 w 912667"/>
                  <a:gd name="connsiteY17" fmla="*/ 522156 h 843913"/>
                  <a:gd name="connsiteX18" fmla="*/ 883548 w 912667"/>
                  <a:gd name="connsiteY18" fmla="*/ 493085 h 843913"/>
                  <a:gd name="connsiteX19" fmla="*/ 855799 w 912667"/>
                  <a:gd name="connsiteY19" fmla="*/ 464676 h 843913"/>
                  <a:gd name="connsiteX20" fmla="*/ 856460 w 912667"/>
                  <a:gd name="connsiteY20" fmla="*/ 82134 h 843913"/>
                  <a:gd name="connsiteX21" fmla="*/ 818800 w 912667"/>
                  <a:gd name="connsiteY21" fmla="*/ 45796 h 843913"/>
                  <a:gd name="connsiteX22" fmla="*/ 203034 w 912667"/>
                  <a:gd name="connsiteY22" fmla="*/ 45796 h 843913"/>
                  <a:gd name="connsiteX23" fmla="*/ 166035 w 912667"/>
                  <a:gd name="connsiteY23" fmla="*/ 31260 h 843913"/>
                  <a:gd name="connsiteX24" fmla="*/ 48432 w 912667"/>
                  <a:gd name="connsiteY24" fmla="*/ 11440 h 843913"/>
                  <a:gd name="connsiteX25" fmla="*/ 4165 w 912667"/>
                  <a:gd name="connsiteY25" fmla="*/ 127722 h 843913"/>
                  <a:gd name="connsiteX26" fmla="*/ 96662 w 912667"/>
                  <a:gd name="connsiteY26" fmla="*/ 195773 h 843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2667" h="843913">
                    <a:moveTo>
                      <a:pt x="96662" y="195773"/>
                    </a:moveTo>
                    <a:cubicBezTo>
                      <a:pt x="142911" y="194452"/>
                      <a:pt x="177267" y="166703"/>
                      <a:pt x="186517" y="119133"/>
                    </a:cubicBezTo>
                    <a:cubicBezTo>
                      <a:pt x="189820" y="102615"/>
                      <a:pt x="195766" y="99312"/>
                      <a:pt x="210302" y="99312"/>
                    </a:cubicBezTo>
                    <a:cubicBezTo>
                      <a:pt x="393314" y="99973"/>
                      <a:pt x="576326" y="99973"/>
                      <a:pt x="759338" y="99312"/>
                    </a:cubicBezTo>
                    <a:cubicBezTo>
                      <a:pt x="778498" y="99312"/>
                      <a:pt x="783123" y="105258"/>
                      <a:pt x="783123" y="123758"/>
                    </a:cubicBezTo>
                    <a:cubicBezTo>
                      <a:pt x="782462" y="227486"/>
                      <a:pt x="782462" y="330555"/>
                      <a:pt x="782462" y="434284"/>
                    </a:cubicBezTo>
                    <a:cubicBezTo>
                      <a:pt x="782462" y="491764"/>
                      <a:pt x="782462" y="492425"/>
                      <a:pt x="724321" y="492425"/>
                    </a:cubicBezTo>
                    <a:cubicBezTo>
                      <a:pt x="704500" y="492425"/>
                      <a:pt x="700536" y="499692"/>
                      <a:pt x="701197" y="517531"/>
                    </a:cubicBezTo>
                    <a:cubicBezTo>
                      <a:pt x="701858" y="567744"/>
                      <a:pt x="701197" y="617296"/>
                      <a:pt x="701197" y="667508"/>
                    </a:cubicBezTo>
                    <a:cubicBezTo>
                      <a:pt x="701858" y="666187"/>
                      <a:pt x="703179" y="665526"/>
                      <a:pt x="704500" y="665526"/>
                    </a:cubicBezTo>
                    <a:cubicBezTo>
                      <a:pt x="699876" y="717060"/>
                      <a:pt x="703179" y="768595"/>
                      <a:pt x="702518" y="820789"/>
                    </a:cubicBezTo>
                    <a:cubicBezTo>
                      <a:pt x="702518" y="835985"/>
                      <a:pt x="709125" y="843914"/>
                      <a:pt x="724982" y="843914"/>
                    </a:cubicBezTo>
                    <a:cubicBezTo>
                      <a:pt x="779159" y="843914"/>
                      <a:pt x="833996" y="843914"/>
                      <a:pt x="888173" y="843914"/>
                    </a:cubicBezTo>
                    <a:cubicBezTo>
                      <a:pt x="905351" y="843914"/>
                      <a:pt x="911958" y="835985"/>
                      <a:pt x="911958" y="819468"/>
                    </a:cubicBezTo>
                    <a:cubicBezTo>
                      <a:pt x="911298" y="770577"/>
                      <a:pt x="911298" y="721685"/>
                      <a:pt x="910637" y="672133"/>
                    </a:cubicBezTo>
                    <a:cubicBezTo>
                      <a:pt x="910637" y="672133"/>
                      <a:pt x="910637" y="672133"/>
                      <a:pt x="910637" y="672133"/>
                    </a:cubicBezTo>
                    <a:cubicBezTo>
                      <a:pt x="911298" y="670151"/>
                      <a:pt x="911298" y="668830"/>
                      <a:pt x="911958" y="666848"/>
                    </a:cubicBezTo>
                    <a:cubicBezTo>
                      <a:pt x="911958" y="618617"/>
                      <a:pt x="910637" y="570387"/>
                      <a:pt x="912619" y="522156"/>
                    </a:cubicBezTo>
                    <a:cubicBezTo>
                      <a:pt x="913280" y="499031"/>
                      <a:pt x="907333" y="488460"/>
                      <a:pt x="883548" y="493085"/>
                    </a:cubicBezTo>
                    <a:cubicBezTo>
                      <a:pt x="860424" y="497049"/>
                      <a:pt x="855799" y="486478"/>
                      <a:pt x="855799" y="464676"/>
                    </a:cubicBezTo>
                    <a:cubicBezTo>
                      <a:pt x="856460" y="337162"/>
                      <a:pt x="856460" y="209648"/>
                      <a:pt x="856460" y="82134"/>
                    </a:cubicBezTo>
                    <a:cubicBezTo>
                      <a:pt x="856460" y="39189"/>
                      <a:pt x="859763" y="45796"/>
                      <a:pt x="818800" y="45796"/>
                    </a:cubicBezTo>
                    <a:cubicBezTo>
                      <a:pt x="613325" y="45796"/>
                      <a:pt x="408510" y="45796"/>
                      <a:pt x="203034" y="45796"/>
                    </a:cubicBezTo>
                    <a:cubicBezTo>
                      <a:pt x="188499" y="45796"/>
                      <a:pt x="177267" y="44474"/>
                      <a:pt x="166035" y="31260"/>
                    </a:cubicBezTo>
                    <a:cubicBezTo>
                      <a:pt x="138286" y="-1774"/>
                      <a:pt x="86091" y="-9042"/>
                      <a:pt x="48432" y="11440"/>
                    </a:cubicBezTo>
                    <a:cubicBezTo>
                      <a:pt x="10111" y="32582"/>
                      <a:pt x="-9049" y="81473"/>
                      <a:pt x="4165" y="127722"/>
                    </a:cubicBezTo>
                    <a:cubicBezTo>
                      <a:pt x="15397" y="171327"/>
                      <a:pt x="50414" y="196434"/>
                      <a:pt x="96662" y="19577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xmlns="" id="{0B142645-539F-4F9E-87F8-F01187B92CE8}"/>
                </a:ext>
              </a:extLst>
            </p:cNvPr>
            <p:cNvGrpSpPr/>
            <p:nvPr userDrawn="1"/>
          </p:nvGrpSpPr>
          <p:grpSpPr>
            <a:xfrm>
              <a:off x="1298308" y="5139374"/>
              <a:ext cx="3556005" cy="1460310"/>
              <a:chOff x="1405312" y="5139374"/>
              <a:chExt cx="3556005" cy="1460310"/>
            </a:xfrm>
            <a:grpFill/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xmlns="" id="{EDF8925C-AF03-4D8D-84E6-10DC6DA03D95}"/>
                  </a:ext>
                </a:extLst>
              </p:cNvPr>
              <p:cNvSpPr/>
              <p:nvPr/>
            </p:nvSpPr>
            <p:spPr>
              <a:xfrm flipH="1">
                <a:off x="3177489" y="5139374"/>
                <a:ext cx="556980" cy="1460310"/>
              </a:xfrm>
              <a:custGeom>
                <a:avLst/>
                <a:gdLst>
                  <a:gd name="connsiteX0" fmla="*/ 985486 w 1022414"/>
                  <a:gd name="connsiteY0" fmla="*/ 1487 h 2680599"/>
                  <a:gd name="connsiteX1" fmla="*/ 822295 w 1022414"/>
                  <a:gd name="connsiteY1" fmla="*/ 1487 h 2680599"/>
                  <a:gd name="connsiteX2" fmla="*/ 787278 w 1022414"/>
                  <a:gd name="connsiteY2" fmla="*/ 37164 h 2680599"/>
                  <a:gd name="connsiteX3" fmla="*/ 787278 w 1022414"/>
                  <a:gd name="connsiteY3" fmla="*/ 160053 h 2680599"/>
                  <a:gd name="connsiteX4" fmla="*/ 799170 w 1022414"/>
                  <a:gd name="connsiteY4" fmla="*/ 191766 h 2680599"/>
                  <a:gd name="connsiteX5" fmla="*/ 799831 w 1022414"/>
                  <a:gd name="connsiteY5" fmla="*/ 312013 h 2680599"/>
                  <a:gd name="connsiteX6" fmla="*/ 853347 w 1022414"/>
                  <a:gd name="connsiteY6" fmla="*/ 364207 h 2680599"/>
                  <a:gd name="connsiteX7" fmla="*/ 887043 w 1022414"/>
                  <a:gd name="connsiteY7" fmla="*/ 397903 h 2680599"/>
                  <a:gd name="connsiteX8" fmla="*/ 886382 w 1022414"/>
                  <a:gd name="connsiteY8" fmla="*/ 2472481 h 2680599"/>
                  <a:gd name="connsiteX9" fmla="*/ 841455 w 1022414"/>
                  <a:gd name="connsiteY9" fmla="*/ 2516087 h 2680599"/>
                  <a:gd name="connsiteX10" fmla="*/ 190672 w 1022414"/>
                  <a:gd name="connsiteY10" fmla="*/ 2516087 h 2680599"/>
                  <a:gd name="connsiteX11" fmla="*/ 151691 w 1022414"/>
                  <a:gd name="connsiteY11" fmla="*/ 2503533 h 2680599"/>
                  <a:gd name="connsiteX12" fmla="*/ 52587 w 1022414"/>
                  <a:gd name="connsiteY12" fmla="*/ 2494284 h 2680599"/>
                  <a:gd name="connsiteX13" fmla="*/ 392 w 1022414"/>
                  <a:gd name="connsiteY13" fmla="*/ 2574889 h 2680599"/>
                  <a:gd name="connsiteX14" fmla="*/ 65801 w 1022414"/>
                  <a:gd name="connsiteY14" fmla="*/ 2680600 h 2680599"/>
                  <a:gd name="connsiteX15" fmla="*/ 119317 w 1022414"/>
                  <a:gd name="connsiteY15" fmla="*/ 2680600 h 2680599"/>
                  <a:gd name="connsiteX16" fmla="*/ 184725 w 1022414"/>
                  <a:gd name="connsiteY16" fmla="*/ 2612548 h 2680599"/>
                  <a:gd name="connsiteX17" fmla="*/ 216439 w 1022414"/>
                  <a:gd name="connsiteY17" fmla="*/ 2588103 h 2680599"/>
                  <a:gd name="connsiteX18" fmla="*/ 832205 w 1022414"/>
                  <a:gd name="connsiteY18" fmla="*/ 2589424 h 2680599"/>
                  <a:gd name="connsiteX19" fmla="*/ 934613 w 1022414"/>
                  <a:gd name="connsiteY19" fmla="*/ 2551764 h 2680599"/>
                  <a:gd name="connsiteX20" fmla="*/ 959058 w 1022414"/>
                  <a:gd name="connsiteY20" fmla="*/ 2497587 h 2680599"/>
                  <a:gd name="connsiteX21" fmla="*/ 958397 w 1022414"/>
                  <a:gd name="connsiteY21" fmla="*/ 395921 h 2680599"/>
                  <a:gd name="connsiteX22" fmla="*/ 987468 w 1022414"/>
                  <a:gd name="connsiteY22" fmla="*/ 364207 h 2680599"/>
                  <a:gd name="connsiteX23" fmla="*/ 1009271 w 1022414"/>
                  <a:gd name="connsiteY23" fmla="*/ 341083 h 2680599"/>
                  <a:gd name="connsiteX24" fmla="*/ 1009271 w 1022414"/>
                  <a:gd name="connsiteY24" fmla="*/ 191106 h 2680599"/>
                  <a:gd name="connsiteX25" fmla="*/ 1021163 w 1022414"/>
                  <a:gd name="connsiteY25" fmla="*/ 162035 h 2680599"/>
                  <a:gd name="connsiteX26" fmla="*/ 1021163 w 1022414"/>
                  <a:gd name="connsiteY26" fmla="*/ 33861 h 2680599"/>
                  <a:gd name="connsiteX27" fmla="*/ 985486 w 1022414"/>
                  <a:gd name="connsiteY27" fmla="*/ 1487 h 2680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022414" h="2680599">
                    <a:moveTo>
                      <a:pt x="985486" y="1487"/>
                    </a:moveTo>
                    <a:cubicBezTo>
                      <a:pt x="931309" y="-496"/>
                      <a:pt x="876472" y="-496"/>
                      <a:pt x="822295" y="1487"/>
                    </a:cubicBezTo>
                    <a:cubicBezTo>
                      <a:pt x="793885" y="2808"/>
                      <a:pt x="787939" y="8754"/>
                      <a:pt x="787278" y="37164"/>
                    </a:cubicBezTo>
                    <a:cubicBezTo>
                      <a:pt x="785296" y="78127"/>
                      <a:pt x="785957" y="119090"/>
                      <a:pt x="787278" y="160053"/>
                    </a:cubicBezTo>
                    <a:cubicBezTo>
                      <a:pt x="787278" y="171946"/>
                      <a:pt x="790582" y="182517"/>
                      <a:pt x="799170" y="191766"/>
                    </a:cubicBezTo>
                    <a:cubicBezTo>
                      <a:pt x="799170" y="232069"/>
                      <a:pt x="799831" y="272371"/>
                      <a:pt x="799831" y="312013"/>
                    </a:cubicBezTo>
                    <a:cubicBezTo>
                      <a:pt x="799831" y="364868"/>
                      <a:pt x="799831" y="366189"/>
                      <a:pt x="853347" y="364207"/>
                    </a:cubicBezTo>
                    <a:cubicBezTo>
                      <a:pt x="879775" y="362886"/>
                      <a:pt x="887043" y="370154"/>
                      <a:pt x="887043" y="397903"/>
                    </a:cubicBezTo>
                    <a:cubicBezTo>
                      <a:pt x="886382" y="1089649"/>
                      <a:pt x="886382" y="1780735"/>
                      <a:pt x="886382" y="2472481"/>
                    </a:cubicBezTo>
                    <a:cubicBezTo>
                      <a:pt x="886382" y="2511462"/>
                      <a:pt x="881757" y="2516087"/>
                      <a:pt x="841455" y="2516087"/>
                    </a:cubicBezTo>
                    <a:cubicBezTo>
                      <a:pt x="624747" y="2516087"/>
                      <a:pt x="408040" y="2516087"/>
                      <a:pt x="190672" y="2516087"/>
                    </a:cubicBezTo>
                    <a:cubicBezTo>
                      <a:pt x="176136" y="2516087"/>
                      <a:pt x="164244" y="2513444"/>
                      <a:pt x="151691" y="2503533"/>
                    </a:cubicBezTo>
                    <a:cubicBezTo>
                      <a:pt x="121299" y="2481070"/>
                      <a:pt x="86943" y="2479088"/>
                      <a:pt x="52587" y="2494284"/>
                    </a:cubicBezTo>
                    <a:cubicBezTo>
                      <a:pt x="18231" y="2509480"/>
                      <a:pt x="3035" y="2538551"/>
                      <a:pt x="392" y="2574889"/>
                    </a:cubicBezTo>
                    <a:cubicBezTo>
                      <a:pt x="-3572" y="2626422"/>
                      <a:pt x="22855" y="2658796"/>
                      <a:pt x="65801" y="2680600"/>
                    </a:cubicBezTo>
                    <a:cubicBezTo>
                      <a:pt x="83639" y="2680600"/>
                      <a:pt x="101478" y="2680600"/>
                      <a:pt x="119317" y="2680600"/>
                    </a:cubicBezTo>
                    <a:cubicBezTo>
                      <a:pt x="150369" y="2666725"/>
                      <a:pt x="178118" y="2648225"/>
                      <a:pt x="184725" y="2612548"/>
                    </a:cubicBezTo>
                    <a:cubicBezTo>
                      <a:pt x="188689" y="2592067"/>
                      <a:pt x="197939" y="2588103"/>
                      <a:pt x="216439" y="2588103"/>
                    </a:cubicBezTo>
                    <a:cubicBezTo>
                      <a:pt x="421914" y="2588763"/>
                      <a:pt x="626729" y="2587442"/>
                      <a:pt x="832205" y="2589424"/>
                    </a:cubicBezTo>
                    <a:cubicBezTo>
                      <a:pt x="873829" y="2590084"/>
                      <a:pt x="904881" y="2579513"/>
                      <a:pt x="934613" y="2551764"/>
                    </a:cubicBezTo>
                    <a:cubicBezTo>
                      <a:pt x="951130" y="2535908"/>
                      <a:pt x="959058" y="2520712"/>
                      <a:pt x="959058" y="2497587"/>
                    </a:cubicBezTo>
                    <a:cubicBezTo>
                      <a:pt x="958397" y="1797252"/>
                      <a:pt x="958397" y="1096917"/>
                      <a:pt x="958397" y="395921"/>
                    </a:cubicBezTo>
                    <a:cubicBezTo>
                      <a:pt x="958397" y="374118"/>
                      <a:pt x="960379" y="358922"/>
                      <a:pt x="987468" y="364207"/>
                    </a:cubicBezTo>
                    <a:cubicBezTo>
                      <a:pt x="1005968" y="367511"/>
                      <a:pt x="1009271" y="357600"/>
                      <a:pt x="1009271" y="341083"/>
                    </a:cubicBezTo>
                    <a:cubicBezTo>
                      <a:pt x="1008610" y="290871"/>
                      <a:pt x="1009271" y="241319"/>
                      <a:pt x="1009271" y="191106"/>
                    </a:cubicBezTo>
                    <a:cubicBezTo>
                      <a:pt x="1016538" y="182517"/>
                      <a:pt x="1020503" y="173267"/>
                      <a:pt x="1021163" y="162035"/>
                    </a:cubicBezTo>
                    <a:cubicBezTo>
                      <a:pt x="1022485" y="119090"/>
                      <a:pt x="1023145" y="76145"/>
                      <a:pt x="1021163" y="33861"/>
                    </a:cubicBezTo>
                    <a:cubicBezTo>
                      <a:pt x="1019181" y="8094"/>
                      <a:pt x="1012574" y="2147"/>
                      <a:pt x="985486" y="148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xmlns="" id="{8238273A-1045-4A54-9A3E-66FF26456E9F}"/>
                  </a:ext>
                </a:extLst>
              </p:cNvPr>
              <p:cNvSpPr/>
              <p:nvPr/>
            </p:nvSpPr>
            <p:spPr>
              <a:xfrm flipH="1">
                <a:off x="3977908" y="5139374"/>
                <a:ext cx="525900" cy="1335363"/>
              </a:xfrm>
              <a:custGeom>
                <a:avLst/>
                <a:gdLst>
                  <a:gd name="connsiteX0" fmla="*/ 846399 w 965361"/>
                  <a:gd name="connsiteY0" fmla="*/ 2292642 h 2451243"/>
                  <a:gd name="connsiteX1" fmla="*/ 845739 w 965361"/>
                  <a:gd name="connsiteY1" fmla="*/ 395791 h 2451243"/>
                  <a:gd name="connsiteX2" fmla="*/ 845739 w 965361"/>
                  <a:gd name="connsiteY2" fmla="*/ 368702 h 2451243"/>
                  <a:gd name="connsiteX3" fmla="*/ 862917 w 965361"/>
                  <a:gd name="connsiteY3" fmla="*/ 351524 h 2451243"/>
                  <a:gd name="connsiteX4" fmla="*/ 937575 w 965361"/>
                  <a:gd name="connsiteY4" fmla="*/ 352185 h 2451243"/>
                  <a:gd name="connsiteX5" fmla="*/ 963342 w 965361"/>
                  <a:gd name="connsiteY5" fmla="*/ 327078 h 2451243"/>
                  <a:gd name="connsiteX6" fmla="*/ 965324 w 965361"/>
                  <a:gd name="connsiteY6" fmla="*/ 177101 h 2451243"/>
                  <a:gd name="connsiteX7" fmla="*/ 965324 w 965361"/>
                  <a:gd name="connsiteY7" fmla="*/ 35052 h 2451243"/>
                  <a:gd name="connsiteX8" fmla="*/ 931629 w 965361"/>
                  <a:gd name="connsiteY8" fmla="*/ 35 h 2451243"/>
                  <a:gd name="connsiteX9" fmla="*/ 784294 w 965361"/>
                  <a:gd name="connsiteY9" fmla="*/ 35 h 2451243"/>
                  <a:gd name="connsiteX10" fmla="*/ 751260 w 965361"/>
                  <a:gd name="connsiteY10" fmla="*/ 32409 h 2451243"/>
                  <a:gd name="connsiteX11" fmla="*/ 751260 w 965361"/>
                  <a:gd name="connsiteY11" fmla="*/ 177101 h 2451243"/>
                  <a:gd name="connsiteX12" fmla="*/ 753242 w 965361"/>
                  <a:gd name="connsiteY12" fmla="*/ 327078 h 2451243"/>
                  <a:gd name="connsiteX13" fmla="*/ 757866 w 965361"/>
                  <a:gd name="connsiteY13" fmla="*/ 348882 h 2451243"/>
                  <a:gd name="connsiteX14" fmla="*/ 773063 w 965361"/>
                  <a:gd name="connsiteY14" fmla="*/ 382577 h 2451243"/>
                  <a:gd name="connsiteX15" fmla="*/ 773063 w 965361"/>
                  <a:gd name="connsiteY15" fmla="*/ 2268197 h 2451243"/>
                  <a:gd name="connsiteX16" fmla="*/ 720207 w 965361"/>
                  <a:gd name="connsiteY16" fmla="*/ 2321713 h 2451243"/>
                  <a:gd name="connsiteX17" fmla="*/ 208830 w 965361"/>
                  <a:gd name="connsiteY17" fmla="*/ 2322373 h 2451243"/>
                  <a:gd name="connsiteX18" fmla="*/ 175795 w 965361"/>
                  <a:gd name="connsiteY18" fmla="*/ 2303213 h 2451243"/>
                  <a:gd name="connsiteX19" fmla="*/ 65460 w 965361"/>
                  <a:gd name="connsiteY19" fmla="*/ 2259607 h 2451243"/>
                  <a:gd name="connsiteX20" fmla="*/ 51 w 965361"/>
                  <a:gd name="connsiteY20" fmla="*/ 2358712 h 2451243"/>
                  <a:gd name="connsiteX21" fmla="*/ 70084 w 965361"/>
                  <a:gd name="connsiteY21" fmla="*/ 2448566 h 2451243"/>
                  <a:gd name="connsiteX22" fmla="*/ 177117 w 965361"/>
                  <a:gd name="connsiteY22" fmla="*/ 2399014 h 2451243"/>
                  <a:gd name="connsiteX23" fmla="*/ 212794 w 965361"/>
                  <a:gd name="connsiteY23" fmla="*/ 2376550 h 2451243"/>
                  <a:gd name="connsiteX24" fmla="*/ 703029 w 965361"/>
                  <a:gd name="connsiteY24" fmla="*/ 2377872 h 2451243"/>
                  <a:gd name="connsiteX25" fmla="*/ 821293 w 965361"/>
                  <a:gd name="connsiteY25" fmla="*/ 2340873 h 2451243"/>
                  <a:gd name="connsiteX26" fmla="*/ 846399 w 965361"/>
                  <a:gd name="connsiteY26" fmla="*/ 2292642 h 2451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65361" h="2451243">
                    <a:moveTo>
                      <a:pt x="846399" y="2292642"/>
                    </a:moveTo>
                    <a:cubicBezTo>
                      <a:pt x="845739" y="1660359"/>
                      <a:pt x="845739" y="1028075"/>
                      <a:pt x="845739" y="395791"/>
                    </a:cubicBezTo>
                    <a:cubicBezTo>
                      <a:pt x="845739" y="386541"/>
                      <a:pt x="846399" y="377952"/>
                      <a:pt x="845739" y="368702"/>
                    </a:cubicBezTo>
                    <a:cubicBezTo>
                      <a:pt x="845078" y="356149"/>
                      <a:pt x="850364" y="351524"/>
                      <a:pt x="862917" y="351524"/>
                    </a:cubicBezTo>
                    <a:cubicBezTo>
                      <a:pt x="888023" y="352185"/>
                      <a:pt x="913129" y="350203"/>
                      <a:pt x="937575" y="352185"/>
                    </a:cubicBezTo>
                    <a:cubicBezTo>
                      <a:pt x="957396" y="353506"/>
                      <a:pt x="964003" y="347560"/>
                      <a:pt x="963342" y="327078"/>
                    </a:cubicBezTo>
                    <a:cubicBezTo>
                      <a:pt x="963342" y="276866"/>
                      <a:pt x="960039" y="227314"/>
                      <a:pt x="965324" y="177101"/>
                    </a:cubicBezTo>
                    <a:cubicBezTo>
                      <a:pt x="965324" y="129531"/>
                      <a:pt x="964003" y="82622"/>
                      <a:pt x="965324" y="35052"/>
                    </a:cubicBezTo>
                    <a:cubicBezTo>
                      <a:pt x="965985" y="9945"/>
                      <a:pt x="958057" y="-625"/>
                      <a:pt x="931629" y="35"/>
                    </a:cubicBezTo>
                    <a:cubicBezTo>
                      <a:pt x="882738" y="1357"/>
                      <a:pt x="833185" y="1357"/>
                      <a:pt x="784294" y="35"/>
                    </a:cubicBezTo>
                    <a:cubicBezTo>
                      <a:pt x="760509" y="-625"/>
                      <a:pt x="750599" y="7963"/>
                      <a:pt x="751260" y="32409"/>
                    </a:cubicBezTo>
                    <a:cubicBezTo>
                      <a:pt x="752581" y="80640"/>
                      <a:pt x="751260" y="128870"/>
                      <a:pt x="751260" y="177101"/>
                    </a:cubicBezTo>
                    <a:cubicBezTo>
                      <a:pt x="751920" y="227314"/>
                      <a:pt x="751920" y="276866"/>
                      <a:pt x="753242" y="327078"/>
                    </a:cubicBezTo>
                    <a:cubicBezTo>
                      <a:pt x="753242" y="335007"/>
                      <a:pt x="749278" y="346899"/>
                      <a:pt x="757866" y="348882"/>
                    </a:cubicBezTo>
                    <a:cubicBezTo>
                      <a:pt x="779669" y="354167"/>
                      <a:pt x="773063" y="370024"/>
                      <a:pt x="773063" y="382577"/>
                    </a:cubicBezTo>
                    <a:cubicBezTo>
                      <a:pt x="773063" y="1010896"/>
                      <a:pt x="773063" y="1639877"/>
                      <a:pt x="773063" y="2268197"/>
                    </a:cubicBezTo>
                    <a:cubicBezTo>
                      <a:pt x="773063" y="2305195"/>
                      <a:pt x="757206" y="2321713"/>
                      <a:pt x="720207" y="2321713"/>
                    </a:cubicBezTo>
                    <a:cubicBezTo>
                      <a:pt x="549748" y="2321713"/>
                      <a:pt x="379289" y="2321713"/>
                      <a:pt x="208830" y="2322373"/>
                    </a:cubicBezTo>
                    <a:cubicBezTo>
                      <a:pt x="192313" y="2322373"/>
                      <a:pt x="183724" y="2318409"/>
                      <a:pt x="175795" y="2303213"/>
                    </a:cubicBezTo>
                    <a:cubicBezTo>
                      <a:pt x="155314" y="2263572"/>
                      <a:pt x="109726" y="2246394"/>
                      <a:pt x="65460" y="2259607"/>
                    </a:cubicBezTo>
                    <a:cubicBezTo>
                      <a:pt x="23175" y="2272161"/>
                      <a:pt x="-1271" y="2309159"/>
                      <a:pt x="51" y="2358712"/>
                    </a:cubicBezTo>
                    <a:cubicBezTo>
                      <a:pt x="1372" y="2404300"/>
                      <a:pt x="29782" y="2439977"/>
                      <a:pt x="70084" y="2448566"/>
                    </a:cubicBezTo>
                    <a:cubicBezTo>
                      <a:pt x="117654" y="2458476"/>
                      <a:pt x="159939" y="2440638"/>
                      <a:pt x="177117" y="2399014"/>
                    </a:cubicBezTo>
                    <a:cubicBezTo>
                      <a:pt x="185045" y="2379854"/>
                      <a:pt x="195616" y="2376550"/>
                      <a:pt x="212794" y="2376550"/>
                    </a:cubicBezTo>
                    <a:cubicBezTo>
                      <a:pt x="375986" y="2377211"/>
                      <a:pt x="539838" y="2375229"/>
                      <a:pt x="703029" y="2377872"/>
                    </a:cubicBezTo>
                    <a:cubicBezTo>
                      <a:pt x="747956" y="2378532"/>
                      <a:pt x="785616" y="2370604"/>
                      <a:pt x="821293" y="2340873"/>
                    </a:cubicBezTo>
                    <a:cubicBezTo>
                      <a:pt x="838471" y="2326998"/>
                      <a:pt x="846399" y="2314445"/>
                      <a:pt x="846399" y="2292642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xmlns="" id="{7AB48C8F-534D-420E-81DD-67A2CD1366C0}"/>
                  </a:ext>
                </a:extLst>
              </p:cNvPr>
              <p:cNvSpPr/>
              <p:nvPr/>
            </p:nvSpPr>
            <p:spPr>
              <a:xfrm flipH="1">
                <a:off x="3564028" y="5139374"/>
                <a:ext cx="133654" cy="1187379"/>
              </a:xfrm>
              <a:custGeom>
                <a:avLst/>
                <a:gdLst>
                  <a:gd name="connsiteX0" fmla="*/ 65588 w 245340"/>
                  <a:gd name="connsiteY0" fmla="*/ 33 h 2179597"/>
                  <a:gd name="connsiteX1" fmla="*/ 34535 w 245340"/>
                  <a:gd name="connsiteY1" fmla="*/ 31746 h 2179597"/>
                  <a:gd name="connsiteX2" fmla="*/ 33874 w 245340"/>
                  <a:gd name="connsiteY2" fmla="*/ 179081 h 2179597"/>
                  <a:gd name="connsiteX3" fmla="*/ 33874 w 245340"/>
                  <a:gd name="connsiteY3" fmla="*/ 331701 h 2179597"/>
                  <a:gd name="connsiteX4" fmla="*/ 53034 w 245340"/>
                  <a:gd name="connsiteY4" fmla="*/ 351522 h 2179597"/>
                  <a:gd name="connsiteX5" fmla="*/ 86730 w 245340"/>
                  <a:gd name="connsiteY5" fmla="*/ 387860 h 2179597"/>
                  <a:gd name="connsiteX6" fmla="*/ 86730 w 245340"/>
                  <a:gd name="connsiteY6" fmla="*/ 1949740 h 2179597"/>
                  <a:gd name="connsiteX7" fmla="*/ 58981 w 245340"/>
                  <a:gd name="connsiteY7" fmla="*/ 1990703 h 2179597"/>
                  <a:gd name="connsiteX8" fmla="*/ 13393 w 245340"/>
                  <a:gd name="connsiteY8" fmla="*/ 2029023 h 2179597"/>
                  <a:gd name="connsiteX9" fmla="*/ 35856 w 245340"/>
                  <a:gd name="connsiteY9" fmla="*/ 2160501 h 2179597"/>
                  <a:gd name="connsiteX10" fmla="*/ 155442 w 245340"/>
                  <a:gd name="connsiteY10" fmla="*/ 2158519 h 2179597"/>
                  <a:gd name="connsiteX11" fmla="*/ 173281 w 245340"/>
                  <a:gd name="connsiteY11" fmla="*/ 2027041 h 2179597"/>
                  <a:gd name="connsiteX12" fmla="*/ 158745 w 245340"/>
                  <a:gd name="connsiteY12" fmla="*/ 1974846 h 2179597"/>
                  <a:gd name="connsiteX13" fmla="*/ 159406 w 245340"/>
                  <a:gd name="connsiteY13" fmla="*/ 418912 h 2179597"/>
                  <a:gd name="connsiteX14" fmla="*/ 164031 w 245340"/>
                  <a:gd name="connsiteY14" fmla="*/ 356807 h 2179597"/>
                  <a:gd name="connsiteX15" fmla="*/ 223493 w 245340"/>
                  <a:gd name="connsiteY15" fmla="*/ 352843 h 2179597"/>
                  <a:gd name="connsiteX16" fmla="*/ 244636 w 245340"/>
                  <a:gd name="connsiteY16" fmla="*/ 331701 h 2179597"/>
                  <a:gd name="connsiteX17" fmla="*/ 245296 w 245340"/>
                  <a:gd name="connsiteY17" fmla="*/ 179081 h 2179597"/>
                  <a:gd name="connsiteX18" fmla="*/ 245296 w 245340"/>
                  <a:gd name="connsiteY18" fmla="*/ 34389 h 2179597"/>
                  <a:gd name="connsiteX19" fmla="*/ 213583 w 245340"/>
                  <a:gd name="connsiteY19" fmla="*/ 693 h 2179597"/>
                  <a:gd name="connsiteX20" fmla="*/ 65588 w 245340"/>
                  <a:gd name="connsiteY20" fmla="*/ 33 h 2179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45340" h="2179597">
                    <a:moveTo>
                      <a:pt x="65588" y="33"/>
                    </a:moveTo>
                    <a:cubicBezTo>
                      <a:pt x="42463" y="-628"/>
                      <a:pt x="33874" y="8622"/>
                      <a:pt x="34535" y="31746"/>
                    </a:cubicBezTo>
                    <a:cubicBezTo>
                      <a:pt x="35196" y="80638"/>
                      <a:pt x="33874" y="130190"/>
                      <a:pt x="33874" y="179081"/>
                    </a:cubicBezTo>
                    <a:cubicBezTo>
                      <a:pt x="33874" y="229954"/>
                      <a:pt x="34535" y="280828"/>
                      <a:pt x="33874" y="331701"/>
                    </a:cubicBezTo>
                    <a:cubicBezTo>
                      <a:pt x="33874" y="346236"/>
                      <a:pt x="37838" y="354825"/>
                      <a:pt x="53034" y="351522"/>
                    </a:cubicBezTo>
                    <a:cubicBezTo>
                      <a:pt x="84087" y="345576"/>
                      <a:pt x="86730" y="362093"/>
                      <a:pt x="86730" y="387860"/>
                    </a:cubicBezTo>
                    <a:cubicBezTo>
                      <a:pt x="86069" y="908487"/>
                      <a:pt x="86069" y="1429113"/>
                      <a:pt x="86730" y="1949740"/>
                    </a:cubicBezTo>
                    <a:cubicBezTo>
                      <a:pt x="86730" y="1971543"/>
                      <a:pt x="86069" y="1986078"/>
                      <a:pt x="58981" y="1990703"/>
                    </a:cubicBezTo>
                    <a:cubicBezTo>
                      <a:pt x="38499" y="1994006"/>
                      <a:pt x="23303" y="2010524"/>
                      <a:pt x="13393" y="2029023"/>
                    </a:cubicBezTo>
                    <a:cubicBezTo>
                      <a:pt x="-11053" y="2072629"/>
                      <a:pt x="-1142" y="2131431"/>
                      <a:pt x="35856" y="2160501"/>
                    </a:cubicBezTo>
                    <a:cubicBezTo>
                      <a:pt x="68891" y="2186929"/>
                      <a:pt x="123068" y="2185608"/>
                      <a:pt x="155442" y="2158519"/>
                    </a:cubicBezTo>
                    <a:cubicBezTo>
                      <a:pt x="191780" y="2127467"/>
                      <a:pt x="201030" y="2068665"/>
                      <a:pt x="173281" y="2027041"/>
                    </a:cubicBezTo>
                    <a:cubicBezTo>
                      <a:pt x="162049" y="2009863"/>
                      <a:pt x="158745" y="1994006"/>
                      <a:pt x="158745" y="1974846"/>
                    </a:cubicBezTo>
                    <a:cubicBezTo>
                      <a:pt x="158745" y="1456202"/>
                      <a:pt x="158745" y="937557"/>
                      <a:pt x="159406" y="418912"/>
                    </a:cubicBezTo>
                    <a:cubicBezTo>
                      <a:pt x="159406" y="397771"/>
                      <a:pt x="150156" y="371343"/>
                      <a:pt x="164031" y="356807"/>
                    </a:cubicBezTo>
                    <a:cubicBezTo>
                      <a:pt x="177245" y="343594"/>
                      <a:pt x="203012" y="352843"/>
                      <a:pt x="223493" y="352843"/>
                    </a:cubicBezTo>
                    <a:cubicBezTo>
                      <a:pt x="239350" y="352843"/>
                      <a:pt x="245296" y="348219"/>
                      <a:pt x="244636" y="331701"/>
                    </a:cubicBezTo>
                    <a:cubicBezTo>
                      <a:pt x="243975" y="280828"/>
                      <a:pt x="244636" y="229954"/>
                      <a:pt x="245296" y="179081"/>
                    </a:cubicBezTo>
                    <a:cubicBezTo>
                      <a:pt x="245296" y="130850"/>
                      <a:pt x="243975" y="82620"/>
                      <a:pt x="245296" y="34389"/>
                    </a:cubicBezTo>
                    <a:cubicBezTo>
                      <a:pt x="245957" y="10604"/>
                      <a:pt x="239350" y="33"/>
                      <a:pt x="213583" y="693"/>
                    </a:cubicBezTo>
                    <a:cubicBezTo>
                      <a:pt x="163370" y="1354"/>
                      <a:pt x="114479" y="1354"/>
                      <a:pt x="65588" y="3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xmlns="" id="{613A399E-CE85-4E9A-A82B-B91FC40A53F3}"/>
                  </a:ext>
                </a:extLst>
              </p:cNvPr>
              <p:cNvSpPr/>
              <p:nvPr/>
            </p:nvSpPr>
            <p:spPr>
              <a:xfrm flipH="1">
                <a:off x="4375310" y="5139374"/>
                <a:ext cx="586007" cy="738652"/>
              </a:xfrm>
              <a:custGeom>
                <a:avLst/>
                <a:gdLst>
                  <a:gd name="connsiteX0" fmla="*/ 855025 w 1075696"/>
                  <a:gd name="connsiteY0" fmla="*/ 1271871 h 1355897"/>
                  <a:gd name="connsiteX1" fmla="*/ 958093 w 1075696"/>
                  <a:gd name="connsiteY1" fmla="*/ 1234211 h 1355897"/>
                  <a:gd name="connsiteX2" fmla="*/ 979235 w 1075696"/>
                  <a:gd name="connsiteY2" fmla="*/ 1186641 h 1355897"/>
                  <a:gd name="connsiteX3" fmla="*/ 978574 w 1075696"/>
                  <a:gd name="connsiteY3" fmla="*/ 541143 h 1355897"/>
                  <a:gd name="connsiteX4" fmla="*/ 977914 w 1075696"/>
                  <a:gd name="connsiteY4" fmla="*/ 377952 h 1355897"/>
                  <a:gd name="connsiteX5" fmla="*/ 1005663 w 1075696"/>
                  <a:gd name="connsiteY5" fmla="*/ 351524 h 1355897"/>
                  <a:gd name="connsiteX6" fmla="*/ 1051251 w 1075696"/>
                  <a:gd name="connsiteY6" fmla="*/ 352185 h 1355897"/>
                  <a:gd name="connsiteX7" fmla="*/ 1075697 w 1075696"/>
                  <a:gd name="connsiteY7" fmla="*/ 328400 h 1355897"/>
                  <a:gd name="connsiteX8" fmla="*/ 1075697 w 1075696"/>
                  <a:gd name="connsiteY8" fmla="*/ 178422 h 1355897"/>
                  <a:gd name="connsiteX9" fmla="*/ 1075036 w 1075696"/>
                  <a:gd name="connsiteY9" fmla="*/ 28445 h 1355897"/>
                  <a:gd name="connsiteX10" fmla="*/ 1046626 w 1075696"/>
                  <a:gd name="connsiteY10" fmla="*/ 35 h 1355897"/>
                  <a:gd name="connsiteX11" fmla="*/ 896648 w 1075696"/>
                  <a:gd name="connsiteY11" fmla="*/ 35 h 1355897"/>
                  <a:gd name="connsiteX12" fmla="*/ 865596 w 1075696"/>
                  <a:gd name="connsiteY12" fmla="*/ 31088 h 1355897"/>
                  <a:gd name="connsiteX13" fmla="*/ 864935 w 1075696"/>
                  <a:gd name="connsiteY13" fmla="*/ 178422 h 1355897"/>
                  <a:gd name="connsiteX14" fmla="*/ 864935 w 1075696"/>
                  <a:gd name="connsiteY14" fmla="*/ 331043 h 1355897"/>
                  <a:gd name="connsiteX15" fmla="*/ 884095 w 1075696"/>
                  <a:gd name="connsiteY15" fmla="*/ 351524 h 1355897"/>
                  <a:gd name="connsiteX16" fmla="*/ 907880 w 1075696"/>
                  <a:gd name="connsiteY16" fmla="*/ 375970 h 1355897"/>
                  <a:gd name="connsiteX17" fmla="*/ 907220 w 1075696"/>
                  <a:gd name="connsiteY17" fmla="*/ 1171445 h 1355897"/>
                  <a:gd name="connsiteX18" fmla="*/ 861632 w 1075696"/>
                  <a:gd name="connsiteY18" fmla="*/ 1217033 h 1355897"/>
                  <a:gd name="connsiteX19" fmla="*/ 208206 w 1075696"/>
                  <a:gd name="connsiteY19" fmla="*/ 1217694 h 1355897"/>
                  <a:gd name="connsiteX20" fmla="*/ 171868 w 1075696"/>
                  <a:gd name="connsiteY20" fmla="*/ 1198533 h 1355897"/>
                  <a:gd name="connsiteX21" fmla="*/ 57568 w 1075696"/>
                  <a:gd name="connsiteY21" fmla="*/ 1166820 h 1355897"/>
                  <a:gd name="connsiteX22" fmla="*/ 748 w 1075696"/>
                  <a:gd name="connsiteY22" fmla="*/ 1269228 h 1355897"/>
                  <a:gd name="connsiteX23" fmla="*/ 82674 w 1075696"/>
                  <a:gd name="connsiteY23" fmla="*/ 1355118 h 1355897"/>
                  <a:gd name="connsiteX24" fmla="*/ 182439 w 1075696"/>
                  <a:gd name="connsiteY24" fmla="*/ 1296316 h 1355897"/>
                  <a:gd name="connsiteX25" fmla="*/ 220759 w 1075696"/>
                  <a:gd name="connsiteY25" fmla="*/ 1271210 h 1355897"/>
                  <a:gd name="connsiteX26" fmla="*/ 855025 w 1075696"/>
                  <a:gd name="connsiteY26" fmla="*/ 1271871 h 13558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075696" h="1355897">
                    <a:moveTo>
                      <a:pt x="855025" y="1271871"/>
                    </a:moveTo>
                    <a:cubicBezTo>
                      <a:pt x="896648" y="1272531"/>
                      <a:pt x="928362" y="1262621"/>
                      <a:pt x="958093" y="1234211"/>
                    </a:cubicBezTo>
                    <a:cubicBezTo>
                      <a:pt x="973289" y="1219676"/>
                      <a:pt x="979235" y="1206462"/>
                      <a:pt x="979235" y="1186641"/>
                    </a:cubicBezTo>
                    <a:cubicBezTo>
                      <a:pt x="978574" y="971255"/>
                      <a:pt x="978574" y="756529"/>
                      <a:pt x="978574" y="541143"/>
                    </a:cubicBezTo>
                    <a:cubicBezTo>
                      <a:pt x="978574" y="486966"/>
                      <a:pt x="979896" y="432129"/>
                      <a:pt x="977914" y="377952"/>
                    </a:cubicBezTo>
                    <a:cubicBezTo>
                      <a:pt x="977253" y="355488"/>
                      <a:pt x="985181" y="350203"/>
                      <a:pt x="1005663" y="351524"/>
                    </a:cubicBezTo>
                    <a:cubicBezTo>
                      <a:pt x="1020859" y="352845"/>
                      <a:pt x="1036055" y="350863"/>
                      <a:pt x="1051251" y="352185"/>
                    </a:cubicBezTo>
                    <a:cubicBezTo>
                      <a:pt x="1069750" y="353506"/>
                      <a:pt x="1075697" y="347560"/>
                      <a:pt x="1075697" y="328400"/>
                    </a:cubicBezTo>
                    <a:cubicBezTo>
                      <a:pt x="1074375" y="278187"/>
                      <a:pt x="1075697" y="228635"/>
                      <a:pt x="1075697" y="178422"/>
                    </a:cubicBezTo>
                    <a:cubicBezTo>
                      <a:pt x="1075697" y="128210"/>
                      <a:pt x="1074375" y="78657"/>
                      <a:pt x="1075036" y="28445"/>
                    </a:cubicBezTo>
                    <a:cubicBezTo>
                      <a:pt x="1075036" y="7303"/>
                      <a:pt x="1067108" y="35"/>
                      <a:pt x="1046626" y="35"/>
                    </a:cubicBezTo>
                    <a:cubicBezTo>
                      <a:pt x="996413" y="696"/>
                      <a:pt x="946861" y="1357"/>
                      <a:pt x="896648" y="35"/>
                    </a:cubicBezTo>
                    <a:cubicBezTo>
                      <a:pt x="873524" y="-626"/>
                      <a:pt x="864935" y="7964"/>
                      <a:pt x="865596" y="31088"/>
                    </a:cubicBezTo>
                    <a:cubicBezTo>
                      <a:pt x="866257" y="79979"/>
                      <a:pt x="865596" y="129531"/>
                      <a:pt x="864935" y="178422"/>
                    </a:cubicBezTo>
                    <a:cubicBezTo>
                      <a:pt x="864935" y="229296"/>
                      <a:pt x="865596" y="280169"/>
                      <a:pt x="864935" y="331043"/>
                    </a:cubicBezTo>
                    <a:cubicBezTo>
                      <a:pt x="864935" y="344917"/>
                      <a:pt x="867578" y="354167"/>
                      <a:pt x="884095" y="351524"/>
                    </a:cubicBezTo>
                    <a:cubicBezTo>
                      <a:pt x="903255" y="348881"/>
                      <a:pt x="907880" y="358131"/>
                      <a:pt x="907880" y="375970"/>
                    </a:cubicBezTo>
                    <a:cubicBezTo>
                      <a:pt x="907220" y="640908"/>
                      <a:pt x="907880" y="906507"/>
                      <a:pt x="907220" y="1171445"/>
                    </a:cubicBezTo>
                    <a:cubicBezTo>
                      <a:pt x="907220" y="1201837"/>
                      <a:pt x="892024" y="1217033"/>
                      <a:pt x="861632" y="1217033"/>
                    </a:cubicBezTo>
                    <a:cubicBezTo>
                      <a:pt x="643603" y="1217033"/>
                      <a:pt x="426235" y="1217033"/>
                      <a:pt x="208206" y="1217694"/>
                    </a:cubicBezTo>
                    <a:cubicBezTo>
                      <a:pt x="191688" y="1217694"/>
                      <a:pt x="181117" y="1213730"/>
                      <a:pt x="171868" y="1198533"/>
                    </a:cubicBezTo>
                    <a:cubicBezTo>
                      <a:pt x="148743" y="1162195"/>
                      <a:pt x="99852" y="1150303"/>
                      <a:pt x="57568" y="1166820"/>
                    </a:cubicBezTo>
                    <a:cubicBezTo>
                      <a:pt x="18587" y="1182016"/>
                      <a:pt x="-4538" y="1224300"/>
                      <a:pt x="748" y="1269228"/>
                    </a:cubicBezTo>
                    <a:cubicBezTo>
                      <a:pt x="6694" y="1316798"/>
                      <a:pt x="37747" y="1349832"/>
                      <a:pt x="82674" y="1355118"/>
                    </a:cubicBezTo>
                    <a:cubicBezTo>
                      <a:pt x="128262" y="1360403"/>
                      <a:pt x="169885" y="1338600"/>
                      <a:pt x="182439" y="1296316"/>
                    </a:cubicBezTo>
                    <a:cubicBezTo>
                      <a:pt x="189706" y="1273853"/>
                      <a:pt x="201599" y="1271210"/>
                      <a:pt x="220759" y="1271210"/>
                    </a:cubicBezTo>
                    <a:cubicBezTo>
                      <a:pt x="431520" y="1271210"/>
                      <a:pt x="643603" y="1269889"/>
                      <a:pt x="855025" y="1271871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xmlns="" id="{899869F7-7F70-43EC-97C3-A531CD669C49}"/>
                  </a:ext>
                </a:extLst>
              </p:cNvPr>
              <p:cNvSpPr/>
              <p:nvPr/>
            </p:nvSpPr>
            <p:spPr>
              <a:xfrm flipH="1">
                <a:off x="1924341" y="5139374"/>
                <a:ext cx="576100" cy="1118127"/>
              </a:xfrm>
              <a:custGeom>
                <a:avLst/>
                <a:gdLst>
                  <a:gd name="connsiteX0" fmla="*/ 97540 w 576100"/>
                  <a:gd name="connsiteY0" fmla="*/ 19 h 1118127"/>
                  <a:gd name="connsiteX1" fmla="*/ 17276 w 576100"/>
                  <a:gd name="connsiteY1" fmla="*/ 19 h 1118127"/>
                  <a:gd name="connsiteX2" fmla="*/ 360 w 576100"/>
                  <a:gd name="connsiteY2" fmla="*/ 16936 h 1118127"/>
                  <a:gd name="connsiteX3" fmla="*/ 0 w 576100"/>
                  <a:gd name="connsiteY3" fmla="*/ 97199 h 1118127"/>
                  <a:gd name="connsiteX4" fmla="*/ 0 w 576100"/>
                  <a:gd name="connsiteY4" fmla="*/ 179982 h 1118127"/>
                  <a:gd name="connsiteX5" fmla="*/ 11517 w 576100"/>
                  <a:gd name="connsiteY5" fmla="*/ 191500 h 1118127"/>
                  <a:gd name="connsiteX6" fmla="*/ 49922 w 576100"/>
                  <a:gd name="connsiteY6" fmla="*/ 191650 h 1118127"/>
                  <a:gd name="connsiteX7" fmla="*/ 46244 w 576100"/>
                  <a:gd name="connsiteY7" fmla="*/ 192570 h 1118127"/>
                  <a:gd name="connsiteX8" fmla="*/ 43182 w 576100"/>
                  <a:gd name="connsiteY8" fmla="*/ 207687 h 1118127"/>
                  <a:gd name="connsiteX9" fmla="*/ 43496 w 576100"/>
                  <a:gd name="connsiteY9" fmla="*/ 1059632 h 1118127"/>
                  <a:gd name="connsiteX10" fmla="*/ 60140 w 576100"/>
                  <a:gd name="connsiteY10" fmla="*/ 1077988 h 1118127"/>
                  <a:gd name="connsiteX11" fmla="*/ 471203 w 576100"/>
                  <a:gd name="connsiteY11" fmla="*/ 1077988 h 1118127"/>
                  <a:gd name="connsiteX12" fmla="*/ 488789 w 576100"/>
                  <a:gd name="connsiteY12" fmla="*/ 1080147 h 1118127"/>
                  <a:gd name="connsiteX13" fmla="*/ 522076 w 576100"/>
                  <a:gd name="connsiteY13" fmla="*/ 1117220 h 1118127"/>
                  <a:gd name="connsiteX14" fmla="*/ 573890 w 576100"/>
                  <a:gd name="connsiteY14" fmla="*/ 1082307 h 1118127"/>
                  <a:gd name="connsiteX15" fmla="*/ 550967 w 576100"/>
                  <a:gd name="connsiteY15" fmla="*/ 1016440 h 1118127"/>
                  <a:gd name="connsiteX16" fmla="*/ 491615 w 576100"/>
                  <a:gd name="connsiteY16" fmla="*/ 1038036 h 1118127"/>
                  <a:gd name="connsiteX17" fmla="*/ 94369 w 576100"/>
                  <a:gd name="connsiteY17" fmla="*/ 1038396 h 1118127"/>
                  <a:gd name="connsiteX18" fmla="*/ 78039 w 576100"/>
                  <a:gd name="connsiteY18" fmla="*/ 1019680 h 1118127"/>
                  <a:gd name="connsiteX19" fmla="*/ 78039 w 576100"/>
                  <a:gd name="connsiteY19" fmla="*/ 211286 h 1118127"/>
                  <a:gd name="connsiteX20" fmla="*/ 76642 w 576100"/>
                  <a:gd name="connsiteY20" fmla="*/ 191755 h 1118127"/>
                  <a:gd name="connsiteX21" fmla="*/ 103299 w 576100"/>
                  <a:gd name="connsiteY21" fmla="*/ 191860 h 1118127"/>
                  <a:gd name="connsiteX22" fmla="*/ 114817 w 576100"/>
                  <a:gd name="connsiteY22" fmla="*/ 179982 h 1118127"/>
                  <a:gd name="connsiteX23" fmla="*/ 115177 w 576100"/>
                  <a:gd name="connsiteY23" fmla="*/ 97199 h 1118127"/>
                  <a:gd name="connsiteX24" fmla="*/ 114817 w 576100"/>
                  <a:gd name="connsiteY24" fmla="*/ 16936 h 1118127"/>
                  <a:gd name="connsiteX25" fmla="*/ 97540 w 576100"/>
                  <a:gd name="connsiteY25" fmla="*/ 19 h 1118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76100" h="1118127">
                    <a:moveTo>
                      <a:pt x="97540" y="19"/>
                    </a:moveTo>
                    <a:cubicBezTo>
                      <a:pt x="70905" y="739"/>
                      <a:pt x="43911" y="739"/>
                      <a:pt x="17276" y="19"/>
                    </a:cubicBezTo>
                    <a:cubicBezTo>
                      <a:pt x="4679" y="-341"/>
                      <a:pt x="0" y="4338"/>
                      <a:pt x="360" y="16936"/>
                    </a:cubicBezTo>
                    <a:cubicBezTo>
                      <a:pt x="720" y="43570"/>
                      <a:pt x="360" y="70564"/>
                      <a:pt x="0" y="97199"/>
                    </a:cubicBezTo>
                    <a:cubicBezTo>
                      <a:pt x="0" y="124913"/>
                      <a:pt x="360" y="152627"/>
                      <a:pt x="0" y="179982"/>
                    </a:cubicBezTo>
                    <a:cubicBezTo>
                      <a:pt x="0" y="188980"/>
                      <a:pt x="2879" y="191500"/>
                      <a:pt x="11517" y="191500"/>
                    </a:cubicBezTo>
                    <a:lnTo>
                      <a:pt x="49922" y="191650"/>
                    </a:lnTo>
                    <a:lnTo>
                      <a:pt x="46244" y="192570"/>
                    </a:lnTo>
                    <a:cubicBezTo>
                      <a:pt x="43889" y="195449"/>
                      <a:pt x="43182" y="200308"/>
                      <a:pt x="43182" y="207687"/>
                    </a:cubicBezTo>
                    <a:cubicBezTo>
                      <a:pt x="43496" y="491668"/>
                      <a:pt x="43496" y="775651"/>
                      <a:pt x="43496" y="1059632"/>
                    </a:cubicBezTo>
                    <a:cubicBezTo>
                      <a:pt x="43496" y="1079428"/>
                      <a:pt x="40670" y="1077988"/>
                      <a:pt x="60140" y="1077988"/>
                    </a:cubicBezTo>
                    <a:cubicBezTo>
                      <a:pt x="197056" y="1077988"/>
                      <a:pt x="334287" y="1077988"/>
                      <a:pt x="471203" y="1077988"/>
                    </a:cubicBezTo>
                    <a:cubicBezTo>
                      <a:pt x="477170" y="1077988"/>
                      <a:pt x="483136" y="1076548"/>
                      <a:pt x="488789" y="1080147"/>
                    </a:cubicBezTo>
                    <a:cubicBezTo>
                      <a:pt x="492871" y="1100664"/>
                      <a:pt x="505119" y="1113981"/>
                      <a:pt x="522076" y="1117220"/>
                    </a:cubicBezTo>
                    <a:cubicBezTo>
                      <a:pt x="546884" y="1121899"/>
                      <a:pt x="566982" y="1108222"/>
                      <a:pt x="573890" y="1082307"/>
                    </a:cubicBezTo>
                    <a:cubicBezTo>
                      <a:pt x="580799" y="1055673"/>
                      <a:pt x="571064" y="1026879"/>
                      <a:pt x="550967" y="1016440"/>
                    </a:cubicBezTo>
                    <a:cubicBezTo>
                      <a:pt x="528671" y="1004923"/>
                      <a:pt x="505432" y="1013201"/>
                      <a:pt x="491615" y="1038036"/>
                    </a:cubicBezTo>
                    <a:cubicBezTo>
                      <a:pt x="359095" y="1038036"/>
                      <a:pt x="226889" y="1038396"/>
                      <a:pt x="94369" y="1038396"/>
                    </a:cubicBezTo>
                    <a:cubicBezTo>
                      <a:pt x="78039" y="1038396"/>
                      <a:pt x="78039" y="1038396"/>
                      <a:pt x="78039" y="1019680"/>
                    </a:cubicBezTo>
                    <a:cubicBezTo>
                      <a:pt x="78039" y="750095"/>
                      <a:pt x="78039" y="480871"/>
                      <a:pt x="78039" y="211286"/>
                    </a:cubicBezTo>
                    <a:lnTo>
                      <a:pt x="76642" y="191755"/>
                    </a:lnTo>
                    <a:lnTo>
                      <a:pt x="103299" y="191860"/>
                    </a:lnTo>
                    <a:cubicBezTo>
                      <a:pt x="112297" y="191860"/>
                      <a:pt x="114817" y="188620"/>
                      <a:pt x="114817" y="179982"/>
                    </a:cubicBezTo>
                    <a:cubicBezTo>
                      <a:pt x="114456" y="152268"/>
                      <a:pt x="114817" y="124553"/>
                      <a:pt x="115177" y="97199"/>
                    </a:cubicBezTo>
                    <a:cubicBezTo>
                      <a:pt x="115177" y="70564"/>
                      <a:pt x="114456" y="43570"/>
                      <a:pt x="114817" y="16936"/>
                    </a:cubicBezTo>
                    <a:cubicBezTo>
                      <a:pt x="115177" y="3978"/>
                      <a:pt x="110137" y="19"/>
                      <a:pt x="97540" y="19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xmlns="" id="{6585459A-FF7E-4A4B-B080-F4E91E9E8C31}"/>
                  </a:ext>
                </a:extLst>
              </p:cNvPr>
              <p:cNvSpPr/>
              <p:nvPr/>
            </p:nvSpPr>
            <p:spPr>
              <a:xfrm flipH="1">
                <a:off x="2778637" y="5139374"/>
                <a:ext cx="120656" cy="1100593"/>
              </a:xfrm>
              <a:custGeom>
                <a:avLst/>
                <a:gdLst>
                  <a:gd name="connsiteX0" fmla="*/ 102279 w 120656"/>
                  <a:gd name="connsiteY0" fmla="*/ 19 h 1100593"/>
                  <a:gd name="connsiteX1" fmla="*/ 22016 w 120656"/>
                  <a:gd name="connsiteY1" fmla="*/ 19 h 1100593"/>
                  <a:gd name="connsiteX2" fmla="*/ 4020 w 120656"/>
                  <a:gd name="connsiteY2" fmla="*/ 17656 h 1100593"/>
                  <a:gd name="connsiteX3" fmla="*/ 4020 w 120656"/>
                  <a:gd name="connsiteY3" fmla="*/ 96480 h 1100593"/>
                  <a:gd name="connsiteX4" fmla="*/ 4379 w 120656"/>
                  <a:gd name="connsiteY4" fmla="*/ 177823 h 1100593"/>
                  <a:gd name="connsiteX5" fmla="*/ 18417 w 120656"/>
                  <a:gd name="connsiteY5" fmla="*/ 191500 h 1100593"/>
                  <a:gd name="connsiteX6" fmla="*/ 57596 w 120656"/>
                  <a:gd name="connsiteY6" fmla="*/ 191500 h 1100593"/>
                  <a:gd name="connsiteX7" fmla="*/ 52440 w 120656"/>
                  <a:gd name="connsiteY7" fmla="*/ 193064 h 1100593"/>
                  <a:gd name="connsiteX8" fmla="*/ 49741 w 120656"/>
                  <a:gd name="connsiteY8" fmla="*/ 206606 h 1100593"/>
                  <a:gd name="connsiteX9" fmla="*/ 50100 w 120656"/>
                  <a:gd name="connsiteY9" fmla="*/ 975408 h 1100593"/>
                  <a:gd name="connsiteX10" fmla="*/ 34624 w 120656"/>
                  <a:gd name="connsiteY10" fmla="*/ 997004 h 1100593"/>
                  <a:gd name="connsiteX11" fmla="*/ 11948 w 120656"/>
                  <a:gd name="connsiteY11" fmla="*/ 1011761 h 1100593"/>
                  <a:gd name="connsiteX12" fmla="*/ 16627 w 120656"/>
                  <a:gd name="connsiteY12" fmla="*/ 1087705 h 1100593"/>
                  <a:gd name="connsiteX13" fmla="*/ 88253 w 120656"/>
                  <a:gd name="connsiteY13" fmla="*/ 1085905 h 1100593"/>
                  <a:gd name="connsiteX14" fmla="*/ 88613 w 120656"/>
                  <a:gd name="connsiteY14" fmla="*/ 1009241 h 1100593"/>
                  <a:gd name="connsiteX15" fmla="*/ 79974 w 120656"/>
                  <a:gd name="connsiteY15" fmla="*/ 984766 h 1100593"/>
                  <a:gd name="connsiteX16" fmla="*/ 79974 w 120656"/>
                  <a:gd name="connsiteY16" fmla="*/ 596766 h 1100593"/>
                  <a:gd name="connsiteX17" fmla="*/ 79974 w 120656"/>
                  <a:gd name="connsiteY17" fmla="*/ 204447 h 1100593"/>
                  <a:gd name="connsiteX18" fmla="*/ 77680 w 120656"/>
                  <a:gd name="connsiteY18" fmla="*/ 192929 h 1100593"/>
                  <a:gd name="connsiteX19" fmla="*/ 73441 w 120656"/>
                  <a:gd name="connsiteY19" fmla="*/ 191500 h 1100593"/>
                  <a:gd name="connsiteX20" fmla="*/ 105879 w 120656"/>
                  <a:gd name="connsiteY20" fmla="*/ 191500 h 1100593"/>
                  <a:gd name="connsiteX21" fmla="*/ 119916 w 120656"/>
                  <a:gd name="connsiteY21" fmla="*/ 177463 h 1100593"/>
                  <a:gd name="connsiteX22" fmla="*/ 120636 w 120656"/>
                  <a:gd name="connsiteY22" fmla="*/ 96120 h 1100593"/>
                  <a:gd name="connsiteX23" fmla="*/ 120636 w 120656"/>
                  <a:gd name="connsiteY23" fmla="*/ 19096 h 1100593"/>
                  <a:gd name="connsiteX24" fmla="*/ 102279 w 120656"/>
                  <a:gd name="connsiteY24" fmla="*/ 19 h 1100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20656" h="1100593">
                    <a:moveTo>
                      <a:pt x="102279" y="19"/>
                    </a:moveTo>
                    <a:cubicBezTo>
                      <a:pt x="75645" y="740"/>
                      <a:pt x="48651" y="740"/>
                      <a:pt x="22016" y="19"/>
                    </a:cubicBezTo>
                    <a:cubicBezTo>
                      <a:pt x="9059" y="-341"/>
                      <a:pt x="3660" y="4339"/>
                      <a:pt x="4020" y="17656"/>
                    </a:cubicBezTo>
                    <a:cubicBezTo>
                      <a:pt x="4740" y="43931"/>
                      <a:pt x="4020" y="70205"/>
                      <a:pt x="4020" y="96480"/>
                    </a:cubicBezTo>
                    <a:cubicBezTo>
                      <a:pt x="4379" y="123474"/>
                      <a:pt x="5100" y="150829"/>
                      <a:pt x="4379" y="177823"/>
                    </a:cubicBezTo>
                    <a:cubicBezTo>
                      <a:pt x="4020" y="188981"/>
                      <a:pt x="7979" y="191860"/>
                      <a:pt x="18417" y="191500"/>
                    </a:cubicBezTo>
                    <a:lnTo>
                      <a:pt x="57596" y="191500"/>
                    </a:lnTo>
                    <a:lnTo>
                      <a:pt x="52440" y="193064"/>
                    </a:lnTo>
                    <a:cubicBezTo>
                      <a:pt x="50191" y="195989"/>
                      <a:pt x="49741" y="200488"/>
                      <a:pt x="49741" y="206606"/>
                    </a:cubicBezTo>
                    <a:cubicBezTo>
                      <a:pt x="50100" y="462874"/>
                      <a:pt x="49741" y="719141"/>
                      <a:pt x="50100" y="975408"/>
                    </a:cubicBezTo>
                    <a:cubicBezTo>
                      <a:pt x="50100" y="987286"/>
                      <a:pt x="49381" y="995564"/>
                      <a:pt x="34624" y="997004"/>
                    </a:cubicBezTo>
                    <a:cubicBezTo>
                      <a:pt x="25266" y="997724"/>
                      <a:pt x="18067" y="1004562"/>
                      <a:pt x="11948" y="1011761"/>
                    </a:cubicBezTo>
                    <a:cubicBezTo>
                      <a:pt x="-5688" y="1033716"/>
                      <a:pt x="-3529" y="1068989"/>
                      <a:pt x="16627" y="1087705"/>
                    </a:cubicBezTo>
                    <a:cubicBezTo>
                      <a:pt x="36064" y="1105702"/>
                      <a:pt x="69897" y="1104622"/>
                      <a:pt x="88253" y="1085905"/>
                    </a:cubicBezTo>
                    <a:cubicBezTo>
                      <a:pt x="108048" y="1066109"/>
                      <a:pt x="109128" y="1029397"/>
                      <a:pt x="88613" y="1009241"/>
                    </a:cubicBezTo>
                    <a:cubicBezTo>
                      <a:pt x="81414" y="1001683"/>
                      <a:pt x="79974" y="994485"/>
                      <a:pt x="79974" y="984766"/>
                    </a:cubicBezTo>
                    <a:cubicBezTo>
                      <a:pt x="79974" y="855553"/>
                      <a:pt x="79974" y="725980"/>
                      <a:pt x="79974" y="596766"/>
                    </a:cubicBezTo>
                    <a:cubicBezTo>
                      <a:pt x="79974" y="466113"/>
                      <a:pt x="79974" y="335100"/>
                      <a:pt x="79974" y="204447"/>
                    </a:cubicBezTo>
                    <a:cubicBezTo>
                      <a:pt x="79974" y="199228"/>
                      <a:pt x="79614" y="195449"/>
                      <a:pt x="77680" y="192929"/>
                    </a:cubicBezTo>
                    <a:lnTo>
                      <a:pt x="73441" y="191500"/>
                    </a:lnTo>
                    <a:lnTo>
                      <a:pt x="105879" y="191500"/>
                    </a:lnTo>
                    <a:cubicBezTo>
                      <a:pt x="116677" y="191860"/>
                      <a:pt x="119916" y="188261"/>
                      <a:pt x="119916" y="177463"/>
                    </a:cubicBezTo>
                    <a:cubicBezTo>
                      <a:pt x="119916" y="150469"/>
                      <a:pt x="118116" y="123114"/>
                      <a:pt x="120636" y="96120"/>
                    </a:cubicBezTo>
                    <a:cubicBezTo>
                      <a:pt x="120636" y="70565"/>
                      <a:pt x="119916" y="45010"/>
                      <a:pt x="120636" y="19096"/>
                    </a:cubicBezTo>
                    <a:cubicBezTo>
                      <a:pt x="120995" y="5419"/>
                      <a:pt x="116677" y="-341"/>
                      <a:pt x="102279" y="19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xmlns="" id="{2C6A12CB-A937-425D-BCA3-A5BB1CB57193}"/>
                  </a:ext>
                </a:extLst>
              </p:cNvPr>
              <p:cNvSpPr/>
              <p:nvPr/>
            </p:nvSpPr>
            <p:spPr>
              <a:xfrm flipH="1">
                <a:off x="1405312" y="5139374"/>
                <a:ext cx="689866" cy="864745"/>
              </a:xfrm>
              <a:custGeom>
                <a:avLst/>
                <a:gdLst>
                  <a:gd name="connsiteX0" fmla="*/ 50409 w 689866"/>
                  <a:gd name="connsiteY0" fmla="*/ 189897 h 864745"/>
                  <a:gd name="connsiteX1" fmla="*/ 42131 w 689866"/>
                  <a:gd name="connsiteY1" fmla="*/ 205149 h 864745"/>
                  <a:gd name="connsiteX2" fmla="*/ 42131 w 689866"/>
                  <a:gd name="connsiteY2" fmla="*/ 505687 h 864745"/>
                  <a:gd name="connsiteX3" fmla="*/ 41771 w 689866"/>
                  <a:gd name="connsiteY3" fmla="*/ 803346 h 864745"/>
                  <a:gd name="connsiteX4" fmla="*/ 59768 w 689866"/>
                  <a:gd name="connsiteY4" fmla="*/ 822062 h 864745"/>
                  <a:gd name="connsiteX5" fmla="*/ 571582 w 689866"/>
                  <a:gd name="connsiteY5" fmla="*/ 821702 h 864745"/>
                  <a:gd name="connsiteX6" fmla="*/ 591018 w 689866"/>
                  <a:gd name="connsiteY6" fmla="*/ 833580 h 864745"/>
                  <a:gd name="connsiteX7" fmla="*/ 648966 w 689866"/>
                  <a:gd name="connsiteY7" fmla="*/ 863814 h 864745"/>
                  <a:gd name="connsiteX8" fmla="*/ 689638 w 689866"/>
                  <a:gd name="connsiteY8" fmla="*/ 816663 h 864745"/>
                  <a:gd name="connsiteX9" fmla="*/ 656525 w 689866"/>
                  <a:gd name="connsiteY9" fmla="*/ 760874 h 864745"/>
                  <a:gd name="connsiteX10" fmla="*/ 595338 w 689866"/>
                  <a:gd name="connsiteY10" fmla="*/ 781390 h 864745"/>
                  <a:gd name="connsiteX11" fmla="*/ 575542 w 689866"/>
                  <a:gd name="connsiteY11" fmla="*/ 791828 h 864745"/>
                  <a:gd name="connsiteX12" fmla="*/ 88201 w 689866"/>
                  <a:gd name="connsiteY12" fmla="*/ 791828 h 864745"/>
                  <a:gd name="connsiteX13" fmla="*/ 71645 w 689866"/>
                  <a:gd name="connsiteY13" fmla="*/ 774552 h 864745"/>
                  <a:gd name="connsiteX14" fmla="*/ 72005 w 689866"/>
                  <a:gd name="connsiteY14" fmla="*/ 210187 h 864745"/>
                  <a:gd name="connsiteX15" fmla="*/ 72005 w 689866"/>
                  <a:gd name="connsiteY15" fmla="*/ 197230 h 864745"/>
                  <a:gd name="connsiteX16" fmla="*/ 68405 w 689866"/>
                  <a:gd name="connsiteY16" fmla="*/ 190031 h 864745"/>
                  <a:gd name="connsiteX17" fmla="*/ 50409 w 689866"/>
                  <a:gd name="connsiteY17" fmla="*/ 189897 h 864745"/>
                  <a:gd name="connsiteX18" fmla="*/ 100079 w 689866"/>
                  <a:gd name="connsiteY18" fmla="*/ 0 h 864745"/>
                  <a:gd name="connsiteX19" fmla="*/ 14057 w 689866"/>
                  <a:gd name="connsiteY19" fmla="*/ 0 h 864745"/>
                  <a:gd name="connsiteX20" fmla="*/ 19 w 689866"/>
                  <a:gd name="connsiteY20" fmla="*/ 14037 h 864745"/>
                  <a:gd name="connsiteX21" fmla="*/ 739 w 689866"/>
                  <a:gd name="connsiteY21" fmla="*/ 95381 h 864745"/>
                  <a:gd name="connsiteX22" fmla="*/ 2899 w 689866"/>
                  <a:gd name="connsiteY22" fmla="*/ 114097 h 864745"/>
                  <a:gd name="connsiteX23" fmla="*/ 2899 w 689866"/>
                  <a:gd name="connsiteY23" fmla="*/ 175284 h 864745"/>
                  <a:gd name="connsiteX24" fmla="*/ 16576 w 689866"/>
                  <a:gd name="connsiteY24" fmla="*/ 189321 h 864745"/>
                  <a:gd name="connsiteX25" fmla="*/ 112676 w 689866"/>
                  <a:gd name="connsiteY25" fmla="*/ 188601 h 864745"/>
                  <a:gd name="connsiteX26" fmla="*/ 114116 w 689866"/>
                  <a:gd name="connsiteY26" fmla="*/ 15477 h 864745"/>
                  <a:gd name="connsiteX27" fmla="*/ 100079 w 689866"/>
                  <a:gd name="connsiteY27" fmla="*/ 0 h 864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89866" h="864745">
                    <a:moveTo>
                      <a:pt x="50409" y="189897"/>
                    </a:moveTo>
                    <a:cubicBezTo>
                      <a:pt x="45460" y="192731"/>
                      <a:pt x="42131" y="198130"/>
                      <a:pt x="42131" y="205149"/>
                    </a:cubicBezTo>
                    <a:cubicBezTo>
                      <a:pt x="42131" y="305208"/>
                      <a:pt x="42131" y="405628"/>
                      <a:pt x="42131" y="505687"/>
                    </a:cubicBezTo>
                    <a:cubicBezTo>
                      <a:pt x="42131" y="605027"/>
                      <a:pt x="42491" y="704006"/>
                      <a:pt x="41771" y="803346"/>
                    </a:cubicBezTo>
                    <a:cubicBezTo>
                      <a:pt x="41771" y="817743"/>
                      <a:pt x="44650" y="822062"/>
                      <a:pt x="59768" y="822062"/>
                    </a:cubicBezTo>
                    <a:cubicBezTo>
                      <a:pt x="230372" y="821342"/>
                      <a:pt x="400977" y="821702"/>
                      <a:pt x="571582" y="821702"/>
                    </a:cubicBezTo>
                    <a:cubicBezTo>
                      <a:pt x="580940" y="821702"/>
                      <a:pt x="587059" y="822422"/>
                      <a:pt x="591018" y="833580"/>
                    </a:cubicBezTo>
                    <a:cubicBezTo>
                      <a:pt x="599296" y="857335"/>
                      <a:pt x="621972" y="868133"/>
                      <a:pt x="648966" y="863814"/>
                    </a:cubicBezTo>
                    <a:cubicBezTo>
                      <a:pt x="671282" y="860214"/>
                      <a:pt x="687478" y="841498"/>
                      <a:pt x="689638" y="816663"/>
                    </a:cubicBezTo>
                    <a:cubicBezTo>
                      <a:pt x="691798" y="790388"/>
                      <a:pt x="678480" y="768433"/>
                      <a:pt x="656525" y="760874"/>
                    </a:cubicBezTo>
                    <a:cubicBezTo>
                      <a:pt x="632770" y="752956"/>
                      <a:pt x="607215" y="760515"/>
                      <a:pt x="595338" y="781390"/>
                    </a:cubicBezTo>
                    <a:cubicBezTo>
                      <a:pt x="590298" y="790029"/>
                      <a:pt x="584899" y="791828"/>
                      <a:pt x="575542" y="791828"/>
                    </a:cubicBezTo>
                    <a:cubicBezTo>
                      <a:pt x="413215" y="791468"/>
                      <a:pt x="250888" y="791468"/>
                      <a:pt x="88201" y="791828"/>
                    </a:cubicBezTo>
                    <a:cubicBezTo>
                      <a:pt x="74164" y="791828"/>
                      <a:pt x="71645" y="787509"/>
                      <a:pt x="71645" y="774552"/>
                    </a:cubicBezTo>
                    <a:cubicBezTo>
                      <a:pt x="72005" y="586310"/>
                      <a:pt x="72005" y="398069"/>
                      <a:pt x="72005" y="210187"/>
                    </a:cubicBezTo>
                    <a:cubicBezTo>
                      <a:pt x="72005" y="205869"/>
                      <a:pt x="72005" y="201550"/>
                      <a:pt x="72005" y="197230"/>
                    </a:cubicBezTo>
                    <a:cubicBezTo>
                      <a:pt x="72005" y="194351"/>
                      <a:pt x="71645" y="191471"/>
                      <a:pt x="68405" y="190031"/>
                    </a:cubicBezTo>
                    <a:cubicBezTo>
                      <a:pt x="61927" y="186792"/>
                      <a:pt x="55358" y="187062"/>
                      <a:pt x="50409" y="189897"/>
                    </a:cubicBezTo>
                    <a:close/>
                    <a:moveTo>
                      <a:pt x="100079" y="0"/>
                    </a:moveTo>
                    <a:cubicBezTo>
                      <a:pt x="71285" y="360"/>
                      <a:pt x="42851" y="360"/>
                      <a:pt x="14057" y="0"/>
                    </a:cubicBezTo>
                    <a:cubicBezTo>
                      <a:pt x="4339" y="0"/>
                      <a:pt x="-341" y="4319"/>
                      <a:pt x="19" y="14037"/>
                    </a:cubicBezTo>
                    <a:cubicBezTo>
                      <a:pt x="379" y="41032"/>
                      <a:pt x="379" y="68386"/>
                      <a:pt x="739" y="95381"/>
                    </a:cubicBezTo>
                    <a:cubicBezTo>
                      <a:pt x="3618" y="101499"/>
                      <a:pt x="2899" y="107618"/>
                      <a:pt x="2899" y="114097"/>
                    </a:cubicBezTo>
                    <a:cubicBezTo>
                      <a:pt x="2899" y="134612"/>
                      <a:pt x="3259" y="154768"/>
                      <a:pt x="2899" y="175284"/>
                    </a:cubicBezTo>
                    <a:cubicBezTo>
                      <a:pt x="2899" y="185362"/>
                      <a:pt x="6498" y="189681"/>
                      <a:pt x="16576" y="189321"/>
                    </a:cubicBezTo>
                    <a:cubicBezTo>
                      <a:pt x="48609" y="188961"/>
                      <a:pt x="80643" y="188961"/>
                      <a:pt x="112676" y="188601"/>
                    </a:cubicBezTo>
                    <a:cubicBezTo>
                      <a:pt x="113036" y="131013"/>
                      <a:pt x="113396" y="73065"/>
                      <a:pt x="114116" y="15477"/>
                    </a:cubicBezTo>
                    <a:cubicBezTo>
                      <a:pt x="114116" y="5399"/>
                      <a:pt x="111237" y="0"/>
                      <a:pt x="100079" y="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xmlns="" id="{71F5C56A-4D65-45BB-ADFB-4902606EA2E5}"/>
                </a:ext>
              </a:extLst>
            </p:cNvPr>
            <p:cNvGrpSpPr/>
            <p:nvPr userDrawn="1"/>
          </p:nvGrpSpPr>
          <p:grpSpPr>
            <a:xfrm>
              <a:off x="548226" y="1602802"/>
              <a:ext cx="944002" cy="3757883"/>
              <a:chOff x="655230" y="1602802"/>
              <a:chExt cx="944002" cy="3757883"/>
            </a:xfrm>
            <a:grpFill/>
          </p:grpSpPr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xmlns="" id="{14CFE449-955F-4128-94F3-2CACBE8BB46B}"/>
                  </a:ext>
                </a:extLst>
              </p:cNvPr>
              <p:cNvSpPr/>
              <p:nvPr userDrawn="1"/>
            </p:nvSpPr>
            <p:spPr>
              <a:xfrm flipH="1">
                <a:off x="830109" y="3005304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xmlns="" id="{C36CAA8C-CBDE-4BC9-ADAC-9B9B329BE1DC}"/>
                  </a:ext>
                </a:extLst>
              </p:cNvPr>
              <p:cNvSpPr/>
              <p:nvPr userDrawn="1"/>
            </p:nvSpPr>
            <p:spPr>
              <a:xfrm flipH="1">
                <a:off x="955830" y="4190397"/>
                <a:ext cx="643402" cy="634359"/>
              </a:xfrm>
              <a:custGeom>
                <a:avLst/>
                <a:gdLst>
                  <a:gd name="connsiteX0" fmla="*/ 1129160 w 1181053"/>
                  <a:gd name="connsiteY0" fmla="*/ 979148 h 1164453"/>
                  <a:gd name="connsiteX1" fmla="*/ 1108019 w 1181053"/>
                  <a:gd name="connsiteY1" fmla="*/ 942810 h 1164453"/>
                  <a:gd name="connsiteX2" fmla="*/ 1109340 w 1181053"/>
                  <a:gd name="connsiteY2" fmla="*/ 104390 h 1164453"/>
                  <a:gd name="connsiteX3" fmla="*/ 1074984 w 1181053"/>
                  <a:gd name="connsiteY3" fmla="*/ 71355 h 1164453"/>
                  <a:gd name="connsiteX4" fmla="*/ 383898 w 1181053"/>
                  <a:gd name="connsiteY4" fmla="*/ 72016 h 1164453"/>
                  <a:gd name="connsiteX5" fmla="*/ 349542 w 1181053"/>
                  <a:gd name="connsiteY5" fmla="*/ 69373 h 1164453"/>
                  <a:gd name="connsiteX6" fmla="*/ 348221 w 1181053"/>
                  <a:gd name="connsiteY6" fmla="*/ 1321 h 1164453"/>
                  <a:gd name="connsiteX7" fmla="*/ 337650 w 1181053"/>
                  <a:gd name="connsiteY7" fmla="*/ 1982 h 1164453"/>
                  <a:gd name="connsiteX8" fmla="*/ 32409 w 1181053"/>
                  <a:gd name="connsiteY8" fmla="*/ 0 h 1164453"/>
                  <a:gd name="connsiteX9" fmla="*/ 35 w 1181053"/>
                  <a:gd name="connsiteY9" fmla="*/ 30392 h 1164453"/>
                  <a:gd name="connsiteX10" fmla="*/ 35 w 1181053"/>
                  <a:gd name="connsiteY10" fmla="*/ 180369 h 1164453"/>
                  <a:gd name="connsiteX11" fmla="*/ 29766 w 1181053"/>
                  <a:gd name="connsiteY11" fmla="*/ 210101 h 1164453"/>
                  <a:gd name="connsiteX12" fmla="*/ 177101 w 1181053"/>
                  <a:gd name="connsiteY12" fmla="*/ 210101 h 1164453"/>
                  <a:gd name="connsiteX13" fmla="*/ 292062 w 1181053"/>
                  <a:gd name="connsiteY13" fmla="*/ 209440 h 1164453"/>
                  <a:gd name="connsiteX14" fmla="*/ 349542 w 1181053"/>
                  <a:gd name="connsiteY14" fmla="*/ 147996 h 1164453"/>
                  <a:gd name="connsiteX15" fmla="*/ 381256 w 1181053"/>
                  <a:gd name="connsiteY15" fmla="*/ 146014 h 1164453"/>
                  <a:gd name="connsiteX16" fmla="*/ 1021467 w 1181053"/>
                  <a:gd name="connsiteY16" fmla="*/ 145353 h 1164453"/>
                  <a:gd name="connsiteX17" fmla="*/ 1054502 w 1181053"/>
                  <a:gd name="connsiteY17" fmla="*/ 177066 h 1164453"/>
                  <a:gd name="connsiteX18" fmla="*/ 1054502 w 1181053"/>
                  <a:gd name="connsiteY18" fmla="*/ 945453 h 1164453"/>
                  <a:gd name="connsiteX19" fmla="*/ 1032699 w 1181053"/>
                  <a:gd name="connsiteY19" fmla="*/ 985755 h 1164453"/>
                  <a:gd name="connsiteX20" fmla="*/ 997022 w 1181053"/>
                  <a:gd name="connsiteY20" fmla="*/ 1102037 h 1164453"/>
                  <a:gd name="connsiteX21" fmla="*/ 1094805 w 1181053"/>
                  <a:gd name="connsiteY21" fmla="*/ 1164142 h 1164453"/>
                  <a:gd name="connsiteX22" fmla="*/ 1178712 w 1181053"/>
                  <a:gd name="connsiteY22" fmla="*/ 1090145 h 1164453"/>
                  <a:gd name="connsiteX23" fmla="*/ 1129160 w 1181053"/>
                  <a:gd name="connsiteY23" fmla="*/ 979148 h 11644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181053" h="1164453">
                    <a:moveTo>
                      <a:pt x="1129160" y="979148"/>
                    </a:moveTo>
                    <a:cubicBezTo>
                      <a:pt x="1110001" y="971220"/>
                      <a:pt x="1108019" y="959988"/>
                      <a:pt x="1108019" y="942810"/>
                    </a:cubicBezTo>
                    <a:cubicBezTo>
                      <a:pt x="1108679" y="663337"/>
                      <a:pt x="1108019" y="383863"/>
                      <a:pt x="1109340" y="104390"/>
                    </a:cubicBezTo>
                    <a:cubicBezTo>
                      <a:pt x="1109340" y="75980"/>
                      <a:pt x="1100751" y="71355"/>
                      <a:pt x="1074984" y="71355"/>
                    </a:cubicBezTo>
                    <a:cubicBezTo>
                      <a:pt x="844402" y="72676"/>
                      <a:pt x="614480" y="72016"/>
                      <a:pt x="383898" y="72016"/>
                    </a:cubicBezTo>
                    <a:cubicBezTo>
                      <a:pt x="372666" y="72016"/>
                      <a:pt x="360774" y="73998"/>
                      <a:pt x="349542" y="69373"/>
                    </a:cubicBezTo>
                    <a:cubicBezTo>
                      <a:pt x="350863" y="46909"/>
                      <a:pt x="352845" y="23785"/>
                      <a:pt x="348221" y="1321"/>
                    </a:cubicBezTo>
                    <a:cubicBezTo>
                      <a:pt x="344917" y="1321"/>
                      <a:pt x="340953" y="1982"/>
                      <a:pt x="337650" y="1982"/>
                    </a:cubicBezTo>
                    <a:cubicBezTo>
                      <a:pt x="235903" y="1321"/>
                      <a:pt x="134156" y="1321"/>
                      <a:pt x="32409" y="0"/>
                    </a:cubicBezTo>
                    <a:cubicBezTo>
                      <a:pt x="9946" y="0"/>
                      <a:pt x="-626" y="5946"/>
                      <a:pt x="35" y="30392"/>
                    </a:cubicBezTo>
                    <a:cubicBezTo>
                      <a:pt x="1357" y="80605"/>
                      <a:pt x="1357" y="130157"/>
                      <a:pt x="35" y="180369"/>
                    </a:cubicBezTo>
                    <a:cubicBezTo>
                      <a:pt x="-626" y="202173"/>
                      <a:pt x="7964" y="210761"/>
                      <a:pt x="29766" y="210101"/>
                    </a:cubicBezTo>
                    <a:cubicBezTo>
                      <a:pt x="78658" y="209440"/>
                      <a:pt x="128210" y="210101"/>
                      <a:pt x="177101" y="210101"/>
                    </a:cubicBezTo>
                    <a:cubicBezTo>
                      <a:pt x="215421" y="210101"/>
                      <a:pt x="253741" y="209440"/>
                      <a:pt x="292062" y="209440"/>
                    </a:cubicBezTo>
                    <a:cubicBezTo>
                      <a:pt x="352845" y="209440"/>
                      <a:pt x="352845" y="209440"/>
                      <a:pt x="349542" y="147996"/>
                    </a:cubicBezTo>
                    <a:cubicBezTo>
                      <a:pt x="360113" y="147335"/>
                      <a:pt x="370684" y="146014"/>
                      <a:pt x="381256" y="146014"/>
                    </a:cubicBezTo>
                    <a:cubicBezTo>
                      <a:pt x="594660" y="146014"/>
                      <a:pt x="808063" y="146674"/>
                      <a:pt x="1021467" y="145353"/>
                    </a:cubicBezTo>
                    <a:cubicBezTo>
                      <a:pt x="1046574" y="145353"/>
                      <a:pt x="1054502" y="150638"/>
                      <a:pt x="1054502" y="177066"/>
                    </a:cubicBezTo>
                    <a:cubicBezTo>
                      <a:pt x="1053181" y="433415"/>
                      <a:pt x="1053842" y="689764"/>
                      <a:pt x="1054502" y="945453"/>
                    </a:cubicBezTo>
                    <a:cubicBezTo>
                      <a:pt x="1054502" y="964613"/>
                      <a:pt x="1049877" y="975184"/>
                      <a:pt x="1032699" y="985755"/>
                    </a:cubicBezTo>
                    <a:cubicBezTo>
                      <a:pt x="995701" y="1008219"/>
                      <a:pt x="982487" y="1057771"/>
                      <a:pt x="997022" y="1102037"/>
                    </a:cubicBezTo>
                    <a:cubicBezTo>
                      <a:pt x="1010897" y="1144322"/>
                      <a:pt x="1047895" y="1167446"/>
                      <a:pt x="1094805" y="1164142"/>
                    </a:cubicBezTo>
                    <a:cubicBezTo>
                      <a:pt x="1137089" y="1161499"/>
                      <a:pt x="1170784" y="1131768"/>
                      <a:pt x="1178712" y="1090145"/>
                    </a:cubicBezTo>
                    <a:cubicBezTo>
                      <a:pt x="1187962" y="1041914"/>
                      <a:pt x="1169463" y="996326"/>
                      <a:pt x="1129160" y="979148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xmlns="" id="{9FE059B7-412E-4650-8EF3-9B138089D6F0}"/>
                  </a:ext>
                </a:extLst>
              </p:cNvPr>
              <p:cNvSpPr/>
              <p:nvPr userDrawn="1"/>
            </p:nvSpPr>
            <p:spPr>
              <a:xfrm rot="16200000" flipH="1">
                <a:off x="1069293" y="1820916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xmlns="" id="{76DA1E9E-C3EF-4052-B739-AB5261881BA3}"/>
                  </a:ext>
                </a:extLst>
              </p:cNvPr>
              <p:cNvSpPr/>
              <p:nvPr userDrawn="1"/>
            </p:nvSpPr>
            <p:spPr>
              <a:xfrm rot="16200000" flipH="1">
                <a:off x="1120766" y="2289790"/>
                <a:ext cx="497194" cy="459738"/>
              </a:xfrm>
              <a:custGeom>
                <a:avLst/>
                <a:gdLst>
                  <a:gd name="connsiteX0" fmla="*/ 96662 w 912667"/>
                  <a:gd name="connsiteY0" fmla="*/ 195773 h 843913"/>
                  <a:gd name="connsiteX1" fmla="*/ 186517 w 912667"/>
                  <a:gd name="connsiteY1" fmla="*/ 119133 h 843913"/>
                  <a:gd name="connsiteX2" fmla="*/ 210302 w 912667"/>
                  <a:gd name="connsiteY2" fmla="*/ 99312 h 843913"/>
                  <a:gd name="connsiteX3" fmla="*/ 759338 w 912667"/>
                  <a:gd name="connsiteY3" fmla="*/ 99312 h 843913"/>
                  <a:gd name="connsiteX4" fmla="*/ 783123 w 912667"/>
                  <a:gd name="connsiteY4" fmla="*/ 123758 h 843913"/>
                  <a:gd name="connsiteX5" fmla="*/ 782462 w 912667"/>
                  <a:gd name="connsiteY5" fmla="*/ 434284 h 843913"/>
                  <a:gd name="connsiteX6" fmla="*/ 724321 w 912667"/>
                  <a:gd name="connsiteY6" fmla="*/ 492425 h 843913"/>
                  <a:gd name="connsiteX7" fmla="*/ 701197 w 912667"/>
                  <a:gd name="connsiteY7" fmla="*/ 517531 h 843913"/>
                  <a:gd name="connsiteX8" fmla="*/ 701197 w 912667"/>
                  <a:gd name="connsiteY8" fmla="*/ 667508 h 843913"/>
                  <a:gd name="connsiteX9" fmla="*/ 704500 w 912667"/>
                  <a:gd name="connsiteY9" fmla="*/ 665526 h 843913"/>
                  <a:gd name="connsiteX10" fmla="*/ 702518 w 912667"/>
                  <a:gd name="connsiteY10" fmla="*/ 820789 h 843913"/>
                  <a:gd name="connsiteX11" fmla="*/ 724982 w 912667"/>
                  <a:gd name="connsiteY11" fmla="*/ 843914 h 843913"/>
                  <a:gd name="connsiteX12" fmla="*/ 888173 w 912667"/>
                  <a:gd name="connsiteY12" fmla="*/ 843914 h 843913"/>
                  <a:gd name="connsiteX13" fmla="*/ 911958 w 912667"/>
                  <a:gd name="connsiteY13" fmla="*/ 819468 h 843913"/>
                  <a:gd name="connsiteX14" fmla="*/ 910637 w 912667"/>
                  <a:gd name="connsiteY14" fmla="*/ 672133 h 843913"/>
                  <a:gd name="connsiteX15" fmla="*/ 910637 w 912667"/>
                  <a:gd name="connsiteY15" fmla="*/ 672133 h 843913"/>
                  <a:gd name="connsiteX16" fmla="*/ 911958 w 912667"/>
                  <a:gd name="connsiteY16" fmla="*/ 666848 h 843913"/>
                  <a:gd name="connsiteX17" fmla="*/ 912619 w 912667"/>
                  <a:gd name="connsiteY17" fmla="*/ 522156 h 843913"/>
                  <a:gd name="connsiteX18" fmla="*/ 883548 w 912667"/>
                  <a:gd name="connsiteY18" fmla="*/ 493085 h 843913"/>
                  <a:gd name="connsiteX19" fmla="*/ 855799 w 912667"/>
                  <a:gd name="connsiteY19" fmla="*/ 464676 h 843913"/>
                  <a:gd name="connsiteX20" fmla="*/ 856460 w 912667"/>
                  <a:gd name="connsiteY20" fmla="*/ 82134 h 843913"/>
                  <a:gd name="connsiteX21" fmla="*/ 818800 w 912667"/>
                  <a:gd name="connsiteY21" fmla="*/ 45796 h 843913"/>
                  <a:gd name="connsiteX22" fmla="*/ 203034 w 912667"/>
                  <a:gd name="connsiteY22" fmla="*/ 45796 h 843913"/>
                  <a:gd name="connsiteX23" fmla="*/ 166035 w 912667"/>
                  <a:gd name="connsiteY23" fmla="*/ 31260 h 843913"/>
                  <a:gd name="connsiteX24" fmla="*/ 48432 w 912667"/>
                  <a:gd name="connsiteY24" fmla="*/ 11440 h 843913"/>
                  <a:gd name="connsiteX25" fmla="*/ 4165 w 912667"/>
                  <a:gd name="connsiteY25" fmla="*/ 127722 h 843913"/>
                  <a:gd name="connsiteX26" fmla="*/ 96662 w 912667"/>
                  <a:gd name="connsiteY26" fmla="*/ 195773 h 843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2667" h="843913">
                    <a:moveTo>
                      <a:pt x="96662" y="195773"/>
                    </a:moveTo>
                    <a:cubicBezTo>
                      <a:pt x="142911" y="194452"/>
                      <a:pt x="177267" y="166703"/>
                      <a:pt x="186517" y="119133"/>
                    </a:cubicBezTo>
                    <a:cubicBezTo>
                      <a:pt x="189820" y="102615"/>
                      <a:pt x="195766" y="99312"/>
                      <a:pt x="210302" y="99312"/>
                    </a:cubicBezTo>
                    <a:cubicBezTo>
                      <a:pt x="393314" y="99973"/>
                      <a:pt x="576326" y="99973"/>
                      <a:pt x="759338" y="99312"/>
                    </a:cubicBezTo>
                    <a:cubicBezTo>
                      <a:pt x="778498" y="99312"/>
                      <a:pt x="783123" y="105258"/>
                      <a:pt x="783123" y="123758"/>
                    </a:cubicBezTo>
                    <a:cubicBezTo>
                      <a:pt x="782462" y="227486"/>
                      <a:pt x="782462" y="330555"/>
                      <a:pt x="782462" y="434284"/>
                    </a:cubicBezTo>
                    <a:cubicBezTo>
                      <a:pt x="782462" y="491764"/>
                      <a:pt x="782462" y="492425"/>
                      <a:pt x="724321" y="492425"/>
                    </a:cubicBezTo>
                    <a:cubicBezTo>
                      <a:pt x="704500" y="492425"/>
                      <a:pt x="700536" y="499692"/>
                      <a:pt x="701197" y="517531"/>
                    </a:cubicBezTo>
                    <a:cubicBezTo>
                      <a:pt x="701858" y="567744"/>
                      <a:pt x="701197" y="617296"/>
                      <a:pt x="701197" y="667508"/>
                    </a:cubicBezTo>
                    <a:cubicBezTo>
                      <a:pt x="701858" y="666187"/>
                      <a:pt x="703179" y="665526"/>
                      <a:pt x="704500" y="665526"/>
                    </a:cubicBezTo>
                    <a:cubicBezTo>
                      <a:pt x="699876" y="717060"/>
                      <a:pt x="703179" y="768595"/>
                      <a:pt x="702518" y="820789"/>
                    </a:cubicBezTo>
                    <a:cubicBezTo>
                      <a:pt x="702518" y="835985"/>
                      <a:pt x="709125" y="843914"/>
                      <a:pt x="724982" y="843914"/>
                    </a:cubicBezTo>
                    <a:cubicBezTo>
                      <a:pt x="779159" y="843914"/>
                      <a:pt x="833996" y="843914"/>
                      <a:pt x="888173" y="843914"/>
                    </a:cubicBezTo>
                    <a:cubicBezTo>
                      <a:pt x="905351" y="843914"/>
                      <a:pt x="911958" y="835985"/>
                      <a:pt x="911958" y="819468"/>
                    </a:cubicBezTo>
                    <a:cubicBezTo>
                      <a:pt x="911298" y="770577"/>
                      <a:pt x="911298" y="721685"/>
                      <a:pt x="910637" y="672133"/>
                    </a:cubicBezTo>
                    <a:cubicBezTo>
                      <a:pt x="910637" y="672133"/>
                      <a:pt x="910637" y="672133"/>
                      <a:pt x="910637" y="672133"/>
                    </a:cubicBezTo>
                    <a:cubicBezTo>
                      <a:pt x="911298" y="670151"/>
                      <a:pt x="911298" y="668830"/>
                      <a:pt x="911958" y="666848"/>
                    </a:cubicBezTo>
                    <a:cubicBezTo>
                      <a:pt x="911958" y="618617"/>
                      <a:pt x="910637" y="570387"/>
                      <a:pt x="912619" y="522156"/>
                    </a:cubicBezTo>
                    <a:cubicBezTo>
                      <a:pt x="913280" y="499031"/>
                      <a:pt x="907333" y="488460"/>
                      <a:pt x="883548" y="493085"/>
                    </a:cubicBezTo>
                    <a:cubicBezTo>
                      <a:pt x="860424" y="497049"/>
                      <a:pt x="855799" y="486478"/>
                      <a:pt x="855799" y="464676"/>
                    </a:cubicBezTo>
                    <a:cubicBezTo>
                      <a:pt x="856460" y="337162"/>
                      <a:pt x="856460" y="209648"/>
                      <a:pt x="856460" y="82134"/>
                    </a:cubicBezTo>
                    <a:cubicBezTo>
                      <a:pt x="856460" y="39189"/>
                      <a:pt x="859763" y="45796"/>
                      <a:pt x="818800" y="45796"/>
                    </a:cubicBezTo>
                    <a:cubicBezTo>
                      <a:pt x="613325" y="45796"/>
                      <a:pt x="408510" y="45796"/>
                      <a:pt x="203034" y="45796"/>
                    </a:cubicBezTo>
                    <a:cubicBezTo>
                      <a:pt x="188499" y="45796"/>
                      <a:pt x="177267" y="44474"/>
                      <a:pt x="166035" y="31260"/>
                    </a:cubicBezTo>
                    <a:cubicBezTo>
                      <a:pt x="138286" y="-1774"/>
                      <a:pt x="86091" y="-9042"/>
                      <a:pt x="48432" y="11440"/>
                    </a:cubicBezTo>
                    <a:cubicBezTo>
                      <a:pt x="10111" y="32582"/>
                      <a:pt x="-9049" y="81473"/>
                      <a:pt x="4165" y="127722"/>
                    </a:cubicBezTo>
                    <a:cubicBezTo>
                      <a:pt x="15397" y="171327"/>
                      <a:pt x="50414" y="196434"/>
                      <a:pt x="96662" y="19577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xmlns="" id="{9AE258E7-1627-4F85-BE58-CE26AE080072}"/>
                  </a:ext>
                </a:extLst>
              </p:cNvPr>
              <p:cNvSpPr/>
              <p:nvPr userDrawn="1"/>
            </p:nvSpPr>
            <p:spPr>
              <a:xfrm flipH="1">
                <a:off x="830109" y="3801796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xmlns="" id="{388BC822-45B5-4649-B16E-C559A55EB449}"/>
                  </a:ext>
                </a:extLst>
              </p:cNvPr>
              <p:cNvSpPr/>
              <p:nvPr userDrawn="1"/>
            </p:nvSpPr>
            <p:spPr>
              <a:xfrm rot="16200000" flipH="1">
                <a:off x="1066573" y="3025173"/>
                <a:ext cx="121315" cy="944002"/>
              </a:xfrm>
              <a:custGeom>
                <a:avLst/>
                <a:gdLst>
                  <a:gd name="connsiteX0" fmla="*/ 85722 w 222690"/>
                  <a:gd name="connsiteY0" fmla="*/ 193430 h 1732846"/>
                  <a:gd name="connsiteX1" fmla="*/ 104882 w 222690"/>
                  <a:gd name="connsiteY1" fmla="*/ 219858 h 1732846"/>
                  <a:gd name="connsiteX2" fmla="*/ 104882 w 222690"/>
                  <a:gd name="connsiteY2" fmla="*/ 860070 h 1732846"/>
                  <a:gd name="connsiteX3" fmla="*/ 105543 w 222690"/>
                  <a:gd name="connsiteY3" fmla="*/ 1355591 h 1732846"/>
                  <a:gd name="connsiteX4" fmla="*/ 80437 w 222690"/>
                  <a:gd name="connsiteY4" fmla="*/ 1382018 h 1732846"/>
                  <a:gd name="connsiteX5" fmla="*/ 13706 w 222690"/>
                  <a:gd name="connsiteY5" fmla="*/ 1384000 h 1732846"/>
                  <a:gd name="connsiteX6" fmla="*/ 14367 w 222690"/>
                  <a:gd name="connsiteY6" fmla="*/ 1416374 h 1732846"/>
                  <a:gd name="connsiteX7" fmla="*/ 8421 w 222690"/>
                  <a:gd name="connsiteY7" fmla="*/ 1685937 h 1732846"/>
                  <a:gd name="connsiteX8" fmla="*/ 56652 w 222690"/>
                  <a:gd name="connsiteY8" fmla="*/ 1732847 h 1732846"/>
                  <a:gd name="connsiteX9" fmla="*/ 174255 w 222690"/>
                  <a:gd name="connsiteY9" fmla="*/ 1732847 h 1732846"/>
                  <a:gd name="connsiteX10" fmla="*/ 222486 w 222690"/>
                  <a:gd name="connsiteY10" fmla="*/ 1683295 h 1732846"/>
                  <a:gd name="connsiteX11" fmla="*/ 217200 w 222690"/>
                  <a:gd name="connsiteY11" fmla="*/ 1384661 h 1732846"/>
                  <a:gd name="connsiteX12" fmla="*/ 196058 w 222690"/>
                  <a:gd name="connsiteY12" fmla="*/ 1382018 h 1732846"/>
                  <a:gd name="connsiteX13" fmla="*/ 158398 w 222690"/>
                  <a:gd name="connsiteY13" fmla="*/ 1343037 h 1732846"/>
                  <a:gd name="connsiteX14" fmla="*/ 158398 w 222690"/>
                  <a:gd name="connsiteY14" fmla="*/ 215233 h 1732846"/>
                  <a:gd name="connsiteX15" fmla="*/ 174916 w 222690"/>
                  <a:gd name="connsiteY15" fmla="*/ 147843 h 1732846"/>
                  <a:gd name="connsiteX16" fmla="*/ 161041 w 222690"/>
                  <a:gd name="connsiteY16" fmla="*/ 26275 h 1732846"/>
                  <a:gd name="connsiteX17" fmla="*/ 48723 w 222690"/>
                  <a:gd name="connsiteY17" fmla="*/ 9758 h 1732846"/>
                  <a:gd name="connsiteX18" fmla="*/ 1814 w 222690"/>
                  <a:gd name="connsiteY18" fmla="*/ 117451 h 1732846"/>
                  <a:gd name="connsiteX19" fmla="*/ 85722 w 222690"/>
                  <a:gd name="connsiteY19" fmla="*/ 193430 h 1732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22690" h="1732846">
                    <a:moveTo>
                      <a:pt x="85722" y="193430"/>
                    </a:moveTo>
                    <a:cubicBezTo>
                      <a:pt x="107525" y="194752"/>
                      <a:pt x="104882" y="205984"/>
                      <a:pt x="104882" y="219858"/>
                    </a:cubicBezTo>
                    <a:cubicBezTo>
                      <a:pt x="104882" y="433262"/>
                      <a:pt x="104882" y="646666"/>
                      <a:pt x="104882" y="860070"/>
                    </a:cubicBezTo>
                    <a:cubicBezTo>
                      <a:pt x="104882" y="1025244"/>
                      <a:pt x="104882" y="1190417"/>
                      <a:pt x="105543" y="1355591"/>
                    </a:cubicBezTo>
                    <a:cubicBezTo>
                      <a:pt x="105543" y="1374751"/>
                      <a:pt x="101579" y="1382679"/>
                      <a:pt x="80437" y="1382018"/>
                    </a:cubicBezTo>
                    <a:cubicBezTo>
                      <a:pt x="58634" y="1381358"/>
                      <a:pt x="36170" y="1378715"/>
                      <a:pt x="13706" y="1384000"/>
                    </a:cubicBezTo>
                    <a:cubicBezTo>
                      <a:pt x="13706" y="1394571"/>
                      <a:pt x="14367" y="1405143"/>
                      <a:pt x="14367" y="1416374"/>
                    </a:cubicBezTo>
                    <a:cubicBezTo>
                      <a:pt x="18331" y="1506229"/>
                      <a:pt x="6439" y="1596083"/>
                      <a:pt x="8421" y="1685937"/>
                    </a:cubicBezTo>
                    <a:cubicBezTo>
                      <a:pt x="9742" y="1732847"/>
                      <a:pt x="8421" y="1732847"/>
                      <a:pt x="56652" y="1732847"/>
                    </a:cubicBezTo>
                    <a:cubicBezTo>
                      <a:pt x="95633" y="1732847"/>
                      <a:pt x="135274" y="1732847"/>
                      <a:pt x="174255" y="1732847"/>
                    </a:cubicBezTo>
                    <a:cubicBezTo>
                      <a:pt x="221825" y="1732847"/>
                      <a:pt x="221164" y="1732847"/>
                      <a:pt x="222486" y="1683295"/>
                    </a:cubicBezTo>
                    <a:cubicBezTo>
                      <a:pt x="224468" y="1583530"/>
                      <a:pt x="211254" y="1484426"/>
                      <a:pt x="217200" y="1384661"/>
                    </a:cubicBezTo>
                    <a:cubicBezTo>
                      <a:pt x="209933" y="1384000"/>
                      <a:pt x="203326" y="1382018"/>
                      <a:pt x="196058" y="1382018"/>
                    </a:cubicBezTo>
                    <a:cubicBezTo>
                      <a:pt x="158398" y="1381358"/>
                      <a:pt x="158398" y="1381358"/>
                      <a:pt x="158398" y="1343037"/>
                    </a:cubicBezTo>
                    <a:cubicBezTo>
                      <a:pt x="158398" y="967103"/>
                      <a:pt x="158398" y="591168"/>
                      <a:pt x="158398" y="215233"/>
                    </a:cubicBezTo>
                    <a:cubicBezTo>
                      <a:pt x="158398" y="190788"/>
                      <a:pt x="160380" y="169645"/>
                      <a:pt x="174916" y="147843"/>
                    </a:cubicBezTo>
                    <a:cubicBezTo>
                      <a:pt x="199362" y="110844"/>
                      <a:pt x="190772" y="56667"/>
                      <a:pt x="161041" y="26275"/>
                    </a:cubicBezTo>
                    <a:cubicBezTo>
                      <a:pt x="133953" y="-814"/>
                      <a:pt x="84401" y="-8081"/>
                      <a:pt x="48723" y="9758"/>
                    </a:cubicBezTo>
                    <a:cubicBezTo>
                      <a:pt x="12385" y="28918"/>
                      <a:pt x="-6114" y="71202"/>
                      <a:pt x="1814" y="117451"/>
                    </a:cubicBezTo>
                    <a:cubicBezTo>
                      <a:pt x="9742" y="161717"/>
                      <a:pt x="39474" y="190127"/>
                      <a:pt x="85722" y="19343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xmlns="" id="{F81BE720-6521-4FDD-8C3B-B24385FF18AE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9293" y="4830746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xmlns="" id="{A41B19ED-3589-4DE1-A150-B99140988B50}"/>
                </a:ext>
              </a:extLst>
            </p:cNvPr>
            <p:cNvGrpSpPr/>
            <p:nvPr userDrawn="1"/>
          </p:nvGrpSpPr>
          <p:grpSpPr>
            <a:xfrm>
              <a:off x="4782728" y="2208743"/>
              <a:ext cx="1206268" cy="3147897"/>
              <a:chOff x="4889732" y="2208743"/>
              <a:chExt cx="1206268" cy="3147897"/>
            </a:xfrm>
            <a:grpFill/>
          </p:grpSpPr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xmlns="" id="{F8C970CA-0C4B-42C4-B0C7-EB4872CFDF25}"/>
                  </a:ext>
                </a:extLst>
              </p:cNvPr>
              <p:cNvSpPr/>
              <p:nvPr userDrawn="1"/>
            </p:nvSpPr>
            <p:spPr>
              <a:xfrm flipH="1">
                <a:off x="4889732" y="2408235"/>
                <a:ext cx="1206268" cy="720041"/>
              </a:xfrm>
              <a:custGeom>
                <a:avLst/>
                <a:gdLst>
                  <a:gd name="connsiteX0" fmla="*/ 1864067 w 2214270"/>
                  <a:gd name="connsiteY0" fmla="*/ 1293985 h 1321734"/>
                  <a:gd name="connsiteX1" fmla="*/ 1891816 w 2214270"/>
                  <a:gd name="connsiteY1" fmla="*/ 1319752 h 1321734"/>
                  <a:gd name="connsiteX2" fmla="*/ 2041794 w 2214270"/>
                  <a:gd name="connsiteY2" fmla="*/ 1321734 h 1321734"/>
                  <a:gd name="connsiteX3" fmla="*/ 2185825 w 2214270"/>
                  <a:gd name="connsiteY3" fmla="*/ 1321074 h 1321734"/>
                  <a:gd name="connsiteX4" fmla="*/ 2214235 w 2214270"/>
                  <a:gd name="connsiteY4" fmla="*/ 1292663 h 1321734"/>
                  <a:gd name="connsiteX5" fmla="*/ 2214235 w 2214270"/>
                  <a:gd name="connsiteY5" fmla="*/ 1135418 h 1321734"/>
                  <a:gd name="connsiteX6" fmla="*/ 2185825 w 2214270"/>
                  <a:gd name="connsiteY6" fmla="*/ 1107009 h 1321734"/>
                  <a:gd name="connsiteX7" fmla="*/ 2041794 w 2214270"/>
                  <a:gd name="connsiteY7" fmla="*/ 1106348 h 1321734"/>
                  <a:gd name="connsiteX8" fmla="*/ 1908334 w 2214270"/>
                  <a:gd name="connsiteY8" fmla="*/ 1108330 h 1321734"/>
                  <a:gd name="connsiteX9" fmla="*/ 1866049 w 2214270"/>
                  <a:gd name="connsiteY9" fmla="*/ 1150614 h 1321734"/>
                  <a:gd name="connsiteX10" fmla="*/ 1834336 w 2214270"/>
                  <a:gd name="connsiteY10" fmla="*/ 1183649 h 1321734"/>
                  <a:gd name="connsiteX11" fmla="*/ 170710 w 2214270"/>
                  <a:gd name="connsiteY11" fmla="*/ 1183649 h 1321734"/>
                  <a:gd name="connsiteX12" fmla="*/ 139657 w 2214270"/>
                  <a:gd name="connsiteY12" fmla="*/ 1153257 h 1321734"/>
                  <a:gd name="connsiteX13" fmla="*/ 139657 w 2214270"/>
                  <a:gd name="connsiteY13" fmla="*/ 213090 h 1321734"/>
                  <a:gd name="connsiteX14" fmla="*/ 157496 w 2214270"/>
                  <a:gd name="connsiteY14" fmla="*/ 172127 h 1321734"/>
                  <a:gd name="connsiteX15" fmla="*/ 179959 w 2214270"/>
                  <a:gd name="connsiteY15" fmla="*/ 53863 h 1321734"/>
                  <a:gd name="connsiteX16" fmla="*/ 86801 w 2214270"/>
                  <a:gd name="connsiteY16" fmla="*/ 347 h 1321734"/>
                  <a:gd name="connsiteX17" fmla="*/ 3554 w 2214270"/>
                  <a:gd name="connsiteY17" fmla="*/ 71702 h 1321734"/>
                  <a:gd name="connsiteX18" fmla="*/ 44517 w 2214270"/>
                  <a:gd name="connsiteY18" fmla="*/ 181377 h 1321734"/>
                  <a:gd name="connsiteX19" fmla="*/ 66981 w 2214270"/>
                  <a:gd name="connsiteY19" fmla="*/ 223661 h 1321734"/>
                  <a:gd name="connsiteX20" fmla="*/ 66320 w 2214270"/>
                  <a:gd name="connsiteY20" fmla="*/ 1222630 h 1321734"/>
                  <a:gd name="connsiteX21" fmla="*/ 100676 w 2214270"/>
                  <a:gd name="connsiteY21" fmla="*/ 1256325 h 1321734"/>
                  <a:gd name="connsiteX22" fmla="*/ 1825747 w 2214270"/>
                  <a:gd name="connsiteY22" fmla="*/ 1255665 h 1321734"/>
                  <a:gd name="connsiteX23" fmla="*/ 1864067 w 2214270"/>
                  <a:gd name="connsiteY23" fmla="*/ 1293985 h 132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14270" h="1321734">
                    <a:moveTo>
                      <a:pt x="1864067" y="1293985"/>
                    </a:moveTo>
                    <a:cubicBezTo>
                      <a:pt x="1862746" y="1317109"/>
                      <a:pt x="1872656" y="1319752"/>
                      <a:pt x="1891816" y="1319752"/>
                    </a:cubicBezTo>
                    <a:cubicBezTo>
                      <a:pt x="1942029" y="1319752"/>
                      <a:pt x="1991581" y="1316449"/>
                      <a:pt x="2041794" y="1321734"/>
                    </a:cubicBezTo>
                    <a:cubicBezTo>
                      <a:pt x="2090024" y="1321734"/>
                      <a:pt x="2137595" y="1320413"/>
                      <a:pt x="2185825" y="1321074"/>
                    </a:cubicBezTo>
                    <a:cubicBezTo>
                      <a:pt x="2206307" y="1321074"/>
                      <a:pt x="2214235" y="1313145"/>
                      <a:pt x="2214235" y="1292663"/>
                    </a:cubicBezTo>
                    <a:cubicBezTo>
                      <a:pt x="2213574" y="1240469"/>
                      <a:pt x="2213574" y="1187613"/>
                      <a:pt x="2214235" y="1135418"/>
                    </a:cubicBezTo>
                    <a:cubicBezTo>
                      <a:pt x="2214896" y="1114276"/>
                      <a:pt x="2206307" y="1107009"/>
                      <a:pt x="2185825" y="1107009"/>
                    </a:cubicBezTo>
                    <a:cubicBezTo>
                      <a:pt x="2137595" y="1107669"/>
                      <a:pt x="2090024" y="1107009"/>
                      <a:pt x="2041794" y="1106348"/>
                    </a:cubicBezTo>
                    <a:cubicBezTo>
                      <a:pt x="1997527" y="1107009"/>
                      <a:pt x="1952600" y="1107669"/>
                      <a:pt x="1908334" y="1108330"/>
                    </a:cubicBezTo>
                    <a:cubicBezTo>
                      <a:pt x="1865389" y="1108330"/>
                      <a:pt x="1864067" y="1108330"/>
                      <a:pt x="1866049" y="1150614"/>
                    </a:cubicBezTo>
                    <a:cubicBezTo>
                      <a:pt x="1867371" y="1175721"/>
                      <a:pt x="1861425" y="1183649"/>
                      <a:pt x="1834336" y="1183649"/>
                    </a:cubicBezTo>
                    <a:cubicBezTo>
                      <a:pt x="1280014" y="1182988"/>
                      <a:pt x="725692" y="1182988"/>
                      <a:pt x="170710" y="1183649"/>
                    </a:cubicBezTo>
                    <a:cubicBezTo>
                      <a:pt x="146925" y="1183649"/>
                      <a:pt x="139657" y="1178364"/>
                      <a:pt x="139657" y="1153257"/>
                    </a:cubicBezTo>
                    <a:cubicBezTo>
                      <a:pt x="140318" y="840089"/>
                      <a:pt x="140318" y="526259"/>
                      <a:pt x="139657" y="213090"/>
                    </a:cubicBezTo>
                    <a:cubicBezTo>
                      <a:pt x="139657" y="195912"/>
                      <a:pt x="142960" y="184020"/>
                      <a:pt x="157496" y="172127"/>
                    </a:cubicBezTo>
                    <a:cubicBezTo>
                      <a:pt x="189870" y="145699"/>
                      <a:pt x="198459" y="94826"/>
                      <a:pt x="179959" y="53863"/>
                    </a:cubicBezTo>
                    <a:cubicBezTo>
                      <a:pt x="163442" y="17525"/>
                      <a:pt x="128425" y="-2957"/>
                      <a:pt x="86801" y="347"/>
                    </a:cubicBezTo>
                    <a:cubicBezTo>
                      <a:pt x="43856" y="3650"/>
                      <a:pt x="14786" y="28757"/>
                      <a:pt x="3554" y="71702"/>
                    </a:cubicBezTo>
                    <a:cubicBezTo>
                      <a:pt x="-7678" y="114647"/>
                      <a:pt x="8179" y="162217"/>
                      <a:pt x="44517" y="181377"/>
                    </a:cubicBezTo>
                    <a:cubicBezTo>
                      <a:pt x="64338" y="191948"/>
                      <a:pt x="66981" y="204501"/>
                      <a:pt x="66981" y="223661"/>
                    </a:cubicBezTo>
                    <a:cubicBezTo>
                      <a:pt x="66320" y="556651"/>
                      <a:pt x="66981" y="889641"/>
                      <a:pt x="66320" y="1222630"/>
                    </a:cubicBezTo>
                    <a:cubicBezTo>
                      <a:pt x="66320" y="1250379"/>
                      <a:pt x="73588" y="1256325"/>
                      <a:pt x="100676" y="1256325"/>
                    </a:cubicBezTo>
                    <a:cubicBezTo>
                      <a:pt x="675479" y="1255665"/>
                      <a:pt x="1250944" y="1255665"/>
                      <a:pt x="1825747" y="1255665"/>
                    </a:cubicBezTo>
                    <a:cubicBezTo>
                      <a:pt x="1864067" y="1256325"/>
                      <a:pt x="1866049" y="1256325"/>
                      <a:pt x="1864067" y="1293985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xmlns="" id="{08F1CF96-44F7-4DA4-BD14-9FC77FB267D1}"/>
                  </a:ext>
                </a:extLst>
              </p:cNvPr>
              <p:cNvSpPr/>
              <p:nvPr userDrawn="1"/>
            </p:nvSpPr>
            <p:spPr>
              <a:xfrm flipH="1">
                <a:off x="4889732" y="3803842"/>
                <a:ext cx="862897" cy="590574"/>
              </a:xfrm>
              <a:custGeom>
                <a:avLst/>
                <a:gdLst>
                  <a:gd name="connsiteX0" fmla="*/ 162118 w 1583966"/>
                  <a:gd name="connsiteY0" fmla="*/ 885330 h 1084079"/>
                  <a:gd name="connsiteX1" fmla="*/ 162118 w 1583966"/>
                  <a:gd name="connsiteY1" fmla="*/ 156584 h 1084079"/>
                  <a:gd name="connsiteX2" fmla="*/ 154851 w 1583966"/>
                  <a:gd name="connsiteY2" fmla="*/ 110336 h 1084079"/>
                  <a:gd name="connsiteX3" fmla="*/ 166083 w 1583966"/>
                  <a:gd name="connsiteY3" fmla="*/ 108354 h 1084079"/>
                  <a:gd name="connsiteX4" fmla="*/ 1213282 w 1583966"/>
                  <a:gd name="connsiteY4" fmla="*/ 107693 h 1084079"/>
                  <a:gd name="connsiteX5" fmla="*/ 1235085 w 1583966"/>
                  <a:gd name="connsiteY5" fmla="*/ 130817 h 1084079"/>
                  <a:gd name="connsiteX6" fmla="*/ 1234424 w 1583966"/>
                  <a:gd name="connsiteY6" fmla="*/ 189619 h 1084079"/>
                  <a:gd name="connsiteX7" fmla="*/ 1255566 w 1583966"/>
                  <a:gd name="connsiteY7" fmla="*/ 210761 h 1084079"/>
                  <a:gd name="connsiteX8" fmla="*/ 1410829 w 1583966"/>
                  <a:gd name="connsiteY8" fmla="*/ 211422 h 1084079"/>
                  <a:gd name="connsiteX9" fmla="*/ 1555521 w 1583966"/>
                  <a:gd name="connsiteY9" fmla="*/ 210761 h 1084079"/>
                  <a:gd name="connsiteX10" fmla="*/ 1583931 w 1583966"/>
                  <a:gd name="connsiteY10" fmla="*/ 182351 h 1084079"/>
                  <a:gd name="connsiteX11" fmla="*/ 1583931 w 1583966"/>
                  <a:gd name="connsiteY11" fmla="*/ 29731 h 1084079"/>
                  <a:gd name="connsiteX12" fmla="*/ 1552878 w 1583966"/>
                  <a:gd name="connsiteY12" fmla="*/ 661 h 1084079"/>
                  <a:gd name="connsiteX13" fmla="*/ 1405544 w 1583966"/>
                  <a:gd name="connsiteY13" fmla="*/ 661 h 1084079"/>
                  <a:gd name="connsiteX14" fmla="*/ 1255566 w 1583966"/>
                  <a:gd name="connsiteY14" fmla="*/ 0 h 1084079"/>
                  <a:gd name="connsiteX15" fmla="*/ 1234424 w 1583966"/>
                  <a:gd name="connsiteY15" fmla="*/ 20481 h 1084079"/>
                  <a:gd name="connsiteX16" fmla="*/ 1200729 w 1583966"/>
                  <a:gd name="connsiteY16" fmla="*/ 53516 h 1084079"/>
                  <a:gd name="connsiteX17" fmla="*/ 158815 w 1583966"/>
                  <a:gd name="connsiteY17" fmla="*/ 52855 h 1084079"/>
                  <a:gd name="connsiteX18" fmla="*/ 89442 w 1583966"/>
                  <a:gd name="connsiteY18" fmla="*/ 122228 h 1084079"/>
                  <a:gd name="connsiteX19" fmla="*/ 89442 w 1583966"/>
                  <a:gd name="connsiteY19" fmla="*/ 861544 h 1084079"/>
                  <a:gd name="connsiteX20" fmla="*/ 66318 w 1583966"/>
                  <a:gd name="connsiteY20" fmla="*/ 893918 h 1084079"/>
                  <a:gd name="connsiteX21" fmla="*/ 17427 w 1583966"/>
                  <a:gd name="connsiteY21" fmla="*/ 928935 h 1084079"/>
                  <a:gd name="connsiteX22" fmla="*/ 31301 w 1583966"/>
                  <a:gd name="connsiteY22" fmla="*/ 1061074 h 1084079"/>
                  <a:gd name="connsiteX23" fmla="*/ 155512 w 1583966"/>
                  <a:gd name="connsiteY23" fmla="*/ 1064377 h 1084079"/>
                  <a:gd name="connsiteX24" fmla="*/ 175993 w 1583966"/>
                  <a:gd name="connsiteY24" fmla="*/ 932900 h 1084079"/>
                  <a:gd name="connsiteX25" fmla="*/ 162118 w 1583966"/>
                  <a:gd name="connsiteY25" fmla="*/ 885330 h 1084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583966" h="1084079">
                    <a:moveTo>
                      <a:pt x="162118" y="885330"/>
                    </a:moveTo>
                    <a:cubicBezTo>
                      <a:pt x="162118" y="642194"/>
                      <a:pt x="162118" y="399720"/>
                      <a:pt x="162118" y="156584"/>
                    </a:cubicBezTo>
                    <a:cubicBezTo>
                      <a:pt x="162118" y="141388"/>
                      <a:pt x="163440" y="125532"/>
                      <a:pt x="154851" y="110336"/>
                    </a:cubicBezTo>
                    <a:cubicBezTo>
                      <a:pt x="160797" y="109675"/>
                      <a:pt x="163440" y="108354"/>
                      <a:pt x="166083" y="108354"/>
                    </a:cubicBezTo>
                    <a:cubicBezTo>
                      <a:pt x="514929" y="108354"/>
                      <a:pt x="864436" y="108354"/>
                      <a:pt x="1213282" y="107693"/>
                    </a:cubicBezTo>
                    <a:cubicBezTo>
                      <a:pt x="1231782" y="107693"/>
                      <a:pt x="1235746" y="114960"/>
                      <a:pt x="1235085" y="130817"/>
                    </a:cubicBezTo>
                    <a:cubicBezTo>
                      <a:pt x="1233764" y="150638"/>
                      <a:pt x="1235746" y="170459"/>
                      <a:pt x="1234424" y="189619"/>
                    </a:cubicBezTo>
                    <a:cubicBezTo>
                      <a:pt x="1233103" y="206137"/>
                      <a:pt x="1238388" y="211422"/>
                      <a:pt x="1255566" y="210761"/>
                    </a:cubicBezTo>
                    <a:cubicBezTo>
                      <a:pt x="1307101" y="210101"/>
                      <a:pt x="1359295" y="210761"/>
                      <a:pt x="1410829" y="211422"/>
                    </a:cubicBezTo>
                    <a:cubicBezTo>
                      <a:pt x="1459060" y="211422"/>
                      <a:pt x="1507291" y="210101"/>
                      <a:pt x="1555521" y="210761"/>
                    </a:cubicBezTo>
                    <a:cubicBezTo>
                      <a:pt x="1576003" y="210761"/>
                      <a:pt x="1584592" y="203494"/>
                      <a:pt x="1583931" y="182351"/>
                    </a:cubicBezTo>
                    <a:cubicBezTo>
                      <a:pt x="1583270" y="131478"/>
                      <a:pt x="1582610" y="80605"/>
                      <a:pt x="1583931" y="29731"/>
                    </a:cubicBezTo>
                    <a:cubicBezTo>
                      <a:pt x="1584592" y="6607"/>
                      <a:pt x="1574021" y="661"/>
                      <a:pt x="1552878" y="661"/>
                    </a:cubicBezTo>
                    <a:cubicBezTo>
                      <a:pt x="1503987" y="1321"/>
                      <a:pt x="1454435" y="661"/>
                      <a:pt x="1405544" y="661"/>
                    </a:cubicBezTo>
                    <a:cubicBezTo>
                      <a:pt x="1355331" y="661"/>
                      <a:pt x="1305779" y="661"/>
                      <a:pt x="1255566" y="0"/>
                    </a:cubicBezTo>
                    <a:cubicBezTo>
                      <a:pt x="1239710" y="0"/>
                      <a:pt x="1231121" y="3964"/>
                      <a:pt x="1234424" y="20481"/>
                    </a:cubicBezTo>
                    <a:cubicBezTo>
                      <a:pt x="1240370" y="49552"/>
                      <a:pt x="1225835" y="53516"/>
                      <a:pt x="1200729" y="53516"/>
                    </a:cubicBezTo>
                    <a:cubicBezTo>
                      <a:pt x="853204" y="52855"/>
                      <a:pt x="506340" y="52855"/>
                      <a:pt x="158815" y="52855"/>
                    </a:cubicBezTo>
                    <a:cubicBezTo>
                      <a:pt x="113888" y="52855"/>
                      <a:pt x="89442" y="77301"/>
                      <a:pt x="89442" y="122228"/>
                    </a:cubicBezTo>
                    <a:cubicBezTo>
                      <a:pt x="89442" y="368667"/>
                      <a:pt x="89442" y="615106"/>
                      <a:pt x="89442" y="861544"/>
                    </a:cubicBezTo>
                    <a:cubicBezTo>
                      <a:pt x="89442" y="879383"/>
                      <a:pt x="88121" y="891276"/>
                      <a:pt x="66318" y="893918"/>
                    </a:cubicBezTo>
                    <a:cubicBezTo>
                      <a:pt x="45176" y="896561"/>
                      <a:pt x="29319" y="911096"/>
                      <a:pt x="17427" y="928935"/>
                    </a:cubicBezTo>
                    <a:cubicBezTo>
                      <a:pt x="-10323" y="970559"/>
                      <a:pt x="-4376" y="1029361"/>
                      <a:pt x="31301" y="1061074"/>
                    </a:cubicBezTo>
                    <a:cubicBezTo>
                      <a:pt x="63675" y="1090145"/>
                      <a:pt x="120495" y="1092127"/>
                      <a:pt x="155512" y="1064377"/>
                    </a:cubicBezTo>
                    <a:cubicBezTo>
                      <a:pt x="192510" y="1034646"/>
                      <a:pt x="202421" y="975845"/>
                      <a:pt x="175993" y="932900"/>
                    </a:cubicBezTo>
                    <a:cubicBezTo>
                      <a:pt x="164761" y="919025"/>
                      <a:pt x="162118" y="903168"/>
                      <a:pt x="162118" y="88533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xmlns="" id="{975FF321-0579-4300-A5D4-D86907C5E8EE}"/>
                  </a:ext>
                </a:extLst>
              </p:cNvPr>
              <p:cNvSpPr/>
              <p:nvPr userDrawn="1"/>
            </p:nvSpPr>
            <p:spPr>
              <a:xfrm flipH="1">
                <a:off x="4889732" y="2618015"/>
                <a:ext cx="898091" cy="123739"/>
              </a:xfrm>
              <a:custGeom>
                <a:avLst/>
                <a:gdLst>
                  <a:gd name="connsiteX0" fmla="*/ 66839 w 1648569"/>
                  <a:gd name="connsiteY0" fmla="*/ 192784 h 227140"/>
                  <a:gd name="connsiteX1" fmla="*/ 173872 w 1648569"/>
                  <a:gd name="connsiteY1" fmla="*/ 153142 h 227140"/>
                  <a:gd name="connsiteX2" fmla="*/ 215496 w 1648569"/>
                  <a:gd name="connsiteY2" fmla="*/ 130679 h 227140"/>
                  <a:gd name="connsiteX3" fmla="*/ 1265338 w 1648569"/>
                  <a:gd name="connsiteY3" fmla="*/ 130679 h 227140"/>
                  <a:gd name="connsiteX4" fmla="*/ 1283837 w 1648569"/>
                  <a:gd name="connsiteY4" fmla="*/ 130679 h 227140"/>
                  <a:gd name="connsiteX5" fmla="*/ 1299694 w 1648569"/>
                  <a:gd name="connsiteY5" fmla="*/ 146535 h 227140"/>
                  <a:gd name="connsiteX6" fmla="*/ 1299694 w 1648569"/>
                  <a:gd name="connsiteY6" fmla="*/ 165035 h 227140"/>
                  <a:gd name="connsiteX7" fmla="*/ 1362460 w 1648569"/>
                  <a:gd name="connsiteY7" fmla="*/ 226479 h 227140"/>
                  <a:gd name="connsiteX8" fmla="*/ 1474778 w 1648569"/>
                  <a:gd name="connsiteY8" fmla="*/ 227140 h 227140"/>
                  <a:gd name="connsiteX9" fmla="*/ 1618809 w 1648569"/>
                  <a:gd name="connsiteY9" fmla="*/ 226479 h 227140"/>
                  <a:gd name="connsiteX10" fmla="*/ 1648540 w 1648569"/>
                  <a:gd name="connsiteY10" fmla="*/ 196748 h 227140"/>
                  <a:gd name="connsiteX11" fmla="*/ 1648540 w 1648569"/>
                  <a:gd name="connsiteY11" fmla="*/ 47431 h 227140"/>
                  <a:gd name="connsiteX12" fmla="*/ 1616827 w 1648569"/>
                  <a:gd name="connsiteY12" fmla="*/ 17040 h 227140"/>
                  <a:gd name="connsiteX13" fmla="*/ 1475438 w 1648569"/>
                  <a:gd name="connsiteY13" fmla="*/ 16379 h 227140"/>
                  <a:gd name="connsiteX14" fmla="*/ 1320175 w 1648569"/>
                  <a:gd name="connsiteY14" fmla="*/ 17040 h 227140"/>
                  <a:gd name="connsiteX15" fmla="*/ 1300355 w 1648569"/>
                  <a:gd name="connsiteY15" fmla="*/ 30253 h 227140"/>
                  <a:gd name="connsiteX16" fmla="*/ 1267980 w 1648569"/>
                  <a:gd name="connsiteY16" fmla="*/ 59324 h 227140"/>
                  <a:gd name="connsiteX17" fmla="*/ 212853 w 1648569"/>
                  <a:gd name="connsiteY17" fmla="*/ 59324 h 227140"/>
                  <a:gd name="connsiteX18" fmla="*/ 169908 w 1648569"/>
                  <a:gd name="connsiteY18" fmla="*/ 36860 h 227140"/>
                  <a:gd name="connsiteX19" fmla="*/ 62215 w 1648569"/>
                  <a:gd name="connsiteY19" fmla="*/ 5808 h 227140"/>
                  <a:gd name="connsiteX20" fmla="*/ 109 w 1648569"/>
                  <a:gd name="connsiteY20" fmla="*/ 102269 h 227140"/>
                  <a:gd name="connsiteX21" fmla="*/ 66839 w 1648569"/>
                  <a:gd name="connsiteY21" fmla="*/ 192784 h 227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648569" h="227140">
                    <a:moveTo>
                      <a:pt x="66839" y="192784"/>
                    </a:moveTo>
                    <a:cubicBezTo>
                      <a:pt x="109785" y="204676"/>
                      <a:pt x="154712" y="190141"/>
                      <a:pt x="173872" y="153142"/>
                    </a:cubicBezTo>
                    <a:cubicBezTo>
                      <a:pt x="184443" y="133982"/>
                      <a:pt x="196335" y="130679"/>
                      <a:pt x="215496" y="130679"/>
                    </a:cubicBezTo>
                    <a:cubicBezTo>
                      <a:pt x="565663" y="131339"/>
                      <a:pt x="915170" y="130679"/>
                      <a:pt x="1265338" y="130679"/>
                    </a:cubicBezTo>
                    <a:cubicBezTo>
                      <a:pt x="1271284" y="130679"/>
                      <a:pt x="1277891" y="131339"/>
                      <a:pt x="1283837" y="130679"/>
                    </a:cubicBezTo>
                    <a:cubicBezTo>
                      <a:pt x="1295069" y="130018"/>
                      <a:pt x="1300355" y="134643"/>
                      <a:pt x="1299694" y="146535"/>
                    </a:cubicBezTo>
                    <a:cubicBezTo>
                      <a:pt x="1299033" y="152482"/>
                      <a:pt x="1299694" y="159089"/>
                      <a:pt x="1299694" y="165035"/>
                    </a:cubicBezTo>
                    <a:cubicBezTo>
                      <a:pt x="1299694" y="226479"/>
                      <a:pt x="1299694" y="226479"/>
                      <a:pt x="1362460" y="226479"/>
                    </a:cubicBezTo>
                    <a:cubicBezTo>
                      <a:pt x="1400119" y="226479"/>
                      <a:pt x="1437118" y="227140"/>
                      <a:pt x="1474778" y="227140"/>
                    </a:cubicBezTo>
                    <a:cubicBezTo>
                      <a:pt x="1523008" y="226479"/>
                      <a:pt x="1571239" y="225819"/>
                      <a:pt x="1618809" y="226479"/>
                    </a:cubicBezTo>
                    <a:cubicBezTo>
                      <a:pt x="1641272" y="227140"/>
                      <a:pt x="1648540" y="217890"/>
                      <a:pt x="1648540" y="196748"/>
                    </a:cubicBezTo>
                    <a:cubicBezTo>
                      <a:pt x="1647879" y="147196"/>
                      <a:pt x="1647219" y="96983"/>
                      <a:pt x="1648540" y="47431"/>
                    </a:cubicBezTo>
                    <a:cubicBezTo>
                      <a:pt x="1649201" y="22986"/>
                      <a:pt x="1638630" y="17040"/>
                      <a:pt x="1616827" y="17040"/>
                    </a:cubicBezTo>
                    <a:cubicBezTo>
                      <a:pt x="1569918" y="17700"/>
                      <a:pt x="1522348" y="16379"/>
                      <a:pt x="1475438" y="16379"/>
                    </a:cubicBezTo>
                    <a:cubicBezTo>
                      <a:pt x="1423904" y="16379"/>
                      <a:pt x="1371709" y="17040"/>
                      <a:pt x="1320175" y="17040"/>
                    </a:cubicBezTo>
                    <a:cubicBezTo>
                      <a:pt x="1310926" y="17040"/>
                      <a:pt x="1297712" y="13736"/>
                      <a:pt x="1300355" y="30253"/>
                    </a:cubicBezTo>
                    <a:cubicBezTo>
                      <a:pt x="1304979" y="58002"/>
                      <a:pt x="1289123" y="59324"/>
                      <a:pt x="1267980" y="59324"/>
                    </a:cubicBezTo>
                    <a:cubicBezTo>
                      <a:pt x="916492" y="58663"/>
                      <a:pt x="564342" y="58663"/>
                      <a:pt x="212853" y="59324"/>
                    </a:cubicBezTo>
                    <a:cubicBezTo>
                      <a:pt x="193032" y="59324"/>
                      <a:pt x="181140" y="54699"/>
                      <a:pt x="169908" y="36860"/>
                    </a:cubicBezTo>
                    <a:cubicBezTo>
                      <a:pt x="148105" y="3165"/>
                      <a:pt x="102517" y="-8067"/>
                      <a:pt x="62215" y="5808"/>
                    </a:cubicBezTo>
                    <a:cubicBezTo>
                      <a:pt x="23234" y="19022"/>
                      <a:pt x="-1873" y="57342"/>
                      <a:pt x="109" y="102269"/>
                    </a:cubicBezTo>
                    <a:cubicBezTo>
                      <a:pt x="1431" y="146535"/>
                      <a:pt x="28519" y="182213"/>
                      <a:pt x="66839" y="192784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xmlns="" id="{F97C3A21-57B5-4F03-B5FB-EB7FA22E9BC3}"/>
                  </a:ext>
                </a:extLst>
              </p:cNvPr>
              <p:cNvSpPr/>
              <p:nvPr userDrawn="1"/>
            </p:nvSpPr>
            <p:spPr>
              <a:xfrm rot="10800000" flipH="1">
                <a:off x="4889732" y="2208743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:a16="http://schemas.microsoft.com/office/drawing/2014/main" xmlns="" id="{56A5EE0E-5C86-491E-BBE5-EA1C72574F59}"/>
                  </a:ext>
                </a:extLst>
              </p:cNvPr>
              <p:cNvSpPr/>
              <p:nvPr userDrawn="1"/>
            </p:nvSpPr>
            <p:spPr>
              <a:xfrm rot="5400000" flipH="1">
                <a:off x="4671618" y="4826701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xmlns="" id="{0ED86755-4944-466C-9C5F-565B01B373F1}"/>
                  </a:ext>
                </a:extLst>
              </p:cNvPr>
              <p:cNvSpPr/>
              <p:nvPr userDrawn="1"/>
            </p:nvSpPr>
            <p:spPr>
              <a:xfrm rot="5400000" flipH="1">
                <a:off x="4871004" y="4236381"/>
                <a:ext cx="497194" cy="459738"/>
              </a:xfrm>
              <a:custGeom>
                <a:avLst/>
                <a:gdLst>
                  <a:gd name="connsiteX0" fmla="*/ 96662 w 912667"/>
                  <a:gd name="connsiteY0" fmla="*/ 195773 h 843913"/>
                  <a:gd name="connsiteX1" fmla="*/ 186517 w 912667"/>
                  <a:gd name="connsiteY1" fmla="*/ 119133 h 843913"/>
                  <a:gd name="connsiteX2" fmla="*/ 210302 w 912667"/>
                  <a:gd name="connsiteY2" fmla="*/ 99312 h 843913"/>
                  <a:gd name="connsiteX3" fmla="*/ 759338 w 912667"/>
                  <a:gd name="connsiteY3" fmla="*/ 99312 h 843913"/>
                  <a:gd name="connsiteX4" fmla="*/ 783123 w 912667"/>
                  <a:gd name="connsiteY4" fmla="*/ 123758 h 843913"/>
                  <a:gd name="connsiteX5" fmla="*/ 782462 w 912667"/>
                  <a:gd name="connsiteY5" fmla="*/ 434284 h 843913"/>
                  <a:gd name="connsiteX6" fmla="*/ 724321 w 912667"/>
                  <a:gd name="connsiteY6" fmla="*/ 492425 h 843913"/>
                  <a:gd name="connsiteX7" fmla="*/ 701197 w 912667"/>
                  <a:gd name="connsiteY7" fmla="*/ 517531 h 843913"/>
                  <a:gd name="connsiteX8" fmla="*/ 701197 w 912667"/>
                  <a:gd name="connsiteY8" fmla="*/ 667508 h 843913"/>
                  <a:gd name="connsiteX9" fmla="*/ 704500 w 912667"/>
                  <a:gd name="connsiteY9" fmla="*/ 665526 h 843913"/>
                  <a:gd name="connsiteX10" fmla="*/ 702518 w 912667"/>
                  <a:gd name="connsiteY10" fmla="*/ 820789 h 843913"/>
                  <a:gd name="connsiteX11" fmla="*/ 724982 w 912667"/>
                  <a:gd name="connsiteY11" fmla="*/ 843914 h 843913"/>
                  <a:gd name="connsiteX12" fmla="*/ 888173 w 912667"/>
                  <a:gd name="connsiteY12" fmla="*/ 843914 h 843913"/>
                  <a:gd name="connsiteX13" fmla="*/ 911958 w 912667"/>
                  <a:gd name="connsiteY13" fmla="*/ 819468 h 843913"/>
                  <a:gd name="connsiteX14" fmla="*/ 910637 w 912667"/>
                  <a:gd name="connsiteY14" fmla="*/ 672133 h 843913"/>
                  <a:gd name="connsiteX15" fmla="*/ 910637 w 912667"/>
                  <a:gd name="connsiteY15" fmla="*/ 672133 h 843913"/>
                  <a:gd name="connsiteX16" fmla="*/ 911958 w 912667"/>
                  <a:gd name="connsiteY16" fmla="*/ 666848 h 843913"/>
                  <a:gd name="connsiteX17" fmla="*/ 912619 w 912667"/>
                  <a:gd name="connsiteY17" fmla="*/ 522156 h 843913"/>
                  <a:gd name="connsiteX18" fmla="*/ 883548 w 912667"/>
                  <a:gd name="connsiteY18" fmla="*/ 493085 h 843913"/>
                  <a:gd name="connsiteX19" fmla="*/ 855799 w 912667"/>
                  <a:gd name="connsiteY19" fmla="*/ 464676 h 843913"/>
                  <a:gd name="connsiteX20" fmla="*/ 856460 w 912667"/>
                  <a:gd name="connsiteY20" fmla="*/ 82134 h 843913"/>
                  <a:gd name="connsiteX21" fmla="*/ 818800 w 912667"/>
                  <a:gd name="connsiteY21" fmla="*/ 45796 h 843913"/>
                  <a:gd name="connsiteX22" fmla="*/ 203034 w 912667"/>
                  <a:gd name="connsiteY22" fmla="*/ 45796 h 843913"/>
                  <a:gd name="connsiteX23" fmla="*/ 166035 w 912667"/>
                  <a:gd name="connsiteY23" fmla="*/ 31260 h 843913"/>
                  <a:gd name="connsiteX24" fmla="*/ 48432 w 912667"/>
                  <a:gd name="connsiteY24" fmla="*/ 11440 h 843913"/>
                  <a:gd name="connsiteX25" fmla="*/ 4165 w 912667"/>
                  <a:gd name="connsiteY25" fmla="*/ 127722 h 843913"/>
                  <a:gd name="connsiteX26" fmla="*/ 96662 w 912667"/>
                  <a:gd name="connsiteY26" fmla="*/ 195773 h 843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2667" h="843913">
                    <a:moveTo>
                      <a:pt x="96662" y="195773"/>
                    </a:moveTo>
                    <a:cubicBezTo>
                      <a:pt x="142911" y="194452"/>
                      <a:pt x="177267" y="166703"/>
                      <a:pt x="186517" y="119133"/>
                    </a:cubicBezTo>
                    <a:cubicBezTo>
                      <a:pt x="189820" y="102615"/>
                      <a:pt x="195766" y="99312"/>
                      <a:pt x="210302" y="99312"/>
                    </a:cubicBezTo>
                    <a:cubicBezTo>
                      <a:pt x="393314" y="99973"/>
                      <a:pt x="576326" y="99973"/>
                      <a:pt x="759338" y="99312"/>
                    </a:cubicBezTo>
                    <a:cubicBezTo>
                      <a:pt x="778498" y="99312"/>
                      <a:pt x="783123" y="105258"/>
                      <a:pt x="783123" y="123758"/>
                    </a:cubicBezTo>
                    <a:cubicBezTo>
                      <a:pt x="782462" y="227486"/>
                      <a:pt x="782462" y="330555"/>
                      <a:pt x="782462" y="434284"/>
                    </a:cubicBezTo>
                    <a:cubicBezTo>
                      <a:pt x="782462" y="491764"/>
                      <a:pt x="782462" y="492425"/>
                      <a:pt x="724321" y="492425"/>
                    </a:cubicBezTo>
                    <a:cubicBezTo>
                      <a:pt x="704500" y="492425"/>
                      <a:pt x="700536" y="499692"/>
                      <a:pt x="701197" y="517531"/>
                    </a:cubicBezTo>
                    <a:cubicBezTo>
                      <a:pt x="701858" y="567744"/>
                      <a:pt x="701197" y="617296"/>
                      <a:pt x="701197" y="667508"/>
                    </a:cubicBezTo>
                    <a:cubicBezTo>
                      <a:pt x="701858" y="666187"/>
                      <a:pt x="703179" y="665526"/>
                      <a:pt x="704500" y="665526"/>
                    </a:cubicBezTo>
                    <a:cubicBezTo>
                      <a:pt x="699876" y="717060"/>
                      <a:pt x="703179" y="768595"/>
                      <a:pt x="702518" y="820789"/>
                    </a:cubicBezTo>
                    <a:cubicBezTo>
                      <a:pt x="702518" y="835985"/>
                      <a:pt x="709125" y="843914"/>
                      <a:pt x="724982" y="843914"/>
                    </a:cubicBezTo>
                    <a:cubicBezTo>
                      <a:pt x="779159" y="843914"/>
                      <a:pt x="833996" y="843914"/>
                      <a:pt x="888173" y="843914"/>
                    </a:cubicBezTo>
                    <a:cubicBezTo>
                      <a:pt x="905351" y="843914"/>
                      <a:pt x="911958" y="835985"/>
                      <a:pt x="911958" y="819468"/>
                    </a:cubicBezTo>
                    <a:cubicBezTo>
                      <a:pt x="911298" y="770577"/>
                      <a:pt x="911298" y="721685"/>
                      <a:pt x="910637" y="672133"/>
                    </a:cubicBezTo>
                    <a:cubicBezTo>
                      <a:pt x="910637" y="672133"/>
                      <a:pt x="910637" y="672133"/>
                      <a:pt x="910637" y="672133"/>
                    </a:cubicBezTo>
                    <a:cubicBezTo>
                      <a:pt x="911298" y="670151"/>
                      <a:pt x="911298" y="668830"/>
                      <a:pt x="911958" y="666848"/>
                    </a:cubicBezTo>
                    <a:cubicBezTo>
                      <a:pt x="911958" y="618617"/>
                      <a:pt x="910637" y="570387"/>
                      <a:pt x="912619" y="522156"/>
                    </a:cubicBezTo>
                    <a:cubicBezTo>
                      <a:pt x="913280" y="499031"/>
                      <a:pt x="907333" y="488460"/>
                      <a:pt x="883548" y="493085"/>
                    </a:cubicBezTo>
                    <a:cubicBezTo>
                      <a:pt x="860424" y="497049"/>
                      <a:pt x="855799" y="486478"/>
                      <a:pt x="855799" y="464676"/>
                    </a:cubicBezTo>
                    <a:cubicBezTo>
                      <a:pt x="856460" y="337162"/>
                      <a:pt x="856460" y="209648"/>
                      <a:pt x="856460" y="82134"/>
                    </a:cubicBezTo>
                    <a:cubicBezTo>
                      <a:pt x="856460" y="39189"/>
                      <a:pt x="859763" y="45796"/>
                      <a:pt x="818800" y="45796"/>
                    </a:cubicBezTo>
                    <a:cubicBezTo>
                      <a:pt x="613325" y="45796"/>
                      <a:pt x="408510" y="45796"/>
                      <a:pt x="203034" y="45796"/>
                    </a:cubicBezTo>
                    <a:cubicBezTo>
                      <a:pt x="188499" y="45796"/>
                      <a:pt x="177267" y="44474"/>
                      <a:pt x="166035" y="31260"/>
                    </a:cubicBezTo>
                    <a:cubicBezTo>
                      <a:pt x="138286" y="-1774"/>
                      <a:pt x="86091" y="-9042"/>
                      <a:pt x="48432" y="11440"/>
                    </a:cubicBezTo>
                    <a:cubicBezTo>
                      <a:pt x="10111" y="32582"/>
                      <a:pt x="-9049" y="81473"/>
                      <a:pt x="4165" y="127722"/>
                    </a:cubicBezTo>
                    <a:cubicBezTo>
                      <a:pt x="15397" y="171327"/>
                      <a:pt x="50414" y="196434"/>
                      <a:pt x="96662" y="19577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:a16="http://schemas.microsoft.com/office/drawing/2014/main" xmlns="" id="{E12B85CB-70EC-4332-BCC8-F3BF560859B1}"/>
                  </a:ext>
                </a:extLst>
              </p:cNvPr>
              <p:cNvSpPr/>
              <p:nvPr userDrawn="1"/>
            </p:nvSpPr>
            <p:spPr>
              <a:xfrm rot="10800000" flipH="1">
                <a:off x="4889732" y="3419093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14" name="Picture Placeholder 113">
            <a:extLst>
              <a:ext uri="{FF2B5EF4-FFF2-40B4-BE49-F238E27FC236}">
                <a16:creationId xmlns:a16="http://schemas.microsoft.com/office/drawing/2014/main" xmlns="" id="{EB32F77A-E2C8-4CFE-A33D-776108CB371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645340" y="1997014"/>
            <a:ext cx="3017520" cy="3017520"/>
          </a:xfrm>
          <a:custGeom>
            <a:avLst/>
            <a:gdLst>
              <a:gd name="connsiteX0" fmla="*/ 162463 w 3017520"/>
              <a:gd name="connsiteY0" fmla="*/ 0 h 3017520"/>
              <a:gd name="connsiteX1" fmla="*/ 2855057 w 3017520"/>
              <a:gd name="connsiteY1" fmla="*/ 0 h 3017520"/>
              <a:gd name="connsiteX2" fmla="*/ 3017520 w 3017520"/>
              <a:gd name="connsiteY2" fmla="*/ 162463 h 3017520"/>
              <a:gd name="connsiteX3" fmla="*/ 3017520 w 3017520"/>
              <a:gd name="connsiteY3" fmla="*/ 2855057 h 3017520"/>
              <a:gd name="connsiteX4" fmla="*/ 2855057 w 3017520"/>
              <a:gd name="connsiteY4" fmla="*/ 3017520 h 3017520"/>
              <a:gd name="connsiteX5" fmla="*/ 162463 w 3017520"/>
              <a:gd name="connsiteY5" fmla="*/ 3017520 h 3017520"/>
              <a:gd name="connsiteX6" fmla="*/ 0 w 3017520"/>
              <a:gd name="connsiteY6" fmla="*/ 2855057 h 3017520"/>
              <a:gd name="connsiteX7" fmla="*/ 0 w 3017520"/>
              <a:gd name="connsiteY7" fmla="*/ 162463 h 3017520"/>
              <a:gd name="connsiteX8" fmla="*/ 162463 w 3017520"/>
              <a:gd name="connsiteY8" fmla="*/ 0 h 3017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17520" h="3017520">
                <a:moveTo>
                  <a:pt x="162463" y="0"/>
                </a:moveTo>
                <a:lnTo>
                  <a:pt x="2855057" y="0"/>
                </a:lnTo>
                <a:cubicBezTo>
                  <a:pt x="2944783" y="0"/>
                  <a:pt x="3017520" y="72737"/>
                  <a:pt x="3017520" y="162463"/>
                </a:cubicBezTo>
                <a:lnTo>
                  <a:pt x="3017520" y="2855057"/>
                </a:lnTo>
                <a:cubicBezTo>
                  <a:pt x="3017520" y="2944783"/>
                  <a:pt x="2944783" y="3017520"/>
                  <a:pt x="2855057" y="3017520"/>
                </a:cubicBezTo>
                <a:lnTo>
                  <a:pt x="162463" y="3017520"/>
                </a:lnTo>
                <a:cubicBezTo>
                  <a:pt x="72737" y="3017520"/>
                  <a:pt x="0" y="2944783"/>
                  <a:pt x="0" y="2855057"/>
                </a:cubicBezTo>
                <a:lnTo>
                  <a:pt x="0" y="162463"/>
                </a:lnTo>
                <a:cubicBezTo>
                  <a:pt x="0" y="72737"/>
                  <a:pt x="72737" y="0"/>
                  <a:pt x="16246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그림 개체 틀 2">
            <a:extLst>
              <a:ext uri="{FF2B5EF4-FFF2-40B4-BE49-F238E27FC236}">
                <a16:creationId xmlns:a16="http://schemas.microsoft.com/office/drawing/2014/main" xmlns="" id="{F4ED8358-82BF-4BDB-9FF6-4C88568C987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5921830" cy="6858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3295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>
            <a:extLst>
              <a:ext uri="{FF2B5EF4-FFF2-40B4-BE49-F238E27FC236}">
                <a16:creationId xmlns:a16="http://schemas.microsoft.com/office/drawing/2014/main" xmlns="" id="{660649BC-ADBF-454F-8CD4-164F22332A8C}"/>
              </a:ext>
            </a:extLst>
          </p:cNvPr>
          <p:cNvSpPr/>
          <p:nvPr userDrawn="1"/>
        </p:nvSpPr>
        <p:spPr>
          <a:xfrm>
            <a:off x="4019341" y="1301929"/>
            <a:ext cx="7867858" cy="5029200"/>
          </a:xfrm>
          <a:prstGeom prst="frame">
            <a:avLst>
              <a:gd name="adj1" fmla="val 99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8214A0F0-2F7C-4223-B283-6A1CA913880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876370" y="709751"/>
            <a:ext cx="4296728" cy="4968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 </a:t>
            </a:r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xmlns="" id="{5A5E9409-B20A-489B-A759-D773202358E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116183" y="2023797"/>
            <a:ext cx="4200933" cy="262473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 </a:t>
            </a:r>
          </a:p>
        </p:txBody>
      </p:sp>
    </p:spTree>
    <p:extLst>
      <p:ext uri="{BB962C8B-B14F-4D97-AF65-F5344CB8AC3E}">
        <p14:creationId xmlns:p14="http://schemas.microsoft.com/office/powerpoint/2010/main" val="2445283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366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38419" y="365125"/>
            <a:ext cx="10515163" cy="1325563"/>
          </a:xfrm>
          <a:prstGeom prst="rect">
            <a:avLst/>
          </a:prstGeom>
        </p:spPr>
        <p:txBody>
          <a:bodyPr lIns="0" tIns="0" rIns="0" bIns="0"/>
          <a:lstStyle>
            <a:lvl1pPr>
              <a:defRPr sz="4000" b="1" i="0">
                <a:solidFill>
                  <a:srgbClr val="40404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38419" y="1825626"/>
            <a:ext cx="10515163" cy="4351337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>
            <a:extLst>
              <a:ext uri="{FF2B5EF4-FFF2-40B4-BE49-F238E27FC236}">
                <a16:creationId xmlns:a16="http://schemas.microsoft.com/office/drawing/2014/main" xmlns="" id="{15B38F63-61ED-4288-8FBB-EADA60F5DAE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145248" y="6377782"/>
            <a:ext cx="3901504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>
            <a:extLst>
              <a:ext uri="{FF2B5EF4-FFF2-40B4-BE49-F238E27FC236}">
                <a16:creationId xmlns:a16="http://schemas.microsoft.com/office/drawing/2014/main" xmlns="" id="{E6CE232B-7CF4-4FE9-9A0E-DAC243D0A35F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609759" y="6377782"/>
            <a:ext cx="2804255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4562938-C400-4B52-8C2F-D041CB14D770}" type="datetimeFigureOut">
              <a:rPr lang="en-US"/>
              <a:pPr>
                <a:defRPr/>
              </a:pPr>
              <a:t>11/4/2020</a:t>
            </a:fld>
            <a:endParaRPr lang="en-US"/>
          </a:p>
        </p:txBody>
      </p:sp>
      <p:sp>
        <p:nvSpPr>
          <p:cNvPr id="6" name="Holder 6">
            <a:extLst>
              <a:ext uri="{FF2B5EF4-FFF2-40B4-BE49-F238E27FC236}">
                <a16:creationId xmlns:a16="http://schemas.microsoft.com/office/drawing/2014/main" xmlns="" id="{F030C39D-B250-42A0-958F-E0E1E4044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7987" y="6377782"/>
            <a:ext cx="2804255" cy="342900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9399A1"/>
                </a:solidFill>
              </a:defRPr>
            </a:lvl1pPr>
          </a:lstStyle>
          <a:p>
            <a:fld id="{B60EF7D0-2CF1-4567-AE80-D933F37AF6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64947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noFill/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957633" y="645200"/>
            <a:ext cx="10271600" cy="6096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4"/>
              </a:gs>
            </a:gsLst>
            <a:lin ang="5400700" scaled="0"/>
          </a:gradFill>
          <a:ln>
            <a:noFill/>
          </a:ln>
          <a:effectLst>
            <a:outerShdw blurRad="71438" dist="9525" dir="396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014400" y="645200"/>
            <a:ext cx="6163200" cy="60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2667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667"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cxnSp>
        <p:nvCxnSpPr>
          <p:cNvPr id="35" name="Google Shape;35;p6"/>
          <p:cNvCxnSpPr/>
          <p:nvPr/>
        </p:nvCxnSpPr>
        <p:spPr>
          <a:xfrm>
            <a:off x="954167" y="6195467"/>
            <a:ext cx="10287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" name="Google Shape;36;p6"/>
          <p:cNvCxnSpPr/>
          <p:nvPr/>
        </p:nvCxnSpPr>
        <p:spPr>
          <a:xfrm>
            <a:off x="954167" y="6195467"/>
            <a:ext cx="102872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1461877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7" tIns="54428" rIns="108857" bIns="54428"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7" tIns="54428" rIns="108857" bIns="54428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84" y="1730403"/>
            <a:ext cx="7531497" cy="1204306"/>
          </a:xfrm>
          <a:prstGeom prst="rect">
            <a:avLst/>
          </a:prstGeom>
        </p:spPr>
        <p:txBody>
          <a:bodyPr lIns="68580" tIns="34290" rIns="68580" bIns="10886" anchor="b"/>
          <a:lstStyle>
            <a:lvl1pPr>
              <a:defRPr sz="3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0" y="2470925"/>
            <a:ext cx="8681508" cy="329259"/>
          </a:xfrm>
          <a:prstGeom prst="rect">
            <a:avLst/>
          </a:prstGeom>
        </p:spPr>
        <p:txBody>
          <a:bodyPr lIns="68580" tIns="10886" rIns="68580" bIns="34290">
            <a:normAutofit/>
          </a:bodyPr>
          <a:lstStyle>
            <a:lvl1pPr marL="0" indent="0" algn="l">
              <a:buNone/>
              <a:defRPr kumimoji="0" lang="en-US" sz="1700" b="0" i="0" u="none" strike="noStrike" kern="1200" cap="all" spc="476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544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7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1088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19140000">
            <a:off x="268224" y="5870448"/>
            <a:ext cx="2901696" cy="201168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8166F1F-CE9B-4651-A6AA-CD717754106B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90019" y="6285122"/>
            <a:ext cx="6299200" cy="274320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01384" y="6170822"/>
            <a:ext cx="670560" cy="502920"/>
          </a:xfrm>
          <a:prstGeom prst="ellipse">
            <a:avLst/>
          </a:prstGeom>
        </p:spPr>
        <p:txBody>
          <a:bodyPr lIns="68580" tIns="34290" rIns="68580" bIns="34290"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366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296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5868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956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6323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242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12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6690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7477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8849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6578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986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77" r:id="rId5"/>
    <p:sldLayoutId id="2147483678" r:id="rId6"/>
    <p:sldLayoutId id="2147483680" r:id="rId7"/>
    <p:sldLayoutId id="2147483681" r:id="rId8"/>
    <p:sldLayoutId id="2147483682" r:id="rId9"/>
    <p:sldLayoutId id="2147483684" r:id="rId10"/>
    <p:sldLayoutId id="2147483686" r:id="rId11"/>
    <p:sldLayoutId id="2147483687" r:id="rId12"/>
    <p:sldLayoutId id="2147483688" r:id="rId13"/>
    <p:sldLayoutId id="2147483671" r:id="rId14"/>
    <p:sldLayoutId id="2147483672" r:id="rId15"/>
    <p:sldLayoutId id="2147483706" r:id="rId16"/>
    <p:sldLayoutId id="2147483707" r:id="rId17"/>
    <p:sldLayoutId id="214748370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7699D-3037-4DC7-B506-FAAD231B913A}" type="datetimeFigureOut">
              <a:rPr lang="en-US" smtClean="0"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D0904-166F-4E81-9724-AD33A6BD1F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551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16.jp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0F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7482"/>
            <a:ext cx="12192000" cy="623702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1099876" y="146810"/>
            <a:ext cx="3997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DIREKTORAT JENDERAL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BINA ADMINISTRASI KEWILAYAHAN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KEMENTERIAN DALAM NEGERI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6014" y="146810"/>
            <a:ext cx="1130395" cy="216310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0" y="3135085"/>
            <a:ext cx="12192000" cy="1527549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RAPAT PENGENDALIAN KINERJA ATAS PELAKSANAAN RKA </a:t>
            </a:r>
          </a:p>
          <a:p>
            <a:pPr algn="ctr"/>
            <a:r>
              <a:rPr lang="id-ID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 RANGKA OPTIMALISASI KINERJA PENGELOLAAN PENGADUAN DAN PPID </a:t>
            </a:r>
          </a:p>
          <a:p>
            <a:pPr algn="ctr"/>
            <a:r>
              <a:rPr lang="id-ID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LINGKUNGAN DITJEN BINA ADWIL</a:t>
            </a:r>
            <a:endParaRPr lang="id-ID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39BF34A-181C-4E44-98BF-0F3F9C681A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9" y="0"/>
            <a:ext cx="1010217" cy="1271451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 flipV="1">
            <a:off x="0" y="4509831"/>
            <a:ext cx="12192000" cy="296090"/>
          </a:xfrm>
          <a:prstGeom prst="rect">
            <a:avLst/>
          </a:prstGeom>
          <a:solidFill>
            <a:srgbClr val="E6A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ctangle 8"/>
          <p:cNvSpPr/>
          <p:nvPr/>
        </p:nvSpPr>
        <p:spPr>
          <a:xfrm flipV="1">
            <a:off x="0" y="2960883"/>
            <a:ext cx="12192000" cy="296090"/>
          </a:xfrm>
          <a:prstGeom prst="rect">
            <a:avLst/>
          </a:prstGeom>
          <a:solidFill>
            <a:srgbClr val="C0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163705" y="5531179"/>
            <a:ext cx="32152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Disampaikan</a:t>
            </a:r>
            <a:r>
              <a:rPr kumimoji="0" lang="id-ID" sz="18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Oleh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b="1" baseline="0" dirty="0" smtClean="0">
                <a:solidFill>
                  <a:prstClr val="white"/>
                </a:solidFill>
                <a:latin typeface="Calibri" panose="020F0502020204030204"/>
              </a:rPr>
              <a:t>Kepala Bagian Perencanaan</a:t>
            </a:r>
            <a:endParaRPr lang="id-ID" b="1" dirty="0" smtClean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b="1" dirty="0" smtClean="0">
                <a:solidFill>
                  <a:prstClr val="white"/>
                </a:solidFill>
                <a:latin typeface="Calibri" panose="020F0502020204030204"/>
              </a:rPr>
              <a:t>Ditjen Bina Adwil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8339073" y="6060167"/>
            <a:ext cx="367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Passcode :</a:t>
            </a:r>
            <a:r>
              <a:rPr kumimoji="0" lang="id-ID" sz="18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id-ID" b="1" dirty="0">
                <a:solidFill>
                  <a:prstClr val="white"/>
                </a:solidFill>
              </a:rPr>
              <a:t>EVALUASI20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3481671" y="6454509"/>
            <a:ext cx="4512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Jakarta, 4 November 2020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8338368" y="5801227"/>
            <a:ext cx="367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Meeting Id : </a:t>
            </a:r>
            <a:r>
              <a:rPr lang="id-ID" b="1" dirty="0">
                <a:solidFill>
                  <a:prstClr val="white"/>
                </a:solidFill>
              </a:rPr>
              <a:t>608 097 2738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8322361" y="5524868"/>
            <a:ext cx="367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Ruang </a:t>
            </a:r>
            <a:r>
              <a:rPr lang="id-ID" b="1" dirty="0">
                <a:solidFill>
                  <a:prstClr val="white"/>
                </a:solidFill>
                <a:latin typeface="Calibri" panose="020F0502020204030204"/>
              </a:rPr>
              <a:t>K</a:t>
            </a: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erja Masing-Masing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flipV="1">
            <a:off x="0" y="3113283"/>
            <a:ext cx="12192000" cy="29609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/>
          <p:cNvSpPr/>
          <p:nvPr/>
        </p:nvSpPr>
        <p:spPr>
          <a:xfrm flipV="1">
            <a:off x="-3" y="4662231"/>
            <a:ext cx="12192000" cy="29609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684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56">
            <a:extLst>
              <a:ext uri="{FF2B5EF4-FFF2-40B4-BE49-F238E27FC236}">
                <a16:creationId xmlns:a16="http://schemas.microsoft.com/office/drawing/2014/main" xmlns="" id="{CDDDB0E5-C9C9-44D8-BEB8-16A6CA8920CA}"/>
              </a:ext>
            </a:extLst>
          </p:cNvPr>
          <p:cNvGrpSpPr/>
          <p:nvPr/>
        </p:nvGrpSpPr>
        <p:grpSpPr>
          <a:xfrm>
            <a:off x="4047290" y="1099061"/>
            <a:ext cx="7920819" cy="958096"/>
            <a:chOff x="5820587" y="790578"/>
            <a:chExt cx="7920819" cy="958096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710B0A2E-B69D-4686-9B34-E9CF61AD14CF}"/>
                </a:ext>
              </a:extLst>
            </p:cNvPr>
            <p:cNvSpPr txBox="1"/>
            <p:nvPr/>
          </p:nvSpPr>
          <p:spPr>
            <a:xfrm>
              <a:off x="5820587" y="1084960"/>
              <a:ext cx="7920819" cy="4001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000" b="1" dirty="0">
                  <a:solidFill>
                    <a:srgbClr val="FF0000"/>
                  </a:solidFill>
                  <a:cs typeface="Arial" pitchFamily="34" charset="0"/>
                </a:rPr>
                <a:t>EVALUASI</a:t>
              </a:r>
              <a:endParaRPr lang="ko-KR" altLang="en-US" sz="2000" b="1" dirty="0">
                <a:solidFill>
                  <a:srgbClr val="FF0000"/>
                </a:solidFill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A1331986-E857-4609-B617-F76377A73F02}"/>
                </a:ext>
              </a:extLst>
            </p:cNvPr>
            <p:cNvSpPr txBox="1"/>
            <p:nvPr/>
          </p:nvSpPr>
          <p:spPr>
            <a:xfrm>
              <a:off x="9015628" y="1023405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rgbClr val="FF0000"/>
                  </a:solidFill>
                  <a:cs typeface="Arial" pitchFamily="34" charset="0"/>
                </a:rPr>
                <a:t>01</a:t>
              </a:r>
              <a:endParaRPr lang="ko-KR" altLang="en-US" sz="2800" b="1" dirty="0">
                <a:solidFill>
                  <a:srgbClr val="FF0000"/>
                </a:solidFill>
                <a:cs typeface="Arial" pitchFamily="34" charset="0"/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xmlns="" id="{AD1B7BFE-C7D7-4846-B6EF-E78809137F86}"/>
                </a:ext>
              </a:extLst>
            </p:cNvPr>
            <p:cNvSpPr/>
            <p:nvPr/>
          </p:nvSpPr>
          <p:spPr>
            <a:xfrm>
              <a:off x="9015628" y="790578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6DF8E06D-B8BF-4F1D-B167-4621298F421C}"/>
              </a:ext>
            </a:extLst>
          </p:cNvPr>
          <p:cNvSpPr txBox="1"/>
          <p:nvPr/>
        </p:nvSpPr>
        <p:spPr>
          <a:xfrm>
            <a:off x="284470" y="317599"/>
            <a:ext cx="345777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id-ID" altLang="ko-KR" sz="2800" dirty="0">
                <a:solidFill>
                  <a:schemeClr val="bg1"/>
                </a:solidFill>
                <a:latin typeface="+mj-lt"/>
                <a:cs typeface="Arial" pitchFamily="34" charset="0"/>
              </a:rPr>
              <a:t>FOKUS EVALUASI</a:t>
            </a:r>
            <a:r>
              <a:rPr lang="en-US" altLang="ko-KR" sz="2800" dirty="0">
                <a:solidFill>
                  <a:schemeClr val="bg1"/>
                </a:solidFill>
                <a:latin typeface="+mj-lt"/>
                <a:cs typeface="Arial" pitchFamily="34" charset="0"/>
              </a:rPr>
              <a:t> </a:t>
            </a:r>
            <a:endParaRPr lang="ko-KR" altLang="en-US" sz="28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10B0A2E-B69D-4686-9B34-E9CF61AD14CF}"/>
              </a:ext>
            </a:extLst>
          </p:cNvPr>
          <p:cNvSpPr txBox="1"/>
          <p:nvPr/>
        </p:nvSpPr>
        <p:spPr>
          <a:xfrm>
            <a:off x="4034765" y="1930153"/>
            <a:ext cx="7915037" cy="143116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Pengelolaan SPAN LAPOR</a:t>
            </a:r>
            <a:endParaRPr lang="id-ID" altLang="ko-KR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Pengelolaan PPID</a:t>
            </a:r>
          </a:p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Pengelolaan PEMBERITAAN</a:t>
            </a:r>
            <a:endParaRPr lang="id-ID" altLang="ko-KR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Pengelolaan TATA NASKAH DINAS (E-OFFICE)  </a:t>
            </a:r>
            <a:r>
              <a:rPr lang="id-ID" altLang="ko-KR" b="1" dirty="0">
                <a:solidFill>
                  <a:schemeClr val="bg1"/>
                </a:solidFill>
                <a:cs typeface="Arial" pitchFamily="34" charset="0"/>
              </a:rPr>
              <a:t>	</a:t>
            </a:r>
            <a:endParaRPr lang="ko-KR" altLang="en-US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AB7350D3-4353-45F7-BF03-021199F2298D}"/>
              </a:ext>
            </a:extLst>
          </p:cNvPr>
          <p:cNvGrpSpPr/>
          <p:nvPr/>
        </p:nvGrpSpPr>
        <p:grpSpPr>
          <a:xfrm>
            <a:off x="3935599" y="3912574"/>
            <a:ext cx="8032510" cy="958096"/>
            <a:chOff x="6537794" y="1573646"/>
            <a:chExt cx="8032510" cy="958096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4104EDEA-EFF2-4A05-A482-92CFDD885CEF}"/>
                </a:ext>
              </a:extLst>
            </p:cNvPr>
            <p:cNvSpPr txBox="1"/>
            <p:nvPr/>
          </p:nvSpPr>
          <p:spPr>
            <a:xfrm>
              <a:off x="6537794" y="1852641"/>
              <a:ext cx="8032510" cy="4001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000" b="1" dirty="0" smtClean="0">
                  <a:solidFill>
                    <a:srgbClr val="FF0000"/>
                  </a:solidFill>
                  <a:cs typeface="Arial" pitchFamily="34" charset="0"/>
                </a:rPr>
                <a:t>OPTIMALISASI</a:t>
              </a:r>
              <a:endParaRPr lang="ko-KR" altLang="en-US" sz="2000" b="1" dirty="0">
                <a:solidFill>
                  <a:srgbClr val="FF0000"/>
                </a:solidFill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2FA08F88-D243-4550-8E31-B93DA73D17CE}"/>
                </a:ext>
              </a:extLst>
            </p:cNvPr>
            <p:cNvSpPr txBox="1"/>
            <p:nvPr/>
          </p:nvSpPr>
          <p:spPr>
            <a:xfrm>
              <a:off x="9844526" y="1791084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rgbClr val="FF0000"/>
                  </a:solidFill>
                  <a:cs typeface="Arial" pitchFamily="34" charset="0"/>
                </a:rPr>
                <a:t>02</a:t>
              </a:r>
              <a:endParaRPr lang="ko-KR" altLang="en-US" sz="2800" b="1" dirty="0">
                <a:solidFill>
                  <a:srgbClr val="FF0000"/>
                </a:solidFill>
                <a:cs typeface="Arial" pitchFamily="34" charset="0"/>
              </a:endParaRPr>
            </a:p>
          </p:txBody>
        </p:sp>
        <p:sp>
          <p:nvSpPr>
            <p:cNvPr id="32" name="Freeform: Shape 45">
              <a:extLst>
                <a:ext uri="{FF2B5EF4-FFF2-40B4-BE49-F238E27FC236}">
                  <a16:creationId xmlns:a16="http://schemas.microsoft.com/office/drawing/2014/main" xmlns="" id="{29B487FA-C5D3-415D-9C56-BE12457EB2F4}"/>
                </a:ext>
              </a:extLst>
            </p:cNvPr>
            <p:cNvSpPr/>
            <p:nvPr/>
          </p:nvSpPr>
          <p:spPr>
            <a:xfrm>
              <a:off x="9844526" y="1573646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10B0A2E-B69D-4686-9B34-E9CF61AD14CF}"/>
              </a:ext>
            </a:extLst>
          </p:cNvPr>
          <p:cNvSpPr txBox="1"/>
          <p:nvPr/>
        </p:nvSpPr>
        <p:spPr>
          <a:xfrm>
            <a:off x="3866921" y="4759488"/>
            <a:ext cx="8086381" cy="143116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Peningkatan Kualitas Layanan Pengaduan.</a:t>
            </a:r>
            <a:endParaRPr lang="id-ID" altLang="ko-KR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>
                <a:solidFill>
                  <a:schemeClr val="bg1"/>
                </a:solidFill>
                <a:cs typeface="Arial" pitchFamily="34" charset="0"/>
              </a:rPr>
              <a:t>Peningkatan Kualitas Layanan </a:t>
            </a: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Informasi Publik.</a:t>
            </a:r>
            <a:endParaRPr lang="id-ID" altLang="ko-KR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Peningkatan Kualitas Layanan Media Sosial / Pemberitaan. </a:t>
            </a:r>
          </a:p>
          <a:p>
            <a:pPr marL="342900" indent="-342900" algn="just">
              <a:spcBef>
                <a:spcPts val="2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id-ID" altLang="ko-KR" b="1" dirty="0" smtClean="0">
                <a:solidFill>
                  <a:schemeClr val="bg1"/>
                </a:solidFill>
                <a:cs typeface="Arial" pitchFamily="34" charset="0"/>
              </a:rPr>
              <a:t>Percepatan Pemanfaatan e-Office Kemendagri   </a:t>
            </a:r>
            <a:r>
              <a:rPr lang="id-ID" altLang="ko-KR" b="1" dirty="0">
                <a:solidFill>
                  <a:schemeClr val="bg1"/>
                </a:solidFill>
                <a:cs typeface="Arial" pitchFamily="34" charset="0"/>
              </a:rPr>
              <a:t>	</a:t>
            </a:r>
            <a:endParaRPr lang="ko-KR" altLang="en-US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3761" y="908284"/>
            <a:ext cx="3356172" cy="5714685"/>
          </a:xfrm>
          <a:prstGeom prst="rect">
            <a:avLst/>
          </a:prstGeom>
          <a:solidFill>
            <a:srgbClr val="EAB2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23" y="974732"/>
            <a:ext cx="3202321" cy="10488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96" y="2089982"/>
            <a:ext cx="3202321" cy="898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96" y="3036579"/>
            <a:ext cx="3202321" cy="20842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95" y="5188256"/>
            <a:ext cx="3202321" cy="140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xmlns="" id="{A08017EF-1C33-45E0-845C-3637289462A0}"/>
              </a:ext>
            </a:extLst>
          </p:cNvPr>
          <p:cNvSpPr/>
          <p:nvPr/>
        </p:nvSpPr>
        <p:spPr>
          <a:xfrm>
            <a:off x="3487932" y="1467852"/>
            <a:ext cx="4104" cy="3922295"/>
          </a:xfrm>
          <a:custGeom>
            <a:avLst/>
            <a:gdLst>
              <a:gd name="connsiteX0" fmla="*/ 4105 w 4104"/>
              <a:gd name="connsiteY0" fmla="*/ 0 h 3922295"/>
              <a:gd name="connsiteX1" fmla="*/ 4105 w 4104"/>
              <a:gd name="connsiteY1" fmla="*/ 3922295 h 3922295"/>
              <a:gd name="connsiteX2" fmla="*/ 175 w 4104"/>
              <a:gd name="connsiteY2" fmla="*/ 3920330 h 3922295"/>
              <a:gd name="connsiteX3" fmla="*/ 175 w 4104"/>
              <a:gd name="connsiteY3" fmla="*/ 3904609 h 3922295"/>
              <a:gd name="connsiteX4" fmla="*/ 175 w 4104"/>
              <a:gd name="connsiteY4" fmla="*/ 17686 h 3922295"/>
              <a:gd name="connsiteX5" fmla="*/ 4105 w 4104"/>
              <a:gd name="connsiteY5" fmla="*/ 0 h 3922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04" h="3922295">
                <a:moveTo>
                  <a:pt x="4105" y="0"/>
                </a:moveTo>
                <a:cubicBezTo>
                  <a:pt x="4105" y="1307563"/>
                  <a:pt x="4105" y="2614732"/>
                  <a:pt x="4105" y="3922295"/>
                </a:cubicBezTo>
                <a:cubicBezTo>
                  <a:pt x="2926" y="3921509"/>
                  <a:pt x="568" y="3921116"/>
                  <a:pt x="175" y="3920330"/>
                </a:cubicBezTo>
                <a:cubicBezTo>
                  <a:pt x="-218" y="3915221"/>
                  <a:pt x="175" y="3909719"/>
                  <a:pt x="175" y="3904609"/>
                </a:cubicBezTo>
                <a:cubicBezTo>
                  <a:pt x="175" y="2608837"/>
                  <a:pt x="175" y="1313458"/>
                  <a:pt x="175" y="17686"/>
                </a:cubicBezTo>
                <a:cubicBezTo>
                  <a:pt x="568" y="11790"/>
                  <a:pt x="2926" y="5895"/>
                  <a:pt x="4105" y="0"/>
                </a:cubicBezTo>
                <a:close/>
              </a:path>
            </a:pathLst>
          </a:custGeom>
          <a:solidFill>
            <a:srgbClr val="FFFFFF"/>
          </a:solidFill>
          <a:ln w="392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xmlns="" id="{FF7D9D52-8776-4608-B3CD-F1680E56AE52}"/>
              </a:ext>
            </a:extLst>
          </p:cNvPr>
          <p:cNvSpPr/>
          <p:nvPr/>
        </p:nvSpPr>
        <p:spPr>
          <a:xfrm>
            <a:off x="1158022" y="5799373"/>
            <a:ext cx="58541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latinLnBrk="1"/>
            <a:r>
              <a:rPr lang="en-US" altLang="ko-KR" sz="2800" b="1" dirty="0">
                <a:solidFill>
                  <a:schemeClr val="bg1"/>
                </a:solidFill>
                <a:cs typeface="Arial" pitchFamily="34" charset="0"/>
              </a:rPr>
              <a:t>20</a:t>
            </a:r>
          </a:p>
        </p:txBody>
      </p:sp>
      <p:cxnSp>
        <p:nvCxnSpPr>
          <p:cNvPr id="130" name="Connector: Elbow 129">
            <a:extLst>
              <a:ext uri="{FF2B5EF4-FFF2-40B4-BE49-F238E27FC236}">
                <a16:creationId xmlns:a16="http://schemas.microsoft.com/office/drawing/2014/main" xmlns="" id="{ECD0D156-982E-4E2F-9F49-35765F00B8B4}"/>
              </a:ext>
            </a:extLst>
          </p:cNvPr>
          <p:cNvCxnSpPr>
            <a:cxnSpLocks/>
          </p:cNvCxnSpPr>
          <p:nvPr/>
        </p:nvCxnSpPr>
        <p:spPr>
          <a:xfrm rot="10800000" flipV="1">
            <a:off x="498064" y="1825579"/>
            <a:ext cx="4788458" cy="2096729"/>
          </a:xfrm>
          <a:prstGeom prst="bentConnector3">
            <a:avLst>
              <a:gd name="adj1" fmla="val 10394"/>
            </a:avLst>
          </a:prstGeom>
          <a:ln w="28575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ctor: Elbow 130">
            <a:extLst>
              <a:ext uri="{FF2B5EF4-FFF2-40B4-BE49-F238E27FC236}">
                <a16:creationId xmlns:a16="http://schemas.microsoft.com/office/drawing/2014/main" xmlns="" id="{C8B2C64E-819B-4AB8-BEFE-0E99CE768E5E}"/>
              </a:ext>
            </a:extLst>
          </p:cNvPr>
          <p:cNvCxnSpPr>
            <a:cxnSpLocks/>
            <a:stCxn id="73" idx="1"/>
          </p:cNvCxnSpPr>
          <p:nvPr/>
        </p:nvCxnSpPr>
        <p:spPr>
          <a:xfrm rot="10800000" flipV="1">
            <a:off x="135468" y="4093521"/>
            <a:ext cx="4615955" cy="2267943"/>
          </a:xfrm>
          <a:prstGeom prst="bentConnector3">
            <a:avLst>
              <a:gd name="adj1" fmla="val 93288"/>
            </a:avLst>
          </a:prstGeom>
          <a:ln w="28575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Connector: Elbow 131">
            <a:extLst>
              <a:ext uri="{FF2B5EF4-FFF2-40B4-BE49-F238E27FC236}">
                <a16:creationId xmlns:a16="http://schemas.microsoft.com/office/drawing/2014/main" xmlns="" id="{80B4E905-9DAD-4045-846F-B09E96D94376}"/>
              </a:ext>
            </a:extLst>
          </p:cNvPr>
          <p:cNvCxnSpPr>
            <a:cxnSpLocks/>
          </p:cNvCxnSpPr>
          <p:nvPr/>
        </p:nvCxnSpPr>
        <p:spPr>
          <a:xfrm>
            <a:off x="6965222" y="2558852"/>
            <a:ext cx="5015534" cy="2827782"/>
          </a:xfrm>
          <a:prstGeom prst="bentConnector3">
            <a:avLst>
              <a:gd name="adj1" fmla="val 16238"/>
            </a:avLst>
          </a:prstGeom>
          <a:ln w="28575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01679" y="2246166"/>
            <a:ext cx="227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422" y="2757348"/>
            <a:ext cx="3008996" cy="2672348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5202207" y="3643109"/>
            <a:ext cx="2242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 smtClean="0">
                <a:solidFill>
                  <a:srgbClr val="C00000"/>
                </a:solidFill>
              </a:rPr>
              <a:t>RENSTRA </a:t>
            </a:r>
          </a:p>
          <a:p>
            <a:pPr algn="ctr"/>
            <a:r>
              <a:rPr lang="id-ID" sz="1200" b="1" dirty="0" smtClean="0">
                <a:solidFill>
                  <a:srgbClr val="C00000"/>
                </a:solidFill>
              </a:rPr>
              <a:t>DITJEN BINA ADWIL               2020-2024</a:t>
            </a:r>
            <a:endParaRPr lang="id-ID" sz="1200" b="1" dirty="0">
              <a:solidFill>
                <a:srgbClr val="C00000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0" y="-33868"/>
            <a:ext cx="12192000" cy="1230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Text Placeholder 65"/>
          <p:cNvSpPr>
            <a:spLocks noGrp="1"/>
          </p:cNvSpPr>
          <p:nvPr>
            <p:ph type="body" sz="quarter" idx="10"/>
          </p:nvPr>
        </p:nvSpPr>
        <p:spPr>
          <a:xfrm>
            <a:off x="1611028" y="5407"/>
            <a:ext cx="8845305" cy="812740"/>
          </a:xfr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id-ID" sz="2000" b="1" dirty="0" smtClean="0"/>
              <a:t>TARGET KINERJA DALAM PENANGANAN </a:t>
            </a:r>
          </a:p>
          <a:p>
            <a:r>
              <a:rPr lang="id-ID" sz="2000" b="1" dirty="0" smtClean="0"/>
              <a:t>PENGADUAN DAN INFORMASI PUBLIK</a:t>
            </a:r>
            <a:endParaRPr lang="id-ID" sz="2000" b="1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B369F2DB-9D38-4EF3-9040-C956153453E9}"/>
              </a:ext>
            </a:extLst>
          </p:cNvPr>
          <p:cNvGrpSpPr/>
          <p:nvPr/>
        </p:nvGrpSpPr>
        <p:grpSpPr>
          <a:xfrm>
            <a:off x="442247" y="1698087"/>
            <a:ext cx="4190305" cy="1055404"/>
            <a:chOff x="734955" y="2034754"/>
            <a:chExt cx="6456952" cy="1435573"/>
          </a:xfrm>
        </p:grpSpPr>
        <p:sp>
          <p:nvSpPr>
            <p:cNvPr id="33" name="object 89">
              <a:extLst>
                <a:ext uri="{FF2B5EF4-FFF2-40B4-BE49-F238E27FC236}">
                  <a16:creationId xmlns:a16="http://schemas.microsoft.com/office/drawing/2014/main" xmlns="" id="{140CCAD0-A836-468B-A022-608F409F990F}"/>
                </a:ext>
              </a:extLst>
            </p:cNvPr>
            <p:cNvSpPr/>
            <p:nvPr/>
          </p:nvSpPr>
          <p:spPr>
            <a:xfrm>
              <a:off x="734955" y="2142715"/>
              <a:ext cx="6312079" cy="1236346"/>
            </a:xfrm>
            <a:custGeom>
              <a:avLst/>
              <a:gdLst/>
              <a:ahLst/>
              <a:cxnLst/>
              <a:rect l="l" t="t" r="r" b="b"/>
              <a:pathLst>
                <a:path w="3063875" h="689610">
                  <a:moveTo>
                    <a:pt x="3063430" y="344639"/>
                  </a:moveTo>
                  <a:lnTo>
                    <a:pt x="3060284" y="297875"/>
                  </a:lnTo>
                  <a:lnTo>
                    <a:pt x="3051119" y="253022"/>
                  </a:lnTo>
                  <a:lnTo>
                    <a:pt x="3036346" y="210492"/>
                  </a:lnTo>
                  <a:lnTo>
                    <a:pt x="3016376" y="170695"/>
                  </a:lnTo>
                  <a:lnTo>
                    <a:pt x="2991619" y="134042"/>
                  </a:lnTo>
                  <a:lnTo>
                    <a:pt x="2962486" y="100944"/>
                  </a:lnTo>
                  <a:lnTo>
                    <a:pt x="2929387" y="71811"/>
                  </a:lnTo>
                  <a:lnTo>
                    <a:pt x="2892734" y="47054"/>
                  </a:lnTo>
                  <a:lnTo>
                    <a:pt x="2852938" y="27084"/>
                  </a:lnTo>
                  <a:lnTo>
                    <a:pt x="2810407" y="12311"/>
                  </a:lnTo>
                  <a:lnTo>
                    <a:pt x="2765555" y="3146"/>
                  </a:lnTo>
                  <a:lnTo>
                    <a:pt x="2718790" y="0"/>
                  </a:lnTo>
                  <a:lnTo>
                    <a:pt x="344639" y="0"/>
                  </a:lnTo>
                  <a:lnTo>
                    <a:pt x="297875" y="3146"/>
                  </a:lnTo>
                  <a:lnTo>
                    <a:pt x="253022" y="12311"/>
                  </a:lnTo>
                  <a:lnTo>
                    <a:pt x="210492" y="27084"/>
                  </a:lnTo>
                  <a:lnTo>
                    <a:pt x="170695" y="47054"/>
                  </a:lnTo>
                  <a:lnTo>
                    <a:pt x="134042" y="71811"/>
                  </a:lnTo>
                  <a:lnTo>
                    <a:pt x="100944" y="100944"/>
                  </a:lnTo>
                  <a:lnTo>
                    <a:pt x="71811" y="134042"/>
                  </a:lnTo>
                  <a:lnTo>
                    <a:pt x="47054" y="170695"/>
                  </a:lnTo>
                  <a:lnTo>
                    <a:pt x="27084" y="210492"/>
                  </a:lnTo>
                  <a:lnTo>
                    <a:pt x="12311" y="253022"/>
                  </a:lnTo>
                  <a:lnTo>
                    <a:pt x="3146" y="297875"/>
                  </a:lnTo>
                  <a:lnTo>
                    <a:pt x="0" y="344639"/>
                  </a:lnTo>
                  <a:lnTo>
                    <a:pt x="3146" y="391404"/>
                  </a:lnTo>
                  <a:lnTo>
                    <a:pt x="12311" y="436257"/>
                  </a:lnTo>
                  <a:lnTo>
                    <a:pt x="27084" y="478787"/>
                  </a:lnTo>
                  <a:lnTo>
                    <a:pt x="47054" y="518584"/>
                  </a:lnTo>
                  <a:lnTo>
                    <a:pt x="71812" y="555237"/>
                  </a:lnTo>
                  <a:lnTo>
                    <a:pt x="100945" y="588335"/>
                  </a:lnTo>
                  <a:lnTo>
                    <a:pt x="134045" y="617468"/>
                  </a:lnTo>
                  <a:lnTo>
                    <a:pt x="170699" y="642225"/>
                  </a:lnTo>
                  <a:lnTo>
                    <a:pt x="210497" y="662195"/>
                  </a:lnTo>
                  <a:lnTo>
                    <a:pt x="253029" y="676968"/>
                  </a:lnTo>
                  <a:lnTo>
                    <a:pt x="297885" y="686133"/>
                  </a:lnTo>
                  <a:lnTo>
                    <a:pt x="344652" y="689279"/>
                  </a:lnTo>
                  <a:lnTo>
                    <a:pt x="2718790" y="689279"/>
                  </a:lnTo>
                  <a:lnTo>
                    <a:pt x="2765555" y="686133"/>
                  </a:lnTo>
                  <a:lnTo>
                    <a:pt x="2810407" y="676968"/>
                  </a:lnTo>
                  <a:lnTo>
                    <a:pt x="2852938" y="662195"/>
                  </a:lnTo>
                  <a:lnTo>
                    <a:pt x="2892734" y="642225"/>
                  </a:lnTo>
                  <a:lnTo>
                    <a:pt x="2929387" y="617468"/>
                  </a:lnTo>
                  <a:lnTo>
                    <a:pt x="2962486" y="588335"/>
                  </a:lnTo>
                  <a:lnTo>
                    <a:pt x="2991619" y="555237"/>
                  </a:lnTo>
                  <a:lnTo>
                    <a:pt x="3016376" y="518584"/>
                  </a:lnTo>
                  <a:lnTo>
                    <a:pt x="3036346" y="478787"/>
                  </a:lnTo>
                  <a:lnTo>
                    <a:pt x="3051119" y="436257"/>
                  </a:lnTo>
                  <a:lnTo>
                    <a:pt x="3060284" y="391404"/>
                  </a:lnTo>
                  <a:lnTo>
                    <a:pt x="3063430" y="344639"/>
                  </a:lnTo>
                  <a:close/>
                </a:path>
              </a:pathLst>
            </a:custGeom>
            <a:ln w="5715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90">
              <a:extLst>
                <a:ext uri="{FF2B5EF4-FFF2-40B4-BE49-F238E27FC236}">
                  <a16:creationId xmlns:a16="http://schemas.microsoft.com/office/drawing/2014/main" xmlns="" id="{00856EDB-945B-48B1-A9AD-436D76B1972A}"/>
                </a:ext>
              </a:extLst>
            </p:cNvPr>
            <p:cNvSpPr/>
            <p:nvPr/>
          </p:nvSpPr>
          <p:spPr>
            <a:xfrm>
              <a:off x="5539647" y="2034754"/>
              <a:ext cx="1652260" cy="1435573"/>
            </a:xfrm>
            <a:custGeom>
              <a:avLst/>
              <a:gdLst/>
              <a:ahLst/>
              <a:cxnLst/>
              <a:rect l="l" t="t" r="r" b="b"/>
              <a:pathLst>
                <a:path w="802004" h="800735">
                  <a:moveTo>
                    <a:pt x="400735" y="0"/>
                  </a:moveTo>
                  <a:lnTo>
                    <a:pt x="354001" y="2692"/>
                  </a:lnTo>
                  <a:lnTo>
                    <a:pt x="308849" y="10568"/>
                  </a:lnTo>
                  <a:lnTo>
                    <a:pt x="265583" y="23328"/>
                  </a:lnTo>
                  <a:lnTo>
                    <a:pt x="224501" y="40673"/>
                  </a:lnTo>
                  <a:lnTo>
                    <a:pt x="185904" y="62300"/>
                  </a:lnTo>
                  <a:lnTo>
                    <a:pt x="150094" y="87911"/>
                  </a:lnTo>
                  <a:lnTo>
                    <a:pt x="117371" y="117205"/>
                  </a:lnTo>
                  <a:lnTo>
                    <a:pt x="88036" y="149881"/>
                  </a:lnTo>
                  <a:lnTo>
                    <a:pt x="62389" y="185640"/>
                  </a:lnTo>
                  <a:lnTo>
                    <a:pt x="40730" y="224181"/>
                  </a:lnTo>
                  <a:lnTo>
                    <a:pt x="23362" y="265205"/>
                  </a:lnTo>
                  <a:lnTo>
                    <a:pt x="10583" y="308410"/>
                  </a:lnTo>
                  <a:lnTo>
                    <a:pt x="2696" y="353496"/>
                  </a:lnTo>
                  <a:lnTo>
                    <a:pt x="0" y="400164"/>
                  </a:lnTo>
                  <a:lnTo>
                    <a:pt x="2696" y="446832"/>
                  </a:lnTo>
                  <a:lnTo>
                    <a:pt x="10583" y="491918"/>
                  </a:lnTo>
                  <a:lnTo>
                    <a:pt x="23362" y="535123"/>
                  </a:lnTo>
                  <a:lnTo>
                    <a:pt x="40730" y="576146"/>
                  </a:lnTo>
                  <a:lnTo>
                    <a:pt x="62389" y="614687"/>
                  </a:lnTo>
                  <a:lnTo>
                    <a:pt x="88036" y="650446"/>
                  </a:lnTo>
                  <a:lnTo>
                    <a:pt x="117371" y="683123"/>
                  </a:lnTo>
                  <a:lnTo>
                    <a:pt x="150094" y="712417"/>
                  </a:lnTo>
                  <a:lnTo>
                    <a:pt x="185904" y="738028"/>
                  </a:lnTo>
                  <a:lnTo>
                    <a:pt x="224501" y="759655"/>
                  </a:lnTo>
                  <a:lnTo>
                    <a:pt x="265583" y="776999"/>
                  </a:lnTo>
                  <a:lnTo>
                    <a:pt x="308849" y="789760"/>
                  </a:lnTo>
                  <a:lnTo>
                    <a:pt x="354001" y="797636"/>
                  </a:lnTo>
                  <a:lnTo>
                    <a:pt x="400735" y="800328"/>
                  </a:lnTo>
                  <a:lnTo>
                    <a:pt x="447468" y="797636"/>
                  </a:lnTo>
                  <a:lnTo>
                    <a:pt x="492616" y="789760"/>
                  </a:lnTo>
                  <a:lnTo>
                    <a:pt x="535881" y="776999"/>
                  </a:lnTo>
                  <a:lnTo>
                    <a:pt x="576962" y="759655"/>
                  </a:lnTo>
                  <a:lnTo>
                    <a:pt x="615557" y="738028"/>
                  </a:lnTo>
                  <a:lnTo>
                    <a:pt x="651366" y="712417"/>
                  </a:lnTo>
                  <a:lnTo>
                    <a:pt x="684088" y="683123"/>
                  </a:lnTo>
                  <a:lnTo>
                    <a:pt x="713423" y="650446"/>
                  </a:lnTo>
                  <a:lnTo>
                    <a:pt x="739070" y="614687"/>
                  </a:lnTo>
                  <a:lnTo>
                    <a:pt x="760728" y="576146"/>
                  </a:lnTo>
                  <a:lnTo>
                    <a:pt x="778096" y="535123"/>
                  </a:lnTo>
                  <a:lnTo>
                    <a:pt x="790875" y="491918"/>
                  </a:lnTo>
                  <a:lnTo>
                    <a:pt x="798762" y="446832"/>
                  </a:lnTo>
                  <a:lnTo>
                    <a:pt x="801458" y="400164"/>
                  </a:lnTo>
                  <a:lnTo>
                    <a:pt x="798762" y="353496"/>
                  </a:lnTo>
                  <a:lnTo>
                    <a:pt x="790875" y="308410"/>
                  </a:lnTo>
                  <a:lnTo>
                    <a:pt x="778096" y="265205"/>
                  </a:lnTo>
                  <a:lnTo>
                    <a:pt x="760728" y="224181"/>
                  </a:lnTo>
                  <a:lnTo>
                    <a:pt x="739070" y="185640"/>
                  </a:lnTo>
                  <a:lnTo>
                    <a:pt x="713423" y="149881"/>
                  </a:lnTo>
                  <a:lnTo>
                    <a:pt x="684088" y="117205"/>
                  </a:lnTo>
                  <a:lnTo>
                    <a:pt x="651366" y="87911"/>
                  </a:lnTo>
                  <a:lnTo>
                    <a:pt x="615557" y="62300"/>
                  </a:lnTo>
                  <a:lnTo>
                    <a:pt x="576962" y="40673"/>
                  </a:lnTo>
                  <a:lnTo>
                    <a:pt x="535881" y="23328"/>
                  </a:lnTo>
                  <a:lnTo>
                    <a:pt x="492616" y="10568"/>
                  </a:lnTo>
                  <a:lnTo>
                    <a:pt x="447468" y="2692"/>
                  </a:lnTo>
                  <a:lnTo>
                    <a:pt x="400735" y="0"/>
                  </a:lnTo>
                  <a:close/>
                </a:path>
              </a:pathLst>
            </a:custGeom>
            <a:solidFill>
              <a:srgbClr val="F1EF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91">
              <a:extLst>
                <a:ext uri="{FF2B5EF4-FFF2-40B4-BE49-F238E27FC236}">
                  <a16:creationId xmlns:a16="http://schemas.microsoft.com/office/drawing/2014/main" xmlns="" id="{C48C9705-F249-4045-8A01-9076D783DD15}"/>
                </a:ext>
              </a:extLst>
            </p:cNvPr>
            <p:cNvSpPr/>
            <p:nvPr/>
          </p:nvSpPr>
          <p:spPr>
            <a:xfrm>
              <a:off x="5697455" y="2156094"/>
              <a:ext cx="1422016" cy="1236345"/>
            </a:xfrm>
            <a:custGeom>
              <a:avLst/>
              <a:gdLst/>
              <a:ahLst/>
              <a:cxnLst/>
              <a:rect l="l" t="t" r="r" b="b"/>
              <a:pathLst>
                <a:path w="690245" h="689610">
                  <a:moveTo>
                    <a:pt x="345122" y="0"/>
                  </a:moveTo>
                  <a:lnTo>
                    <a:pt x="298289" y="3146"/>
                  </a:lnTo>
                  <a:lnTo>
                    <a:pt x="253372" y="12311"/>
                  </a:lnTo>
                  <a:lnTo>
                    <a:pt x="210781" y="27084"/>
                  </a:lnTo>
                  <a:lnTo>
                    <a:pt x="170928" y="47054"/>
                  </a:lnTo>
                  <a:lnTo>
                    <a:pt x="134224" y="71811"/>
                  </a:lnTo>
                  <a:lnTo>
                    <a:pt x="101080" y="100944"/>
                  </a:lnTo>
                  <a:lnTo>
                    <a:pt x="71908" y="134042"/>
                  </a:lnTo>
                  <a:lnTo>
                    <a:pt x="47117" y="170695"/>
                  </a:lnTo>
                  <a:lnTo>
                    <a:pt x="27120" y="210492"/>
                  </a:lnTo>
                  <a:lnTo>
                    <a:pt x="12327" y="253022"/>
                  </a:lnTo>
                  <a:lnTo>
                    <a:pt x="3150" y="297875"/>
                  </a:lnTo>
                  <a:lnTo>
                    <a:pt x="0" y="344639"/>
                  </a:lnTo>
                  <a:lnTo>
                    <a:pt x="3150" y="391404"/>
                  </a:lnTo>
                  <a:lnTo>
                    <a:pt x="12327" y="436257"/>
                  </a:lnTo>
                  <a:lnTo>
                    <a:pt x="27120" y="478787"/>
                  </a:lnTo>
                  <a:lnTo>
                    <a:pt x="47117" y="518584"/>
                  </a:lnTo>
                  <a:lnTo>
                    <a:pt x="71908" y="555237"/>
                  </a:lnTo>
                  <a:lnTo>
                    <a:pt x="101080" y="588335"/>
                  </a:lnTo>
                  <a:lnTo>
                    <a:pt x="134224" y="617468"/>
                  </a:lnTo>
                  <a:lnTo>
                    <a:pt x="170928" y="642225"/>
                  </a:lnTo>
                  <a:lnTo>
                    <a:pt x="210781" y="662195"/>
                  </a:lnTo>
                  <a:lnTo>
                    <a:pt x="253372" y="676968"/>
                  </a:lnTo>
                  <a:lnTo>
                    <a:pt x="298289" y="686133"/>
                  </a:lnTo>
                  <a:lnTo>
                    <a:pt x="345122" y="689279"/>
                  </a:lnTo>
                  <a:lnTo>
                    <a:pt x="391952" y="686133"/>
                  </a:lnTo>
                  <a:lnTo>
                    <a:pt x="436868" y="676968"/>
                  </a:lnTo>
                  <a:lnTo>
                    <a:pt x="479457" y="662195"/>
                  </a:lnTo>
                  <a:lnTo>
                    <a:pt x="519310" y="642225"/>
                  </a:lnTo>
                  <a:lnTo>
                    <a:pt x="556014" y="617468"/>
                  </a:lnTo>
                  <a:lnTo>
                    <a:pt x="589159" y="588335"/>
                  </a:lnTo>
                  <a:lnTo>
                    <a:pt x="618333" y="555237"/>
                  </a:lnTo>
                  <a:lnTo>
                    <a:pt x="643124" y="518584"/>
                  </a:lnTo>
                  <a:lnTo>
                    <a:pt x="663122" y="478787"/>
                  </a:lnTo>
                  <a:lnTo>
                    <a:pt x="677916" y="436257"/>
                  </a:lnTo>
                  <a:lnTo>
                    <a:pt x="687094" y="391404"/>
                  </a:lnTo>
                  <a:lnTo>
                    <a:pt x="690245" y="344639"/>
                  </a:lnTo>
                  <a:lnTo>
                    <a:pt x="687094" y="297875"/>
                  </a:lnTo>
                  <a:lnTo>
                    <a:pt x="677916" y="253022"/>
                  </a:lnTo>
                  <a:lnTo>
                    <a:pt x="663122" y="210492"/>
                  </a:lnTo>
                  <a:lnTo>
                    <a:pt x="643124" y="170695"/>
                  </a:lnTo>
                  <a:lnTo>
                    <a:pt x="618333" y="134042"/>
                  </a:lnTo>
                  <a:lnTo>
                    <a:pt x="589159" y="100944"/>
                  </a:lnTo>
                  <a:lnTo>
                    <a:pt x="556014" y="71811"/>
                  </a:lnTo>
                  <a:lnTo>
                    <a:pt x="519310" y="47054"/>
                  </a:lnTo>
                  <a:lnTo>
                    <a:pt x="479457" y="27084"/>
                  </a:lnTo>
                  <a:lnTo>
                    <a:pt x="436868" y="12311"/>
                  </a:lnTo>
                  <a:lnTo>
                    <a:pt x="391952" y="3146"/>
                  </a:lnTo>
                  <a:lnTo>
                    <a:pt x="345122" y="0"/>
                  </a:lnTo>
                  <a:close/>
                </a:path>
              </a:pathLst>
            </a:custGeom>
            <a:solidFill>
              <a:srgbClr val="F6BB00"/>
            </a:solidFill>
          </p:spPr>
          <p:txBody>
            <a:bodyPr wrap="square" lIns="0" tIns="0" rIns="0" bIns="0" rtlCol="0"/>
            <a:lstStyle/>
            <a:p>
              <a:endParaRPr dirty="0">
                <a:solidFill>
                  <a:schemeClr val="bg1"/>
                </a:solidFill>
              </a:endParaRPr>
            </a:p>
          </p:txBody>
        </p:sp>
      </p:grpSp>
      <p:sp>
        <p:nvSpPr>
          <p:cNvPr id="36" name="object 58">
            <a:extLst>
              <a:ext uri="{FF2B5EF4-FFF2-40B4-BE49-F238E27FC236}">
                <a16:creationId xmlns:a16="http://schemas.microsoft.com/office/drawing/2014/main" xmlns="" id="{B6FDAAC0-62F7-4FF2-9834-B4A6FE94B4B2}"/>
              </a:ext>
            </a:extLst>
          </p:cNvPr>
          <p:cNvSpPr txBox="1"/>
          <p:nvPr/>
        </p:nvSpPr>
        <p:spPr>
          <a:xfrm>
            <a:off x="3970211" y="1995042"/>
            <a:ext cx="371301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3000" b="1" spc="-5" dirty="0">
                <a:solidFill>
                  <a:srgbClr val="FFFFFF"/>
                </a:solidFill>
                <a:latin typeface="Carlito"/>
                <a:cs typeface="Carlito"/>
              </a:rPr>
              <a:t>1</a:t>
            </a:r>
            <a:endParaRPr sz="3000" dirty="0">
              <a:latin typeface="Carlito"/>
              <a:cs typeface="Carlito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6A9AB120-49F8-463F-A466-A438DCB87E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014345"/>
              </p:ext>
            </p:extLst>
          </p:nvPr>
        </p:nvGraphicFramePr>
        <p:xfrm>
          <a:off x="508000" y="2892336"/>
          <a:ext cx="4124552" cy="955990"/>
        </p:xfrm>
        <a:graphic>
          <a:graphicData uri="http://schemas.openxmlformats.org/drawingml/2006/table">
            <a:tbl>
              <a:tblPr firstRow="1">
                <a:tableStyleId>{91EBBBCC-DAD2-459C-BE2E-F6DE35CF9A28}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xmlns="" val="2366193807"/>
                    </a:ext>
                  </a:extLst>
                </a:gridCol>
                <a:gridCol w="706625">
                  <a:extLst>
                    <a:ext uri="{9D8B030D-6E8A-4147-A177-3AD203B41FA5}">
                      <a16:colId xmlns:a16="http://schemas.microsoft.com/office/drawing/2014/main" xmlns="" val="2234266386"/>
                    </a:ext>
                  </a:extLst>
                </a:gridCol>
                <a:gridCol w="902380">
                  <a:extLst>
                    <a:ext uri="{9D8B030D-6E8A-4147-A177-3AD203B41FA5}">
                      <a16:colId xmlns:a16="http://schemas.microsoft.com/office/drawing/2014/main" xmlns="" val="2843823824"/>
                    </a:ext>
                  </a:extLst>
                </a:gridCol>
                <a:gridCol w="934229">
                  <a:extLst>
                    <a:ext uri="{9D8B030D-6E8A-4147-A177-3AD203B41FA5}">
                      <a16:colId xmlns:a16="http://schemas.microsoft.com/office/drawing/2014/main" xmlns="" val="219926124"/>
                    </a:ext>
                  </a:extLst>
                </a:gridCol>
                <a:gridCol w="819318">
                  <a:extLst>
                    <a:ext uri="{9D8B030D-6E8A-4147-A177-3AD203B41FA5}">
                      <a16:colId xmlns:a16="http://schemas.microsoft.com/office/drawing/2014/main" xmlns="" val="3463717033"/>
                    </a:ext>
                  </a:extLst>
                </a:gridCol>
              </a:tblGrid>
              <a:tr h="254047">
                <a:tc gridSpan="5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TARGET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6BB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61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2020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2021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2022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2023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2024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5873015"/>
                  </a:ext>
                </a:extLst>
              </a:tr>
              <a:tr h="317266"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Rating </a:t>
                      </a:r>
                    </a:p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3,5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Rating </a:t>
                      </a:r>
                    </a:p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3,5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Rating</a:t>
                      </a:r>
                    </a:p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 3,5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Rating </a:t>
                      </a:r>
                    </a:p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3,5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Rating </a:t>
                      </a:r>
                    </a:p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3,5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2582614"/>
                  </a:ext>
                </a:extLst>
              </a:tr>
            </a:tbl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A7844DA7-2852-4A93-BA70-08F907C97216}"/>
              </a:ext>
            </a:extLst>
          </p:cNvPr>
          <p:cNvSpPr txBox="1"/>
          <p:nvPr/>
        </p:nvSpPr>
        <p:spPr>
          <a:xfrm>
            <a:off x="847250" y="1822223"/>
            <a:ext cx="267441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fontAlgn="t"/>
            <a:r>
              <a:rPr lang="sv-SE" sz="1200" b="1" kern="12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Rating Kepuasan Masyarakat terhadap Layanan Pengaduan </a:t>
            </a:r>
            <a:r>
              <a:rPr lang="id-ID" sz="1200" b="1" kern="12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sv-SE" sz="1200" b="1" kern="12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pada </a:t>
            </a:r>
            <a:r>
              <a:rPr lang="sv-SE" sz="1200" b="1" kern="12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Ditjen Bina Administrasi Kewilayahan</a:t>
            </a:r>
            <a:endParaRPr lang="id-ID" sz="1200" b="1" i="0" u="none" strike="noStrike" kern="1200" dirty="0">
              <a:solidFill>
                <a:srgbClr val="00206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B369F2DB-9D38-4EF3-9040-C956153453E9}"/>
              </a:ext>
            </a:extLst>
          </p:cNvPr>
          <p:cNvGrpSpPr/>
          <p:nvPr/>
        </p:nvGrpSpPr>
        <p:grpSpPr>
          <a:xfrm>
            <a:off x="7884468" y="3069687"/>
            <a:ext cx="4190305" cy="1055404"/>
            <a:chOff x="734955" y="2034754"/>
            <a:chExt cx="6456952" cy="1435573"/>
          </a:xfrm>
        </p:grpSpPr>
        <p:sp>
          <p:nvSpPr>
            <p:cNvPr id="45" name="object 89">
              <a:extLst>
                <a:ext uri="{FF2B5EF4-FFF2-40B4-BE49-F238E27FC236}">
                  <a16:creationId xmlns:a16="http://schemas.microsoft.com/office/drawing/2014/main" xmlns="" id="{140CCAD0-A836-468B-A022-608F409F990F}"/>
                </a:ext>
              </a:extLst>
            </p:cNvPr>
            <p:cNvSpPr/>
            <p:nvPr/>
          </p:nvSpPr>
          <p:spPr>
            <a:xfrm>
              <a:off x="734955" y="2142715"/>
              <a:ext cx="6312079" cy="1236346"/>
            </a:xfrm>
            <a:custGeom>
              <a:avLst/>
              <a:gdLst/>
              <a:ahLst/>
              <a:cxnLst/>
              <a:rect l="l" t="t" r="r" b="b"/>
              <a:pathLst>
                <a:path w="3063875" h="689610">
                  <a:moveTo>
                    <a:pt x="3063430" y="344639"/>
                  </a:moveTo>
                  <a:lnTo>
                    <a:pt x="3060284" y="297875"/>
                  </a:lnTo>
                  <a:lnTo>
                    <a:pt x="3051119" y="253022"/>
                  </a:lnTo>
                  <a:lnTo>
                    <a:pt x="3036346" y="210492"/>
                  </a:lnTo>
                  <a:lnTo>
                    <a:pt x="3016376" y="170695"/>
                  </a:lnTo>
                  <a:lnTo>
                    <a:pt x="2991619" y="134042"/>
                  </a:lnTo>
                  <a:lnTo>
                    <a:pt x="2962486" y="100944"/>
                  </a:lnTo>
                  <a:lnTo>
                    <a:pt x="2929387" y="71811"/>
                  </a:lnTo>
                  <a:lnTo>
                    <a:pt x="2892734" y="47054"/>
                  </a:lnTo>
                  <a:lnTo>
                    <a:pt x="2852938" y="27084"/>
                  </a:lnTo>
                  <a:lnTo>
                    <a:pt x="2810407" y="12311"/>
                  </a:lnTo>
                  <a:lnTo>
                    <a:pt x="2765555" y="3146"/>
                  </a:lnTo>
                  <a:lnTo>
                    <a:pt x="2718790" y="0"/>
                  </a:lnTo>
                  <a:lnTo>
                    <a:pt x="344639" y="0"/>
                  </a:lnTo>
                  <a:lnTo>
                    <a:pt x="297875" y="3146"/>
                  </a:lnTo>
                  <a:lnTo>
                    <a:pt x="253022" y="12311"/>
                  </a:lnTo>
                  <a:lnTo>
                    <a:pt x="210492" y="27084"/>
                  </a:lnTo>
                  <a:lnTo>
                    <a:pt x="170695" y="47054"/>
                  </a:lnTo>
                  <a:lnTo>
                    <a:pt x="134042" y="71811"/>
                  </a:lnTo>
                  <a:lnTo>
                    <a:pt x="100944" y="100944"/>
                  </a:lnTo>
                  <a:lnTo>
                    <a:pt x="71811" y="134042"/>
                  </a:lnTo>
                  <a:lnTo>
                    <a:pt x="47054" y="170695"/>
                  </a:lnTo>
                  <a:lnTo>
                    <a:pt x="27084" y="210492"/>
                  </a:lnTo>
                  <a:lnTo>
                    <a:pt x="12311" y="253022"/>
                  </a:lnTo>
                  <a:lnTo>
                    <a:pt x="3146" y="297875"/>
                  </a:lnTo>
                  <a:lnTo>
                    <a:pt x="0" y="344639"/>
                  </a:lnTo>
                  <a:lnTo>
                    <a:pt x="3146" y="391404"/>
                  </a:lnTo>
                  <a:lnTo>
                    <a:pt x="12311" y="436257"/>
                  </a:lnTo>
                  <a:lnTo>
                    <a:pt x="27084" y="478787"/>
                  </a:lnTo>
                  <a:lnTo>
                    <a:pt x="47054" y="518584"/>
                  </a:lnTo>
                  <a:lnTo>
                    <a:pt x="71812" y="555237"/>
                  </a:lnTo>
                  <a:lnTo>
                    <a:pt x="100945" y="588335"/>
                  </a:lnTo>
                  <a:lnTo>
                    <a:pt x="134045" y="617468"/>
                  </a:lnTo>
                  <a:lnTo>
                    <a:pt x="170699" y="642225"/>
                  </a:lnTo>
                  <a:lnTo>
                    <a:pt x="210497" y="662195"/>
                  </a:lnTo>
                  <a:lnTo>
                    <a:pt x="253029" y="676968"/>
                  </a:lnTo>
                  <a:lnTo>
                    <a:pt x="297885" y="686133"/>
                  </a:lnTo>
                  <a:lnTo>
                    <a:pt x="344652" y="689279"/>
                  </a:lnTo>
                  <a:lnTo>
                    <a:pt x="2718790" y="689279"/>
                  </a:lnTo>
                  <a:lnTo>
                    <a:pt x="2765555" y="686133"/>
                  </a:lnTo>
                  <a:lnTo>
                    <a:pt x="2810407" y="676968"/>
                  </a:lnTo>
                  <a:lnTo>
                    <a:pt x="2852938" y="662195"/>
                  </a:lnTo>
                  <a:lnTo>
                    <a:pt x="2892734" y="642225"/>
                  </a:lnTo>
                  <a:lnTo>
                    <a:pt x="2929387" y="617468"/>
                  </a:lnTo>
                  <a:lnTo>
                    <a:pt x="2962486" y="588335"/>
                  </a:lnTo>
                  <a:lnTo>
                    <a:pt x="2991619" y="555237"/>
                  </a:lnTo>
                  <a:lnTo>
                    <a:pt x="3016376" y="518584"/>
                  </a:lnTo>
                  <a:lnTo>
                    <a:pt x="3036346" y="478787"/>
                  </a:lnTo>
                  <a:lnTo>
                    <a:pt x="3051119" y="436257"/>
                  </a:lnTo>
                  <a:lnTo>
                    <a:pt x="3060284" y="391404"/>
                  </a:lnTo>
                  <a:lnTo>
                    <a:pt x="3063430" y="344639"/>
                  </a:lnTo>
                  <a:close/>
                </a:path>
              </a:pathLst>
            </a:custGeom>
            <a:ln w="57150">
              <a:solidFill>
                <a:srgbClr val="00B0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90">
              <a:extLst>
                <a:ext uri="{FF2B5EF4-FFF2-40B4-BE49-F238E27FC236}">
                  <a16:creationId xmlns:a16="http://schemas.microsoft.com/office/drawing/2014/main" xmlns="" id="{00856EDB-945B-48B1-A9AD-436D76B1972A}"/>
                </a:ext>
              </a:extLst>
            </p:cNvPr>
            <p:cNvSpPr/>
            <p:nvPr/>
          </p:nvSpPr>
          <p:spPr>
            <a:xfrm>
              <a:off x="5539647" y="2034754"/>
              <a:ext cx="1652260" cy="1435573"/>
            </a:xfrm>
            <a:custGeom>
              <a:avLst/>
              <a:gdLst/>
              <a:ahLst/>
              <a:cxnLst/>
              <a:rect l="l" t="t" r="r" b="b"/>
              <a:pathLst>
                <a:path w="802004" h="800735">
                  <a:moveTo>
                    <a:pt x="400735" y="0"/>
                  </a:moveTo>
                  <a:lnTo>
                    <a:pt x="354001" y="2692"/>
                  </a:lnTo>
                  <a:lnTo>
                    <a:pt x="308849" y="10568"/>
                  </a:lnTo>
                  <a:lnTo>
                    <a:pt x="265583" y="23328"/>
                  </a:lnTo>
                  <a:lnTo>
                    <a:pt x="224501" y="40673"/>
                  </a:lnTo>
                  <a:lnTo>
                    <a:pt x="185904" y="62300"/>
                  </a:lnTo>
                  <a:lnTo>
                    <a:pt x="150094" y="87911"/>
                  </a:lnTo>
                  <a:lnTo>
                    <a:pt x="117371" y="117205"/>
                  </a:lnTo>
                  <a:lnTo>
                    <a:pt x="88036" y="149881"/>
                  </a:lnTo>
                  <a:lnTo>
                    <a:pt x="62389" y="185640"/>
                  </a:lnTo>
                  <a:lnTo>
                    <a:pt x="40730" y="224181"/>
                  </a:lnTo>
                  <a:lnTo>
                    <a:pt x="23362" y="265205"/>
                  </a:lnTo>
                  <a:lnTo>
                    <a:pt x="10583" y="308410"/>
                  </a:lnTo>
                  <a:lnTo>
                    <a:pt x="2696" y="353496"/>
                  </a:lnTo>
                  <a:lnTo>
                    <a:pt x="0" y="400164"/>
                  </a:lnTo>
                  <a:lnTo>
                    <a:pt x="2696" y="446832"/>
                  </a:lnTo>
                  <a:lnTo>
                    <a:pt x="10583" y="491918"/>
                  </a:lnTo>
                  <a:lnTo>
                    <a:pt x="23362" y="535123"/>
                  </a:lnTo>
                  <a:lnTo>
                    <a:pt x="40730" y="576146"/>
                  </a:lnTo>
                  <a:lnTo>
                    <a:pt x="62389" y="614687"/>
                  </a:lnTo>
                  <a:lnTo>
                    <a:pt x="88036" y="650446"/>
                  </a:lnTo>
                  <a:lnTo>
                    <a:pt x="117371" y="683123"/>
                  </a:lnTo>
                  <a:lnTo>
                    <a:pt x="150094" y="712417"/>
                  </a:lnTo>
                  <a:lnTo>
                    <a:pt x="185904" y="738028"/>
                  </a:lnTo>
                  <a:lnTo>
                    <a:pt x="224501" y="759655"/>
                  </a:lnTo>
                  <a:lnTo>
                    <a:pt x="265583" y="776999"/>
                  </a:lnTo>
                  <a:lnTo>
                    <a:pt x="308849" y="789760"/>
                  </a:lnTo>
                  <a:lnTo>
                    <a:pt x="354001" y="797636"/>
                  </a:lnTo>
                  <a:lnTo>
                    <a:pt x="400735" y="800328"/>
                  </a:lnTo>
                  <a:lnTo>
                    <a:pt x="447468" y="797636"/>
                  </a:lnTo>
                  <a:lnTo>
                    <a:pt x="492616" y="789760"/>
                  </a:lnTo>
                  <a:lnTo>
                    <a:pt x="535881" y="776999"/>
                  </a:lnTo>
                  <a:lnTo>
                    <a:pt x="576962" y="759655"/>
                  </a:lnTo>
                  <a:lnTo>
                    <a:pt x="615557" y="738028"/>
                  </a:lnTo>
                  <a:lnTo>
                    <a:pt x="651366" y="712417"/>
                  </a:lnTo>
                  <a:lnTo>
                    <a:pt x="684088" y="683123"/>
                  </a:lnTo>
                  <a:lnTo>
                    <a:pt x="713423" y="650446"/>
                  </a:lnTo>
                  <a:lnTo>
                    <a:pt x="739070" y="614687"/>
                  </a:lnTo>
                  <a:lnTo>
                    <a:pt x="760728" y="576146"/>
                  </a:lnTo>
                  <a:lnTo>
                    <a:pt x="778096" y="535123"/>
                  </a:lnTo>
                  <a:lnTo>
                    <a:pt x="790875" y="491918"/>
                  </a:lnTo>
                  <a:lnTo>
                    <a:pt x="798762" y="446832"/>
                  </a:lnTo>
                  <a:lnTo>
                    <a:pt x="801458" y="400164"/>
                  </a:lnTo>
                  <a:lnTo>
                    <a:pt x="798762" y="353496"/>
                  </a:lnTo>
                  <a:lnTo>
                    <a:pt x="790875" y="308410"/>
                  </a:lnTo>
                  <a:lnTo>
                    <a:pt x="778096" y="265205"/>
                  </a:lnTo>
                  <a:lnTo>
                    <a:pt x="760728" y="224181"/>
                  </a:lnTo>
                  <a:lnTo>
                    <a:pt x="739070" y="185640"/>
                  </a:lnTo>
                  <a:lnTo>
                    <a:pt x="713423" y="149881"/>
                  </a:lnTo>
                  <a:lnTo>
                    <a:pt x="684088" y="117205"/>
                  </a:lnTo>
                  <a:lnTo>
                    <a:pt x="651366" y="87911"/>
                  </a:lnTo>
                  <a:lnTo>
                    <a:pt x="615557" y="62300"/>
                  </a:lnTo>
                  <a:lnTo>
                    <a:pt x="576962" y="40673"/>
                  </a:lnTo>
                  <a:lnTo>
                    <a:pt x="535881" y="23328"/>
                  </a:lnTo>
                  <a:lnTo>
                    <a:pt x="492616" y="10568"/>
                  </a:lnTo>
                  <a:lnTo>
                    <a:pt x="447468" y="2692"/>
                  </a:lnTo>
                  <a:lnTo>
                    <a:pt x="400735" y="0"/>
                  </a:lnTo>
                  <a:close/>
                </a:path>
              </a:pathLst>
            </a:custGeom>
            <a:solidFill>
              <a:srgbClr val="F1EF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91">
              <a:extLst>
                <a:ext uri="{FF2B5EF4-FFF2-40B4-BE49-F238E27FC236}">
                  <a16:creationId xmlns:a16="http://schemas.microsoft.com/office/drawing/2014/main" xmlns="" id="{C48C9705-F249-4045-8A01-9076D783DD15}"/>
                </a:ext>
              </a:extLst>
            </p:cNvPr>
            <p:cNvSpPr/>
            <p:nvPr/>
          </p:nvSpPr>
          <p:spPr>
            <a:xfrm>
              <a:off x="5697455" y="2156094"/>
              <a:ext cx="1422016" cy="1236345"/>
            </a:xfrm>
            <a:custGeom>
              <a:avLst/>
              <a:gdLst/>
              <a:ahLst/>
              <a:cxnLst/>
              <a:rect l="l" t="t" r="r" b="b"/>
              <a:pathLst>
                <a:path w="690245" h="689610">
                  <a:moveTo>
                    <a:pt x="345122" y="0"/>
                  </a:moveTo>
                  <a:lnTo>
                    <a:pt x="298289" y="3146"/>
                  </a:lnTo>
                  <a:lnTo>
                    <a:pt x="253372" y="12311"/>
                  </a:lnTo>
                  <a:lnTo>
                    <a:pt x="210781" y="27084"/>
                  </a:lnTo>
                  <a:lnTo>
                    <a:pt x="170928" y="47054"/>
                  </a:lnTo>
                  <a:lnTo>
                    <a:pt x="134224" y="71811"/>
                  </a:lnTo>
                  <a:lnTo>
                    <a:pt x="101080" y="100944"/>
                  </a:lnTo>
                  <a:lnTo>
                    <a:pt x="71908" y="134042"/>
                  </a:lnTo>
                  <a:lnTo>
                    <a:pt x="47117" y="170695"/>
                  </a:lnTo>
                  <a:lnTo>
                    <a:pt x="27120" y="210492"/>
                  </a:lnTo>
                  <a:lnTo>
                    <a:pt x="12327" y="253022"/>
                  </a:lnTo>
                  <a:lnTo>
                    <a:pt x="3150" y="297875"/>
                  </a:lnTo>
                  <a:lnTo>
                    <a:pt x="0" y="344639"/>
                  </a:lnTo>
                  <a:lnTo>
                    <a:pt x="3150" y="391404"/>
                  </a:lnTo>
                  <a:lnTo>
                    <a:pt x="12327" y="436257"/>
                  </a:lnTo>
                  <a:lnTo>
                    <a:pt x="27120" y="478787"/>
                  </a:lnTo>
                  <a:lnTo>
                    <a:pt x="47117" y="518584"/>
                  </a:lnTo>
                  <a:lnTo>
                    <a:pt x="71908" y="555237"/>
                  </a:lnTo>
                  <a:lnTo>
                    <a:pt x="101080" y="588335"/>
                  </a:lnTo>
                  <a:lnTo>
                    <a:pt x="134224" y="617468"/>
                  </a:lnTo>
                  <a:lnTo>
                    <a:pt x="170928" y="642225"/>
                  </a:lnTo>
                  <a:lnTo>
                    <a:pt x="210781" y="662195"/>
                  </a:lnTo>
                  <a:lnTo>
                    <a:pt x="253372" y="676968"/>
                  </a:lnTo>
                  <a:lnTo>
                    <a:pt x="298289" y="686133"/>
                  </a:lnTo>
                  <a:lnTo>
                    <a:pt x="345122" y="689279"/>
                  </a:lnTo>
                  <a:lnTo>
                    <a:pt x="391952" y="686133"/>
                  </a:lnTo>
                  <a:lnTo>
                    <a:pt x="436868" y="676968"/>
                  </a:lnTo>
                  <a:lnTo>
                    <a:pt x="479457" y="662195"/>
                  </a:lnTo>
                  <a:lnTo>
                    <a:pt x="519310" y="642225"/>
                  </a:lnTo>
                  <a:lnTo>
                    <a:pt x="556014" y="617468"/>
                  </a:lnTo>
                  <a:lnTo>
                    <a:pt x="589159" y="588335"/>
                  </a:lnTo>
                  <a:lnTo>
                    <a:pt x="618333" y="555237"/>
                  </a:lnTo>
                  <a:lnTo>
                    <a:pt x="643124" y="518584"/>
                  </a:lnTo>
                  <a:lnTo>
                    <a:pt x="663122" y="478787"/>
                  </a:lnTo>
                  <a:lnTo>
                    <a:pt x="677916" y="436257"/>
                  </a:lnTo>
                  <a:lnTo>
                    <a:pt x="687094" y="391404"/>
                  </a:lnTo>
                  <a:lnTo>
                    <a:pt x="690245" y="344639"/>
                  </a:lnTo>
                  <a:lnTo>
                    <a:pt x="687094" y="297875"/>
                  </a:lnTo>
                  <a:lnTo>
                    <a:pt x="677916" y="253022"/>
                  </a:lnTo>
                  <a:lnTo>
                    <a:pt x="663122" y="210492"/>
                  </a:lnTo>
                  <a:lnTo>
                    <a:pt x="643124" y="170695"/>
                  </a:lnTo>
                  <a:lnTo>
                    <a:pt x="618333" y="134042"/>
                  </a:lnTo>
                  <a:lnTo>
                    <a:pt x="589159" y="100944"/>
                  </a:lnTo>
                  <a:lnTo>
                    <a:pt x="556014" y="71811"/>
                  </a:lnTo>
                  <a:lnTo>
                    <a:pt x="519310" y="47054"/>
                  </a:lnTo>
                  <a:lnTo>
                    <a:pt x="479457" y="27084"/>
                  </a:lnTo>
                  <a:lnTo>
                    <a:pt x="436868" y="12311"/>
                  </a:lnTo>
                  <a:lnTo>
                    <a:pt x="391952" y="3146"/>
                  </a:lnTo>
                  <a:lnTo>
                    <a:pt x="345122" y="0"/>
                  </a:lnTo>
                  <a:close/>
                </a:path>
              </a:pathLst>
            </a:custGeom>
            <a:solidFill>
              <a:srgbClr val="00B050"/>
            </a:solidFill>
          </p:spPr>
          <p:txBody>
            <a:bodyPr wrap="square" lIns="0" tIns="0" rIns="0" bIns="0" rtlCol="0"/>
            <a:lstStyle/>
            <a:p>
              <a:endParaRPr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xmlns="" id="{6A9AB120-49F8-463F-A466-A438DCB87E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382987"/>
              </p:ext>
            </p:extLst>
          </p:nvPr>
        </p:nvGraphicFramePr>
        <p:xfrm>
          <a:off x="7950221" y="4263936"/>
          <a:ext cx="4124552" cy="907496"/>
        </p:xfrm>
        <a:graphic>
          <a:graphicData uri="http://schemas.openxmlformats.org/drawingml/2006/table">
            <a:tbl>
              <a:tblPr firstRow="1">
                <a:tableStyleId>{91EBBBCC-DAD2-459C-BE2E-F6DE35CF9A28}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xmlns="" val="2366193807"/>
                    </a:ext>
                  </a:extLst>
                </a:gridCol>
                <a:gridCol w="706625">
                  <a:extLst>
                    <a:ext uri="{9D8B030D-6E8A-4147-A177-3AD203B41FA5}">
                      <a16:colId xmlns:a16="http://schemas.microsoft.com/office/drawing/2014/main" xmlns="" val="2234266386"/>
                    </a:ext>
                  </a:extLst>
                </a:gridCol>
                <a:gridCol w="902380">
                  <a:extLst>
                    <a:ext uri="{9D8B030D-6E8A-4147-A177-3AD203B41FA5}">
                      <a16:colId xmlns:a16="http://schemas.microsoft.com/office/drawing/2014/main" xmlns="" val="2843823824"/>
                    </a:ext>
                  </a:extLst>
                </a:gridCol>
                <a:gridCol w="934229">
                  <a:extLst>
                    <a:ext uri="{9D8B030D-6E8A-4147-A177-3AD203B41FA5}">
                      <a16:colId xmlns:a16="http://schemas.microsoft.com/office/drawing/2014/main" xmlns="" val="219926124"/>
                    </a:ext>
                  </a:extLst>
                </a:gridCol>
                <a:gridCol w="819318">
                  <a:extLst>
                    <a:ext uri="{9D8B030D-6E8A-4147-A177-3AD203B41FA5}">
                      <a16:colId xmlns:a16="http://schemas.microsoft.com/office/drawing/2014/main" xmlns="" val="3463717033"/>
                    </a:ext>
                  </a:extLst>
                </a:gridCol>
              </a:tblGrid>
              <a:tr h="254047">
                <a:tc gridSpan="5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 smtClean="0">
                          <a:ln w="12700"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</a:rPr>
                        <a:t>TARGET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61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2020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2021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2022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2023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2024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5873015"/>
                  </a:ext>
                </a:extLst>
              </a:tr>
              <a:tr h="317266"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2582614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A7844DA7-2852-4A93-BA70-08F907C97216}"/>
              </a:ext>
            </a:extLst>
          </p:cNvPr>
          <p:cNvSpPr txBox="1"/>
          <p:nvPr/>
        </p:nvSpPr>
        <p:spPr>
          <a:xfrm>
            <a:off x="8172776" y="3181890"/>
            <a:ext cx="27607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fontAlgn="t"/>
            <a:r>
              <a:rPr lang="sv-SE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Persentase Pengaduan Masyarakat yang ditindaklanjuti pada Ditjen Bina Administrasi Kewilayahan</a:t>
            </a:r>
            <a:endParaRPr lang="id-ID" sz="1200" b="1" i="0" u="none" strike="noStrike" kern="1200" dirty="0">
              <a:solidFill>
                <a:srgbClr val="00206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object 58">
            <a:extLst>
              <a:ext uri="{FF2B5EF4-FFF2-40B4-BE49-F238E27FC236}">
                <a16:creationId xmlns:a16="http://schemas.microsoft.com/office/drawing/2014/main" xmlns="" id="{B6FDAAC0-62F7-4FF2-9834-B4A6FE94B4B2}"/>
              </a:ext>
            </a:extLst>
          </p:cNvPr>
          <p:cNvSpPr txBox="1"/>
          <p:nvPr/>
        </p:nvSpPr>
        <p:spPr>
          <a:xfrm>
            <a:off x="11431544" y="3352140"/>
            <a:ext cx="371301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id-ID" sz="3000" b="1" spc="-5" dirty="0" smtClean="0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endParaRPr sz="3000" dirty="0">
              <a:latin typeface="Carlito"/>
              <a:cs typeface="Carlito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B369F2DB-9D38-4EF3-9040-C956153453E9}"/>
              </a:ext>
            </a:extLst>
          </p:cNvPr>
          <p:cNvGrpSpPr/>
          <p:nvPr/>
        </p:nvGrpSpPr>
        <p:grpSpPr>
          <a:xfrm>
            <a:off x="594650" y="4331230"/>
            <a:ext cx="4190305" cy="1055404"/>
            <a:chOff x="734955" y="2034754"/>
            <a:chExt cx="6456952" cy="1435573"/>
          </a:xfrm>
        </p:grpSpPr>
        <p:sp>
          <p:nvSpPr>
            <p:cNvPr id="54" name="object 89">
              <a:extLst>
                <a:ext uri="{FF2B5EF4-FFF2-40B4-BE49-F238E27FC236}">
                  <a16:creationId xmlns:a16="http://schemas.microsoft.com/office/drawing/2014/main" xmlns="" id="{140CCAD0-A836-468B-A022-608F409F990F}"/>
                </a:ext>
              </a:extLst>
            </p:cNvPr>
            <p:cNvSpPr/>
            <p:nvPr/>
          </p:nvSpPr>
          <p:spPr>
            <a:xfrm>
              <a:off x="734955" y="2142715"/>
              <a:ext cx="6312079" cy="1236346"/>
            </a:xfrm>
            <a:custGeom>
              <a:avLst/>
              <a:gdLst/>
              <a:ahLst/>
              <a:cxnLst/>
              <a:rect l="l" t="t" r="r" b="b"/>
              <a:pathLst>
                <a:path w="3063875" h="689610">
                  <a:moveTo>
                    <a:pt x="3063430" y="344639"/>
                  </a:moveTo>
                  <a:lnTo>
                    <a:pt x="3060284" y="297875"/>
                  </a:lnTo>
                  <a:lnTo>
                    <a:pt x="3051119" y="253022"/>
                  </a:lnTo>
                  <a:lnTo>
                    <a:pt x="3036346" y="210492"/>
                  </a:lnTo>
                  <a:lnTo>
                    <a:pt x="3016376" y="170695"/>
                  </a:lnTo>
                  <a:lnTo>
                    <a:pt x="2991619" y="134042"/>
                  </a:lnTo>
                  <a:lnTo>
                    <a:pt x="2962486" y="100944"/>
                  </a:lnTo>
                  <a:lnTo>
                    <a:pt x="2929387" y="71811"/>
                  </a:lnTo>
                  <a:lnTo>
                    <a:pt x="2892734" y="47054"/>
                  </a:lnTo>
                  <a:lnTo>
                    <a:pt x="2852938" y="27084"/>
                  </a:lnTo>
                  <a:lnTo>
                    <a:pt x="2810407" y="12311"/>
                  </a:lnTo>
                  <a:lnTo>
                    <a:pt x="2765555" y="3146"/>
                  </a:lnTo>
                  <a:lnTo>
                    <a:pt x="2718790" y="0"/>
                  </a:lnTo>
                  <a:lnTo>
                    <a:pt x="344639" y="0"/>
                  </a:lnTo>
                  <a:lnTo>
                    <a:pt x="297875" y="3146"/>
                  </a:lnTo>
                  <a:lnTo>
                    <a:pt x="253022" y="12311"/>
                  </a:lnTo>
                  <a:lnTo>
                    <a:pt x="210492" y="27084"/>
                  </a:lnTo>
                  <a:lnTo>
                    <a:pt x="170695" y="47054"/>
                  </a:lnTo>
                  <a:lnTo>
                    <a:pt x="134042" y="71811"/>
                  </a:lnTo>
                  <a:lnTo>
                    <a:pt x="100944" y="100944"/>
                  </a:lnTo>
                  <a:lnTo>
                    <a:pt x="71811" y="134042"/>
                  </a:lnTo>
                  <a:lnTo>
                    <a:pt x="47054" y="170695"/>
                  </a:lnTo>
                  <a:lnTo>
                    <a:pt x="27084" y="210492"/>
                  </a:lnTo>
                  <a:lnTo>
                    <a:pt x="12311" y="253022"/>
                  </a:lnTo>
                  <a:lnTo>
                    <a:pt x="3146" y="297875"/>
                  </a:lnTo>
                  <a:lnTo>
                    <a:pt x="0" y="344639"/>
                  </a:lnTo>
                  <a:lnTo>
                    <a:pt x="3146" y="391404"/>
                  </a:lnTo>
                  <a:lnTo>
                    <a:pt x="12311" y="436257"/>
                  </a:lnTo>
                  <a:lnTo>
                    <a:pt x="27084" y="478787"/>
                  </a:lnTo>
                  <a:lnTo>
                    <a:pt x="47054" y="518584"/>
                  </a:lnTo>
                  <a:lnTo>
                    <a:pt x="71812" y="555237"/>
                  </a:lnTo>
                  <a:lnTo>
                    <a:pt x="100945" y="588335"/>
                  </a:lnTo>
                  <a:lnTo>
                    <a:pt x="134045" y="617468"/>
                  </a:lnTo>
                  <a:lnTo>
                    <a:pt x="170699" y="642225"/>
                  </a:lnTo>
                  <a:lnTo>
                    <a:pt x="210497" y="662195"/>
                  </a:lnTo>
                  <a:lnTo>
                    <a:pt x="253029" y="676968"/>
                  </a:lnTo>
                  <a:lnTo>
                    <a:pt x="297885" y="686133"/>
                  </a:lnTo>
                  <a:lnTo>
                    <a:pt x="344652" y="689279"/>
                  </a:lnTo>
                  <a:lnTo>
                    <a:pt x="2718790" y="689279"/>
                  </a:lnTo>
                  <a:lnTo>
                    <a:pt x="2765555" y="686133"/>
                  </a:lnTo>
                  <a:lnTo>
                    <a:pt x="2810407" y="676968"/>
                  </a:lnTo>
                  <a:lnTo>
                    <a:pt x="2852938" y="662195"/>
                  </a:lnTo>
                  <a:lnTo>
                    <a:pt x="2892734" y="642225"/>
                  </a:lnTo>
                  <a:lnTo>
                    <a:pt x="2929387" y="617468"/>
                  </a:lnTo>
                  <a:lnTo>
                    <a:pt x="2962486" y="588335"/>
                  </a:lnTo>
                  <a:lnTo>
                    <a:pt x="2991619" y="555237"/>
                  </a:lnTo>
                  <a:lnTo>
                    <a:pt x="3016376" y="518584"/>
                  </a:lnTo>
                  <a:lnTo>
                    <a:pt x="3036346" y="478787"/>
                  </a:lnTo>
                  <a:lnTo>
                    <a:pt x="3051119" y="436257"/>
                  </a:lnTo>
                  <a:lnTo>
                    <a:pt x="3060284" y="391404"/>
                  </a:lnTo>
                  <a:lnTo>
                    <a:pt x="3063430" y="344639"/>
                  </a:lnTo>
                  <a:close/>
                </a:path>
              </a:pathLst>
            </a:custGeom>
            <a:ln w="57150">
              <a:solidFill>
                <a:schemeClr val="accent1">
                  <a:lumMod val="75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90">
              <a:extLst>
                <a:ext uri="{FF2B5EF4-FFF2-40B4-BE49-F238E27FC236}">
                  <a16:creationId xmlns:a16="http://schemas.microsoft.com/office/drawing/2014/main" xmlns="" id="{00856EDB-945B-48B1-A9AD-436D76B1972A}"/>
                </a:ext>
              </a:extLst>
            </p:cNvPr>
            <p:cNvSpPr/>
            <p:nvPr/>
          </p:nvSpPr>
          <p:spPr>
            <a:xfrm>
              <a:off x="5539647" y="2034754"/>
              <a:ext cx="1652260" cy="1435573"/>
            </a:xfrm>
            <a:custGeom>
              <a:avLst/>
              <a:gdLst/>
              <a:ahLst/>
              <a:cxnLst/>
              <a:rect l="l" t="t" r="r" b="b"/>
              <a:pathLst>
                <a:path w="802004" h="800735">
                  <a:moveTo>
                    <a:pt x="400735" y="0"/>
                  </a:moveTo>
                  <a:lnTo>
                    <a:pt x="354001" y="2692"/>
                  </a:lnTo>
                  <a:lnTo>
                    <a:pt x="308849" y="10568"/>
                  </a:lnTo>
                  <a:lnTo>
                    <a:pt x="265583" y="23328"/>
                  </a:lnTo>
                  <a:lnTo>
                    <a:pt x="224501" y="40673"/>
                  </a:lnTo>
                  <a:lnTo>
                    <a:pt x="185904" y="62300"/>
                  </a:lnTo>
                  <a:lnTo>
                    <a:pt x="150094" y="87911"/>
                  </a:lnTo>
                  <a:lnTo>
                    <a:pt x="117371" y="117205"/>
                  </a:lnTo>
                  <a:lnTo>
                    <a:pt x="88036" y="149881"/>
                  </a:lnTo>
                  <a:lnTo>
                    <a:pt x="62389" y="185640"/>
                  </a:lnTo>
                  <a:lnTo>
                    <a:pt x="40730" y="224181"/>
                  </a:lnTo>
                  <a:lnTo>
                    <a:pt x="23362" y="265205"/>
                  </a:lnTo>
                  <a:lnTo>
                    <a:pt x="10583" y="308410"/>
                  </a:lnTo>
                  <a:lnTo>
                    <a:pt x="2696" y="353496"/>
                  </a:lnTo>
                  <a:lnTo>
                    <a:pt x="0" y="400164"/>
                  </a:lnTo>
                  <a:lnTo>
                    <a:pt x="2696" y="446832"/>
                  </a:lnTo>
                  <a:lnTo>
                    <a:pt x="10583" y="491918"/>
                  </a:lnTo>
                  <a:lnTo>
                    <a:pt x="23362" y="535123"/>
                  </a:lnTo>
                  <a:lnTo>
                    <a:pt x="40730" y="576146"/>
                  </a:lnTo>
                  <a:lnTo>
                    <a:pt x="62389" y="614687"/>
                  </a:lnTo>
                  <a:lnTo>
                    <a:pt x="88036" y="650446"/>
                  </a:lnTo>
                  <a:lnTo>
                    <a:pt x="117371" y="683123"/>
                  </a:lnTo>
                  <a:lnTo>
                    <a:pt x="150094" y="712417"/>
                  </a:lnTo>
                  <a:lnTo>
                    <a:pt x="185904" y="738028"/>
                  </a:lnTo>
                  <a:lnTo>
                    <a:pt x="224501" y="759655"/>
                  </a:lnTo>
                  <a:lnTo>
                    <a:pt x="265583" y="776999"/>
                  </a:lnTo>
                  <a:lnTo>
                    <a:pt x="308849" y="789760"/>
                  </a:lnTo>
                  <a:lnTo>
                    <a:pt x="354001" y="797636"/>
                  </a:lnTo>
                  <a:lnTo>
                    <a:pt x="400735" y="800328"/>
                  </a:lnTo>
                  <a:lnTo>
                    <a:pt x="447468" y="797636"/>
                  </a:lnTo>
                  <a:lnTo>
                    <a:pt x="492616" y="789760"/>
                  </a:lnTo>
                  <a:lnTo>
                    <a:pt x="535881" y="776999"/>
                  </a:lnTo>
                  <a:lnTo>
                    <a:pt x="576962" y="759655"/>
                  </a:lnTo>
                  <a:lnTo>
                    <a:pt x="615557" y="738028"/>
                  </a:lnTo>
                  <a:lnTo>
                    <a:pt x="651366" y="712417"/>
                  </a:lnTo>
                  <a:lnTo>
                    <a:pt x="684088" y="683123"/>
                  </a:lnTo>
                  <a:lnTo>
                    <a:pt x="713423" y="650446"/>
                  </a:lnTo>
                  <a:lnTo>
                    <a:pt x="739070" y="614687"/>
                  </a:lnTo>
                  <a:lnTo>
                    <a:pt x="760728" y="576146"/>
                  </a:lnTo>
                  <a:lnTo>
                    <a:pt x="778096" y="535123"/>
                  </a:lnTo>
                  <a:lnTo>
                    <a:pt x="790875" y="491918"/>
                  </a:lnTo>
                  <a:lnTo>
                    <a:pt x="798762" y="446832"/>
                  </a:lnTo>
                  <a:lnTo>
                    <a:pt x="801458" y="400164"/>
                  </a:lnTo>
                  <a:lnTo>
                    <a:pt x="798762" y="353496"/>
                  </a:lnTo>
                  <a:lnTo>
                    <a:pt x="790875" y="308410"/>
                  </a:lnTo>
                  <a:lnTo>
                    <a:pt x="778096" y="265205"/>
                  </a:lnTo>
                  <a:lnTo>
                    <a:pt x="760728" y="224181"/>
                  </a:lnTo>
                  <a:lnTo>
                    <a:pt x="739070" y="185640"/>
                  </a:lnTo>
                  <a:lnTo>
                    <a:pt x="713423" y="149881"/>
                  </a:lnTo>
                  <a:lnTo>
                    <a:pt x="684088" y="117205"/>
                  </a:lnTo>
                  <a:lnTo>
                    <a:pt x="651366" y="87911"/>
                  </a:lnTo>
                  <a:lnTo>
                    <a:pt x="615557" y="62300"/>
                  </a:lnTo>
                  <a:lnTo>
                    <a:pt x="576962" y="40673"/>
                  </a:lnTo>
                  <a:lnTo>
                    <a:pt x="535881" y="23328"/>
                  </a:lnTo>
                  <a:lnTo>
                    <a:pt x="492616" y="10568"/>
                  </a:lnTo>
                  <a:lnTo>
                    <a:pt x="447468" y="2692"/>
                  </a:lnTo>
                  <a:lnTo>
                    <a:pt x="400735" y="0"/>
                  </a:lnTo>
                  <a:close/>
                </a:path>
              </a:pathLst>
            </a:custGeom>
            <a:solidFill>
              <a:srgbClr val="F1EFF0"/>
            </a:solidFill>
            <a:ln>
              <a:solidFill>
                <a:schemeClr val="bg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91">
              <a:extLst>
                <a:ext uri="{FF2B5EF4-FFF2-40B4-BE49-F238E27FC236}">
                  <a16:creationId xmlns:a16="http://schemas.microsoft.com/office/drawing/2014/main" xmlns="" id="{C48C9705-F249-4045-8A01-9076D783DD15}"/>
                </a:ext>
              </a:extLst>
            </p:cNvPr>
            <p:cNvSpPr/>
            <p:nvPr/>
          </p:nvSpPr>
          <p:spPr>
            <a:xfrm>
              <a:off x="5697455" y="2156094"/>
              <a:ext cx="1422016" cy="1236345"/>
            </a:xfrm>
            <a:custGeom>
              <a:avLst/>
              <a:gdLst/>
              <a:ahLst/>
              <a:cxnLst/>
              <a:rect l="l" t="t" r="r" b="b"/>
              <a:pathLst>
                <a:path w="690245" h="689610">
                  <a:moveTo>
                    <a:pt x="345122" y="0"/>
                  </a:moveTo>
                  <a:lnTo>
                    <a:pt x="298289" y="3146"/>
                  </a:lnTo>
                  <a:lnTo>
                    <a:pt x="253372" y="12311"/>
                  </a:lnTo>
                  <a:lnTo>
                    <a:pt x="210781" y="27084"/>
                  </a:lnTo>
                  <a:lnTo>
                    <a:pt x="170928" y="47054"/>
                  </a:lnTo>
                  <a:lnTo>
                    <a:pt x="134224" y="71811"/>
                  </a:lnTo>
                  <a:lnTo>
                    <a:pt x="101080" y="100944"/>
                  </a:lnTo>
                  <a:lnTo>
                    <a:pt x="71908" y="134042"/>
                  </a:lnTo>
                  <a:lnTo>
                    <a:pt x="47117" y="170695"/>
                  </a:lnTo>
                  <a:lnTo>
                    <a:pt x="27120" y="210492"/>
                  </a:lnTo>
                  <a:lnTo>
                    <a:pt x="12327" y="253022"/>
                  </a:lnTo>
                  <a:lnTo>
                    <a:pt x="3150" y="297875"/>
                  </a:lnTo>
                  <a:lnTo>
                    <a:pt x="0" y="344639"/>
                  </a:lnTo>
                  <a:lnTo>
                    <a:pt x="3150" y="391404"/>
                  </a:lnTo>
                  <a:lnTo>
                    <a:pt x="12327" y="436257"/>
                  </a:lnTo>
                  <a:lnTo>
                    <a:pt x="27120" y="478787"/>
                  </a:lnTo>
                  <a:lnTo>
                    <a:pt x="47117" y="518584"/>
                  </a:lnTo>
                  <a:lnTo>
                    <a:pt x="71908" y="555237"/>
                  </a:lnTo>
                  <a:lnTo>
                    <a:pt x="101080" y="588335"/>
                  </a:lnTo>
                  <a:lnTo>
                    <a:pt x="134224" y="617468"/>
                  </a:lnTo>
                  <a:lnTo>
                    <a:pt x="170928" y="642225"/>
                  </a:lnTo>
                  <a:lnTo>
                    <a:pt x="210781" y="662195"/>
                  </a:lnTo>
                  <a:lnTo>
                    <a:pt x="253372" y="676968"/>
                  </a:lnTo>
                  <a:lnTo>
                    <a:pt x="298289" y="686133"/>
                  </a:lnTo>
                  <a:lnTo>
                    <a:pt x="345122" y="689279"/>
                  </a:lnTo>
                  <a:lnTo>
                    <a:pt x="391952" y="686133"/>
                  </a:lnTo>
                  <a:lnTo>
                    <a:pt x="436868" y="676968"/>
                  </a:lnTo>
                  <a:lnTo>
                    <a:pt x="479457" y="662195"/>
                  </a:lnTo>
                  <a:lnTo>
                    <a:pt x="519310" y="642225"/>
                  </a:lnTo>
                  <a:lnTo>
                    <a:pt x="556014" y="617468"/>
                  </a:lnTo>
                  <a:lnTo>
                    <a:pt x="589159" y="588335"/>
                  </a:lnTo>
                  <a:lnTo>
                    <a:pt x="618333" y="555237"/>
                  </a:lnTo>
                  <a:lnTo>
                    <a:pt x="643124" y="518584"/>
                  </a:lnTo>
                  <a:lnTo>
                    <a:pt x="663122" y="478787"/>
                  </a:lnTo>
                  <a:lnTo>
                    <a:pt x="677916" y="436257"/>
                  </a:lnTo>
                  <a:lnTo>
                    <a:pt x="687094" y="391404"/>
                  </a:lnTo>
                  <a:lnTo>
                    <a:pt x="690245" y="344639"/>
                  </a:lnTo>
                  <a:lnTo>
                    <a:pt x="687094" y="297875"/>
                  </a:lnTo>
                  <a:lnTo>
                    <a:pt x="677916" y="253022"/>
                  </a:lnTo>
                  <a:lnTo>
                    <a:pt x="663122" y="210492"/>
                  </a:lnTo>
                  <a:lnTo>
                    <a:pt x="643124" y="170695"/>
                  </a:lnTo>
                  <a:lnTo>
                    <a:pt x="618333" y="134042"/>
                  </a:lnTo>
                  <a:lnTo>
                    <a:pt x="589159" y="100944"/>
                  </a:lnTo>
                  <a:lnTo>
                    <a:pt x="556014" y="71811"/>
                  </a:lnTo>
                  <a:lnTo>
                    <a:pt x="519310" y="47054"/>
                  </a:lnTo>
                  <a:lnTo>
                    <a:pt x="479457" y="27084"/>
                  </a:lnTo>
                  <a:lnTo>
                    <a:pt x="436868" y="12311"/>
                  </a:lnTo>
                  <a:lnTo>
                    <a:pt x="391952" y="3146"/>
                  </a:lnTo>
                  <a:lnTo>
                    <a:pt x="345122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dirty="0">
                <a:solidFill>
                  <a:schemeClr val="bg1"/>
                </a:solidFill>
              </a:endParaRPr>
            </a:p>
          </p:txBody>
        </p:sp>
      </p:grpSp>
      <p:sp>
        <p:nvSpPr>
          <p:cNvPr id="59" name="object 58">
            <a:extLst>
              <a:ext uri="{FF2B5EF4-FFF2-40B4-BE49-F238E27FC236}">
                <a16:creationId xmlns:a16="http://schemas.microsoft.com/office/drawing/2014/main" xmlns="" id="{B6FDAAC0-62F7-4FF2-9834-B4A6FE94B4B2}"/>
              </a:ext>
            </a:extLst>
          </p:cNvPr>
          <p:cNvSpPr txBox="1"/>
          <p:nvPr/>
        </p:nvSpPr>
        <p:spPr>
          <a:xfrm>
            <a:off x="4122614" y="4628185"/>
            <a:ext cx="371301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id-ID" sz="3000" b="1" spc="-5" dirty="0" smtClean="0">
                <a:solidFill>
                  <a:srgbClr val="FFFFFF"/>
                </a:solidFill>
                <a:latin typeface="Carlito"/>
                <a:cs typeface="Carlito"/>
              </a:rPr>
              <a:t>3</a:t>
            </a:r>
            <a:endParaRPr sz="3000" dirty="0">
              <a:latin typeface="Carlito"/>
              <a:cs typeface="Carlito"/>
            </a:endParaRPr>
          </a:p>
        </p:txBody>
      </p:sp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xmlns="" id="{6A9AB120-49F8-463F-A466-A438DCB87E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470750"/>
              </p:ext>
            </p:extLst>
          </p:nvPr>
        </p:nvGraphicFramePr>
        <p:xfrm>
          <a:off x="660403" y="5525479"/>
          <a:ext cx="4124552" cy="907496"/>
        </p:xfrm>
        <a:graphic>
          <a:graphicData uri="http://schemas.openxmlformats.org/drawingml/2006/table">
            <a:tbl>
              <a:tblPr firstRow="1">
                <a:tableStyleId>{91EBBBCC-DAD2-459C-BE2E-F6DE35CF9A28}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xmlns="" val="2366193807"/>
                    </a:ext>
                  </a:extLst>
                </a:gridCol>
                <a:gridCol w="706625">
                  <a:extLst>
                    <a:ext uri="{9D8B030D-6E8A-4147-A177-3AD203B41FA5}">
                      <a16:colId xmlns:a16="http://schemas.microsoft.com/office/drawing/2014/main" xmlns="" val="2234266386"/>
                    </a:ext>
                  </a:extLst>
                </a:gridCol>
                <a:gridCol w="902380">
                  <a:extLst>
                    <a:ext uri="{9D8B030D-6E8A-4147-A177-3AD203B41FA5}">
                      <a16:colId xmlns:a16="http://schemas.microsoft.com/office/drawing/2014/main" xmlns="" val="2843823824"/>
                    </a:ext>
                  </a:extLst>
                </a:gridCol>
                <a:gridCol w="934229">
                  <a:extLst>
                    <a:ext uri="{9D8B030D-6E8A-4147-A177-3AD203B41FA5}">
                      <a16:colId xmlns:a16="http://schemas.microsoft.com/office/drawing/2014/main" xmlns="" val="219926124"/>
                    </a:ext>
                  </a:extLst>
                </a:gridCol>
                <a:gridCol w="819318">
                  <a:extLst>
                    <a:ext uri="{9D8B030D-6E8A-4147-A177-3AD203B41FA5}">
                      <a16:colId xmlns:a16="http://schemas.microsoft.com/office/drawing/2014/main" xmlns="" val="3463717033"/>
                    </a:ext>
                  </a:extLst>
                </a:gridCol>
              </a:tblGrid>
              <a:tr h="254047">
                <a:tc gridSpan="5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 smtClean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TARGET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sz="19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66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61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2020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2021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2022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2023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u="none" strike="noStrike" kern="1200" dirty="0">
                          <a:ln w="12700">
                            <a:solidFill>
                              <a:schemeClr val="tx1"/>
                            </a:solidFill>
                          </a:ln>
                          <a:effectLst/>
                        </a:rPr>
                        <a:t>2024</a:t>
                      </a:r>
                      <a:endParaRPr lang="en-US" sz="1200" b="1" u="none" strike="noStrike" kern="1200" dirty="0">
                        <a:ln w="12700"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5873015"/>
                  </a:ext>
                </a:extLst>
              </a:tr>
              <a:tr h="317266"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u="none" strike="noStrike" kern="1200" dirty="0" smtClean="0">
                          <a:effectLst/>
                        </a:rPr>
                        <a:t>100%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2582614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A7844DA7-2852-4A93-BA70-08F907C97216}"/>
              </a:ext>
            </a:extLst>
          </p:cNvPr>
          <p:cNvSpPr txBox="1"/>
          <p:nvPr/>
        </p:nvSpPr>
        <p:spPr>
          <a:xfrm>
            <a:off x="1016652" y="4459406"/>
            <a:ext cx="267441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" fontAlgn="t"/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Persentase</a:t>
            </a:r>
            <a:r>
              <a:rPr lang="es-ES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Penyelesaian</a:t>
            </a:r>
            <a:r>
              <a:rPr lang="es-ES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Permohonan</a:t>
            </a:r>
            <a:r>
              <a:rPr lang="es-ES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Informasi</a:t>
            </a:r>
            <a:r>
              <a:rPr lang="es-ES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publik</a:t>
            </a:r>
            <a:r>
              <a:rPr lang="es-ES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pada </a:t>
            </a:r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Ditjen</a:t>
            </a:r>
            <a:r>
              <a:rPr lang="es-ES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Bina </a:t>
            </a:r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Administrasi</a:t>
            </a:r>
            <a:r>
              <a:rPr lang="es-ES" sz="1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Kewilayahan</a:t>
            </a:r>
            <a:endParaRPr lang="id-ID" sz="1200" b="1" i="0" u="none" strike="noStrike" kern="1200" dirty="0">
              <a:solidFill>
                <a:srgbClr val="00206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1270" cy="75355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6333" y="55661"/>
            <a:ext cx="1625909" cy="762486"/>
          </a:xfrm>
          <a:prstGeom prst="rect">
            <a:avLst/>
          </a:prstGeom>
        </p:spPr>
      </p:pic>
      <p:grpSp>
        <p:nvGrpSpPr>
          <p:cNvPr id="41" name="Group 40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881130"/>
            <a:ext cx="12192000" cy="45719"/>
            <a:chOff x="-2071734" y="642924"/>
            <a:chExt cx="13535026" cy="111125"/>
          </a:xfrm>
        </p:grpSpPr>
        <p:sp>
          <p:nvSpPr>
            <p:cNvPr id="42" name="Parallelogram 41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52" name="Parallelogram 51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53" name="Parallelogram 52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666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108">
            <a:extLst>
              <a:ext uri="{FF2B5EF4-FFF2-40B4-BE49-F238E27FC236}">
                <a16:creationId xmlns:a16="http://schemas.microsoft.com/office/drawing/2014/main" xmlns="" id="{69F54A79-3DE2-4ED9-BBD0-A5C6C6C2C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799" y="1266323"/>
            <a:ext cx="3724198" cy="69249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altLang="ko-KR" sz="1300" b="1" dirty="0">
                <a:solidFill>
                  <a:schemeClr val="bg1"/>
                </a:solidFill>
                <a:cs typeface="Arial" pitchFamily="34" charset="0"/>
              </a:rPr>
              <a:t>Penyelesaian Pengaduan dan Permohonan Informasi Publik melalui Aplikasi LAPOR </a:t>
            </a:r>
            <a:r>
              <a:rPr lang="id-ID" altLang="ko-KR" sz="1300" b="1" dirty="0" smtClean="0">
                <a:solidFill>
                  <a:schemeClr val="bg1"/>
                </a:solidFill>
                <a:cs typeface="Arial" pitchFamily="34" charset="0"/>
              </a:rPr>
              <a:t>!</a:t>
            </a:r>
          </a:p>
          <a:p>
            <a:pPr algn="ctr">
              <a:defRPr/>
            </a:pPr>
            <a:r>
              <a:rPr lang="id-ID" altLang="ko-KR" sz="13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altLang="ko-KR" sz="1300" b="1" dirty="0">
                <a:solidFill>
                  <a:schemeClr val="bg1"/>
                </a:solidFill>
                <a:cs typeface="Arial" pitchFamily="34" charset="0"/>
              </a:rPr>
              <a:t>dan PPID Tahun 2020</a:t>
            </a:r>
            <a:endParaRPr lang="en-US" sz="1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65714394-CA81-4585-8EA7-DFB1B835A973}"/>
              </a:ext>
            </a:extLst>
          </p:cNvPr>
          <p:cNvSpPr txBox="1"/>
          <p:nvPr/>
        </p:nvSpPr>
        <p:spPr>
          <a:xfrm>
            <a:off x="212799" y="1915382"/>
            <a:ext cx="3588735" cy="151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 algn="just">
              <a:spcAft>
                <a:spcPts val="60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id-ID" sz="1250" dirty="0" smtClean="0">
                <a:solidFill>
                  <a:srgbClr val="002060"/>
                </a:solidFill>
              </a:rPr>
              <a:t>Optimalisasi </a:t>
            </a:r>
            <a:r>
              <a:rPr lang="en-US" sz="1250" dirty="0" smtClean="0">
                <a:solidFill>
                  <a:srgbClr val="002060"/>
                </a:solidFill>
              </a:rPr>
              <a:t>Tim </a:t>
            </a:r>
            <a:r>
              <a:rPr lang="en-US" sz="1250" dirty="0" err="1">
                <a:solidFill>
                  <a:srgbClr val="002060"/>
                </a:solidFill>
              </a:rPr>
              <a:t>Pengelola</a:t>
            </a:r>
            <a:r>
              <a:rPr lang="en-US" sz="1250" dirty="0">
                <a:solidFill>
                  <a:srgbClr val="002060"/>
                </a:solidFill>
              </a:rPr>
              <a:t> </a:t>
            </a:r>
            <a:r>
              <a:rPr lang="en-US" sz="1250" dirty="0" err="1">
                <a:solidFill>
                  <a:srgbClr val="002060"/>
                </a:solidFill>
              </a:rPr>
              <a:t>Sistem</a:t>
            </a:r>
            <a:r>
              <a:rPr lang="en-US" sz="1250" dirty="0">
                <a:solidFill>
                  <a:srgbClr val="002060"/>
                </a:solidFill>
              </a:rPr>
              <a:t> </a:t>
            </a:r>
            <a:r>
              <a:rPr lang="en-US" sz="1250" dirty="0" err="1">
                <a:solidFill>
                  <a:srgbClr val="002060"/>
                </a:solidFill>
              </a:rPr>
              <a:t>Pengaduan</a:t>
            </a:r>
            <a:r>
              <a:rPr lang="en-US" sz="1250" dirty="0">
                <a:solidFill>
                  <a:srgbClr val="002060"/>
                </a:solidFill>
              </a:rPr>
              <a:t> </a:t>
            </a:r>
            <a:r>
              <a:rPr lang="id-ID" sz="1250" dirty="0" smtClean="0">
                <a:solidFill>
                  <a:srgbClr val="002060"/>
                </a:solidFill>
              </a:rPr>
              <a:t>dan Informasi </a:t>
            </a:r>
            <a:r>
              <a:rPr lang="en-US" sz="1250" dirty="0" err="1" smtClean="0">
                <a:solidFill>
                  <a:srgbClr val="002060"/>
                </a:solidFill>
              </a:rPr>
              <a:t>Publik</a:t>
            </a:r>
            <a:r>
              <a:rPr lang="en-US" sz="1250" dirty="0" smtClean="0">
                <a:solidFill>
                  <a:srgbClr val="002060"/>
                </a:solidFill>
              </a:rPr>
              <a:t> </a:t>
            </a:r>
            <a:r>
              <a:rPr lang="en-US" sz="1250" dirty="0" err="1">
                <a:solidFill>
                  <a:srgbClr val="002060"/>
                </a:solidFill>
              </a:rPr>
              <a:t>Nasional</a:t>
            </a:r>
            <a:r>
              <a:rPr lang="en-US" sz="1250" dirty="0">
                <a:solidFill>
                  <a:srgbClr val="002060"/>
                </a:solidFill>
              </a:rPr>
              <a:t> </a:t>
            </a:r>
            <a:r>
              <a:rPr lang="en-US" sz="1250" dirty="0" smtClean="0">
                <a:solidFill>
                  <a:srgbClr val="002060"/>
                </a:solidFill>
              </a:rPr>
              <a:t>di </a:t>
            </a:r>
            <a:r>
              <a:rPr lang="en-US" sz="1250" dirty="0" err="1">
                <a:solidFill>
                  <a:srgbClr val="002060"/>
                </a:solidFill>
              </a:rPr>
              <a:t>Lingkungan</a:t>
            </a:r>
            <a:r>
              <a:rPr lang="en-US" sz="1250" dirty="0">
                <a:solidFill>
                  <a:srgbClr val="002060"/>
                </a:solidFill>
              </a:rPr>
              <a:t> </a:t>
            </a:r>
            <a:r>
              <a:rPr lang="id-ID" sz="1250" dirty="0" smtClean="0">
                <a:solidFill>
                  <a:srgbClr val="002060"/>
                </a:solidFill>
              </a:rPr>
              <a:t>Ditjen Bina Adwil</a:t>
            </a:r>
          </a:p>
          <a:p>
            <a:pPr marL="228600" indent="-228600" algn="just">
              <a:spcAft>
                <a:spcPts val="60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id-ID" sz="1250" dirty="0">
                <a:solidFill>
                  <a:srgbClr val="002060"/>
                </a:solidFill>
              </a:rPr>
              <a:t>Monitoring atas </a:t>
            </a:r>
            <a:r>
              <a:rPr lang="fi-FI" sz="1250" dirty="0">
                <a:solidFill>
                  <a:srgbClr val="002060"/>
                </a:solidFill>
              </a:rPr>
              <a:t>tindak lanjut penyelesaian pengaduan </a:t>
            </a:r>
            <a:r>
              <a:rPr lang="id-ID" sz="1250" dirty="0">
                <a:solidFill>
                  <a:srgbClr val="002060"/>
                </a:solidFill>
              </a:rPr>
              <a:t>yang diterima dengan cermat, cepat dan tuntas sesuai dengan jangka waktu penyelesaian pengaduan</a:t>
            </a:r>
            <a:r>
              <a:rPr lang="id-ID" sz="1250" dirty="0" smtClean="0">
                <a:solidFill>
                  <a:srgbClr val="002060"/>
                </a:solidFill>
              </a:rPr>
              <a:t>.</a:t>
            </a:r>
            <a:endParaRPr lang="id-ID" sz="1250" dirty="0">
              <a:solidFill>
                <a:srgbClr val="002060"/>
              </a:solidFill>
            </a:endParaRPr>
          </a:p>
        </p:txBody>
      </p:sp>
      <p:sp>
        <p:nvSpPr>
          <p:cNvPr id="46" name="TextBox 108">
            <a:extLst>
              <a:ext uri="{FF2B5EF4-FFF2-40B4-BE49-F238E27FC236}">
                <a16:creationId xmlns:a16="http://schemas.microsoft.com/office/drawing/2014/main" xmlns="" id="{69F54A79-3DE2-4ED9-BBD0-A5C6C6C2C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9058" y="1250484"/>
            <a:ext cx="3426871" cy="692497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altLang="ko-KR" sz="1300" b="1" dirty="0">
                <a:solidFill>
                  <a:schemeClr val="bg1"/>
                </a:solidFill>
                <a:cs typeface="Arial" pitchFamily="34" charset="0"/>
              </a:rPr>
              <a:t>Rating Kepuasan Masyarakat </a:t>
            </a:r>
            <a:endParaRPr lang="id-ID" altLang="ko-KR" sz="13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id-ID" altLang="ko-KR" sz="1300" b="1" dirty="0" smtClean="0">
                <a:solidFill>
                  <a:schemeClr val="bg1"/>
                </a:solidFill>
                <a:cs typeface="Arial" pitchFamily="34" charset="0"/>
              </a:rPr>
              <a:t>atas </a:t>
            </a:r>
            <a:r>
              <a:rPr lang="id-ID" altLang="ko-KR" sz="1300" b="1" dirty="0">
                <a:solidFill>
                  <a:schemeClr val="bg1"/>
                </a:solidFill>
                <a:cs typeface="Arial" pitchFamily="34" charset="0"/>
              </a:rPr>
              <a:t>Pelayanan Pengaduan melalui </a:t>
            </a:r>
            <a:endParaRPr lang="id-ID" altLang="ko-KR" sz="13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id-ID" altLang="ko-KR" sz="1300" b="1" dirty="0" smtClean="0">
                <a:solidFill>
                  <a:schemeClr val="bg1"/>
                </a:solidFill>
                <a:cs typeface="Arial" pitchFamily="34" charset="0"/>
              </a:rPr>
              <a:t>Aplikasi </a:t>
            </a:r>
            <a:r>
              <a:rPr lang="id-ID" altLang="ko-KR" sz="1300" b="1" dirty="0">
                <a:solidFill>
                  <a:schemeClr val="bg1"/>
                </a:solidFill>
                <a:cs typeface="Arial" pitchFamily="34" charset="0"/>
              </a:rPr>
              <a:t>LAPOR! Tahun 2020</a:t>
            </a:r>
            <a:endParaRPr lang="en-US" sz="1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65714394-CA81-4585-8EA7-DFB1B835A973}"/>
              </a:ext>
            </a:extLst>
          </p:cNvPr>
          <p:cNvSpPr txBox="1"/>
          <p:nvPr/>
        </p:nvSpPr>
        <p:spPr>
          <a:xfrm>
            <a:off x="4120591" y="1897928"/>
            <a:ext cx="3349532" cy="13696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 algn="just">
              <a:spcAft>
                <a:spcPts val="60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id-ID" sz="1300" dirty="0">
                <a:solidFill>
                  <a:srgbClr val="002060"/>
                </a:solidFill>
              </a:rPr>
              <a:t>Peningkatan </a:t>
            </a:r>
            <a:r>
              <a:rPr lang="id-ID" sz="1300" dirty="0" smtClean="0">
                <a:solidFill>
                  <a:srgbClr val="002060"/>
                </a:solidFill>
              </a:rPr>
              <a:t>kualitas layanan secara </a:t>
            </a:r>
            <a:r>
              <a:rPr lang="id-ID" sz="1300" dirty="0">
                <a:solidFill>
                  <a:srgbClr val="002060"/>
                </a:solidFill>
              </a:rPr>
              <a:t>cepat, </a:t>
            </a:r>
            <a:r>
              <a:rPr lang="id-ID" sz="1300" dirty="0" smtClean="0">
                <a:solidFill>
                  <a:srgbClr val="002060"/>
                </a:solidFill>
              </a:rPr>
              <a:t>tepat dan terukur sesuai dengan permasalahan yang disampaikan oleh pelapor dan/atau pemohon.</a:t>
            </a:r>
            <a:endParaRPr lang="id-ID" sz="1300" dirty="0">
              <a:solidFill>
                <a:srgbClr val="002060"/>
              </a:solidFill>
            </a:endParaRPr>
          </a:p>
          <a:p>
            <a:pPr marL="228600" indent="-228600" algn="just">
              <a:buFont typeface="+mj-lt"/>
              <a:buAutoNum type="arabicPeriod"/>
              <a:defRPr/>
            </a:pPr>
            <a:r>
              <a:rPr lang="id-ID" sz="1300" dirty="0" smtClean="0">
                <a:solidFill>
                  <a:srgbClr val="002060"/>
                </a:solidFill>
              </a:rPr>
              <a:t>Konsistensi dalam memberikan jawaban.</a:t>
            </a:r>
            <a:endParaRPr lang="en-US" sz="1300" dirty="0">
              <a:solidFill>
                <a:srgbClr val="002060"/>
              </a:solidFill>
            </a:endParaRPr>
          </a:p>
        </p:txBody>
      </p:sp>
      <p:sp>
        <p:nvSpPr>
          <p:cNvPr id="58" name="TextBox 108">
            <a:extLst>
              <a:ext uri="{FF2B5EF4-FFF2-40B4-BE49-F238E27FC236}">
                <a16:creationId xmlns:a16="http://schemas.microsoft.com/office/drawing/2014/main" xmlns="" id="{69F54A79-3DE2-4ED9-BBD0-A5C6C6C2C2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3464" y="1241120"/>
            <a:ext cx="4162314" cy="692497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d-ID" altLang="ko-KR" sz="1300" b="1" dirty="0">
                <a:solidFill>
                  <a:schemeClr val="bg1"/>
                </a:solidFill>
                <a:cs typeface="Arial" pitchFamily="34" charset="0"/>
              </a:rPr>
              <a:t>Substansi Pengaduan dan Permohonan Informasi Publik yang Disampaikan Masyarakat kepada </a:t>
            </a:r>
            <a:endParaRPr lang="id-ID" altLang="ko-KR" sz="13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id-ID" altLang="ko-KR" sz="1300" b="1" dirty="0" smtClean="0">
                <a:solidFill>
                  <a:schemeClr val="bg1"/>
                </a:solidFill>
                <a:cs typeface="Arial" pitchFamily="34" charset="0"/>
              </a:rPr>
              <a:t>Masing-Masing </a:t>
            </a:r>
            <a:r>
              <a:rPr lang="id-ID" altLang="ko-KR" sz="1300" b="1" dirty="0">
                <a:solidFill>
                  <a:schemeClr val="bg1"/>
                </a:solidFill>
                <a:cs typeface="Arial" pitchFamily="34" charset="0"/>
              </a:rPr>
              <a:t>Unit Kerja</a:t>
            </a:r>
            <a:endParaRPr lang="en-US" sz="1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65714394-CA81-4585-8EA7-DFB1B835A973}"/>
              </a:ext>
            </a:extLst>
          </p:cNvPr>
          <p:cNvSpPr txBox="1"/>
          <p:nvPr/>
        </p:nvSpPr>
        <p:spPr>
          <a:xfrm>
            <a:off x="7783464" y="1898448"/>
            <a:ext cx="4084846" cy="10926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 algn="just">
              <a:buClr>
                <a:srgbClr val="002060"/>
              </a:buClr>
              <a:buFont typeface="+mj-lt"/>
              <a:buAutoNum type="arabicPeriod"/>
              <a:defRPr/>
            </a:pPr>
            <a:r>
              <a:rPr lang="id-ID" sz="1300" dirty="0" smtClean="0">
                <a:solidFill>
                  <a:srgbClr val="002060"/>
                </a:solidFill>
              </a:rPr>
              <a:t>Fungsi Penyelenggaraan Sinergitas Hubungan Pusat dan Daerah.</a:t>
            </a:r>
          </a:p>
          <a:p>
            <a:pPr marL="228600" indent="-228600" algn="just">
              <a:buClr>
                <a:srgbClr val="002060"/>
              </a:buClr>
              <a:buFont typeface="+mj-lt"/>
              <a:buAutoNum type="arabicPeriod"/>
              <a:defRPr/>
            </a:pPr>
            <a:r>
              <a:rPr lang="id-ID" sz="1300" dirty="0" smtClean="0">
                <a:solidFill>
                  <a:srgbClr val="002060"/>
                </a:solidFill>
              </a:rPr>
              <a:t>Fungsi Kewilayahan.</a:t>
            </a:r>
            <a:endParaRPr lang="id-ID" sz="1300" dirty="0">
              <a:solidFill>
                <a:srgbClr val="002060"/>
              </a:solidFill>
            </a:endParaRPr>
          </a:p>
          <a:p>
            <a:pPr marL="228600" indent="-228600" algn="just">
              <a:buClr>
                <a:srgbClr val="002060"/>
              </a:buClr>
              <a:buFont typeface="+mj-lt"/>
              <a:buAutoNum type="arabicPeriod"/>
              <a:defRPr/>
            </a:pPr>
            <a:r>
              <a:rPr lang="id-ID" sz="1300" dirty="0" smtClean="0">
                <a:solidFill>
                  <a:srgbClr val="002060"/>
                </a:solidFill>
              </a:rPr>
              <a:t>Fungsi</a:t>
            </a:r>
            <a:r>
              <a:rPr lang="en-US" sz="1300" dirty="0" smtClean="0">
                <a:solidFill>
                  <a:srgbClr val="002060"/>
                </a:solidFill>
              </a:rPr>
              <a:t> </a:t>
            </a:r>
            <a:r>
              <a:rPr lang="en-US" sz="1300" dirty="0" err="1" smtClean="0">
                <a:solidFill>
                  <a:srgbClr val="002060"/>
                </a:solidFill>
              </a:rPr>
              <a:t>Tramtibumlinmas</a:t>
            </a:r>
            <a:endParaRPr lang="id-ID" sz="1300" dirty="0" smtClean="0">
              <a:solidFill>
                <a:srgbClr val="002060"/>
              </a:solidFill>
            </a:endParaRPr>
          </a:p>
          <a:p>
            <a:pPr marL="228600" indent="-228600" algn="just">
              <a:buClr>
                <a:srgbClr val="002060"/>
              </a:buClr>
              <a:buFont typeface="+mj-lt"/>
              <a:buAutoNum type="arabicPeriod"/>
              <a:defRPr/>
            </a:pPr>
            <a:r>
              <a:rPr lang="id-ID" sz="1300" dirty="0" smtClean="0">
                <a:solidFill>
                  <a:srgbClr val="002060"/>
                </a:solidFill>
              </a:rPr>
              <a:t>Fungsi Dukungan Internal</a:t>
            </a:r>
            <a:endParaRPr lang="en-US" sz="1300" dirty="0">
              <a:solidFill>
                <a:srgbClr val="002060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 flipV="1">
            <a:off x="229733" y="3624950"/>
            <a:ext cx="11856317" cy="308409"/>
          </a:xfrm>
          <a:prstGeom prst="rect">
            <a:avLst/>
          </a:prstGeom>
          <a:solidFill>
            <a:srgbClr val="D6A3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A2F67835-4938-45D2-A554-AD42EC2A812A}"/>
              </a:ext>
            </a:extLst>
          </p:cNvPr>
          <p:cNvSpPr txBox="1"/>
          <p:nvPr/>
        </p:nvSpPr>
        <p:spPr>
          <a:xfrm>
            <a:off x="1117604" y="3640259"/>
            <a:ext cx="9375420" cy="261610"/>
          </a:xfrm>
          <a:prstGeom prst="rect">
            <a:avLst/>
          </a:prstGeom>
          <a:noFill/>
        </p:spPr>
        <p:txBody>
          <a:bodyPr wrap="square" lIns="45720" tIns="22860" rIns="45720" bIns="22860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REKAPITULASI PENERIMAAN </a:t>
            </a:r>
            <a:r>
              <a:rPr lang="en-US" sz="1400" b="1" dirty="0" smtClean="0">
                <a:solidFill>
                  <a:schemeClr val="bg1"/>
                </a:solidFill>
              </a:rPr>
              <a:t>PENGADUAN</a:t>
            </a:r>
            <a:r>
              <a:rPr lang="id-ID" sz="1400" b="1" dirty="0" smtClean="0">
                <a:solidFill>
                  <a:schemeClr val="bg1"/>
                </a:solidFill>
              </a:rPr>
              <a:t>DITJEN BINA ADWIL</a:t>
            </a:r>
            <a:r>
              <a:rPr lang="id-ID" sz="1400" b="1" dirty="0">
                <a:solidFill>
                  <a:schemeClr val="bg1"/>
                </a:solidFill>
              </a:rPr>
              <a:t> </a:t>
            </a:r>
            <a:r>
              <a:rPr lang="id-ID" sz="1400" b="1" dirty="0" smtClean="0">
                <a:solidFill>
                  <a:schemeClr val="bg1"/>
                </a:solidFill>
              </a:rPr>
              <a:t>PERIODE </a:t>
            </a:r>
            <a:r>
              <a:rPr lang="en-US" sz="1400" b="1" dirty="0" smtClean="0">
                <a:solidFill>
                  <a:srgbClr val="C00000"/>
                </a:solidFill>
              </a:rPr>
              <a:t>1 </a:t>
            </a:r>
            <a:r>
              <a:rPr lang="en-US" sz="1400" b="1" dirty="0">
                <a:solidFill>
                  <a:srgbClr val="C00000"/>
                </a:solidFill>
              </a:rPr>
              <a:t>JANUARI – </a:t>
            </a:r>
            <a:r>
              <a:rPr lang="id-ID" sz="1400" b="1" dirty="0" smtClean="0">
                <a:solidFill>
                  <a:srgbClr val="C00000"/>
                </a:solidFill>
              </a:rPr>
              <a:t>7</a:t>
            </a:r>
            <a:r>
              <a:rPr lang="en-US" sz="1400" b="1" dirty="0" smtClean="0">
                <a:solidFill>
                  <a:srgbClr val="C00000"/>
                </a:solidFill>
              </a:rPr>
              <a:t> OKTOBER</a:t>
            </a:r>
            <a:r>
              <a:rPr lang="id-ID" sz="1400" b="1" dirty="0" smtClean="0">
                <a:solidFill>
                  <a:srgbClr val="C00000"/>
                </a:solidFill>
              </a:rPr>
              <a:t> </a:t>
            </a:r>
            <a:r>
              <a:rPr lang="en-US" sz="1400" b="1" dirty="0" smtClean="0">
                <a:solidFill>
                  <a:srgbClr val="C00000"/>
                </a:solidFill>
              </a:rPr>
              <a:t>2020</a:t>
            </a:r>
            <a:endParaRPr lang="en-ID" sz="1400" b="1" dirty="0">
              <a:solidFill>
                <a:srgbClr val="C00000"/>
              </a:solidFill>
            </a:endParaRPr>
          </a:p>
        </p:txBody>
      </p:sp>
      <p:graphicFrame>
        <p:nvGraphicFramePr>
          <p:cNvPr id="77" name="Diagram 76"/>
          <p:cNvGraphicFramePr/>
          <p:nvPr>
            <p:extLst>
              <p:ext uri="{D42A27DB-BD31-4B8C-83A1-F6EECF244321}">
                <p14:modId xmlns:p14="http://schemas.microsoft.com/office/powerpoint/2010/main" val="3340362028"/>
              </p:ext>
            </p:extLst>
          </p:nvPr>
        </p:nvGraphicFramePr>
        <p:xfrm>
          <a:off x="212799" y="3952671"/>
          <a:ext cx="6382735" cy="1694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8" name="Diagram 77"/>
          <p:cNvGraphicFramePr/>
          <p:nvPr>
            <p:extLst>
              <p:ext uri="{D42A27DB-BD31-4B8C-83A1-F6EECF244321}">
                <p14:modId xmlns:p14="http://schemas.microsoft.com/office/powerpoint/2010/main" val="2806508733"/>
              </p:ext>
            </p:extLst>
          </p:nvPr>
        </p:nvGraphicFramePr>
        <p:xfrm>
          <a:off x="-135467" y="5757333"/>
          <a:ext cx="7052734" cy="103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4" name="Table 83">
            <a:extLst>
              <a:ext uri="{FF2B5EF4-FFF2-40B4-BE49-F238E27FC236}">
                <a16:creationId xmlns:a16="http://schemas.microsoft.com/office/drawing/2014/main" xmlns="" id="{D4DB7DCC-EF7A-4CA2-98FB-C1B07B7FB4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66010"/>
              </p:ext>
            </p:extLst>
          </p:nvPr>
        </p:nvGraphicFramePr>
        <p:xfrm>
          <a:off x="6504805" y="3959136"/>
          <a:ext cx="5583647" cy="3084576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544456">
                  <a:extLst>
                    <a:ext uri="{9D8B030D-6E8A-4147-A177-3AD203B41FA5}">
                      <a16:colId xmlns:a16="http://schemas.microsoft.com/office/drawing/2014/main" xmlns="" val="2947091046"/>
                    </a:ext>
                  </a:extLst>
                </a:gridCol>
                <a:gridCol w="1393118">
                  <a:extLst>
                    <a:ext uri="{9D8B030D-6E8A-4147-A177-3AD203B41FA5}">
                      <a16:colId xmlns:a16="http://schemas.microsoft.com/office/drawing/2014/main" xmlns="" val="2440819575"/>
                    </a:ext>
                  </a:extLst>
                </a:gridCol>
                <a:gridCol w="816866">
                  <a:extLst>
                    <a:ext uri="{9D8B030D-6E8A-4147-A177-3AD203B41FA5}">
                      <a16:colId xmlns:a16="http://schemas.microsoft.com/office/drawing/2014/main" xmlns="" val="1489255011"/>
                    </a:ext>
                  </a:extLst>
                </a:gridCol>
                <a:gridCol w="880485">
                  <a:extLst>
                    <a:ext uri="{9D8B030D-6E8A-4147-A177-3AD203B41FA5}">
                      <a16:colId xmlns:a16="http://schemas.microsoft.com/office/drawing/2014/main" xmlns="" val="2778124650"/>
                    </a:ext>
                  </a:extLst>
                </a:gridCol>
                <a:gridCol w="894703">
                  <a:extLst>
                    <a:ext uri="{9D8B030D-6E8A-4147-A177-3AD203B41FA5}">
                      <a16:colId xmlns:a16="http://schemas.microsoft.com/office/drawing/2014/main" xmlns="" val="2052569144"/>
                    </a:ext>
                  </a:extLst>
                </a:gridCol>
                <a:gridCol w="1054019">
                  <a:extLst>
                    <a:ext uri="{9D8B030D-6E8A-4147-A177-3AD203B41FA5}">
                      <a16:colId xmlns:a16="http://schemas.microsoft.com/office/drawing/2014/main" xmlns="" val="2994402323"/>
                    </a:ext>
                  </a:extLst>
                </a:gridCol>
              </a:tblGrid>
              <a:tr h="14141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No</a:t>
                      </a:r>
                      <a:endParaRPr lang="en-ID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000" dirty="0" err="1">
                          <a:solidFill>
                            <a:schemeClr val="bg1"/>
                          </a:solidFill>
                          <a:effectLst/>
                        </a:rPr>
                        <a:t>Komponen</a:t>
                      </a:r>
                      <a:endParaRPr lang="en-ID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Total</a:t>
                      </a:r>
                      <a:endParaRPr lang="en-ID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Status </a:t>
                      </a:r>
                      <a:r>
                        <a:rPr lang="en-US" sz="1000" dirty="0" err="1">
                          <a:solidFill>
                            <a:schemeClr val="bg1"/>
                          </a:solidFill>
                          <a:effectLst/>
                        </a:rPr>
                        <a:t>Tindak</a:t>
                      </a: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bg1"/>
                          </a:solidFill>
                          <a:effectLst/>
                        </a:rPr>
                        <a:t>Lanjut</a:t>
                      </a: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bg1"/>
                          </a:solidFill>
                          <a:effectLst/>
                        </a:rPr>
                        <a:t>Pengaduan</a:t>
                      </a:r>
                      <a:endParaRPr lang="en-ID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9673454"/>
                  </a:ext>
                </a:extLst>
              </a:tr>
              <a:tr h="141412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000" dirty="0" err="1">
                          <a:solidFill>
                            <a:schemeClr val="bg1"/>
                          </a:solidFill>
                          <a:effectLst/>
                        </a:rPr>
                        <a:t>Belum</a:t>
                      </a:r>
                      <a:endParaRPr lang="en-ID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</a:rPr>
                        <a:t>Proses</a:t>
                      </a:r>
                      <a:endParaRPr lang="en-ID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000" dirty="0" err="1">
                          <a:solidFill>
                            <a:schemeClr val="bg1"/>
                          </a:solidFill>
                          <a:effectLst/>
                        </a:rPr>
                        <a:t>Selesai</a:t>
                      </a:r>
                      <a:endParaRPr lang="en-ID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8970887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1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err="1" smtClean="0">
                          <a:effectLst/>
                        </a:rPr>
                        <a:t>Januari</a:t>
                      </a:r>
                      <a:r>
                        <a:rPr lang="en-ID" sz="1200" b="0" baseline="0" dirty="0" smtClean="0">
                          <a:effectLst/>
                        </a:rPr>
                        <a:t> 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6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6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89795075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2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err="1" smtClean="0">
                          <a:effectLst/>
                        </a:rPr>
                        <a:t>Februari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6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6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857725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err="1" smtClean="0">
                          <a:effectLst/>
                        </a:rPr>
                        <a:t>Maret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51452933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4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smtClean="0">
                          <a:effectLst/>
                        </a:rPr>
                        <a:t>April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7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7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826793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5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smtClean="0">
                          <a:effectLst/>
                        </a:rPr>
                        <a:t>Mei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5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5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05407909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6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err="1" smtClean="0">
                          <a:effectLst/>
                        </a:rPr>
                        <a:t>Juni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4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4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7697812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7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err="1" smtClean="0">
                          <a:effectLst/>
                        </a:rPr>
                        <a:t>Juli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55950708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8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err="1" smtClean="0">
                          <a:effectLst/>
                        </a:rPr>
                        <a:t>Agustus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3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7291926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9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smtClean="0">
                          <a:effectLst/>
                        </a:rPr>
                        <a:t>September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2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2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0412907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10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err="1" smtClean="0">
                          <a:effectLst/>
                        </a:rPr>
                        <a:t>Oktober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5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5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0506712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11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smtClean="0">
                          <a:effectLst/>
                        </a:rPr>
                        <a:t>November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08137280"/>
                  </a:ext>
                </a:extLst>
              </a:tr>
              <a:tr h="169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effectLst/>
                        </a:rPr>
                        <a:t>12</a:t>
                      </a:r>
                      <a:endParaRPr lang="en-ID" sz="12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err="1" smtClean="0">
                          <a:effectLst/>
                        </a:rPr>
                        <a:t>Desember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rgbClr val="0F0F3F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92968150"/>
                  </a:ext>
                </a:extLst>
              </a:tr>
              <a:tr h="16972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</a:rPr>
                        <a:t>Total</a:t>
                      </a:r>
                      <a:endParaRPr lang="en-ID" sz="12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ctr"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smtClean="0">
                          <a:solidFill>
                            <a:schemeClr val="bg1"/>
                          </a:solidFill>
                          <a:effectLst/>
                        </a:rPr>
                        <a:t>44</a:t>
                      </a:r>
                      <a:endParaRPr lang="en-ID" sz="12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b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0" dirty="0" smtClean="0">
                          <a:solidFill>
                            <a:schemeClr val="bg1"/>
                          </a:solidFill>
                          <a:effectLst/>
                        </a:rPr>
                        <a:t>-</a:t>
                      </a:r>
                      <a:endParaRPr lang="en-ID" sz="12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b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smtClean="0">
                          <a:solidFill>
                            <a:schemeClr val="bg1"/>
                          </a:solidFill>
                          <a:effectLst/>
                        </a:rPr>
                        <a:t>13</a:t>
                      </a:r>
                      <a:endParaRPr lang="en-ID" sz="12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b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1200" b="0" dirty="0" smtClean="0">
                          <a:solidFill>
                            <a:schemeClr val="bg1"/>
                          </a:solidFill>
                          <a:effectLst/>
                        </a:rPr>
                        <a:t>34</a:t>
                      </a:r>
                      <a:endParaRPr lang="en-ID" sz="1200" b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34299" marR="34299" marT="0" marB="0" anchor="b">
                    <a:lnL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D6A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64264639"/>
                  </a:ext>
                </a:extLst>
              </a:tr>
            </a:tbl>
          </a:graphicData>
        </a:graphic>
      </p:graphicFrame>
      <p:cxnSp>
        <p:nvCxnSpPr>
          <p:cNvPr id="8" name="Elbow Connector 7"/>
          <p:cNvCxnSpPr/>
          <p:nvPr/>
        </p:nvCxnSpPr>
        <p:spPr>
          <a:xfrm rot="16200000" flipH="1">
            <a:off x="2896844" y="2529169"/>
            <a:ext cx="2063389" cy="135470"/>
          </a:xfrm>
          <a:prstGeom prst="bentConnector3">
            <a:avLst>
              <a:gd name="adj1" fmla="val -470"/>
            </a:avLst>
          </a:prstGeom>
          <a:ln w="3175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Elbow Connector 84"/>
          <p:cNvCxnSpPr/>
          <p:nvPr/>
        </p:nvCxnSpPr>
        <p:spPr>
          <a:xfrm rot="16200000" flipH="1">
            <a:off x="6507302" y="2488133"/>
            <a:ext cx="2063389" cy="135470"/>
          </a:xfrm>
          <a:prstGeom prst="bentConnector3">
            <a:avLst>
              <a:gd name="adj1" fmla="val -470"/>
            </a:avLst>
          </a:prstGeom>
          <a:ln w="317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Elbow Connector 85"/>
          <p:cNvCxnSpPr/>
          <p:nvPr/>
        </p:nvCxnSpPr>
        <p:spPr>
          <a:xfrm rot="16200000" flipH="1">
            <a:off x="10921286" y="2497882"/>
            <a:ext cx="2063389" cy="135470"/>
          </a:xfrm>
          <a:prstGeom prst="bentConnector3">
            <a:avLst>
              <a:gd name="adj1" fmla="val -470"/>
            </a:avLst>
          </a:prstGeom>
          <a:ln w="317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9" name="Graphic 198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Graphic 196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Graphic 197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Graphic 193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Graphic 194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Graphic 195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Graphic 58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Graphic 59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Graphic 60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Graphic 61" descr="St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0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0" y="-33868"/>
            <a:ext cx="12192000" cy="1230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Text Placeholder 65"/>
          <p:cNvSpPr>
            <a:spLocks noGrp="1"/>
          </p:cNvSpPr>
          <p:nvPr>
            <p:ph type="body" sz="quarter" idx="10"/>
          </p:nvPr>
        </p:nvSpPr>
        <p:spPr>
          <a:xfrm>
            <a:off x="1611028" y="5407"/>
            <a:ext cx="8845305" cy="812740"/>
          </a:xfr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id-ID" sz="2000" b="1" dirty="0" smtClean="0"/>
              <a:t>EVALUASI PENANGANAN </a:t>
            </a:r>
          </a:p>
          <a:p>
            <a:r>
              <a:rPr lang="id-ID" sz="2000" b="1" dirty="0" smtClean="0"/>
              <a:t>PENGADUAN DAN INFORMASI PUBLIK</a:t>
            </a:r>
            <a:endParaRPr lang="id-ID" sz="2000" b="1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1270" cy="7535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6333" y="55661"/>
            <a:ext cx="1625909" cy="762486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881130"/>
            <a:ext cx="12192000" cy="45719"/>
            <a:chOff x="-2071734" y="642924"/>
            <a:chExt cx="13535026" cy="111125"/>
          </a:xfrm>
        </p:grpSpPr>
        <p:sp>
          <p:nvSpPr>
            <p:cNvPr id="43" name="Parallelogram 42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44" name="Parallelogram 43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45" name="Parallelogram 44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922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70" y="-6464"/>
            <a:ext cx="12223969" cy="6878477"/>
          </a:xfrm>
          <a:prstGeom prst="rect">
            <a:avLst/>
          </a:prstGeom>
        </p:spPr>
      </p:pic>
      <p:sp>
        <p:nvSpPr>
          <p:cNvPr id="162818" name="object 2">
            <a:extLst>
              <a:ext uri="{FF2B5EF4-FFF2-40B4-BE49-F238E27FC236}">
                <a16:creationId xmlns:a16="http://schemas.microsoft.com/office/drawing/2014/main" xmlns="" id="{334A9ED9-2822-4DEF-AB04-8EC1EAAAE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9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19" name="object 4">
            <a:extLst>
              <a:ext uri="{FF2B5EF4-FFF2-40B4-BE49-F238E27FC236}">
                <a16:creationId xmlns:a16="http://schemas.microsoft.com/office/drawing/2014/main" xmlns="" id="{E3A5039E-35B8-4F9D-98D2-0208AE4C8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9812" y="3844138"/>
            <a:ext cx="123032" cy="12303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0" name="object 5">
            <a:extLst>
              <a:ext uri="{FF2B5EF4-FFF2-40B4-BE49-F238E27FC236}">
                <a16:creationId xmlns:a16="http://schemas.microsoft.com/office/drawing/2014/main" xmlns="" id="{E0E527FE-FCBA-4857-BDC8-39C7039BD6D9}"/>
              </a:ext>
            </a:extLst>
          </p:cNvPr>
          <p:cNvSpPr>
            <a:spLocks/>
          </p:cNvSpPr>
          <p:nvPr/>
        </p:nvSpPr>
        <p:spPr bwMode="auto">
          <a:xfrm>
            <a:off x="4911725" y="3883031"/>
            <a:ext cx="0" cy="0"/>
          </a:xfrm>
          <a:custGeom>
            <a:avLst/>
            <a:gdLst>
              <a:gd name="T0" fmla="*/ 0 60000 65536"/>
              <a:gd name="T1" fmla="*/ 0 60000 65536"/>
            </a:gdLst>
            <a:ahLst/>
            <a:cxnLst>
              <a:cxn ang="T0">
                <a:pos x="0" y="0"/>
              </a:cxn>
              <a:cxn ang="T1">
                <a:pos x="0" y="0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0D96C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21" name="object 6">
            <a:extLst>
              <a:ext uri="{FF2B5EF4-FFF2-40B4-BE49-F238E27FC236}">
                <a16:creationId xmlns:a16="http://schemas.microsoft.com/office/drawing/2014/main" xmlns="" id="{945B7748-C88B-4E30-9405-AF1D0116F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300" y="1451881"/>
            <a:ext cx="863600" cy="8651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2" name="object 7">
            <a:extLst>
              <a:ext uri="{FF2B5EF4-FFF2-40B4-BE49-F238E27FC236}">
                <a16:creationId xmlns:a16="http://schemas.microsoft.com/office/drawing/2014/main" xmlns="" id="{12D7142A-C5C7-4139-AEEA-6A0477AB4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932" y="2456952"/>
            <a:ext cx="2367826" cy="109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Masyarakat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menyampaikan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pengaduan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melalui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kanal-kanal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yang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disediakan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Kemendagri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melalui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alamat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Span </a:t>
            </a:r>
            <a:r>
              <a:rPr lang="en-US" altLang="en-US" sz="1400" b="1" dirty="0" err="1" smtClean="0">
                <a:solidFill>
                  <a:srgbClr val="C00000"/>
                </a:solidFill>
                <a:latin typeface="Bahnschrift" panose="020B0502040204020203" pitchFamily="34" charset="0"/>
              </a:rPr>
              <a:t>Lapor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 (Lapor.go.id).</a:t>
            </a:r>
            <a:endParaRPr lang="en-US" altLang="en-US" sz="1400" b="1" dirty="0">
              <a:solidFill>
                <a:srgbClr val="C00000"/>
              </a:solidFill>
              <a:latin typeface="Bahnschrift" panose="020B0502040204020203" pitchFamily="34" charset="0"/>
            </a:endParaRPr>
          </a:p>
        </p:txBody>
      </p:sp>
      <p:sp>
        <p:nvSpPr>
          <p:cNvPr id="162823" name="object 8">
            <a:extLst>
              <a:ext uri="{FF2B5EF4-FFF2-40B4-BE49-F238E27FC236}">
                <a16:creationId xmlns:a16="http://schemas.microsoft.com/office/drawing/2014/main" xmlns="" id="{D84AFA59-40E5-4E4B-98AC-47C0F0626AE9}"/>
              </a:ext>
            </a:extLst>
          </p:cNvPr>
          <p:cNvSpPr>
            <a:spLocks/>
          </p:cNvSpPr>
          <p:nvPr/>
        </p:nvSpPr>
        <p:spPr bwMode="auto">
          <a:xfrm>
            <a:off x="2519758" y="1620745"/>
            <a:ext cx="1153478" cy="506412"/>
          </a:xfrm>
          <a:custGeom>
            <a:avLst/>
            <a:gdLst>
              <a:gd name="T0" fmla="*/ 12636557 w 1833879"/>
              <a:gd name="T1" fmla="*/ 0 h 506094"/>
              <a:gd name="T2" fmla="*/ 12636557 w 1833879"/>
              <a:gd name="T3" fmla="*/ 1013848 h 506094"/>
              <a:gd name="T4" fmla="*/ 0 w 1833879"/>
              <a:gd name="T5" fmla="*/ 1013848 h 506094"/>
              <a:gd name="T6" fmla="*/ 0 w 1833879"/>
              <a:gd name="T7" fmla="*/ 3041545 h 506094"/>
              <a:gd name="T8" fmla="*/ 12636557 w 1833879"/>
              <a:gd name="T9" fmla="*/ 3041545 h 506094"/>
              <a:gd name="T10" fmla="*/ 12636557 w 1833879"/>
              <a:gd name="T11" fmla="*/ 4055391 h 506094"/>
              <a:gd name="T12" fmla="*/ 14659380 w 1833879"/>
              <a:gd name="T13" fmla="*/ 2027693 h 506094"/>
              <a:gd name="T14" fmla="*/ 12636557 w 1833879"/>
              <a:gd name="T15" fmla="*/ 0 h 5060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833879"/>
              <a:gd name="T25" fmla="*/ 0 h 506094"/>
              <a:gd name="T26" fmla="*/ 1833879 w 1833879"/>
              <a:gd name="T27" fmla="*/ 506094 h 5060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833879" h="506094">
                <a:moveTo>
                  <a:pt x="1580388" y="0"/>
                </a:moveTo>
                <a:lnTo>
                  <a:pt x="1580388" y="126492"/>
                </a:lnTo>
                <a:lnTo>
                  <a:pt x="0" y="126492"/>
                </a:lnTo>
                <a:lnTo>
                  <a:pt x="0" y="379476"/>
                </a:lnTo>
                <a:lnTo>
                  <a:pt x="1580388" y="379476"/>
                </a:lnTo>
                <a:lnTo>
                  <a:pt x="1580388" y="505968"/>
                </a:lnTo>
                <a:lnTo>
                  <a:pt x="1833372" y="252984"/>
                </a:lnTo>
                <a:lnTo>
                  <a:pt x="1580388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25" name="object 10">
            <a:extLst>
              <a:ext uri="{FF2B5EF4-FFF2-40B4-BE49-F238E27FC236}">
                <a16:creationId xmlns:a16="http://schemas.microsoft.com/office/drawing/2014/main" xmlns="" id="{D5819AB0-C551-4292-A5B0-264907EB1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657" y="1427512"/>
            <a:ext cx="864395" cy="86201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6" name="object 11">
            <a:extLst>
              <a:ext uri="{FF2B5EF4-FFF2-40B4-BE49-F238E27FC236}">
                <a16:creationId xmlns:a16="http://schemas.microsoft.com/office/drawing/2014/main" xmlns="" id="{1CDDDF3E-E342-4970-BD82-6BEF669B5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0490" y="2469009"/>
            <a:ext cx="2997063" cy="109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Pusat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Penerangan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Setjen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.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melakukan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verifikasi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awal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pengaduan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,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untuk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kemudian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mendistribusikannya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ke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Komponen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dan Biro/Pusat di Kemendagri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sesuai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Tupoksi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.</a:t>
            </a:r>
          </a:p>
        </p:txBody>
      </p:sp>
      <p:sp>
        <p:nvSpPr>
          <p:cNvPr id="162827" name="object 12">
            <a:extLst>
              <a:ext uri="{FF2B5EF4-FFF2-40B4-BE49-F238E27FC236}">
                <a16:creationId xmlns:a16="http://schemas.microsoft.com/office/drawing/2014/main" xmlns="" id="{33EC8FB1-9474-4B2D-9E24-45EB6EE70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2520" y="1371915"/>
            <a:ext cx="863600" cy="865981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8" name="object 13">
            <a:extLst>
              <a:ext uri="{FF2B5EF4-FFF2-40B4-BE49-F238E27FC236}">
                <a16:creationId xmlns:a16="http://schemas.microsoft.com/office/drawing/2014/main" xmlns="" id="{FDC6CF03-3884-4E16-83F0-743BBEC0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6477" y="2456952"/>
            <a:ext cx="3696552" cy="1090039"/>
          </a:xfrm>
          <a:prstGeom prst="rect">
            <a:avLst/>
          </a:prstGeom>
          <a:noFill/>
          <a:ln>
            <a:noFill/>
          </a:ln>
        </p:spPr>
        <p:txBody>
          <a:bodyPr wrap="square" lIns="0" tIns="12697" rIns="0" bIns="0">
            <a:spAutoFit/>
          </a:bodyPr>
          <a:lstStyle>
            <a:lvl1pPr marL="23813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ts val="267"/>
              </a:spcBef>
            </a:pP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Admin/PIC di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tiap-tiap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Sekretariat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Ditjen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/Badan dan Biro/Pusat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mengidentifikasi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pengaduan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yang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diterima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untuk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kemudian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mendistribusikannya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ke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Admin/PIC di Unit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Eselon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II.</a:t>
            </a: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xmlns="" id="{7B3FCFCE-F520-4026-B4F6-80BC22313733}"/>
              </a:ext>
            </a:extLst>
          </p:cNvPr>
          <p:cNvSpPr txBox="1"/>
          <p:nvPr/>
        </p:nvSpPr>
        <p:spPr>
          <a:xfrm>
            <a:off x="8720968" y="4591793"/>
            <a:ext cx="2718200" cy="1090039"/>
          </a:xfrm>
          <a:prstGeom prst="rect">
            <a:avLst/>
          </a:prstGeom>
        </p:spPr>
        <p:txBody>
          <a:bodyPr wrap="square" lIns="0" tIns="12697" rIns="0" bIns="0">
            <a:spAutoFit/>
          </a:bodyPr>
          <a:lstStyle/>
          <a:p>
            <a:pPr marL="12697" algn="just" defTabSz="912789" fontAlgn="base">
              <a:spcBef>
                <a:spcPts val="100"/>
              </a:spcBef>
              <a:spcAft>
                <a:spcPct val="0"/>
              </a:spcAft>
              <a:defRPr/>
            </a:pPr>
            <a:r>
              <a:rPr lang="en-US" sz="1400" dirty="0">
                <a:latin typeface="Bahnschrift" panose="020B0502040204020203" pitchFamily="34" charset="0"/>
              </a:rPr>
              <a:t>Admin/PIC di Unit </a:t>
            </a:r>
            <a:r>
              <a:rPr lang="en-US" sz="1400" dirty="0" err="1">
                <a:latin typeface="Bahnschrift" panose="020B0502040204020203" pitchFamily="34" charset="0"/>
              </a:rPr>
              <a:t>Eselon</a:t>
            </a:r>
            <a:r>
              <a:rPr lang="en-US" sz="1400" dirty="0">
                <a:latin typeface="Bahnschrift" panose="020B0502040204020203" pitchFamily="34" charset="0"/>
              </a:rPr>
              <a:t> II </a:t>
            </a:r>
            <a:r>
              <a:rPr lang="en-US" sz="1400" dirty="0" err="1">
                <a:latin typeface="Bahnschrift" panose="020B0502040204020203" pitchFamily="34" charset="0"/>
              </a:rPr>
              <a:t>memberikan</a:t>
            </a:r>
            <a:r>
              <a:rPr lang="en-US" sz="1400" dirty="0">
                <a:latin typeface="Bahnschrift" panose="020B0502040204020203" pitchFamily="34" charset="0"/>
              </a:rPr>
              <a:t> </a:t>
            </a:r>
            <a:r>
              <a:rPr lang="en-US" sz="1400" dirty="0" err="1">
                <a:latin typeface="Bahnschrift" panose="020B0502040204020203" pitchFamily="34" charset="0"/>
              </a:rPr>
              <a:t>tindak</a:t>
            </a:r>
            <a:r>
              <a:rPr lang="en-US" sz="1400" dirty="0">
                <a:latin typeface="Bahnschrift" panose="020B0502040204020203" pitchFamily="34" charset="0"/>
              </a:rPr>
              <a:t> </a:t>
            </a:r>
            <a:r>
              <a:rPr lang="en-US" sz="1400" dirty="0" err="1">
                <a:latin typeface="Bahnschrift" panose="020B0502040204020203" pitchFamily="34" charset="0"/>
              </a:rPr>
              <a:t>lanjut</a:t>
            </a:r>
            <a:r>
              <a:rPr lang="en-US" sz="1400" dirty="0">
                <a:latin typeface="Bahnschrift" panose="020B0502040204020203" pitchFamily="34" charset="0"/>
              </a:rPr>
              <a:t> </a:t>
            </a:r>
            <a:r>
              <a:rPr lang="en-US" sz="1400" dirty="0" err="1">
                <a:latin typeface="Bahnschrift" panose="020B0502040204020203" pitchFamily="34" charset="0"/>
              </a:rPr>
              <a:t>penyelesaian</a:t>
            </a:r>
            <a:r>
              <a:rPr lang="en-US" sz="1400" dirty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pengaduan</a:t>
            </a:r>
            <a:r>
              <a:rPr lang="id-ID" sz="1400" dirty="0" smtClean="0">
                <a:latin typeface="Bahnschrift" panose="020B0502040204020203" pitchFamily="34" charset="0"/>
              </a:rPr>
              <a:t> untuk berkoordinasi dengan Subirektorat terkait</a:t>
            </a:r>
            <a:r>
              <a:rPr lang="en-US" sz="1400" dirty="0" smtClean="0">
                <a:latin typeface="Bahnschrift" panose="020B0502040204020203" pitchFamily="34" charset="0"/>
              </a:rPr>
              <a:t>. </a:t>
            </a:r>
            <a:endParaRPr sz="1400" dirty="0">
              <a:latin typeface="Bahnschrift" panose="020B0502040204020203" pitchFamily="34" charset="0"/>
            </a:endParaRPr>
          </a:p>
        </p:txBody>
      </p:sp>
      <p:sp>
        <p:nvSpPr>
          <p:cNvPr id="162830" name="object 15">
            <a:extLst>
              <a:ext uri="{FF2B5EF4-FFF2-40B4-BE49-F238E27FC236}">
                <a16:creationId xmlns:a16="http://schemas.microsoft.com/office/drawing/2014/main" xmlns="" id="{E8CCB9F3-EEE6-459A-BC64-2876C019798B}"/>
              </a:ext>
            </a:extLst>
          </p:cNvPr>
          <p:cNvSpPr>
            <a:spLocks/>
          </p:cNvSpPr>
          <p:nvPr/>
        </p:nvSpPr>
        <p:spPr bwMode="auto">
          <a:xfrm>
            <a:off x="9796795" y="3546991"/>
            <a:ext cx="314561" cy="1028698"/>
          </a:xfrm>
          <a:custGeom>
            <a:avLst/>
            <a:gdLst>
              <a:gd name="T0" fmla="*/ 17230520 w 163195"/>
              <a:gd name="T1" fmla="*/ 7375249 h 576579"/>
              <a:gd name="T2" fmla="*/ 0 w 163195"/>
              <a:gd name="T3" fmla="*/ 7375249 h 576579"/>
              <a:gd name="T4" fmla="*/ 8615248 w 163195"/>
              <a:gd name="T5" fmla="*/ 8591205 h 576579"/>
              <a:gd name="T6" fmla="*/ 17230520 w 163195"/>
              <a:gd name="T7" fmla="*/ 7375249 h 576579"/>
              <a:gd name="T8" fmla="*/ 12922787 w 163195"/>
              <a:gd name="T9" fmla="*/ 0 h 576579"/>
              <a:gd name="T10" fmla="*/ 4307624 w 163195"/>
              <a:gd name="T11" fmla="*/ 0 h 576579"/>
              <a:gd name="T12" fmla="*/ 4307624 w 163195"/>
              <a:gd name="T13" fmla="*/ 7375249 h 576579"/>
              <a:gd name="T14" fmla="*/ 12922787 w 163195"/>
              <a:gd name="T15" fmla="*/ 7375249 h 576579"/>
              <a:gd name="T16" fmla="*/ 12922787 w 163195"/>
              <a:gd name="T17" fmla="*/ 0 h 57657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3195"/>
              <a:gd name="T28" fmla="*/ 0 h 576579"/>
              <a:gd name="T29" fmla="*/ 163195 w 163195"/>
              <a:gd name="T30" fmla="*/ 576579 h 57657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3195" h="576579">
                <a:moveTo>
                  <a:pt x="163068" y="494538"/>
                </a:moveTo>
                <a:lnTo>
                  <a:pt x="0" y="494538"/>
                </a:lnTo>
                <a:lnTo>
                  <a:pt x="81534" y="576072"/>
                </a:lnTo>
                <a:lnTo>
                  <a:pt x="163068" y="494538"/>
                </a:lnTo>
                <a:close/>
              </a:path>
              <a:path w="163195" h="576579">
                <a:moveTo>
                  <a:pt x="122300" y="0"/>
                </a:moveTo>
                <a:lnTo>
                  <a:pt x="40767" y="0"/>
                </a:lnTo>
                <a:lnTo>
                  <a:pt x="40767" y="494538"/>
                </a:lnTo>
                <a:lnTo>
                  <a:pt x="122300" y="494538"/>
                </a:lnTo>
                <a:lnTo>
                  <a:pt x="122300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 dirty="0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32" name="object 20">
            <a:extLst>
              <a:ext uri="{FF2B5EF4-FFF2-40B4-BE49-F238E27FC236}">
                <a16:creationId xmlns:a16="http://schemas.microsoft.com/office/drawing/2014/main" xmlns="" id="{9A6BE911-6C16-44A7-BB32-0D4117A1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1457" y="4948105"/>
            <a:ext cx="962819" cy="90011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36" name="object 25">
            <a:extLst>
              <a:ext uri="{FF2B5EF4-FFF2-40B4-BE49-F238E27FC236}">
                <a16:creationId xmlns:a16="http://schemas.microsoft.com/office/drawing/2014/main" xmlns="" id="{66F1CBB0-FA8A-4F3B-BF83-54086C930121}"/>
              </a:ext>
            </a:extLst>
          </p:cNvPr>
          <p:cNvSpPr>
            <a:spLocks/>
          </p:cNvSpPr>
          <p:nvPr/>
        </p:nvSpPr>
        <p:spPr bwMode="auto">
          <a:xfrm>
            <a:off x="6728649" y="1631665"/>
            <a:ext cx="1239645" cy="505619"/>
          </a:xfrm>
          <a:custGeom>
            <a:avLst/>
            <a:gdLst>
              <a:gd name="T0" fmla="*/ 12620157 w 1833879"/>
              <a:gd name="T1" fmla="*/ 0 h 506094"/>
              <a:gd name="T2" fmla="*/ 12620157 w 1833879"/>
              <a:gd name="T3" fmla="*/ 1009084 h 506094"/>
              <a:gd name="T4" fmla="*/ 0 w 1833879"/>
              <a:gd name="T5" fmla="*/ 1009084 h 506094"/>
              <a:gd name="T6" fmla="*/ 0 w 1833879"/>
              <a:gd name="T7" fmla="*/ 3027262 h 506094"/>
              <a:gd name="T8" fmla="*/ 12620157 w 1833879"/>
              <a:gd name="T9" fmla="*/ 3027262 h 506094"/>
              <a:gd name="T10" fmla="*/ 12620157 w 1833879"/>
              <a:gd name="T11" fmla="*/ 4036348 h 506094"/>
              <a:gd name="T12" fmla="*/ 14640357 w 1833879"/>
              <a:gd name="T13" fmla="*/ 2018170 h 506094"/>
              <a:gd name="T14" fmla="*/ 12620157 w 1833879"/>
              <a:gd name="T15" fmla="*/ 0 h 5060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833879"/>
              <a:gd name="T25" fmla="*/ 0 h 506094"/>
              <a:gd name="T26" fmla="*/ 1833879 w 1833879"/>
              <a:gd name="T27" fmla="*/ 506094 h 5060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833879" h="506094">
                <a:moveTo>
                  <a:pt x="1580388" y="0"/>
                </a:moveTo>
                <a:lnTo>
                  <a:pt x="1580388" y="126491"/>
                </a:lnTo>
                <a:lnTo>
                  <a:pt x="0" y="126491"/>
                </a:lnTo>
                <a:lnTo>
                  <a:pt x="0" y="379475"/>
                </a:lnTo>
                <a:lnTo>
                  <a:pt x="1580388" y="379475"/>
                </a:lnTo>
                <a:lnTo>
                  <a:pt x="1580388" y="505967"/>
                </a:lnTo>
                <a:lnTo>
                  <a:pt x="1833372" y="252983"/>
                </a:lnTo>
                <a:lnTo>
                  <a:pt x="1580388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44" name="object 23">
            <a:extLst>
              <a:ext uri="{FF2B5EF4-FFF2-40B4-BE49-F238E27FC236}">
                <a16:creationId xmlns:a16="http://schemas.microsoft.com/office/drawing/2014/main" xmlns="" id="{5641E813-0A35-4562-BF3A-A3A6E2DF370F}"/>
              </a:ext>
            </a:extLst>
          </p:cNvPr>
          <p:cNvSpPr>
            <a:spLocks/>
          </p:cNvSpPr>
          <p:nvPr/>
        </p:nvSpPr>
        <p:spPr bwMode="auto">
          <a:xfrm rot="3573810">
            <a:off x="5989907" y="4505244"/>
            <a:ext cx="1016451" cy="980231"/>
          </a:xfrm>
          <a:custGeom>
            <a:avLst/>
            <a:gdLst>
              <a:gd name="T0" fmla="*/ 313647 w 1347470"/>
              <a:gd name="T1" fmla="*/ 14193195 h 1102995"/>
              <a:gd name="T2" fmla="*/ 0 w 1347470"/>
              <a:gd name="T3" fmla="*/ 18002736 h 1102995"/>
              <a:gd name="T4" fmla="*/ 2516282 w 1347470"/>
              <a:gd name="T5" fmla="*/ 18477333 h 1102995"/>
              <a:gd name="T6" fmla="*/ 1966327 w 1347470"/>
              <a:gd name="T7" fmla="*/ 17406807 h 1102995"/>
              <a:gd name="T8" fmla="*/ 3785331 w 1347470"/>
              <a:gd name="T9" fmla="*/ 15263695 h 1102995"/>
              <a:gd name="T10" fmla="*/ 863602 w 1347470"/>
              <a:gd name="T11" fmla="*/ 15263695 h 1102995"/>
              <a:gd name="T12" fmla="*/ 313647 w 1347470"/>
              <a:gd name="T13" fmla="*/ 14193195 h 1102995"/>
              <a:gd name="T14" fmla="*/ 13820616 w 1347470"/>
              <a:gd name="T15" fmla="*/ 0 h 1102995"/>
              <a:gd name="T16" fmla="*/ 863602 w 1347470"/>
              <a:gd name="T17" fmla="*/ 15263695 h 1102995"/>
              <a:gd name="T18" fmla="*/ 3785331 w 1347470"/>
              <a:gd name="T19" fmla="*/ 15263695 h 1102995"/>
              <a:gd name="T20" fmla="*/ 14923342 w 1347470"/>
              <a:gd name="T21" fmla="*/ 2141003 h 1102995"/>
              <a:gd name="T22" fmla="*/ 13820616 w 1347470"/>
              <a:gd name="T23" fmla="*/ 0 h 110299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347470"/>
              <a:gd name="T37" fmla="*/ 0 h 1102995"/>
              <a:gd name="T38" fmla="*/ 1347470 w 1347470"/>
              <a:gd name="T39" fmla="*/ 1102995 h 110299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347470" h="1102995">
                <a:moveTo>
                  <a:pt x="28320" y="846963"/>
                </a:moveTo>
                <a:lnTo>
                  <a:pt x="0" y="1074293"/>
                </a:lnTo>
                <a:lnTo>
                  <a:pt x="227202" y="1102614"/>
                </a:lnTo>
                <a:lnTo>
                  <a:pt x="177545" y="1038732"/>
                </a:lnTo>
                <a:lnTo>
                  <a:pt x="341788" y="910844"/>
                </a:lnTo>
                <a:lnTo>
                  <a:pt x="77977" y="910844"/>
                </a:lnTo>
                <a:lnTo>
                  <a:pt x="28320" y="846963"/>
                </a:lnTo>
                <a:close/>
              </a:path>
              <a:path w="1347470" h="1102995">
                <a:moveTo>
                  <a:pt x="1247901" y="0"/>
                </a:moveTo>
                <a:lnTo>
                  <a:pt x="77977" y="910844"/>
                </a:lnTo>
                <a:lnTo>
                  <a:pt x="341788" y="910844"/>
                </a:lnTo>
                <a:lnTo>
                  <a:pt x="1347469" y="127762"/>
                </a:lnTo>
                <a:lnTo>
                  <a:pt x="1247901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13">
            <a:extLst>
              <a:ext uri="{FF2B5EF4-FFF2-40B4-BE49-F238E27FC236}">
                <a16:creationId xmlns:a16="http://schemas.microsoft.com/office/drawing/2014/main" xmlns="" id="{BB0E9079-4C1A-4F85-ADAE-0BA18BE4E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42100" y="6322489"/>
            <a:ext cx="11990917" cy="36242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3860" rIns="0" bIns="0">
            <a:spAutoFit/>
          </a:bodyPr>
          <a:lstStyle>
            <a:lvl1pPr marL="23813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267"/>
              </a:spcBef>
            </a:pPr>
            <a:endParaRPr lang="en-US" altLang="en-US" sz="2133" dirty="0"/>
          </a:p>
        </p:txBody>
      </p:sp>
      <p:sp>
        <p:nvSpPr>
          <p:cNvPr id="37" name="object 6">
            <a:extLst>
              <a:ext uri="{FF2B5EF4-FFF2-40B4-BE49-F238E27FC236}">
                <a16:creationId xmlns:a16="http://schemas.microsoft.com/office/drawing/2014/main" xmlns="" id="{BAED4C85-6808-4DD6-B2B8-FF4D0581F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5320" y="4271624"/>
            <a:ext cx="863600" cy="8651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38" name="object 7">
            <a:extLst>
              <a:ext uri="{FF2B5EF4-FFF2-40B4-BE49-F238E27FC236}">
                <a16:creationId xmlns:a16="http://schemas.microsoft.com/office/drawing/2014/main" xmlns="" id="{A9D7A741-8859-4D8B-B497-0B15AD65F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5651" y="4030669"/>
            <a:ext cx="2526507" cy="109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Masyarakat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memberikan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tanggapan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/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respon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atas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tindak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lanjut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yang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diberikan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dan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memberikan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rating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kepuasan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pelayanan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.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62200" cy="10558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62200" y="0"/>
            <a:ext cx="9829800" cy="1055838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9" name="Text Placeholder 65"/>
          <p:cNvSpPr txBox="1">
            <a:spLocks/>
          </p:cNvSpPr>
          <p:nvPr/>
        </p:nvSpPr>
        <p:spPr>
          <a:xfrm>
            <a:off x="2737476" y="362525"/>
            <a:ext cx="9105852" cy="3887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PENGELOLAAN SPAN LAPOR LINGKUP DITJEN BINA ADWIL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092799"/>
            <a:ext cx="12192000" cy="45719"/>
            <a:chOff x="-2071734" y="642924"/>
            <a:chExt cx="13535026" cy="111125"/>
          </a:xfrm>
        </p:grpSpPr>
        <p:sp>
          <p:nvSpPr>
            <p:cNvPr id="35" name="Parallelogram 34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36" name="Parallelogram 35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40" name="Parallelogram 39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968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Freeform 108">
            <a:extLst>
              <a:ext uri="{FF2B5EF4-FFF2-40B4-BE49-F238E27FC236}">
                <a16:creationId xmlns:a16="http://schemas.microsoft.com/office/drawing/2014/main" xmlns="" id="{6A02011B-41CE-4E20-9214-001F7D847E12}"/>
              </a:ext>
            </a:extLst>
          </p:cNvPr>
          <p:cNvSpPr/>
          <p:nvPr/>
        </p:nvSpPr>
        <p:spPr>
          <a:xfrm>
            <a:off x="359910" y="2537648"/>
            <a:ext cx="393623" cy="32408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0" name="Rounded Rectangle 51">
            <a:extLst>
              <a:ext uri="{FF2B5EF4-FFF2-40B4-BE49-F238E27FC236}">
                <a16:creationId xmlns:a16="http://schemas.microsoft.com/office/drawing/2014/main" xmlns="" id="{B83253D3-E181-4488-9CD9-39D21527F719}"/>
              </a:ext>
            </a:extLst>
          </p:cNvPr>
          <p:cNvSpPr/>
          <p:nvPr/>
        </p:nvSpPr>
        <p:spPr>
          <a:xfrm rot="16200000" flipH="1">
            <a:off x="6801651" y="1603686"/>
            <a:ext cx="388822" cy="823406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xmlns:lc="http://schemas.openxmlformats.org/drawingml/2006/lockedCanvas" id="{0A378E2A-1BEF-49DC-A66D-34229C90E2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112" y="45839"/>
            <a:ext cx="2113348" cy="852945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8550014"/>
              </p:ext>
            </p:extLst>
          </p:nvPr>
        </p:nvGraphicFramePr>
        <p:xfrm>
          <a:off x="296335" y="1473199"/>
          <a:ext cx="11549922" cy="299720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2884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743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77519"/>
              </a:tblGrid>
              <a:tr h="355326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4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  <a:endParaRPr lang="en-US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4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TEMA PENGADUAN</a:t>
                      </a:r>
                      <a:endParaRPr lang="en-US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4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JUMLAH</a:t>
                      </a:r>
                      <a:endParaRPr lang="en-US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id-ID" altLang="en-US" sz="14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HASIL PENILAIAN SPAN</a:t>
                      </a:r>
                      <a:r>
                        <a:rPr lang="id-ID" altLang="en-US" sz="1400" b="1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LAPOR</a:t>
                      </a:r>
                      <a:endParaRPr lang="en-US" altLang="en-US" sz="1400" b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381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5428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Corona 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en-US" altLang="en-US" sz="1600" b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Karantina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Wilayah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9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6077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Pelayanan</a:t>
                      </a:r>
                      <a:r>
                        <a:rPr lang="en-US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Pemerintahan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0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3907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Kawasan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altLang="en-US" sz="1600" b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Pertanahan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Permukiman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6077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Perizinan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..........................................................................................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0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6077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Corona 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altLang="en-US" sz="1600" b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Bantuan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untuk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Masyarakat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kumimoji="0" lang="en-US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0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5881596"/>
                  </a:ext>
                </a:extLst>
              </a:tr>
              <a:tr h="286077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Corona 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altLang="en-US" sz="1600" b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Dampak</a:t>
                      </a: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Ekonomi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kumimoji="0" lang="en-US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0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135505"/>
                  </a:ext>
                </a:extLst>
              </a:tr>
              <a:tr h="286077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Ketertiban</a:t>
                      </a:r>
                      <a:r>
                        <a:rPr lang="en-US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en-US" sz="1600" b="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Umum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6077"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 eaLnBrk="1" fontAlgn="b" latinLnBrk="1" hangingPunct="1"/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Batas Wilayah</a:t>
                      </a:r>
                      <a:r>
                        <a:rPr lang="id-ID" altLang="en-US" sz="1600" b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...................................................................................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45469823"/>
                  </a:ext>
                </a:extLst>
              </a:tr>
              <a:tr h="286077">
                <a:tc gridSpan="2"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id-ID" altLang="en-US" sz="16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JUMLAH</a:t>
                      </a:r>
                      <a:endParaRPr lang="en-US" altLang="en-US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l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eaLnBrk="1" fontAlgn="b" latinLnBrk="1" hangingPunct="1"/>
                      <a:r>
                        <a:rPr lang="en-US" altLang="en-US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 eaLnBrk="1" fontAlgn="b" latinLnBrk="1" hangingPunct="1"/>
                      <a:endParaRPr lang="en-US" altLang="en-US" sz="1600" b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R>
                    <a:lnT w="12700" cap="flat" cmpd="sng" algn="ctr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round/>
                    </a:lnB>
                    <a:solidFill>
                      <a:srgbClr val="CCE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500532" y="2071979"/>
            <a:ext cx="2921001" cy="646331"/>
          </a:xfrm>
          <a:prstGeom prst="re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d-ID" dirty="0" smtClean="0">
                <a:solidFill>
                  <a:schemeClr val="bg1"/>
                </a:solidFill>
              </a:rPr>
              <a:t>Rata-Rata Waktu                Tindak Lanjut = 3.20 Hari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500531" y="3897868"/>
            <a:ext cx="2921001" cy="369332"/>
          </a:xfrm>
          <a:prstGeom prst="rect">
            <a:avLst/>
          </a:prstGeom>
          <a:solidFill>
            <a:srgbClr val="E2AC00"/>
          </a:solidFill>
          <a:ln>
            <a:solidFill>
              <a:srgbClr val="FFC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d-ID" dirty="0" smtClean="0">
                <a:solidFill>
                  <a:schemeClr val="bg1"/>
                </a:solidFill>
              </a:rPr>
              <a:t>Rating Kepuasan =   4,13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9711269" y="2832852"/>
            <a:ext cx="186267" cy="982134"/>
          </a:xfrm>
          <a:prstGeom prst="downArrow">
            <a:avLst/>
          </a:prstGeom>
          <a:solidFill>
            <a:srgbClr val="FF0000"/>
          </a:solidFill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Up Arrow 4"/>
          <p:cNvSpPr/>
          <p:nvPr/>
        </p:nvSpPr>
        <p:spPr>
          <a:xfrm>
            <a:off x="10138836" y="2817022"/>
            <a:ext cx="182149" cy="982134"/>
          </a:xfrm>
          <a:prstGeom prst="upArrow">
            <a:avLst/>
          </a:prstGeom>
          <a:solidFill>
            <a:srgbClr val="FF0000"/>
          </a:solidFill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D1C42602-3F6A-43D9-9F39-3BAF027CF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91" y="4672702"/>
            <a:ext cx="3420797" cy="208795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0" y="-8467"/>
            <a:ext cx="12192000" cy="12451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77"/>
            <a:ext cx="2362200" cy="111936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9961031" y="-32274"/>
            <a:ext cx="199813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id-ID" sz="2400" b="1" dirty="0" smtClean="0">
                <a:solidFill>
                  <a:srgbClr val="FF0000"/>
                </a:solidFill>
              </a:rPr>
              <a:t>Lanjutan .....</a:t>
            </a:r>
            <a:endParaRPr lang="id-ID" sz="2400" b="1" dirty="0">
              <a:solidFill>
                <a:srgbClr val="FF0000"/>
              </a:solidFill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214725"/>
            <a:ext cx="12192000" cy="45719"/>
            <a:chOff x="-2071734" y="642924"/>
            <a:chExt cx="13535026" cy="111125"/>
          </a:xfrm>
        </p:grpSpPr>
        <p:sp>
          <p:nvSpPr>
            <p:cNvPr id="31" name="Parallelogram 30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32" name="Parallelogram 31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33" name="Parallelogram 32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  <p:cxnSp>
        <p:nvCxnSpPr>
          <p:cNvPr id="8" name="Elbow Connector 7"/>
          <p:cNvCxnSpPr/>
          <p:nvPr/>
        </p:nvCxnSpPr>
        <p:spPr>
          <a:xfrm rot="10800000" flipV="1">
            <a:off x="6400801" y="4318001"/>
            <a:ext cx="3644899" cy="1727197"/>
          </a:xfrm>
          <a:prstGeom prst="bentConnector3">
            <a:avLst>
              <a:gd name="adj1" fmla="val 58"/>
            </a:avLst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697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1" name="Google Shape;801;p38"/>
          <p:cNvGrpSpPr/>
          <p:nvPr/>
        </p:nvGrpSpPr>
        <p:grpSpPr>
          <a:xfrm>
            <a:off x="3611434" y="3137567"/>
            <a:ext cx="5372225" cy="3057900"/>
            <a:chOff x="2708575" y="2186050"/>
            <a:chExt cx="4029169" cy="2293425"/>
          </a:xfrm>
        </p:grpSpPr>
        <p:sp>
          <p:nvSpPr>
            <p:cNvPr id="802" name="Google Shape;802;p38"/>
            <p:cNvSpPr/>
            <p:nvPr/>
          </p:nvSpPr>
          <p:spPr>
            <a:xfrm>
              <a:off x="2708575" y="2186050"/>
              <a:ext cx="3789104" cy="2291301"/>
            </a:xfrm>
            <a:custGeom>
              <a:avLst/>
              <a:gdLst/>
              <a:ahLst/>
              <a:cxnLst/>
              <a:rect l="l" t="t" r="r" b="b"/>
              <a:pathLst>
                <a:path w="53186" h="32162" extrusionOk="0">
                  <a:moveTo>
                    <a:pt x="25299" y="1"/>
                  </a:moveTo>
                  <a:cubicBezTo>
                    <a:pt x="24985" y="1"/>
                    <a:pt x="24659" y="36"/>
                    <a:pt x="24321" y="110"/>
                  </a:cubicBezTo>
                  <a:cubicBezTo>
                    <a:pt x="18868" y="1312"/>
                    <a:pt x="19194" y="10802"/>
                    <a:pt x="19194" y="10802"/>
                  </a:cubicBezTo>
                  <a:cubicBezTo>
                    <a:pt x="19194" y="10802"/>
                    <a:pt x="16758" y="4532"/>
                    <a:pt x="12310" y="4532"/>
                  </a:cubicBezTo>
                  <a:cubicBezTo>
                    <a:pt x="11487" y="4532"/>
                    <a:pt x="10595" y="4747"/>
                    <a:pt x="9636" y="5256"/>
                  </a:cubicBezTo>
                  <a:cubicBezTo>
                    <a:pt x="3496" y="8516"/>
                    <a:pt x="9210" y="21690"/>
                    <a:pt x="9210" y="21690"/>
                  </a:cubicBezTo>
                  <a:cubicBezTo>
                    <a:pt x="9210" y="21690"/>
                    <a:pt x="7496" y="20227"/>
                    <a:pt x="5463" y="20227"/>
                  </a:cubicBezTo>
                  <a:cubicBezTo>
                    <a:pt x="4632" y="20227"/>
                    <a:pt x="3748" y="20471"/>
                    <a:pt x="2905" y="21160"/>
                  </a:cubicBezTo>
                  <a:cubicBezTo>
                    <a:pt x="1" y="23533"/>
                    <a:pt x="1395" y="28867"/>
                    <a:pt x="3637" y="32161"/>
                  </a:cubicBezTo>
                  <a:lnTo>
                    <a:pt x="49644" y="32154"/>
                  </a:lnTo>
                  <a:cubicBezTo>
                    <a:pt x="49644" y="32154"/>
                    <a:pt x="52619" y="28512"/>
                    <a:pt x="51627" y="25856"/>
                  </a:cubicBezTo>
                  <a:cubicBezTo>
                    <a:pt x="51045" y="24299"/>
                    <a:pt x="49623" y="23977"/>
                    <a:pt x="48546" y="23977"/>
                  </a:cubicBezTo>
                  <a:cubicBezTo>
                    <a:pt x="47787" y="23977"/>
                    <a:pt x="47200" y="24137"/>
                    <a:pt x="47200" y="24137"/>
                  </a:cubicBezTo>
                  <a:cubicBezTo>
                    <a:pt x="47200" y="24137"/>
                    <a:pt x="53186" y="16295"/>
                    <a:pt x="49466" y="14062"/>
                  </a:cubicBezTo>
                  <a:cubicBezTo>
                    <a:pt x="48453" y="13455"/>
                    <a:pt x="47477" y="13234"/>
                    <a:pt x="46593" y="13234"/>
                  </a:cubicBezTo>
                  <a:cubicBezTo>
                    <a:pt x="44234" y="13234"/>
                    <a:pt x="42530" y="14808"/>
                    <a:pt x="42530" y="14808"/>
                  </a:cubicBezTo>
                  <a:cubicBezTo>
                    <a:pt x="42530" y="14808"/>
                    <a:pt x="45783" y="3437"/>
                    <a:pt x="39078" y="2588"/>
                  </a:cubicBezTo>
                  <a:cubicBezTo>
                    <a:pt x="38654" y="2534"/>
                    <a:pt x="38256" y="2509"/>
                    <a:pt x="37881" y="2509"/>
                  </a:cubicBezTo>
                  <a:cubicBezTo>
                    <a:pt x="32341" y="2509"/>
                    <a:pt x="32079" y="8027"/>
                    <a:pt x="32079" y="8027"/>
                  </a:cubicBezTo>
                  <a:cubicBezTo>
                    <a:pt x="32079" y="8027"/>
                    <a:pt x="30053" y="1"/>
                    <a:pt x="25299" y="1"/>
                  </a:cubicBezTo>
                  <a:close/>
                </a:path>
              </a:pathLst>
            </a:custGeom>
            <a:gradFill>
              <a:gsLst>
                <a:gs pos="0">
                  <a:srgbClr val="EEC9C3"/>
                </a:gs>
                <a:gs pos="100000">
                  <a:srgbClr val="FF8C8C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3" name="Google Shape;803;p38"/>
            <p:cNvSpPr/>
            <p:nvPr/>
          </p:nvSpPr>
          <p:spPr>
            <a:xfrm>
              <a:off x="4321859" y="2560498"/>
              <a:ext cx="994260" cy="521424"/>
            </a:xfrm>
            <a:custGeom>
              <a:avLst/>
              <a:gdLst/>
              <a:ahLst/>
              <a:cxnLst/>
              <a:rect l="l" t="t" r="r" b="b"/>
              <a:pathLst>
                <a:path w="13956" h="7319" extrusionOk="0">
                  <a:moveTo>
                    <a:pt x="1975" y="0"/>
                  </a:moveTo>
                  <a:lnTo>
                    <a:pt x="1" y="7319"/>
                  </a:lnTo>
                  <a:lnTo>
                    <a:pt x="11982" y="7319"/>
                  </a:lnTo>
                  <a:lnTo>
                    <a:pt x="1395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4" name="Google Shape;804;p38"/>
            <p:cNvSpPr/>
            <p:nvPr/>
          </p:nvSpPr>
          <p:spPr>
            <a:xfrm>
              <a:off x="3797800" y="2813835"/>
              <a:ext cx="492072" cy="268086"/>
            </a:xfrm>
            <a:custGeom>
              <a:avLst/>
              <a:gdLst/>
              <a:ahLst/>
              <a:cxnLst/>
              <a:rect l="l" t="t" r="r" b="b"/>
              <a:pathLst>
                <a:path w="6907" h="3763" extrusionOk="0">
                  <a:moveTo>
                    <a:pt x="0" y="0"/>
                  </a:moveTo>
                  <a:lnTo>
                    <a:pt x="2267" y="3763"/>
                  </a:lnTo>
                  <a:lnTo>
                    <a:pt x="6906" y="3763"/>
                  </a:lnTo>
                  <a:lnTo>
                    <a:pt x="46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5" name="Google Shape;805;p38"/>
            <p:cNvSpPr/>
            <p:nvPr/>
          </p:nvSpPr>
          <p:spPr>
            <a:xfrm>
              <a:off x="4071656" y="2700133"/>
              <a:ext cx="140704" cy="109144"/>
            </a:xfrm>
            <a:custGeom>
              <a:avLst/>
              <a:gdLst/>
              <a:ahLst/>
              <a:cxnLst/>
              <a:rect l="l" t="t" r="r" b="b"/>
              <a:pathLst>
                <a:path w="1975" h="1532" extrusionOk="0">
                  <a:moveTo>
                    <a:pt x="0" y="1"/>
                  </a:moveTo>
                  <a:lnTo>
                    <a:pt x="417" y="811"/>
                  </a:lnTo>
                  <a:cubicBezTo>
                    <a:pt x="1172" y="1304"/>
                    <a:pt x="1780" y="1532"/>
                    <a:pt x="1780" y="1532"/>
                  </a:cubicBezTo>
                  <a:lnTo>
                    <a:pt x="1974" y="1072"/>
                  </a:lnTo>
                  <a:cubicBezTo>
                    <a:pt x="1629" y="844"/>
                    <a:pt x="1297" y="501"/>
                    <a:pt x="984" y="9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6" name="Google Shape;806;p38"/>
            <p:cNvSpPr/>
            <p:nvPr/>
          </p:nvSpPr>
          <p:spPr>
            <a:xfrm>
              <a:off x="3871750" y="2415164"/>
              <a:ext cx="270080" cy="342748"/>
            </a:xfrm>
            <a:custGeom>
              <a:avLst/>
              <a:gdLst/>
              <a:ahLst/>
              <a:cxnLst/>
              <a:rect l="l" t="t" r="r" b="b"/>
              <a:pathLst>
                <a:path w="3791" h="4811" extrusionOk="0">
                  <a:moveTo>
                    <a:pt x="1152" y="1"/>
                  </a:moveTo>
                  <a:cubicBezTo>
                    <a:pt x="658" y="1"/>
                    <a:pt x="0" y="779"/>
                    <a:pt x="950" y="2477"/>
                  </a:cubicBezTo>
                  <a:cubicBezTo>
                    <a:pt x="1551" y="3548"/>
                    <a:pt x="2461" y="4313"/>
                    <a:pt x="3223" y="4811"/>
                  </a:cubicBezTo>
                  <a:lnTo>
                    <a:pt x="3790" y="4098"/>
                  </a:lnTo>
                  <a:cubicBezTo>
                    <a:pt x="2756" y="2766"/>
                    <a:pt x="1931" y="778"/>
                    <a:pt x="1474" y="157"/>
                  </a:cubicBezTo>
                  <a:cubicBezTo>
                    <a:pt x="1399" y="54"/>
                    <a:pt x="1281" y="1"/>
                    <a:pt x="115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7" name="Google Shape;807;p38"/>
            <p:cNvSpPr/>
            <p:nvPr/>
          </p:nvSpPr>
          <p:spPr>
            <a:xfrm>
              <a:off x="3871750" y="2415164"/>
              <a:ext cx="170056" cy="260961"/>
            </a:xfrm>
            <a:custGeom>
              <a:avLst/>
              <a:gdLst/>
              <a:ahLst/>
              <a:cxnLst/>
              <a:rect l="l" t="t" r="r" b="b"/>
              <a:pathLst>
                <a:path w="2387" h="3663" extrusionOk="0">
                  <a:moveTo>
                    <a:pt x="1152" y="1"/>
                  </a:moveTo>
                  <a:cubicBezTo>
                    <a:pt x="658" y="1"/>
                    <a:pt x="0" y="779"/>
                    <a:pt x="950" y="2477"/>
                  </a:cubicBezTo>
                  <a:cubicBezTo>
                    <a:pt x="1202" y="2924"/>
                    <a:pt x="1508" y="3320"/>
                    <a:pt x="1833" y="3662"/>
                  </a:cubicBezTo>
                  <a:cubicBezTo>
                    <a:pt x="2024" y="3209"/>
                    <a:pt x="2256" y="2336"/>
                    <a:pt x="2387" y="1805"/>
                  </a:cubicBezTo>
                  <a:cubicBezTo>
                    <a:pt x="2008" y="1087"/>
                    <a:pt x="1695" y="460"/>
                    <a:pt x="1474" y="157"/>
                  </a:cubicBezTo>
                  <a:cubicBezTo>
                    <a:pt x="1399" y="54"/>
                    <a:pt x="1281" y="1"/>
                    <a:pt x="1152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8" name="Google Shape;808;p38"/>
            <p:cNvSpPr/>
            <p:nvPr/>
          </p:nvSpPr>
          <p:spPr>
            <a:xfrm>
              <a:off x="4088184" y="2703980"/>
              <a:ext cx="359775" cy="400668"/>
            </a:xfrm>
            <a:custGeom>
              <a:avLst/>
              <a:gdLst/>
              <a:ahLst/>
              <a:cxnLst/>
              <a:rect l="l" t="t" r="r" b="b"/>
              <a:pathLst>
                <a:path w="5050" h="5624" extrusionOk="0">
                  <a:moveTo>
                    <a:pt x="1212" y="1"/>
                  </a:moveTo>
                  <a:lnTo>
                    <a:pt x="0" y="4614"/>
                  </a:lnTo>
                  <a:lnTo>
                    <a:pt x="3837" y="5624"/>
                  </a:lnTo>
                  <a:lnTo>
                    <a:pt x="5049" y="1011"/>
                  </a:lnTo>
                  <a:lnTo>
                    <a:pt x="12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9" name="Google Shape;809;p38"/>
            <p:cNvSpPr/>
            <p:nvPr/>
          </p:nvSpPr>
          <p:spPr>
            <a:xfrm>
              <a:off x="4358546" y="2776005"/>
              <a:ext cx="202186" cy="359062"/>
            </a:xfrm>
            <a:custGeom>
              <a:avLst/>
              <a:gdLst/>
              <a:ahLst/>
              <a:cxnLst/>
              <a:rect l="l" t="t" r="r" b="b"/>
              <a:pathLst>
                <a:path w="2838" h="5040" extrusionOk="0">
                  <a:moveTo>
                    <a:pt x="1212" y="0"/>
                  </a:moveTo>
                  <a:lnTo>
                    <a:pt x="0" y="4613"/>
                  </a:lnTo>
                  <a:lnTo>
                    <a:pt x="1622" y="5039"/>
                  </a:lnTo>
                  <a:lnTo>
                    <a:pt x="2837" y="426"/>
                  </a:lnTo>
                  <a:lnTo>
                    <a:pt x="12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0" name="Google Shape;810;p38"/>
            <p:cNvSpPr/>
            <p:nvPr/>
          </p:nvSpPr>
          <p:spPr>
            <a:xfrm>
              <a:off x="3960233" y="2262065"/>
              <a:ext cx="210023" cy="143340"/>
            </a:xfrm>
            <a:custGeom>
              <a:avLst/>
              <a:gdLst/>
              <a:ahLst/>
              <a:cxnLst/>
              <a:rect l="l" t="t" r="r" b="b"/>
              <a:pathLst>
                <a:path w="2948" h="2012" extrusionOk="0">
                  <a:moveTo>
                    <a:pt x="1153" y="1"/>
                  </a:moveTo>
                  <a:cubicBezTo>
                    <a:pt x="669" y="1"/>
                    <a:pt x="450" y="624"/>
                    <a:pt x="450" y="624"/>
                  </a:cubicBezTo>
                  <a:cubicBezTo>
                    <a:pt x="0" y="863"/>
                    <a:pt x="108" y="1605"/>
                    <a:pt x="198" y="1873"/>
                  </a:cubicBezTo>
                  <a:lnTo>
                    <a:pt x="1705" y="1913"/>
                  </a:lnTo>
                  <a:cubicBezTo>
                    <a:pt x="1705" y="1913"/>
                    <a:pt x="1921" y="2012"/>
                    <a:pt x="2165" y="2012"/>
                  </a:cubicBezTo>
                  <a:cubicBezTo>
                    <a:pt x="2450" y="2012"/>
                    <a:pt x="2772" y="1878"/>
                    <a:pt x="2833" y="1295"/>
                  </a:cubicBezTo>
                  <a:cubicBezTo>
                    <a:pt x="2948" y="218"/>
                    <a:pt x="1850" y="127"/>
                    <a:pt x="1276" y="13"/>
                  </a:cubicBezTo>
                  <a:cubicBezTo>
                    <a:pt x="1233" y="5"/>
                    <a:pt x="1192" y="1"/>
                    <a:pt x="115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1" name="Google Shape;811;p38"/>
            <p:cNvSpPr/>
            <p:nvPr/>
          </p:nvSpPr>
          <p:spPr>
            <a:xfrm>
              <a:off x="3954462" y="2323048"/>
              <a:ext cx="167990" cy="124888"/>
            </a:xfrm>
            <a:custGeom>
              <a:avLst/>
              <a:gdLst/>
              <a:ahLst/>
              <a:cxnLst/>
              <a:rect l="l" t="t" r="r" b="b"/>
              <a:pathLst>
                <a:path w="2358" h="1753" extrusionOk="0">
                  <a:moveTo>
                    <a:pt x="1022" y="0"/>
                  </a:moveTo>
                  <a:cubicBezTo>
                    <a:pt x="800" y="0"/>
                    <a:pt x="642" y="346"/>
                    <a:pt x="742" y="597"/>
                  </a:cubicBezTo>
                  <a:lnTo>
                    <a:pt x="1" y="1269"/>
                  </a:lnTo>
                  <a:cubicBezTo>
                    <a:pt x="1" y="1269"/>
                    <a:pt x="37" y="1471"/>
                    <a:pt x="380" y="1725"/>
                  </a:cubicBezTo>
                  <a:lnTo>
                    <a:pt x="729" y="1420"/>
                  </a:lnTo>
                  <a:cubicBezTo>
                    <a:pt x="729" y="1420"/>
                    <a:pt x="1013" y="1753"/>
                    <a:pt x="1367" y="1753"/>
                  </a:cubicBezTo>
                  <a:cubicBezTo>
                    <a:pt x="1537" y="1753"/>
                    <a:pt x="1723" y="1676"/>
                    <a:pt x="1901" y="1450"/>
                  </a:cubicBezTo>
                  <a:cubicBezTo>
                    <a:pt x="1901" y="1450"/>
                    <a:pt x="1961" y="1517"/>
                    <a:pt x="2048" y="1551"/>
                  </a:cubicBezTo>
                  <a:cubicBezTo>
                    <a:pt x="2048" y="1551"/>
                    <a:pt x="2109" y="1040"/>
                    <a:pt x="2358" y="769"/>
                  </a:cubicBezTo>
                  <a:cubicBezTo>
                    <a:pt x="2358" y="769"/>
                    <a:pt x="1998" y="387"/>
                    <a:pt x="1713" y="387"/>
                  </a:cubicBezTo>
                  <a:cubicBezTo>
                    <a:pt x="1672" y="387"/>
                    <a:pt x="1632" y="395"/>
                    <a:pt x="1595" y="413"/>
                  </a:cubicBezTo>
                  <a:cubicBezTo>
                    <a:pt x="1417" y="498"/>
                    <a:pt x="1318" y="550"/>
                    <a:pt x="1263" y="550"/>
                  </a:cubicBezTo>
                  <a:cubicBezTo>
                    <a:pt x="1227" y="550"/>
                    <a:pt x="1210" y="527"/>
                    <a:pt x="1202" y="476"/>
                  </a:cubicBezTo>
                  <a:cubicBezTo>
                    <a:pt x="1179" y="349"/>
                    <a:pt x="1387" y="134"/>
                    <a:pt x="1115" y="20"/>
                  </a:cubicBezTo>
                  <a:cubicBezTo>
                    <a:pt x="1083" y="7"/>
                    <a:pt x="1052" y="0"/>
                    <a:pt x="1022" y="0"/>
                  </a:cubicBez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2" name="Google Shape;812;p38"/>
            <p:cNvSpPr/>
            <p:nvPr/>
          </p:nvSpPr>
          <p:spPr>
            <a:xfrm>
              <a:off x="4026488" y="2390657"/>
              <a:ext cx="45738" cy="44669"/>
            </a:xfrm>
            <a:custGeom>
              <a:avLst/>
              <a:gdLst/>
              <a:ahLst/>
              <a:cxnLst/>
              <a:rect l="l" t="t" r="r" b="b"/>
              <a:pathLst>
                <a:path w="642" h="627" extrusionOk="0">
                  <a:moveTo>
                    <a:pt x="319" y="1"/>
                  </a:moveTo>
                  <a:cubicBezTo>
                    <a:pt x="315" y="1"/>
                    <a:pt x="310" y="1"/>
                    <a:pt x="306" y="1"/>
                  </a:cubicBezTo>
                  <a:cubicBezTo>
                    <a:pt x="131" y="11"/>
                    <a:pt x="0" y="159"/>
                    <a:pt x="10" y="330"/>
                  </a:cubicBezTo>
                  <a:cubicBezTo>
                    <a:pt x="20" y="496"/>
                    <a:pt x="155" y="626"/>
                    <a:pt x="322" y="626"/>
                  </a:cubicBezTo>
                  <a:cubicBezTo>
                    <a:pt x="328" y="626"/>
                    <a:pt x="334" y="626"/>
                    <a:pt x="339" y="626"/>
                  </a:cubicBezTo>
                  <a:cubicBezTo>
                    <a:pt x="510" y="615"/>
                    <a:pt x="642" y="468"/>
                    <a:pt x="631" y="296"/>
                  </a:cubicBezTo>
                  <a:cubicBezTo>
                    <a:pt x="625" y="130"/>
                    <a:pt x="484" y="1"/>
                    <a:pt x="319" y="1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3" name="Google Shape;813;p38"/>
            <p:cNvSpPr/>
            <p:nvPr/>
          </p:nvSpPr>
          <p:spPr>
            <a:xfrm>
              <a:off x="3985096" y="2404051"/>
              <a:ext cx="21373" cy="30990"/>
            </a:xfrm>
            <a:custGeom>
              <a:avLst/>
              <a:gdLst/>
              <a:ahLst/>
              <a:cxnLst/>
              <a:rect l="l" t="t" r="r" b="b"/>
              <a:pathLst>
                <a:path w="300" h="435" extrusionOk="0">
                  <a:moveTo>
                    <a:pt x="135" y="1"/>
                  </a:moveTo>
                  <a:cubicBezTo>
                    <a:pt x="135" y="1"/>
                    <a:pt x="0" y="196"/>
                    <a:pt x="128" y="434"/>
                  </a:cubicBezTo>
                  <a:lnTo>
                    <a:pt x="299" y="283"/>
                  </a:lnTo>
                  <a:cubicBezTo>
                    <a:pt x="168" y="115"/>
                    <a:pt x="135" y="1"/>
                    <a:pt x="135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4" name="Google Shape;814;p38"/>
            <p:cNvSpPr/>
            <p:nvPr/>
          </p:nvSpPr>
          <p:spPr>
            <a:xfrm>
              <a:off x="3562415" y="2820247"/>
              <a:ext cx="326148" cy="628359"/>
            </a:xfrm>
            <a:custGeom>
              <a:avLst/>
              <a:gdLst/>
              <a:ahLst/>
              <a:cxnLst/>
              <a:rect l="l" t="t" r="r" b="b"/>
              <a:pathLst>
                <a:path w="4578" h="8820" extrusionOk="0">
                  <a:moveTo>
                    <a:pt x="2576" y="0"/>
                  </a:moveTo>
                  <a:cubicBezTo>
                    <a:pt x="2576" y="0"/>
                    <a:pt x="1274" y="6003"/>
                    <a:pt x="1" y="8491"/>
                  </a:cubicBezTo>
                  <a:lnTo>
                    <a:pt x="639" y="8820"/>
                  </a:lnTo>
                  <a:cubicBezTo>
                    <a:pt x="639" y="8820"/>
                    <a:pt x="3936" y="4338"/>
                    <a:pt x="4577" y="1598"/>
                  </a:cubicBezTo>
                  <a:lnTo>
                    <a:pt x="257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5" name="Google Shape;815;p38"/>
            <p:cNvSpPr/>
            <p:nvPr/>
          </p:nvSpPr>
          <p:spPr>
            <a:xfrm>
              <a:off x="3539048" y="3425163"/>
              <a:ext cx="120827" cy="98315"/>
            </a:xfrm>
            <a:custGeom>
              <a:avLst/>
              <a:gdLst/>
              <a:ahLst/>
              <a:cxnLst/>
              <a:rect l="l" t="t" r="r" b="b"/>
              <a:pathLst>
                <a:path w="1696" h="1380" extrusionOk="0">
                  <a:moveTo>
                    <a:pt x="329" y="0"/>
                  </a:moveTo>
                  <a:lnTo>
                    <a:pt x="0" y="577"/>
                  </a:lnTo>
                  <a:lnTo>
                    <a:pt x="1695" y="1379"/>
                  </a:lnTo>
                  <a:lnTo>
                    <a:pt x="1695" y="1379"/>
                  </a:lnTo>
                  <a:lnTo>
                    <a:pt x="967" y="329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F9809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6" name="Google Shape;816;p38"/>
            <p:cNvSpPr/>
            <p:nvPr/>
          </p:nvSpPr>
          <p:spPr>
            <a:xfrm>
              <a:off x="3688016" y="2820247"/>
              <a:ext cx="200548" cy="300430"/>
            </a:xfrm>
            <a:custGeom>
              <a:avLst/>
              <a:gdLst/>
              <a:ahLst/>
              <a:cxnLst/>
              <a:rect l="l" t="t" r="r" b="b"/>
              <a:pathLst>
                <a:path w="2815" h="4217" extrusionOk="0">
                  <a:moveTo>
                    <a:pt x="813" y="0"/>
                  </a:moveTo>
                  <a:cubicBezTo>
                    <a:pt x="813" y="0"/>
                    <a:pt x="487" y="1505"/>
                    <a:pt x="1" y="3318"/>
                  </a:cubicBezTo>
                  <a:cubicBezTo>
                    <a:pt x="212" y="3589"/>
                    <a:pt x="699" y="4015"/>
                    <a:pt x="1756" y="4217"/>
                  </a:cubicBezTo>
                  <a:cubicBezTo>
                    <a:pt x="2233" y="3301"/>
                    <a:pt x="2629" y="2380"/>
                    <a:pt x="2814" y="1598"/>
                  </a:cubicBezTo>
                  <a:lnTo>
                    <a:pt x="813" y="0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7" name="Google Shape;817;p38"/>
            <p:cNvSpPr/>
            <p:nvPr/>
          </p:nvSpPr>
          <p:spPr>
            <a:xfrm>
              <a:off x="3719861" y="2813265"/>
              <a:ext cx="338259" cy="676234"/>
            </a:xfrm>
            <a:custGeom>
              <a:avLst/>
              <a:gdLst/>
              <a:ahLst/>
              <a:cxnLst/>
              <a:rect l="l" t="t" r="r" b="b"/>
              <a:pathLst>
                <a:path w="4748" h="9492" extrusionOk="0">
                  <a:moveTo>
                    <a:pt x="2984" y="1"/>
                  </a:moveTo>
                  <a:lnTo>
                    <a:pt x="0" y="31"/>
                  </a:lnTo>
                  <a:cubicBezTo>
                    <a:pt x="242" y="2297"/>
                    <a:pt x="1890" y="3623"/>
                    <a:pt x="2380" y="4745"/>
                  </a:cubicBezTo>
                  <a:cubicBezTo>
                    <a:pt x="2981" y="6118"/>
                    <a:pt x="3008" y="9491"/>
                    <a:pt x="3008" y="9491"/>
                  </a:cubicBezTo>
                  <a:lnTo>
                    <a:pt x="3717" y="9488"/>
                  </a:lnTo>
                  <a:cubicBezTo>
                    <a:pt x="4747" y="5154"/>
                    <a:pt x="2984" y="1"/>
                    <a:pt x="29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8" name="Google Shape;818;p38"/>
            <p:cNvSpPr/>
            <p:nvPr/>
          </p:nvSpPr>
          <p:spPr>
            <a:xfrm>
              <a:off x="3929812" y="3489210"/>
              <a:ext cx="133793" cy="45524"/>
            </a:xfrm>
            <a:custGeom>
              <a:avLst/>
              <a:gdLst/>
              <a:ahLst/>
              <a:cxnLst/>
              <a:rect l="l" t="t" r="r" b="b"/>
              <a:pathLst>
                <a:path w="1878" h="639" extrusionOk="0">
                  <a:moveTo>
                    <a:pt x="770" y="0"/>
                  </a:moveTo>
                  <a:lnTo>
                    <a:pt x="61" y="3"/>
                  </a:lnTo>
                  <a:lnTo>
                    <a:pt x="0" y="638"/>
                  </a:lnTo>
                  <a:lnTo>
                    <a:pt x="1878" y="638"/>
                  </a:lnTo>
                  <a:lnTo>
                    <a:pt x="770" y="0"/>
                  </a:lnTo>
                  <a:close/>
                </a:path>
              </a:pathLst>
            </a:custGeom>
            <a:solidFill>
              <a:srgbClr val="F9809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9" name="Google Shape;819;p38"/>
            <p:cNvSpPr/>
            <p:nvPr/>
          </p:nvSpPr>
          <p:spPr>
            <a:xfrm>
              <a:off x="3691863" y="2407114"/>
              <a:ext cx="315604" cy="418977"/>
            </a:xfrm>
            <a:custGeom>
              <a:avLst/>
              <a:gdLst/>
              <a:ahLst/>
              <a:cxnLst/>
              <a:rect l="l" t="t" r="r" b="b"/>
              <a:pathLst>
                <a:path w="4430" h="5881" extrusionOk="0">
                  <a:moveTo>
                    <a:pt x="3509" y="0"/>
                  </a:moveTo>
                  <a:cubicBezTo>
                    <a:pt x="3306" y="0"/>
                    <a:pt x="3057" y="69"/>
                    <a:pt x="2760" y="226"/>
                  </a:cubicBezTo>
                  <a:cubicBezTo>
                    <a:pt x="1" y="1690"/>
                    <a:pt x="393" y="5732"/>
                    <a:pt x="393" y="5732"/>
                  </a:cubicBezTo>
                  <a:cubicBezTo>
                    <a:pt x="885" y="5840"/>
                    <a:pt x="1370" y="5880"/>
                    <a:pt x="1815" y="5880"/>
                  </a:cubicBezTo>
                  <a:cubicBezTo>
                    <a:pt x="2457" y="5880"/>
                    <a:pt x="3013" y="5795"/>
                    <a:pt x="3377" y="5702"/>
                  </a:cubicBezTo>
                  <a:cubicBezTo>
                    <a:pt x="3377" y="5702"/>
                    <a:pt x="3153" y="3319"/>
                    <a:pt x="3884" y="2177"/>
                  </a:cubicBezTo>
                  <a:cubicBezTo>
                    <a:pt x="4429" y="1329"/>
                    <a:pt x="4407" y="0"/>
                    <a:pt x="35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0" name="Google Shape;820;p38"/>
            <p:cNvSpPr/>
            <p:nvPr/>
          </p:nvSpPr>
          <p:spPr>
            <a:xfrm>
              <a:off x="3792029" y="2605951"/>
              <a:ext cx="145762" cy="191286"/>
            </a:xfrm>
            <a:custGeom>
              <a:avLst/>
              <a:gdLst/>
              <a:ahLst/>
              <a:cxnLst/>
              <a:rect l="l" t="t" r="r" b="b"/>
              <a:pathLst>
                <a:path w="2046" h="2685" extrusionOk="0">
                  <a:moveTo>
                    <a:pt x="803" y="1"/>
                  </a:moveTo>
                  <a:lnTo>
                    <a:pt x="803" y="1"/>
                  </a:lnTo>
                  <a:cubicBezTo>
                    <a:pt x="520" y="1064"/>
                    <a:pt x="1" y="2685"/>
                    <a:pt x="1727" y="2685"/>
                  </a:cubicBezTo>
                  <a:cubicBezTo>
                    <a:pt x="1799" y="2685"/>
                    <a:pt x="1875" y="2682"/>
                    <a:pt x="1955" y="2676"/>
                  </a:cubicBezTo>
                  <a:cubicBezTo>
                    <a:pt x="1934" y="2280"/>
                    <a:pt x="1911" y="1451"/>
                    <a:pt x="2046" y="658"/>
                  </a:cubicBezTo>
                  <a:lnTo>
                    <a:pt x="803" y="1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1" name="Google Shape;821;p38"/>
            <p:cNvSpPr/>
            <p:nvPr/>
          </p:nvSpPr>
          <p:spPr>
            <a:xfrm>
              <a:off x="3810196" y="2414452"/>
              <a:ext cx="222775" cy="437643"/>
            </a:xfrm>
            <a:custGeom>
              <a:avLst/>
              <a:gdLst/>
              <a:ahLst/>
              <a:cxnLst/>
              <a:rect l="l" t="t" r="r" b="b"/>
              <a:pathLst>
                <a:path w="3127" h="6143" extrusionOk="0">
                  <a:moveTo>
                    <a:pt x="1933" y="1"/>
                  </a:moveTo>
                  <a:cubicBezTo>
                    <a:pt x="501" y="1"/>
                    <a:pt x="1" y="3857"/>
                    <a:pt x="1287" y="5307"/>
                  </a:cubicBezTo>
                  <a:cubicBezTo>
                    <a:pt x="1626" y="5690"/>
                    <a:pt x="2012" y="5955"/>
                    <a:pt x="2401" y="6143"/>
                  </a:cubicBezTo>
                  <a:lnTo>
                    <a:pt x="2885" y="5270"/>
                  </a:lnTo>
                  <a:cubicBezTo>
                    <a:pt x="2570" y="5008"/>
                    <a:pt x="2318" y="4680"/>
                    <a:pt x="2214" y="4290"/>
                  </a:cubicBezTo>
                  <a:cubicBezTo>
                    <a:pt x="1932" y="3205"/>
                    <a:pt x="3127" y="271"/>
                    <a:pt x="2140" y="26"/>
                  </a:cubicBezTo>
                  <a:cubicBezTo>
                    <a:pt x="2069" y="9"/>
                    <a:pt x="2000" y="1"/>
                    <a:pt x="193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2" name="Google Shape;822;p38"/>
            <p:cNvSpPr/>
            <p:nvPr/>
          </p:nvSpPr>
          <p:spPr>
            <a:xfrm>
              <a:off x="3981249" y="2789613"/>
              <a:ext cx="250987" cy="99241"/>
            </a:xfrm>
            <a:custGeom>
              <a:avLst/>
              <a:gdLst/>
              <a:ahLst/>
              <a:cxnLst/>
              <a:rect l="l" t="t" r="r" b="b"/>
              <a:pathLst>
                <a:path w="3523" h="1393" extrusionOk="0">
                  <a:moveTo>
                    <a:pt x="484" y="1"/>
                  </a:moveTo>
                  <a:lnTo>
                    <a:pt x="484" y="4"/>
                  </a:lnTo>
                  <a:lnTo>
                    <a:pt x="0" y="877"/>
                  </a:lnTo>
                  <a:cubicBezTo>
                    <a:pt x="718" y="1219"/>
                    <a:pt x="1447" y="1285"/>
                    <a:pt x="1899" y="1285"/>
                  </a:cubicBezTo>
                  <a:cubicBezTo>
                    <a:pt x="2180" y="1285"/>
                    <a:pt x="2354" y="1259"/>
                    <a:pt x="2354" y="1259"/>
                  </a:cubicBezTo>
                  <a:cubicBezTo>
                    <a:pt x="2573" y="1325"/>
                    <a:pt x="2948" y="1393"/>
                    <a:pt x="3140" y="1393"/>
                  </a:cubicBezTo>
                  <a:cubicBezTo>
                    <a:pt x="3212" y="1393"/>
                    <a:pt x="3259" y="1383"/>
                    <a:pt x="3260" y="1360"/>
                  </a:cubicBezTo>
                  <a:cubicBezTo>
                    <a:pt x="3271" y="1273"/>
                    <a:pt x="2904" y="1172"/>
                    <a:pt x="2904" y="1172"/>
                  </a:cubicBezTo>
                  <a:lnTo>
                    <a:pt x="2904" y="1172"/>
                  </a:lnTo>
                  <a:cubicBezTo>
                    <a:pt x="2920" y="1174"/>
                    <a:pt x="2978" y="1177"/>
                    <a:pt x="3052" y="1177"/>
                  </a:cubicBezTo>
                  <a:cubicBezTo>
                    <a:pt x="3217" y="1177"/>
                    <a:pt x="3458" y="1164"/>
                    <a:pt x="3455" y="1098"/>
                  </a:cubicBezTo>
                  <a:cubicBezTo>
                    <a:pt x="3452" y="1014"/>
                    <a:pt x="3012" y="1014"/>
                    <a:pt x="2911" y="1014"/>
                  </a:cubicBezTo>
                  <a:cubicBezTo>
                    <a:pt x="3042" y="1008"/>
                    <a:pt x="3522" y="944"/>
                    <a:pt x="3508" y="870"/>
                  </a:cubicBezTo>
                  <a:cubicBezTo>
                    <a:pt x="3502" y="837"/>
                    <a:pt x="3382" y="827"/>
                    <a:pt x="3249" y="827"/>
                  </a:cubicBezTo>
                  <a:cubicBezTo>
                    <a:pt x="3073" y="827"/>
                    <a:pt x="2874" y="844"/>
                    <a:pt x="2874" y="844"/>
                  </a:cubicBezTo>
                  <a:cubicBezTo>
                    <a:pt x="2995" y="816"/>
                    <a:pt x="3405" y="749"/>
                    <a:pt x="3392" y="675"/>
                  </a:cubicBezTo>
                  <a:cubicBezTo>
                    <a:pt x="3387" y="650"/>
                    <a:pt x="3308" y="641"/>
                    <a:pt x="3204" y="641"/>
                  </a:cubicBezTo>
                  <a:cubicBezTo>
                    <a:pt x="2996" y="641"/>
                    <a:pt x="2690" y="675"/>
                    <a:pt x="2690" y="675"/>
                  </a:cubicBezTo>
                  <a:cubicBezTo>
                    <a:pt x="2690" y="675"/>
                    <a:pt x="2864" y="447"/>
                    <a:pt x="2828" y="404"/>
                  </a:cubicBezTo>
                  <a:cubicBezTo>
                    <a:pt x="2822" y="396"/>
                    <a:pt x="2810" y="392"/>
                    <a:pt x="2796" y="392"/>
                  </a:cubicBezTo>
                  <a:cubicBezTo>
                    <a:pt x="2664" y="392"/>
                    <a:pt x="2230" y="669"/>
                    <a:pt x="2230" y="669"/>
                  </a:cubicBezTo>
                  <a:cubicBezTo>
                    <a:pt x="2196" y="673"/>
                    <a:pt x="2160" y="674"/>
                    <a:pt x="2122" y="674"/>
                  </a:cubicBezTo>
                  <a:cubicBezTo>
                    <a:pt x="1688" y="674"/>
                    <a:pt x="1002" y="433"/>
                    <a:pt x="484" y="1"/>
                  </a:cubicBez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3" name="Google Shape;823;p38"/>
            <p:cNvSpPr/>
            <p:nvPr/>
          </p:nvSpPr>
          <p:spPr>
            <a:xfrm>
              <a:off x="3435034" y="3534662"/>
              <a:ext cx="886898" cy="942111"/>
            </a:xfrm>
            <a:custGeom>
              <a:avLst/>
              <a:gdLst/>
              <a:ahLst/>
              <a:cxnLst/>
              <a:rect l="l" t="t" r="r" b="b"/>
              <a:pathLst>
                <a:path w="12449" h="13224" extrusionOk="0">
                  <a:moveTo>
                    <a:pt x="0" y="0"/>
                  </a:moveTo>
                  <a:lnTo>
                    <a:pt x="0" y="13224"/>
                  </a:lnTo>
                  <a:lnTo>
                    <a:pt x="12449" y="13224"/>
                  </a:lnTo>
                  <a:lnTo>
                    <a:pt x="1244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4" name="Google Shape;824;p38"/>
            <p:cNvSpPr/>
            <p:nvPr/>
          </p:nvSpPr>
          <p:spPr>
            <a:xfrm>
              <a:off x="3959235" y="3081848"/>
              <a:ext cx="885758" cy="1394928"/>
            </a:xfrm>
            <a:custGeom>
              <a:avLst/>
              <a:gdLst/>
              <a:ahLst/>
              <a:cxnLst/>
              <a:rect l="l" t="t" r="r" b="b"/>
              <a:pathLst>
                <a:path w="12433" h="19580" extrusionOk="0">
                  <a:moveTo>
                    <a:pt x="1" y="1"/>
                  </a:moveTo>
                  <a:lnTo>
                    <a:pt x="1" y="19580"/>
                  </a:lnTo>
                  <a:lnTo>
                    <a:pt x="12432" y="19580"/>
                  </a:lnTo>
                  <a:lnTo>
                    <a:pt x="124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825" name="Google Shape;825;p38"/>
            <p:cNvSpPr/>
            <p:nvPr/>
          </p:nvSpPr>
          <p:spPr>
            <a:xfrm>
              <a:off x="4844921" y="3081848"/>
              <a:ext cx="330565" cy="1395498"/>
            </a:xfrm>
            <a:custGeom>
              <a:avLst/>
              <a:gdLst/>
              <a:ahLst/>
              <a:cxnLst/>
              <a:rect l="l" t="t" r="r" b="b"/>
              <a:pathLst>
                <a:path w="4640" h="19588" extrusionOk="0">
                  <a:moveTo>
                    <a:pt x="0" y="1"/>
                  </a:moveTo>
                  <a:lnTo>
                    <a:pt x="0" y="19587"/>
                  </a:lnTo>
                  <a:lnTo>
                    <a:pt x="4640" y="19587"/>
                  </a:lnTo>
                  <a:lnTo>
                    <a:pt x="464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6" name="Google Shape;826;p38"/>
            <p:cNvSpPr/>
            <p:nvPr/>
          </p:nvSpPr>
          <p:spPr>
            <a:xfrm>
              <a:off x="4844921" y="2813835"/>
              <a:ext cx="492286" cy="268086"/>
            </a:xfrm>
            <a:custGeom>
              <a:avLst/>
              <a:gdLst/>
              <a:ahLst/>
              <a:cxnLst/>
              <a:rect l="l" t="t" r="r" b="b"/>
              <a:pathLst>
                <a:path w="6910" h="3763" extrusionOk="0">
                  <a:moveTo>
                    <a:pt x="2270" y="0"/>
                  </a:moveTo>
                  <a:lnTo>
                    <a:pt x="0" y="3763"/>
                  </a:lnTo>
                  <a:lnTo>
                    <a:pt x="4640" y="3763"/>
                  </a:lnTo>
                  <a:lnTo>
                    <a:pt x="690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7" name="Google Shape;827;p38"/>
            <p:cNvSpPr/>
            <p:nvPr/>
          </p:nvSpPr>
          <p:spPr>
            <a:xfrm>
              <a:off x="3682530" y="3488355"/>
              <a:ext cx="246499" cy="188436"/>
            </a:xfrm>
            <a:custGeom>
              <a:avLst/>
              <a:gdLst/>
              <a:ahLst/>
              <a:cxnLst/>
              <a:rect l="l" t="t" r="r" b="b"/>
              <a:pathLst>
                <a:path w="3460" h="2645" extrusionOk="0">
                  <a:moveTo>
                    <a:pt x="1982" y="1"/>
                  </a:moveTo>
                  <a:cubicBezTo>
                    <a:pt x="1804" y="1"/>
                    <a:pt x="1636" y="26"/>
                    <a:pt x="1501" y="80"/>
                  </a:cubicBezTo>
                  <a:cubicBezTo>
                    <a:pt x="984" y="288"/>
                    <a:pt x="1062" y="314"/>
                    <a:pt x="672" y="553"/>
                  </a:cubicBezTo>
                  <a:cubicBezTo>
                    <a:pt x="286" y="788"/>
                    <a:pt x="447" y="1312"/>
                    <a:pt x="447" y="1312"/>
                  </a:cubicBezTo>
                  <a:cubicBezTo>
                    <a:pt x="0" y="1654"/>
                    <a:pt x="373" y="1815"/>
                    <a:pt x="369" y="2138"/>
                  </a:cubicBezTo>
                  <a:cubicBezTo>
                    <a:pt x="363" y="2463"/>
                    <a:pt x="638" y="2473"/>
                    <a:pt x="910" y="2645"/>
                  </a:cubicBezTo>
                  <a:lnTo>
                    <a:pt x="1199" y="2645"/>
                  </a:lnTo>
                  <a:cubicBezTo>
                    <a:pt x="1199" y="2645"/>
                    <a:pt x="1991" y="2019"/>
                    <a:pt x="2552" y="2019"/>
                  </a:cubicBezTo>
                  <a:cubicBezTo>
                    <a:pt x="2588" y="2019"/>
                    <a:pt x="2622" y="2021"/>
                    <a:pt x="2656" y="2027"/>
                  </a:cubicBezTo>
                  <a:cubicBezTo>
                    <a:pt x="2704" y="2034"/>
                    <a:pt x="2749" y="2038"/>
                    <a:pt x="2793" y="2038"/>
                  </a:cubicBezTo>
                  <a:cubicBezTo>
                    <a:pt x="3258" y="2038"/>
                    <a:pt x="3460" y="1620"/>
                    <a:pt x="3294" y="1399"/>
                  </a:cubicBezTo>
                  <a:cubicBezTo>
                    <a:pt x="3109" y="1157"/>
                    <a:pt x="3347" y="1010"/>
                    <a:pt x="3193" y="550"/>
                  </a:cubicBezTo>
                  <a:cubicBezTo>
                    <a:pt x="3079" y="209"/>
                    <a:pt x="2490" y="1"/>
                    <a:pt x="198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8" name="Google Shape;828;p38"/>
            <p:cNvSpPr/>
            <p:nvPr/>
          </p:nvSpPr>
          <p:spPr>
            <a:xfrm>
              <a:off x="3738028" y="3572777"/>
              <a:ext cx="145905" cy="140348"/>
            </a:xfrm>
            <a:custGeom>
              <a:avLst/>
              <a:gdLst/>
              <a:ahLst/>
              <a:cxnLst/>
              <a:rect l="l" t="t" r="r" b="b"/>
              <a:pathLst>
                <a:path w="2048" h="1970" extrusionOk="0">
                  <a:moveTo>
                    <a:pt x="646" y="1"/>
                  </a:moveTo>
                  <a:cubicBezTo>
                    <a:pt x="615" y="1"/>
                    <a:pt x="578" y="11"/>
                    <a:pt x="531" y="36"/>
                  </a:cubicBezTo>
                  <a:cubicBezTo>
                    <a:pt x="175" y="217"/>
                    <a:pt x="524" y="664"/>
                    <a:pt x="524" y="664"/>
                  </a:cubicBezTo>
                  <a:cubicBezTo>
                    <a:pt x="524" y="664"/>
                    <a:pt x="353" y="936"/>
                    <a:pt x="340" y="1131"/>
                  </a:cubicBezTo>
                  <a:cubicBezTo>
                    <a:pt x="326" y="1322"/>
                    <a:pt x="131" y="1460"/>
                    <a:pt x="131" y="1460"/>
                  </a:cubicBezTo>
                  <a:lnTo>
                    <a:pt x="1" y="1782"/>
                  </a:lnTo>
                  <a:lnTo>
                    <a:pt x="548" y="1970"/>
                  </a:lnTo>
                  <a:lnTo>
                    <a:pt x="722" y="1517"/>
                  </a:lnTo>
                  <a:cubicBezTo>
                    <a:pt x="722" y="1517"/>
                    <a:pt x="900" y="1634"/>
                    <a:pt x="1192" y="1638"/>
                  </a:cubicBezTo>
                  <a:cubicBezTo>
                    <a:pt x="1195" y="1638"/>
                    <a:pt x="1198" y="1638"/>
                    <a:pt x="1200" y="1638"/>
                  </a:cubicBezTo>
                  <a:cubicBezTo>
                    <a:pt x="1679" y="1638"/>
                    <a:pt x="1722" y="1070"/>
                    <a:pt x="1722" y="1070"/>
                  </a:cubicBezTo>
                  <a:cubicBezTo>
                    <a:pt x="1747" y="1074"/>
                    <a:pt x="1775" y="1075"/>
                    <a:pt x="1802" y="1075"/>
                  </a:cubicBezTo>
                  <a:cubicBezTo>
                    <a:pt x="1872" y="1075"/>
                    <a:pt x="1937" y="1066"/>
                    <a:pt x="1937" y="1066"/>
                  </a:cubicBezTo>
                  <a:cubicBezTo>
                    <a:pt x="1921" y="728"/>
                    <a:pt x="2048" y="211"/>
                    <a:pt x="2048" y="211"/>
                  </a:cubicBezTo>
                  <a:cubicBezTo>
                    <a:pt x="1893" y="159"/>
                    <a:pt x="1764" y="139"/>
                    <a:pt x="1655" y="139"/>
                  </a:cubicBezTo>
                  <a:cubicBezTo>
                    <a:pt x="1222" y="139"/>
                    <a:pt x="1103" y="463"/>
                    <a:pt x="940" y="463"/>
                  </a:cubicBezTo>
                  <a:cubicBezTo>
                    <a:pt x="934" y="463"/>
                    <a:pt x="929" y="463"/>
                    <a:pt x="924" y="462"/>
                  </a:cubicBezTo>
                  <a:cubicBezTo>
                    <a:pt x="740" y="439"/>
                    <a:pt x="841" y="1"/>
                    <a:pt x="646" y="1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9" name="Google Shape;829;p38"/>
            <p:cNvSpPr/>
            <p:nvPr/>
          </p:nvSpPr>
          <p:spPr>
            <a:xfrm>
              <a:off x="3805708" y="3626493"/>
              <a:ext cx="45738" cy="44598"/>
            </a:xfrm>
            <a:custGeom>
              <a:avLst/>
              <a:gdLst/>
              <a:ahLst/>
              <a:cxnLst/>
              <a:rect l="l" t="t" r="r" b="b"/>
              <a:pathLst>
                <a:path w="642" h="626" extrusionOk="0">
                  <a:moveTo>
                    <a:pt x="315" y="0"/>
                  </a:moveTo>
                  <a:cubicBezTo>
                    <a:pt x="311" y="0"/>
                    <a:pt x="307" y="0"/>
                    <a:pt x="303" y="1"/>
                  </a:cubicBezTo>
                  <a:cubicBezTo>
                    <a:pt x="131" y="10"/>
                    <a:pt x="0" y="158"/>
                    <a:pt x="7" y="329"/>
                  </a:cubicBezTo>
                  <a:cubicBezTo>
                    <a:pt x="17" y="495"/>
                    <a:pt x="155" y="626"/>
                    <a:pt x="319" y="626"/>
                  </a:cubicBezTo>
                  <a:cubicBezTo>
                    <a:pt x="325" y="626"/>
                    <a:pt x="331" y="625"/>
                    <a:pt x="336" y="625"/>
                  </a:cubicBezTo>
                  <a:cubicBezTo>
                    <a:pt x="507" y="615"/>
                    <a:pt x="642" y="467"/>
                    <a:pt x="631" y="296"/>
                  </a:cubicBezTo>
                  <a:cubicBezTo>
                    <a:pt x="622" y="129"/>
                    <a:pt x="480" y="0"/>
                    <a:pt x="315" y="0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0" name="Google Shape;830;p38"/>
            <p:cNvSpPr/>
            <p:nvPr/>
          </p:nvSpPr>
          <p:spPr>
            <a:xfrm>
              <a:off x="3765955" y="3664465"/>
              <a:ext cx="23581" cy="32914"/>
            </a:xfrm>
            <a:custGeom>
              <a:avLst/>
              <a:gdLst/>
              <a:ahLst/>
              <a:cxnLst/>
              <a:rect l="l" t="t" r="r" b="b"/>
              <a:pathLst>
                <a:path w="331" h="462" extrusionOk="0">
                  <a:moveTo>
                    <a:pt x="35" y="1"/>
                  </a:moveTo>
                  <a:cubicBezTo>
                    <a:pt x="35" y="1"/>
                    <a:pt x="1" y="307"/>
                    <a:pt x="243" y="461"/>
                  </a:cubicBezTo>
                  <a:lnTo>
                    <a:pt x="330" y="230"/>
                  </a:lnTo>
                  <a:cubicBezTo>
                    <a:pt x="152" y="159"/>
                    <a:pt x="35" y="1"/>
                    <a:pt x="35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1" name="Google Shape;831;p38"/>
            <p:cNvSpPr/>
            <p:nvPr/>
          </p:nvSpPr>
          <p:spPr>
            <a:xfrm>
              <a:off x="3668424" y="3808303"/>
              <a:ext cx="292593" cy="313609"/>
            </a:xfrm>
            <a:custGeom>
              <a:avLst/>
              <a:gdLst/>
              <a:ahLst/>
              <a:cxnLst/>
              <a:rect l="l" t="t" r="r" b="b"/>
              <a:pathLst>
                <a:path w="4107" h="4402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1393" y="3679"/>
                    <a:pt x="3818" y="4401"/>
                    <a:pt x="3818" y="4401"/>
                  </a:cubicBezTo>
                  <a:lnTo>
                    <a:pt x="4106" y="3814"/>
                  </a:lnTo>
                  <a:cubicBezTo>
                    <a:pt x="1585" y="2861"/>
                    <a:pt x="917" y="0"/>
                    <a:pt x="917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2" name="Google Shape;832;p38"/>
            <p:cNvSpPr/>
            <p:nvPr/>
          </p:nvSpPr>
          <p:spPr>
            <a:xfrm>
              <a:off x="3668424" y="3808303"/>
              <a:ext cx="133722" cy="197342"/>
            </a:xfrm>
            <a:custGeom>
              <a:avLst/>
              <a:gdLst/>
              <a:ahLst/>
              <a:cxnLst/>
              <a:rect l="l" t="t" r="r" b="b"/>
              <a:pathLst>
                <a:path w="1877" h="2770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313" y="2018"/>
                    <a:pt x="675" y="2424"/>
                    <a:pt x="1051" y="2770"/>
                  </a:cubicBezTo>
                  <a:cubicBezTo>
                    <a:pt x="1222" y="2655"/>
                    <a:pt x="1511" y="2438"/>
                    <a:pt x="1877" y="2035"/>
                  </a:cubicBezTo>
                  <a:cubicBezTo>
                    <a:pt x="1152" y="1014"/>
                    <a:pt x="917" y="0"/>
                    <a:pt x="91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3" name="Google Shape;833;p38"/>
            <p:cNvSpPr/>
            <p:nvPr/>
          </p:nvSpPr>
          <p:spPr>
            <a:xfrm>
              <a:off x="3671419" y="3808303"/>
              <a:ext cx="147187" cy="224414"/>
            </a:xfrm>
            <a:custGeom>
              <a:avLst/>
              <a:gdLst/>
              <a:ahLst/>
              <a:cxnLst/>
              <a:rect l="l" t="t" r="r" b="b"/>
              <a:pathLst>
                <a:path w="2066" h="3150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437" y="2206"/>
                    <a:pt x="970" y="2736"/>
                    <a:pt x="1501" y="3149"/>
                  </a:cubicBezTo>
                  <a:cubicBezTo>
                    <a:pt x="1635" y="3005"/>
                    <a:pt x="1884" y="2699"/>
                    <a:pt x="2065" y="2283"/>
                  </a:cubicBezTo>
                  <a:cubicBezTo>
                    <a:pt x="1196" y="1185"/>
                    <a:pt x="917" y="0"/>
                    <a:pt x="917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4" name="Google Shape;834;p38"/>
            <p:cNvSpPr/>
            <p:nvPr/>
          </p:nvSpPr>
          <p:spPr>
            <a:xfrm>
              <a:off x="3252439" y="4112507"/>
              <a:ext cx="483452" cy="359775"/>
            </a:xfrm>
            <a:custGeom>
              <a:avLst/>
              <a:gdLst/>
              <a:ahLst/>
              <a:cxnLst/>
              <a:rect l="l" t="t" r="r" b="b"/>
              <a:pathLst>
                <a:path w="6786" h="5050" extrusionOk="0">
                  <a:moveTo>
                    <a:pt x="4305" y="1"/>
                  </a:moveTo>
                  <a:cubicBezTo>
                    <a:pt x="4305" y="1"/>
                    <a:pt x="5157" y="2387"/>
                    <a:pt x="3828" y="3636"/>
                  </a:cubicBezTo>
                  <a:cubicBezTo>
                    <a:pt x="3490" y="3955"/>
                    <a:pt x="3106" y="4074"/>
                    <a:pt x="2722" y="4074"/>
                  </a:cubicBezTo>
                  <a:cubicBezTo>
                    <a:pt x="1599" y="4074"/>
                    <a:pt x="471" y="3058"/>
                    <a:pt x="471" y="3058"/>
                  </a:cubicBezTo>
                  <a:lnTo>
                    <a:pt x="1" y="3586"/>
                  </a:lnTo>
                  <a:cubicBezTo>
                    <a:pt x="824" y="4237"/>
                    <a:pt x="1861" y="5049"/>
                    <a:pt x="3188" y="5049"/>
                  </a:cubicBezTo>
                  <a:cubicBezTo>
                    <a:pt x="6786" y="5049"/>
                    <a:pt x="6356" y="1008"/>
                    <a:pt x="6356" y="1008"/>
                  </a:cubicBezTo>
                  <a:lnTo>
                    <a:pt x="43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5" name="Google Shape;835;p38"/>
            <p:cNvSpPr/>
            <p:nvPr/>
          </p:nvSpPr>
          <p:spPr>
            <a:xfrm>
              <a:off x="3169228" y="4295029"/>
              <a:ext cx="116838" cy="116268"/>
            </a:xfrm>
            <a:custGeom>
              <a:avLst/>
              <a:gdLst/>
              <a:ahLst/>
              <a:cxnLst/>
              <a:rect l="l" t="t" r="r" b="b"/>
              <a:pathLst>
                <a:path w="1640" h="1632" extrusionOk="0">
                  <a:moveTo>
                    <a:pt x="1065" y="0"/>
                  </a:moveTo>
                  <a:lnTo>
                    <a:pt x="1" y="1632"/>
                  </a:lnTo>
                  <a:lnTo>
                    <a:pt x="1169" y="1024"/>
                  </a:lnTo>
                  <a:lnTo>
                    <a:pt x="1639" y="496"/>
                  </a:lnTo>
                  <a:lnTo>
                    <a:pt x="106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6" name="Google Shape;836;p38"/>
            <p:cNvSpPr/>
            <p:nvPr/>
          </p:nvSpPr>
          <p:spPr>
            <a:xfrm>
              <a:off x="3559138" y="4112507"/>
              <a:ext cx="149752" cy="153955"/>
            </a:xfrm>
            <a:custGeom>
              <a:avLst/>
              <a:gdLst/>
              <a:ahLst/>
              <a:cxnLst/>
              <a:rect l="l" t="t" r="r" b="b"/>
              <a:pathLst>
                <a:path w="2102" h="2161" extrusionOk="0">
                  <a:moveTo>
                    <a:pt x="0" y="1"/>
                  </a:moveTo>
                  <a:cubicBezTo>
                    <a:pt x="0" y="1"/>
                    <a:pt x="346" y="971"/>
                    <a:pt x="252" y="1998"/>
                  </a:cubicBezTo>
                  <a:cubicBezTo>
                    <a:pt x="725" y="2096"/>
                    <a:pt x="1268" y="2160"/>
                    <a:pt x="1738" y="2160"/>
                  </a:cubicBezTo>
                  <a:cubicBezTo>
                    <a:pt x="1835" y="2160"/>
                    <a:pt x="1928" y="2158"/>
                    <a:pt x="2018" y="2152"/>
                  </a:cubicBezTo>
                  <a:cubicBezTo>
                    <a:pt x="2101" y="1504"/>
                    <a:pt x="2051" y="1008"/>
                    <a:pt x="2051" y="1008"/>
                  </a:cubicBezTo>
                  <a:lnTo>
                    <a:pt x="0" y="1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7" name="Google Shape;837;p38"/>
            <p:cNvSpPr/>
            <p:nvPr/>
          </p:nvSpPr>
          <p:spPr>
            <a:xfrm>
              <a:off x="3544533" y="4051809"/>
              <a:ext cx="486301" cy="380079"/>
            </a:xfrm>
            <a:custGeom>
              <a:avLst/>
              <a:gdLst/>
              <a:ahLst/>
              <a:cxnLst/>
              <a:rect l="l" t="t" r="r" b="b"/>
              <a:pathLst>
                <a:path w="6826" h="5335" extrusionOk="0">
                  <a:moveTo>
                    <a:pt x="3865" y="1"/>
                  </a:moveTo>
                  <a:cubicBezTo>
                    <a:pt x="3545" y="1"/>
                    <a:pt x="3224" y="16"/>
                    <a:pt x="2918" y="36"/>
                  </a:cubicBezTo>
                  <a:cubicBezTo>
                    <a:pt x="1468" y="131"/>
                    <a:pt x="0" y="634"/>
                    <a:pt x="0" y="634"/>
                  </a:cubicBezTo>
                  <a:cubicBezTo>
                    <a:pt x="184" y="1898"/>
                    <a:pt x="912" y="2254"/>
                    <a:pt x="1688" y="2254"/>
                  </a:cubicBezTo>
                  <a:cubicBezTo>
                    <a:pt x="2220" y="2254"/>
                    <a:pt x="2773" y="2087"/>
                    <a:pt x="3189" y="1930"/>
                  </a:cubicBezTo>
                  <a:cubicBezTo>
                    <a:pt x="3560" y="1790"/>
                    <a:pt x="3876" y="1716"/>
                    <a:pt x="4143" y="1716"/>
                  </a:cubicBezTo>
                  <a:cubicBezTo>
                    <a:pt x="4613" y="1716"/>
                    <a:pt x="4934" y="1946"/>
                    <a:pt x="5143" y="2454"/>
                  </a:cubicBezTo>
                  <a:cubicBezTo>
                    <a:pt x="5473" y="3246"/>
                    <a:pt x="4774" y="5216"/>
                    <a:pt x="4774" y="5216"/>
                  </a:cubicBezTo>
                  <a:lnTo>
                    <a:pt x="5473" y="5334"/>
                  </a:lnTo>
                  <a:cubicBezTo>
                    <a:pt x="5473" y="5334"/>
                    <a:pt x="6826" y="2393"/>
                    <a:pt x="6496" y="1175"/>
                  </a:cubicBezTo>
                  <a:cubicBezTo>
                    <a:pt x="6237" y="215"/>
                    <a:pt x="5061" y="1"/>
                    <a:pt x="386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8" name="Google Shape;838;p38"/>
            <p:cNvSpPr/>
            <p:nvPr/>
          </p:nvSpPr>
          <p:spPr>
            <a:xfrm>
              <a:off x="3876452" y="4423407"/>
              <a:ext cx="138852" cy="56068"/>
            </a:xfrm>
            <a:custGeom>
              <a:avLst/>
              <a:gdLst/>
              <a:ahLst/>
              <a:cxnLst/>
              <a:rect l="l" t="t" r="r" b="b"/>
              <a:pathLst>
                <a:path w="1949" h="787" extrusionOk="0">
                  <a:moveTo>
                    <a:pt x="115" y="0"/>
                  </a:moveTo>
                  <a:lnTo>
                    <a:pt x="1" y="749"/>
                  </a:lnTo>
                  <a:lnTo>
                    <a:pt x="1948" y="786"/>
                  </a:lnTo>
                  <a:lnTo>
                    <a:pt x="1948" y="786"/>
                  </a:lnTo>
                  <a:lnTo>
                    <a:pt x="814" y="118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9" name="Google Shape;839;p38"/>
            <p:cNvSpPr/>
            <p:nvPr/>
          </p:nvSpPr>
          <p:spPr>
            <a:xfrm>
              <a:off x="4088184" y="3878548"/>
              <a:ext cx="15317" cy="49585"/>
            </a:xfrm>
            <a:custGeom>
              <a:avLst/>
              <a:gdLst/>
              <a:ahLst/>
              <a:cxnLst/>
              <a:rect l="l" t="t" r="r" b="b"/>
              <a:pathLst>
                <a:path w="215" h="696" extrusionOk="0">
                  <a:moveTo>
                    <a:pt x="146" y="1"/>
                  </a:moveTo>
                  <a:cubicBezTo>
                    <a:pt x="113" y="1"/>
                    <a:pt x="84" y="24"/>
                    <a:pt x="78" y="58"/>
                  </a:cubicBezTo>
                  <a:lnTo>
                    <a:pt x="4" y="619"/>
                  </a:lnTo>
                  <a:cubicBezTo>
                    <a:pt x="0" y="656"/>
                    <a:pt x="24" y="689"/>
                    <a:pt x="61" y="696"/>
                  </a:cubicBezTo>
                  <a:lnTo>
                    <a:pt x="71" y="696"/>
                  </a:lnTo>
                  <a:cubicBezTo>
                    <a:pt x="104" y="696"/>
                    <a:pt x="131" y="669"/>
                    <a:pt x="138" y="635"/>
                  </a:cubicBezTo>
                  <a:lnTo>
                    <a:pt x="212" y="75"/>
                  </a:lnTo>
                  <a:cubicBezTo>
                    <a:pt x="215" y="42"/>
                    <a:pt x="188" y="5"/>
                    <a:pt x="154" y="1"/>
                  </a:cubicBezTo>
                  <a:cubicBezTo>
                    <a:pt x="152" y="1"/>
                    <a:pt x="149" y="1"/>
                    <a:pt x="1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0" name="Google Shape;840;p38"/>
            <p:cNvSpPr/>
            <p:nvPr/>
          </p:nvSpPr>
          <p:spPr>
            <a:xfrm>
              <a:off x="4050639" y="3900134"/>
              <a:ext cx="83496" cy="63335"/>
            </a:xfrm>
            <a:custGeom>
              <a:avLst/>
              <a:gdLst/>
              <a:ahLst/>
              <a:cxnLst/>
              <a:rect l="l" t="t" r="r" b="b"/>
              <a:pathLst>
                <a:path w="1172" h="889" extrusionOk="0">
                  <a:moveTo>
                    <a:pt x="496" y="0"/>
                  </a:moveTo>
                  <a:cubicBezTo>
                    <a:pt x="414" y="0"/>
                    <a:pt x="289" y="56"/>
                    <a:pt x="218" y="111"/>
                  </a:cubicBezTo>
                  <a:cubicBezTo>
                    <a:pt x="111" y="191"/>
                    <a:pt x="50" y="232"/>
                    <a:pt x="0" y="303"/>
                  </a:cubicBezTo>
                  <a:lnTo>
                    <a:pt x="88" y="842"/>
                  </a:lnTo>
                  <a:cubicBezTo>
                    <a:pt x="177" y="865"/>
                    <a:pt x="309" y="888"/>
                    <a:pt x="444" y="888"/>
                  </a:cubicBezTo>
                  <a:cubicBezTo>
                    <a:pt x="546" y="888"/>
                    <a:pt x="651" y="875"/>
                    <a:pt x="742" y="839"/>
                  </a:cubicBezTo>
                  <a:cubicBezTo>
                    <a:pt x="859" y="796"/>
                    <a:pt x="870" y="715"/>
                    <a:pt x="870" y="715"/>
                  </a:cubicBezTo>
                  <a:cubicBezTo>
                    <a:pt x="907" y="715"/>
                    <a:pt x="1098" y="685"/>
                    <a:pt x="1104" y="601"/>
                  </a:cubicBezTo>
                  <a:cubicBezTo>
                    <a:pt x="1112" y="520"/>
                    <a:pt x="994" y="520"/>
                    <a:pt x="994" y="520"/>
                  </a:cubicBezTo>
                  <a:cubicBezTo>
                    <a:pt x="1078" y="500"/>
                    <a:pt x="1172" y="450"/>
                    <a:pt x="1158" y="373"/>
                  </a:cubicBezTo>
                  <a:cubicBezTo>
                    <a:pt x="1152" y="336"/>
                    <a:pt x="1101" y="327"/>
                    <a:pt x="1049" y="327"/>
                  </a:cubicBezTo>
                  <a:cubicBezTo>
                    <a:pt x="990" y="327"/>
                    <a:pt x="930" y="339"/>
                    <a:pt x="930" y="339"/>
                  </a:cubicBezTo>
                  <a:cubicBezTo>
                    <a:pt x="930" y="339"/>
                    <a:pt x="913" y="249"/>
                    <a:pt x="842" y="165"/>
                  </a:cubicBezTo>
                  <a:cubicBezTo>
                    <a:pt x="791" y="106"/>
                    <a:pt x="727" y="47"/>
                    <a:pt x="687" y="47"/>
                  </a:cubicBezTo>
                  <a:cubicBezTo>
                    <a:pt x="672" y="47"/>
                    <a:pt x="661" y="55"/>
                    <a:pt x="655" y="74"/>
                  </a:cubicBezTo>
                  <a:cubicBezTo>
                    <a:pt x="628" y="141"/>
                    <a:pt x="722" y="299"/>
                    <a:pt x="722" y="299"/>
                  </a:cubicBezTo>
                  <a:cubicBezTo>
                    <a:pt x="571" y="286"/>
                    <a:pt x="444" y="215"/>
                    <a:pt x="444" y="215"/>
                  </a:cubicBezTo>
                  <a:cubicBezTo>
                    <a:pt x="444" y="215"/>
                    <a:pt x="605" y="145"/>
                    <a:pt x="574" y="44"/>
                  </a:cubicBezTo>
                  <a:cubicBezTo>
                    <a:pt x="565" y="13"/>
                    <a:pt x="535" y="0"/>
                    <a:pt x="496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1" name="Google Shape;841;p38"/>
            <p:cNvSpPr/>
            <p:nvPr/>
          </p:nvSpPr>
          <p:spPr>
            <a:xfrm>
              <a:off x="3800935" y="3839863"/>
              <a:ext cx="255974" cy="124389"/>
            </a:xfrm>
            <a:custGeom>
              <a:avLst/>
              <a:gdLst/>
              <a:ahLst/>
              <a:cxnLst/>
              <a:rect l="l" t="t" r="r" b="b"/>
              <a:pathLst>
                <a:path w="3593" h="1746" extrusionOk="0">
                  <a:moveTo>
                    <a:pt x="756" y="0"/>
                  </a:moveTo>
                  <a:lnTo>
                    <a:pt x="24" y="403"/>
                  </a:lnTo>
                  <a:lnTo>
                    <a:pt x="1" y="1135"/>
                  </a:lnTo>
                  <a:cubicBezTo>
                    <a:pt x="873" y="1639"/>
                    <a:pt x="1936" y="1745"/>
                    <a:pt x="2678" y="1745"/>
                  </a:cubicBezTo>
                  <a:cubicBezTo>
                    <a:pt x="3221" y="1745"/>
                    <a:pt x="3593" y="1688"/>
                    <a:pt x="3593" y="1688"/>
                  </a:cubicBezTo>
                  <a:lnTo>
                    <a:pt x="3505" y="1149"/>
                  </a:lnTo>
                  <a:cubicBezTo>
                    <a:pt x="1917" y="987"/>
                    <a:pt x="1169" y="524"/>
                    <a:pt x="756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2" name="Google Shape;842;p38"/>
            <p:cNvSpPr/>
            <p:nvPr/>
          </p:nvSpPr>
          <p:spPr>
            <a:xfrm>
              <a:off x="3512189" y="3693461"/>
              <a:ext cx="342605" cy="424249"/>
            </a:xfrm>
            <a:custGeom>
              <a:avLst/>
              <a:gdLst/>
              <a:ahLst/>
              <a:cxnLst/>
              <a:rect l="l" t="t" r="r" b="b"/>
              <a:pathLst>
                <a:path w="4809" h="5955" extrusionOk="0">
                  <a:moveTo>
                    <a:pt x="2959" y="0"/>
                  </a:moveTo>
                  <a:cubicBezTo>
                    <a:pt x="1758" y="0"/>
                    <a:pt x="857" y="1190"/>
                    <a:pt x="454" y="2378"/>
                  </a:cubicBezTo>
                  <a:cubicBezTo>
                    <a:pt x="1" y="3707"/>
                    <a:pt x="273" y="5883"/>
                    <a:pt x="273" y="5883"/>
                  </a:cubicBezTo>
                  <a:cubicBezTo>
                    <a:pt x="453" y="5931"/>
                    <a:pt x="655" y="5954"/>
                    <a:pt x="871" y="5954"/>
                  </a:cubicBezTo>
                  <a:cubicBezTo>
                    <a:pt x="1651" y="5954"/>
                    <a:pt x="2612" y="5645"/>
                    <a:pt x="3372" y="5066"/>
                  </a:cubicBezTo>
                  <a:cubicBezTo>
                    <a:pt x="3050" y="4086"/>
                    <a:pt x="3365" y="2660"/>
                    <a:pt x="3365" y="2660"/>
                  </a:cubicBezTo>
                  <a:lnTo>
                    <a:pt x="3365" y="2660"/>
                  </a:lnTo>
                  <a:cubicBezTo>
                    <a:pt x="3570" y="2874"/>
                    <a:pt x="3805" y="3049"/>
                    <a:pt x="4054" y="3190"/>
                  </a:cubicBezTo>
                  <a:lnTo>
                    <a:pt x="4809" y="2055"/>
                  </a:lnTo>
                  <a:cubicBezTo>
                    <a:pt x="4161" y="1236"/>
                    <a:pt x="4325" y="266"/>
                    <a:pt x="3392" y="51"/>
                  </a:cubicBezTo>
                  <a:cubicBezTo>
                    <a:pt x="3244" y="16"/>
                    <a:pt x="3099" y="0"/>
                    <a:pt x="29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6" name="Google Shape;846;p38"/>
            <p:cNvSpPr/>
            <p:nvPr/>
          </p:nvSpPr>
          <p:spPr>
            <a:xfrm>
              <a:off x="4107277" y="3876197"/>
              <a:ext cx="487014" cy="7694"/>
            </a:xfrm>
            <a:custGeom>
              <a:avLst/>
              <a:gdLst/>
              <a:ahLst/>
              <a:cxnLst/>
              <a:rect l="l" t="t" r="r" b="b"/>
              <a:pathLst>
                <a:path w="6836" h="108" extrusionOk="0">
                  <a:moveTo>
                    <a:pt x="55" y="0"/>
                  </a:moveTo>
                  <a:cubicBezTo>
                    <a:pt x="24" y="0"/>
                    <a:pt x="1" y="24"/>
                    <a:pt x="1" y="54"/>
                  </a:cubicBezTo>
                  <a:cubicBezTo>
                    <a:pt x="1" y="84"/>
                    <a:pt x="24" y="108"/>
                    <a:pt x="55" y="108"/>
                  </a:cubicBezTo>
                  <a:lnTo>
                    <a:pt x="6783" y="108"/>
                  </a:lnTo>
                  <a:cubicBezTo>
                    <a:pt x="6809" y="108"/>
                    <a:pt x="6836" y="84"/>
                    <a:pt x="6836" y="54"/>
                  </a:cubicBezTo>
                  <a:cubicBezTo>
                    <a:pt x="6836" y="24"/>
                    <a:pt x="6809" y="0"/>
                    <a:pt x="67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7" name="Google Shape;847;p38"/>
            <p:cNvSpPr/>
            <p:nvPr/>
          </p:nvSpPr>
          <p:spPr>
            <a:xfrm>
              <a:off x="5690640" y="4051737"/>
              <a:ext cx="103872" cy="366258"/>
            </a:xfrm>
            <a:custGeom>
              <a:avLst/>
              <a:gdLst/>
              <a:ahLst/>
              <a:cxnLst/>
              <a:rect l="l" t="t" r="r" b="b"/>
              <a:pathLst>
                <a:path w="1458" h="5141" extrusionOk="0">
                  <a:moveTo>
                    <a:pt x="195" y="0"/>
                  </a:moveTo>
                  <a:cubicBezTo>
                    <a:pt x="195" y="0"/>
                    <a:pt x="0" y="655"/>
                    <a:pt x="756" y="5140"/>
                  </a:cubicBezTo>
                  <a:lnTo>
                    <a:pt x="1441" y="5084"/>
                  </a:lnTo>
                  <a:cubicBezTo>
                    <a:pt x="1441" y="5084"/>
                    <a:pt x="1068" y="1615"/>
                    <a:pt x="1458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8" name="Google Shape;848;p38"/>
            <p:cNvSpPr/>
            <p:nvPr/>
          </p:nvSpPr>
          <p:spPr>
            <a:xfrm>
              <a:off x="5689144" y="4413861"/>
              <a:ext cx="112991" cy="58633"/>
            </a:xfrm>
            <a:custGeom>
              <a:avLst/>
              <a:gdLst/>
              <a:ahLst/>
              <a:cxnLst/>
              <a:rect l="l" t="t" r="r" b="b"/>
              <a:pathLst>
                <a:path w="1586" h="823" extrusionOk="0">
                  <a:moveTo>
                    <a:pt x="1462" y="1"/>
                  </a:moveTo>
                  <a:lnTo>
                    <a:pt x="777" y="57"/>
                  </a:lnTo>
                  <a:lnTo>
                    <a:pt x="820" y="339"/>
                  </a:lnTo>
                  <a:lnTo>
                    <a:pt x="1" y="823"/>
                  </a:lnTo>
                  <a:lnTo>
                    <a:pt x="1586" y="823"/>
                  </a:lnTo>
                  <a:lnTo>
                    <a:pt x="146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9" name="Google Shape;849;p38"/>
            <p:cNvSpPr/>
            <p:nvPr/>
          </p:nvSpPr>
          <p:spPr>
            <a:xfrm>
              <a:off x="5697337" y="4051737"/>
              <a:ext cx="97175" cy="155309"/>
            </a:xfrm>
            <a:custGeom>
              <a:avLst/>
              <a:gdLst/>
              <a:ahLst/>
              <a:cxnLst/>
              <a:rect l="l" t="t" r="r" b="b"/>
              <a:pathLst>
                <a:path w="1364" h="2180" extrusionOk="0">
                  <a:moveTo>
                    <a:pt x="101" y="0"/>
                  </a:moveTo>
                  <a:cubicBezTo>
                    <a:pt x="101" y="0"/>
                    <a:pt x="0" y="336"/>
                    <a:pt x="222" y="2179"/>
                  </a:cubicBezTo>
                  <a:cubicBezTo>
                    <a:pt x="558" y="2166"/>
                    <a:pt x="883" y="2136"/>
                    <a:pt x="1186" y="2082"/>
                  </a:cubicBezTo>
                  <a:cubicBezTo>
                    <a:pt x="1189" y="1313"/>
                    <a:pt x="1232" y="547"/>
                    <a:pt x="1364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0" name="Google Shape;850;p38"/>
            <p:cNvSpPr/>
            <p:nvPr/>
          </p:nvSpPr>
          <p:spPr>
            <a:xfrm>
              <a:off x="5535189" y="4051737"/>
              <a:ext cx="97602" cy="363337"/>
            </a:xfrm>
            <a:custGeom>
              <a:avLst/>
              <a:gdLst/>
              <a:ahLst/>
              <a:cxnLst/>
              <a:rect l="l" t="t" r="r" b="b"/>
              <a:pathLst>
                <a:path w="1370" h="5100" extrusionOk="0">
                  <a:moveTo>
                    <a:pt x="228" y="0"/>
                  </a:moveTo>
                  <a:lnTo>
                    <a:pt x="228" y="0"/>
                  </a:lnTo>
                  <a:cubicBezTo>
                    <a:pt x="0" y="1924"/>
                    <a:pt x="417" y="5100"/>
                    <a:pt x="417" y="5100"/>
                  </a:cubicBezTo>
                  <a:lnTo>
                    <a:pt x="1102" y="5100"/>
                  </a:lnTo>
                  <a:cubicBezTo>
                    <a:pt x="1102" y="5100"/>
                    <a:pt x="937" y="1770"/>
                    <a:pt x="1370" y="84"/>
                  </a:cubicBezTo>
                  <a:lnTo>
                    <a:pt x="228" y="0"/>
                  </a:ln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1" name="Google Shape;851;p38"/>
            <p:cNvSpPr/>
            <p:nvPr/>
          </p:nvSpPr>
          <p:spPr>
            <a:xfrm>
              <a:off x="5506906" y="4415001"/>
              <a:ext cx="112991" cy="57493"/>
            </a:xfrm>
            <a:custGeom>
              <a:avLst/>
              <a:gdLst/>
              <a:ahLst/>
              <a:cxnLst/>
              <a:rect l="l" t="t" r="r" b="b"/>
              <a:pathLst>
                <a:path w="1586" h="807" extrusionOk="0">
                  <a:moveTo>
                    <a:pt x="814" y="1"/>
                  </a:moveTo>
                  <a:lnTo>
                    <a:pt x="820" y="323"/>
                  </a:lnTo>
                  <a:lnTo>
                    <a:pt x="1" y="807"/>
                  </a:lnTo>
                  <a:lnTo>
                    <a:pt x="1586" y="807"/>
                  </a:lnTo>
                  <a:lnTo>
                    <a:pt x="149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2" name="Google Shape;852;p38"/>
            <p:cNvSpPr/>
            <p:nvPr/>
          </p:nvSpPr>
          <p:spPr>
            <a:xfrm>
              <a:off x="5545662" y="4051737"/>
              <a:ext cx="87130" cy="154382"/>
            </a:xfrm>
            <a:custGeom>
              <a:avLst/>
              <a:gdLst/>
              <a:ahLst/>
              <a:cxnLst/>
              <a:rect l="l" t="t" r="r" b="b"/>
              <a:pathLst>
                <a:path w="1223" h="2167" extrusionOk="0">
                  <a:moveTo>
                    <a:pt x="81" y="0"/>
                  </a:moveTo>
                  <a:cubicBezTo>
                    <a:pt x="8" y="618"/>
                    <a:pt x="1" y="1364"/>
                    <a:pt x="25" y="2092"/>
                  </a:cubicBezTo>
                  <a:cubicBezTo>
                    <a:pt x="293" y="2119"/>
                    <a:pt x="612" y="2146"/>
                    <a:pt x="961" y="2166"/>
                  </a:cubicBezTo>
                  <a:cubicBezTo>
                    <a:pt x="998" y="1414"/>
                    <a:pt x="1079" y="655"/>
                    <a:pt x="1223" y="84"/>
                  </a:cubicBezTo>
                  <a:lnTo>
                    <a:pt x="81" y="0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3" name="Google Shape;853;p38"/>
            <p:cNvSpPr/>
            <p:nvPr/>
          </p:nvSpPr>
          <p:spPr>
            <a:xfrm>
              <a:off x="5492586" y="3630341"/>
              <a:ext cx="356711" cy="506178"/>
            </a:xfrm>
            <a:custGeom>
              <a:avLst/>
              <a:gdLst/>
              <a:ahLst/>
              <a:cxnLst/>
              <a:rect l="l" t="t" r="r" b="b"/>
              <a:pathLst>
                <a:path w="5007" h="7105" extrusionOk="0">
                  <a:moveTo>
                    <a:pt x="4476" y="1"/>
                  </a:moveTo>
                  <a:lnTo>
                    <a:pt x="1226" y="295"/>
                  </a:lnTo>
                  <a:cubicBezTo>
                    <a:pt x="1226" y="295"/>
                    <a:pt x="74" y="4509"/>
                    <a:pt x="0" y="7084"/>
                  </a:cubicBezTo>
                  <a:cubicBezTo>
                    <a:pt x="0" y="7084"/>
                    <a:pt x="451" y="7105"/>
                    <a:pt x="1139" y="7105"/>
                  </a:cubicBezTo>
                  <a:cubicBezTo>
                    <a:pt x="2141" y="7105"/>
                    <a:pt x="3649" y="7060"/>
                    <a:pt x="5006" y="6839"/>
                  </a:cubicBezTo>
                  <a:cubicBezTo>
                    <a:pt x="5006" y="6839"/>
                    <a:pt x="4429" y="1293"/>
                    <a:pt x="447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4" name="Google Shape;854;p38"/>
            <p:cNvSpPr/>
            <p:nvPr/>
          </p:nvSpPr>
          <p:spPr>
            <a:xfrm>
              <a:off x="5372757" y="3499255"/>
              <a:ext cx="197413" cy="378725"/>
            </a:xfrm>
            <a:custGeom>
              <a:avLst/>
              <a:gdLst/>
              <a:ahLst/>
              <a:cxnLst/>
              <a:rect l="l" t="t" r="r" b="b"/>
              <a:pathLst>
                <a:path w="2771" h="5316" extrusionOk="0">
                  <a:moveTo>
                    <a:pt x="1951" y="0"/>
                  </a:moveTo>
                  <a:lnTo>
                    <a:pt x="571" y="3908"/>
                  </a:lnTo>
                  <a:cubicBezTo>
                    <a:pt x="571" y="3908"/>
                    <a:pt x="1" y="4294"/>
                    <a:pt x="81" y="4412"/>
                  </a:cubicBezTo>
                  <a:cubicBezTo>
                    <a:pt x="102" y="4442"/>
                    <a:pt x="132" y="4453"/>
                    <a:pt x="165" y="4453"/>
                  </a:cubicBezTo>
                  <a:cubicBezTo>
                    <a:pt x="257" y="4453"/>
                    <a:pt x="373" y="4368"/>
                    <a:pt x="373" y="4368"/>
                  </a:cubicBezTo>
                  <a:lnTo>
                    <a:pt x="373" y="4368"/>
                  </a:lnTo>
                  <a:cubicBezTo>
                    <a:pt x="373" y="4368"/>
                    <a:pt x="21" y="5130"/>
                    <a:pt x="185" y="5164"/>
                  </a:cubicBezTo>
                  <a:cubicBezTo>
                    <a:pt x="187" y="5165"/>
                    <a:pt x="188" y="5165"/>
                    <a:pt x="190" y="5165"/>
                  </a:cubicBezTo>
                  <a:cubicBezTo>
                    <a:pt x="286" y="5165"/>
                    <a:pt x="467" y="4581"/>
                    <a:pt x="467" y="4580"/>
                  </a:cubicBezTo>
                  <a:lnTo>
                    <a:pt x="467" y="4580"/>
                  </a:lnTo>
                  <a:cubicBezTo>
                    <a:pt x="467" y="4581"/>
                    <a:pt x="292" y="5295"/>
                    <a:pt x="417" y="5315"/>
                  </a:cubicBezTo>
                  <a:cubicBezTo>
                    <a:pt x="419" y="5315"/>
                    <a:pt x="421" y="5315"/>
                    <a:pt x="422" y="5315"/>
                  </a:cubicBezTo>
                  <a:cubicBezTo>
                    <a:pt x="541" y="5315"/>
                    <a:pt x="645" y="4613"/>
                    <a:pt x="645" y="4613"/>
                  </a:cubicBezTo>
                  <a:lnTo>
                    <a:pt x="645" y="4613"/>
                  </a:lnTo>
                  <a:cubicBezTo>
                    <a:pt x="645" y="4613"/>
                    <a:pt x="625" y="5291"/>
                    <a:pt x="719" y="5291"/>
                  </a:cubicBezTo>
                  <a:cubicBezTo>
                    <a:pt x="816" y="5288"/>
                    <a:pt x="881" y="4628"/>
                    <a:pt x="881" y="4627"/>
                  </a:cubicBezTo>
                  <a:lnTo>
                    <a:pt x="881" y="4627"/>
                  </a:lnTo>
                  <a:cubicBezTo>
                    <a:pt x="881" y="4627"/>
                    <a:pt x="847" y="5124"/>
                    <a:pt x="952" y="5124"/>
                  </a:cubicBezTo>
                  <a:cubicBezTo>
                    <a:pt x="953" y="5124"/>
                    <a:pt x="953" y="5124"/>
                    <a:pt x="954" y="5124"/>
                  </a:cubicBezTo>
                  <a:cubicBezTo>
                    <a:pt x="1058" y="5113"/>
                    <a:pt x="1126" y="4130"/>
                    <a:pt x="1126" y="4130"/>
                  </a:cubicBezTo>
                  <a:cubicBezTo>
                    <a:pt x="1716" y="2948"/>
                    <a:pt x="2770" y="434"/>
                    <a:pt x="2770" y="434"/>
                  </a:cubicBezTo>
                  <a:lnTo>
                    <a:pt x="1951" y="0"/>
                  </a:ln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5" name="Google Shape;855;p38"/>
            <p:cNvSpPr/>
            <p:nvPr/>
          </p:nvSpPr>
          <p:spPr>
            <a:xfrm>
              <a:off x="5511751" y="3306830"/>
              <a:ext cx="310261" cy="344600"/>
            </a:xfrm>
            <a:custGeom>
              <a:avLst/>
              <a:gdLst/>
              <a:ahLst/>
              <a:cxnLst/>
              <a:rect l="l" t="t" r="r" b="b"/>
              <a:pathLst>
                <a:path w="4355" h="4837" extrusionOk="0">
                  <a:moveTo>
                    <a:pt x="2596" y="1"/>
                  </a:moveTo>
                  <a:cubicBezTo>
                    <a:pt x="2355" y="1"/>
                    <a:pt x="2106" y="33"/>
                    <a:pt x="1863" y="86"/>
                  </a:cubicBezTo>
                  <a:cubicBezTo>
                    <a:pt x="689" y="348"/>
                    <a:pt x="303" y="1637"/>
                    <a:pt x="0" y="2701"/>
                  </a:cubicBezTo>
                  <a:lnTo>
                    <a:pt x="819" y="3135"/>
                  </a:lnTo>
                  <a:lnTo>
                    <a:pt x="957" y="4836"/>
                  </a:lnTo>
                  <a:lnTo>
                    <a:pt x="4207" y="4542"/>
                  </a:lnTo>
                  <a:cubicBezTo>
                    <a:pt x="4207" y="4542"/>
                    <a:pt x="4355" y="3950"/>
                    <a:pt x="4348" y="2010"/>
                  </a:cubicBezTo>
                  <a:cubicBezTo>
                    <a:pt x="4342" y="471"/>
                    <a:pt x="3522" y="1"/>
                    <a:pt x="259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6" name="Google Shape;856;p38"/>
            <p:cNvSpPr/>
            <p:nvPr/>
          </p:nvSpPr>
          <p:spPr>
            <a:xfrm>
              <a:off x="5630369" y="3306901"/>
              <a:ext cx="76586" cy="76657"/>
            </a:xfrm>
            <a:custGeom>
              <a:avLst/>
              <a:gdLst/>
              <a:ahLst/>
              <a:cxnLst/>
              <a:rect l="l" t="t" r="r" b="b"/>
              <a:pathLst>
                <a:path w="1075" h="1076" extrusionOk="0">
                  <a:moveTo>
                    <a:pt x="929" y="0"/>
                  </a:moveTo>
                  <a:cubicBezTo>
                    <a:pt x="689" y="0"/>
                    <a:pt x="441" y="32"/>
                    <a:pt x="198" y="85"/>
                  </a:cubicBezTo>
                  <a:cubicBezTo>
                    <a:pt x="131" y="102"/>
                    <a:pt x="65" y="122"/>
                    <a:pt x="0" y="142"/>
                  </a:cubicBezTo>
                  <a:lnTo>
                    <a:pt x="494" y="1076"/>
                  </a:lnTo>
                  <a:lnTo>
                    <a:pt x="1075" y="4"/>
                  </a:lnTo>
                  <a:cubicBezTo>
                    <a:pt x="1027" y="2"/>
                    <a:pt x="978" y="0"/>
                    <a:pt x="929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7" name="Google Shape;857;p38"/>
            <p:cNvSpPr/>
            <p:nvPr/>
          </p:nvSpPr>
          <p:spPr>
            <a:xfrm>
              <a:off x="5643549" y="3380138"/>
              <a:ext cx="170911" cy="239731"/>
            </a:xfrm>
            <a:custGeom>
              <a:avLst/>
              <a:gdLst/>
              <a:ahLst/>
              <a:cxnLst/>
              <a:rect l="l" t="t" r="r" b="b"/>
              <a:pathLst>
                <a:path w="2399" h="3365" extrusionOk="0">
                  <a:moveTo>
                    <a:pt x="2246" y="0"/>
                  </a:moveTo>
                  <a:lnTo>
                    <a:pt x="1169" y="910"/>
                  </a:lnTo>
                  <a:lnTo>
                    <a:pt x="0" y="3364"/>
                  </a:lnTo>
                  <a:cubicBezTo>
                    <a:pt x="27" y="3365"/>
                    <a:pt x="55" y="3365"/>
                    <a:pt x="84" y="3365"/>
                  </a:cubicBezTo>
                  <a:cubicBezTo>
                    <a:pt x="850" y="3365"/>
                    <a:pt x="2398" y="3179"/>
                    <a:pt x="2246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8" name="Google Shape;858;p38"/>
            <p:cNvSpPr/>
            <p:nvPr/>
          </p:nvSpPr>
          <p:spPr>
            <a:xfrm>
              <a:off x="5233335" y="3311746"/>
              <a:ext cx="201688" cy="263170"/>
            </a:xfrm>
            <a:custGeom>
              <a:avLst/>
              <a:gdLst/>
              <a:ahLst/>
              <a:cxnLst/>
              <a:rect l="l" t="t" r="r" b="b"/>
              <a:pathLst>
                <a:path w="2831" h="3694" extrusionOk="0">
                  <a:moveTo>
                    <a:pt x="511" y="1"/>
                  </a:moveTo>
                  <a:lnTo>
                    <a:pt x="1" y="3337"/>
                  </a:lnTo>
                  <a:lnTo>
                    <a:pt x="2320" y="3693"/>
                  </a:lnTo>
                  <a:lnTo>
                    <a:pt x="2830" y="359"/>
                  </a:lnTo>
                  <a:lnTo>
                    <a:pt x="5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9" name="Google Shape;859;p38"/>
            <p:cNvSpPr/>
            <p:nvPr/>
          </p:nvSpPr>
          <p:spPr>
            <a:xfrm>
              <a:off x="5417497" y="3430863"/>
              <a:ext cx="24935" cy="28283"/>
            </a:xfrm>
            <a:custGeom>
              <a:avLst/>
              <a:gdLst/>
              <a:ahLst/>
              <a:cxnLst/>
              <a:rect l="l" t="t" r="r" b="b"/>
              <a:pathLst>
                <a:path w="350" h="397" extrusionOk="0">
                  <a:moveTo>
                    <a:pt x="44" y="1"/>
                  </a:moveTo>
                  <a:lnTo>
                    <a:pt x="0" y="286"/>
                  </a:lnTo>
                  <a:lnTo>
                    <a:pt x="349" y="396"/>
                  </a:lnTo>
                  <a:cubicBezTo>
                    <a:pt x="333" y="225"/>
                    <a:pt x="44" y="1"/>
                    <a:pt x="44" y="1"/>
                  </a:cubicBezTo>
                  <a:close/>
                </a:path>
              </a:pathLst>
            </a:custGeom>
            <a:solidFill>
              <a:srgbClr val="FFADB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0" name="Google Shape;860;p38"/>
            <p:cNvSpPr/>
            <p:nvPr/>
          </p:nvSpPr>
          <p:spPr>
            <a:xfrm>
              <a:off x="5368268" y="3432857"/>
              <a:ext cx="385351" cy="187012"/>
            </a:xfrm>
            <a:custGeom>
              <a:avLst/>
              <a:gdLst/>
              <a:ahLst/>
              <a:cxnLst/>
              <a:rect l="l" t="t" r="r" b="b"/>
              <a:pathLst>
                <a:path w="5409" h="2625" extrusionOk="0">
                  <a:moveTo>
                    <a:pt x="113" y="0"/>
                  </a:moveTo>
                  <a:cubicBezTo>
                    <a:pt x="63" y="0"/>
                    <a:pt x="30" y="12"/>
                    <a:pt x="27" y="43"/>
                  </a:cubicBezTo>
                  <a:cubicBezTo>
                    <a:pt x="20" y="114"/>
                    <a:pt x="168" y="190"/>
                    <a:pt x="326" y="251"/>
                  </a:cubicBezTo>
                  <a:cubicBezTo>
                    <a:pt x="246" y="230"/>
                    <a:pt x="170" y="216"/>
                    <a:pt x="115" y="216"/>
                  </a:cubicBezTo>
                  <a:cubicBezTo>
                    <a:pt x="63" y="216"/>
                    <a:pt x="28" y="229"/>
                    <a:pt x="27" y="261"/>
                  </a:cubicBezTo>
                  <a:cubicBezTo>
                    <a:pt x="23" y="338"/>
                    <a:pt x="202" y="422"/>
                    <a:pt x="372" y="486"/>
                  </a:cubicBezTo>
                  <a:cubicBezTo>
                    <a:pt x="263" y="456"/>
                    <a:pt x="150" y="430"/>
                    <a:pt x="81" y="430"/>
                  </a:cubicBezTo>
                  <a:cubicBezTo>
                    <a:pt x="41" y="430"/>
                    <a:pt x="16" y="439"/>
                    <a:pt x="13" y="459"/>
                  </a:cubicBezTo>
                  <a:cubicBezTo>
                    <a:pt x="0" y="560"/>
                    <a:pt x="584" y="765"/>
                    <a:pt x="662" y="791"/>
                  </a:cubicBezTo>
                  <a:cubicBezTo>
                    <a:pt x="610" y="776"/>
                    <a:pt x="337" y="684"/>
                    <a:pt x="205" y="684"/>
                  </a:cubicBezTo>
                  <a:cubicBezTo>
                    <a:pt x="165" y="684"/>
                    <a:pt x="138" y="692"/>
                    <a:pt x="134" y="714"/>
                  </a:cubicBezTo>
                  <a:cubicBezTo>
                    <a:pt x="118" y="811"/>
                    <a:pt x="769" y="1016"/>
                    <a:pt x="769" y="1016"/>
                  </a:cubicBezTo>
                  <a:cubicBezTo>
                    <a:pt x="769" y="1016"/>
                    <a:pt x="3143" y="2624"/>
                    <a:pt x="3802" y="2624"/>
                  </a:cubicBezTo>
                  <a:cubicBezTo>
                    <a:pt x="3806" y="2624"/>
                    <a:pt x="3810" y="2624"/>
                    <a:pt x="3814" y="2624"/>
                  </a:cubicBezTo>
                  <a:cubicBezTo>
                    <a:pt x="4455" y="2607"/>
                    <a:pt x="4928" y="2108"/>
                    <a:pt x="5365" y="1403"/>
                  </a:cubicBezTo>
                  <a:cubicBezTo>
                    <a:pt x="5382" y="1383"/>
                    <a:pt x="5395" y="1359"/>
                    <a:pt x="5408" y="1332"/>
                  </a:cubicBezTo>
                  <a:lnTo>
                    <a:pt x="5143" y="412"/>
                  </a:lnTo>
                  <a:lnTo>
                    <a:pt x="4337" y="653"/>
                  </a:lnTo>
                  <a:cubicBezTo>
                    <a:pt x="4227" y="855"/>
                    <a:pt x="4122" y="1040"/>
                    <a:pt x="4035" y="1184"/>
                  </a:cubicBezTo>
                  <a:cubicBezTo>
                    <a:pt x="3949" y="1327"/>
                    <a:pt x="3803" y="1446"/>
                    <a:pt x="3649" y="1446"/>
                  </a:cubicBezTo>
                  <a:cubicBezTo>
                    <a:pt x="3611" y="1446"/>
                    <a:pt x="3573" y="1439"/>
                    <a:pt x="3535" y="1423"/>
                  </a:cubicBezTo>
                  <a:lnTo>
                    <a:pt x="1040" y="368"/>
                  </a:lnTo>
                  <a:lnTo>
                    <a:pt x="758" y="181"/>
                  </a:lnTo>
                  <a:cubicBezTo>
                    <a:pt x="758" y="181"/>
                    <a:pt x="307" y="0"/>
                    <a:pt x="113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1" name="Google Shape;861;p38"/>
            <p:cNvSpPr/>
            <p:nvPr/>
          </p:nvSpPr>
          <p:spPr>
            <a:xfrm>
              <a:off x="5677247" y="3339887"/>
              <a:ext cx="137569" cy="187866"/>
            </a:xfrm>
            <a:custGeom>
              <a:avLst/>
              <a:gdLst/>
              <a:ahLst/>
              <a:cxnLst/>
              <a:rect l="l" t="t" r="r" b="b"/>
              <a:pathLst>
                <a:path w="1931" h="2637" extrusionOk="0">
                  <a:moveTo>
                    <a:pt x="1343" y="0"/>
                  </a:moveTo>
                  <a:cubicBezTo>
                    <a:pt x="1131" y="0"/>
                    <a:pt x="950" y="209"/>
                    <a:pt x="840" y="381"/>
                  </a:cubicBezTo>
                  <a:cubicBezTo>
                    <a:pt x="739" y="536"/>
                    <a:pt x="343" y="1324"/>
                    <a:pt x="0" y="1958"/>
                  </a:cubicBezTo>
                  <a:cubicBezTo>
                    <a:pt x="248" y="2144"/>
                    <a:pt x="631" y="2406"/>
                    <a:pt x="1071" y="2637"/>
                  </a:cubicBezTo>
                  <a:cubicBezTo>
                    <a:pt x="1497" y="1912"/>
                    <a:pt x="1931" y="519"/>
                    <a:pt x="1719" y="237"/>
                  </a:cubicBezTo>
                  <a:cubicBezTo>
                    <a:pt x="1589" y="65"/>
                    <a:pt x="1462" y="0"/>
                    <a:pt x="13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2" name="Google Shape;862;p38"/>
            <p:cNvSpPr/>
            <p:nvPr/>
          </p:nvSpPr>
          <p:spPr>
            <a:xfrm>
              <a:off x="5586983" y="3138841"/>
              <a:ext cx="135574" cy="195703"/>
            </a:xfrm>
            <a:custGeom>
              <a:avLst/>
              <a:gdLst/>
              <a:ahLst/>
              <a:cxnLst/>
              <a:rect l="l" t="t" r="r" b="b"/>
              <a:pathLst>
                <a:path w="1903" h="2747" extrusionOk="0">
                  <a:moveTo>
                    <a:pt x="688" y="0"/>
                  </a:moveTo>
                  <a:cubicBezTo>
                    <a:pt x="474" y="0"/>
                    <a:pt x="296" y="145"/>
                    <a:pt x="223" y="558"/>
                  </a:cubicBezTo>
                  <a:cubicBezTo>
                    <a:pt x="1" y="1829"/>
                    <a:pt x="690" y="1880"/>
                    <a:pt x="803" y="1880"/>
                  </a:cubicBezTo>
                  <a:cubicBezTo>
                    <a:pt x="812" y="1880"/>
                    <a:pt x="818" y="1880"/>
                    <a:pt x="818" y="1880"/>
                  </a:cubicBezTo>
                  <a:lnTo>
                    <a:pt x="818" y="1880"/>
                  </a:lnTo>
                  <a:lnTo>
                    <a:pt x="810" y="2746"/>
                  </a:lnTo>
                  <a:lnTo>
                    <a:pt x="1399" y="2743"/>
                  </a:lnTo>
                  <a:lnTo>
                    <a:pt x="1425" y="1860"/>
                  </a:lnTo>
                  <a:lnTo>
                    <a:pt x="1902" y="809"/>
                  </a:lnTo>
                  <a:cubicBezTo>
                    <a:pt x="1902" y="809"/>
                    <a:pt x="1194" y="0"/>
                    <a:pt x="688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3" name="Google Shape;863;p38"/>
            <p:cNvSpPr/>
            <p:nvPr/>
          </p:nvSpPr>
          <p:spPr>
            <a:xfrm>
              <a:off x="5580428" y="3108421"/>
              <a:ext cx="243507" cy="243008"/>
            </a:xfrm>
            <a:custGeom>
              <a:avLst/>
              <a:gdLst/>
              <a:ahLst/>
              <a:cxnLst/>
              <a:rect l="l" t="t" r="r" b="b"/>
              <a:pathLst>
                <a:path w="3418" h="3411" extrusionOk="0">
                  <a:moveTo>
                    <a:pt x="912" y="0"/>
                  </a:moveTo>
                  <a:cubicBezTo>
                    <a:pt x="745" y="0"/>
                    <a:pt x="579" y="41"/>
                    <a:pt x="436" y="139"/>
                  </a:cubicBezTo>
                  <a:cubicBezTo>
                    <a:pt x="3" y="434"/>
                    <a:pt x="0" y="941"/>
                    <a:pt x="289" y="1143"/>
                  </a:cubicBezTo>
                  <a:cubicBezTo>
                    <a:pt x="318" y="1163"/>
                    <a:pt x="352" y="1171"/>
                    <a:pt x="389" y="1171"/>
                  </a:cubicBezTo>
                  <a:cubicBezTo>
                    <a:pt x="566" y="1171"/>
                    <a:pt x="821" y="986"/>
                    <a:pt x="994" y="986"/>
                  </a:cubicBezTo>
                  <a:cubicBezTo>
                    <a:pt x="1026" y="986"/>
                    <a:pt x="1055" y="993"/>
                    <a:pt x="1081" y="1008"/>
                  </a:cubicBezTo>
                  <a:cubicBezTo>
                    <a:pt x="1276" y="1122"/>
                    <a:pt x="1151" y="1380"/>
                    <a:pt x="1262" y="1408"/>
                  </a:cubicBezTo>
                  <a:cubicBezTo>
                    <a:pt x="1269" y="1409"/>
                    <a:pt x="1275" y="1410"/>
                    <a:pt x="1282" y="1410"/>
                  </a:cubicBezTo>
                  <a:cubicBezTo>
                    <a:pt x="1380" y="1410"/>
                    <a:pt x="1452" y="1225"/>
                    <a:pt x="1577" y="1225"/>
                  </a:cubicBezTo>
                  <a:cubicBezTo>
                    <a:pt x="1584" y="1225"/>
                    <a:pt x="1591" y="1225"/>
                    <a:pt x="1598" y="1226"/>
                  </a:cubicBezTo>
                  <a:cubicBezTo>
                    <a:pt x="1745" y="1253"/>
                    <a:pt x="1782" y="1495"/>
                    <a:pt x="1531" y="1626"/>
                  </a:cubicBezTo>
                  <a:cubicBezTo>
                    <a:pt x="1531" y="1626"/>
                    <a:pt x="1037" y="2347"/>
                    <a:pt x="1494" y="3026"/>
                  </a:cubicBezTo>
                  <a:cubicBezTo>
                    <a:pt x="1678" y="3298"/>
                    <a:pt x="1973" y="3411"/>
                    <a:pt x="2271" y="3411"/>
                  </a:cubicBezTo>
                  <a:cubicBezTo>
                    <a:pt x="2713" y="3411"/>
                    <a:pt x="3160" y="3162"/>
                    <a:pt x="3256" y="2810"/>
                  </a:cubicBezTo>
                  <a:cubicBezTo>
                    <a:pt x="3417" y="2223"/>
                    <a:pt x="3189" y="1549"/>
                    <a:pt x="2692" y="1284"/>
                  </a:cubicBezTo>
                  <a:cubicBezTo>
                    <a:pt x="2199" y="1018"/>
                    <a:pt x="1970" y="927"/>
                    <a:pt x="1836" y="508"/>
                  </a:cubicBezTo>
                  <a:cubicBezTo>
                    <a:pt x="1757" y="256"/>
                    <a:pt x="1331" y="0"/>
                    <a:pt x="9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4" name="Google Shape;864;p38"/>
            <p:cNvSpPr/>
            <p:nvPr/>
          </p:nvSpPr>
          <p:spPr>
            <a:xfrm>
              <a:off x="5630369" y="3226540"/>
              <a:ext cx="36690" cy="35550"/>
            </a:xfrm>
            <a:custGeom>
              <a:avLst/>
              <a:gdLst/>
              <a:ahLst/>
              <a:cxnLst/>
              <a:rect l="l" t="t" r="r" b="b"/>
              <a:pathLst>
                <a:path w="515" h="499" extrusionOk="0">
                  <a:moveTo>
                    <a:pt x="259" y="0"/>
                  </a:moveTo>
                  <a:cubicBezTo>
                    <a:pt x="253" y="0"/>
                    <a:pt x="248" y="1"/>
                    <a:pt x="242" y="1"/>
                  </a:cubicBezTo>
                  <a:cubicBezTo>
                    <a:pt x="105" y="8"/>
                    <a:pt x="0" y="125"/>
                    <a:pt x="7" y="263"/>
                  </a:cubicBezTo>
                  <a:cubicBezTo>
                    <a:pt x="17" y="397"/>
                    <a:pt x="128" y="498"/>
                    <a:pt x="257" y="498"/>
                  </a:cubicBezTo>
                  <a:cubicBezTo>
                    <a:pt x="261" y="498"/>
                    <a:pt x="265" y="498"/>
                    <a:pt x="269" y="498"/>
                  </a:cubicBezTo>
                  <a:cubicBezTo>
                    <a:pt x="407" y="492"/>
                    <a:pt x="514" y="374"/>
                    <a:pt x="504" y="236"/>
                  </a:cubicBezTo>
                  <a:cubicBezTo>
                    <a:pt x="497" y="104"/>
                    <a:pt x="389" y="0"/>
                    <a:pt x="259" y="0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5" name="Google Shape;865;p38"/>
            <p:cNvSpPr/>
            <p:nvPr/>
          </p:nvSpPr>
          <p:spPr>
            <a:xfrm>
              <a:off x="5644974" y="3270354"/>
              <a:ext cx="21586" cy="19449"/>
            </a:xfrm>
            <a:custGeom>
              <a:avLst/>
              <a:gdLst/>
              <a:ahLst/>
              <a:cxnLst/>
              <a:rect l="l" t="t" r="r" b="b"/>
              <a:pathLst>
                <a:path w="303" h="273" extrusionOk="0">
                  <a:moveTo>
                    <a:pt x="303" y="1"/>
                  </a:moveTo>
                  <a:lnTo>
                    <a:pt x="303" y="1"/>
                  </a:lnTo>
                  <a:cubicBezTo>
                    <a:pt x="175" y="31"/>
                    <a:pt x="4" y="34"/>
                    <a:pt x="4" y="34"/>
                  </a:cubicBezTo>
                  <a:lnTo>
                    <a:pt x="1" y="269"/>
                  </a:lnTo>
                  <a:lnTo>
                    <a:pt x="4" y="272"/>
                  </a:lnTo>
                  <a:cubicBezTo>
                    <a:pt x="208" y="243"/>
                    <a:pt x="303" y="1"/>
                    <a:pt x="303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6" name="Google Shape;866;p38"/>
            <p:cNvSpPr/>
            <p:nvPr/>
          </p:nvSpPr>
          <p:spPr>
            <a:xfrm>
              <a:off x="6147144" y="3552214"/>
              <a:ext cx="590600" cy="272788"/>
            </a:xfrm>
            <a:custGeom>
              <a:avLst/>
              <a:gdLst/>
              <a:ahLst/>
              <a:cxnLst/>
              <a:rect l="l" t="t" r="r" b="b"/>
              <a:pathLst>
                <a:path w="8290" h="3829" extrusionOk="0">
                  <a:moveTo>
                    <a:pt x="8199" y="92"/>
                  </a:moveTo>
                  <a:lnTo>
                    <a:pt x="8199" y="3738"/>
                  </a:lnTo>
                  <a:lnTo>
                    <a:pt x="92" y="3738"/>
                  </a:lnTo>
                  <a:lnTo>
                    <a:pt x="92" y="92"/>
                  </a:lnTo>
                  <a:close/>
                  <a:moveTo>
                    <a:pt x="1" y="1"/>
                  </a:moveTo>
                  <a:lnTo>
                    <a:pt x="1" y="3828"/>
                  </a:lnTo>
                  <a:lnTo>
                    <a:pt x="8290" y="3828"/>
                  </a:lnTo>
                  <a:lnTo>
                    <a:pt x="829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7" name="Google Shape;867;p38"/>
            <p:cNvSpPr/>
            <p:nvPr/>
          </p:nvSpPr>
          <p:spPr>
            <a:xfrm>
              <a:off x="6215323" y="3606571"/>
              <a:ext cx="184233" cy="24009"/>
            </a:xfrm>
            <a:custGeom>
              <a:avLst/>
              <a:gdLst/>
              <a:ahLst/>
              <a:cxnLst/>
              <a:rect l="l" t="t" r="r" b="b"/>
              <a:pathLst>
                <a:path w="2586" h="337" extrusionOk="0">
                  <a:moveTo>
                    <a:pt x="1" y="0"/>
                  </a:moveTo>
                  <a:lnTo>
                    <a:pt x="1" y="336"/>
                  </a:lnTo>
                  <a:lnTo>
                    <a:pt x="2585" y="336"/>
                  </a:lnTo>
                  <a:lnTo>
                    <a:pt x="258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8" name="Google Shape;868;p38"/>
            <p:cNvSpPr/>
            <p:nvPr/>
          </p:nvSpPr>
          <p:spPr>
            <a:xfrm>
              <a:off x="6212259" y="3670404"/>
              <a:ext cx="466638" cy="6554"/>
            </a:xfrm>
            <a:custGeom>
              <a:avLst/>
              <a:gdLst/>
              <a:ahLst/>
              <a:cxnLst/>
              <a:rect l="l" t="t" r="r" b="b"/>
              <a:pathLst>
                <a:path w="6550" h="92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06" y="91"/>
                  </a:lnTo>
                  <a:cubicBezTo>
                    <a:pt x="6533" y="91"/>
                    <a:pt x="6550" y="71"/>
                    <a:pt x="6550" y="44"/>
                  </a:cubicBezTo>
                  <a:cubicBezTo>
                    <a:pt x="6550" y="21"/>
                    <a:pt x="6533" y="1"/>
                    <a:pt x="6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9" name="Google Shape;869;p38"/>
            <p:cNvSpPr/>
            <p:nvPr/>
          </p:nvSpPr>
          <p:spPr>
            <a:xfrm>
              <a:off x="6212259" y="3713221"/>
              <a:ext cx="466638" cy="6554"/>
            </a:xfrm>
            <a:custGeom>
              <a:avLst/>
              <a:gdLst/>
              <a:ahLst/>
              <a:cxnLst/>
              <a:rect l="l" t="t" r="r" b="b"/>
              <a:pathLst>
                <a:path w="6550" h="92" extrusionOk="0">
                  <a:moveTo>
                    <a:pt x="44" y="0"/>
                  </a:moveTo>
                  <a:cubicBezTo>
                    <a:pt x="20" y="0"/>
                    <a:pt x="0" y="20"/>
                    <a:pt x="0" y="48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06" y="91"/>
                  </a:lnTo>
                  <a:cubicBezTo>
                    <a:pt x="6533" y="91"/>
                    <a:pt x="6550" y="71"/>
                    <a:pt x="6550" y="48"/>
                  </a:cubicBezTo>
                  <a:cubicBezTo>
                    <a:pt x="6550" y="20"/>
                    <a:pt x="6533" y="0"/>
                    <a:pt x="6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0" name="Google Shape;870;p38"/>
            <p:cNvSpPr/>
            <p:nvPr/>
          </p:nvSpPr>
          <p:spPr>
            <a:xfrm>
              <a:off x="6212259" y="3756251"/>
              <a:ext cx="246855" cy="6341"/>
            </a:xfrm>
            <a:custGeom>
              <a:avLst/>
              <a:gdLst/>
              <a:ahLst/>
              <a:cxnLst/>
              <a:rect l="l" t="t" r="r" b="b"/>
              <a:pathLst>
                <a:path w="3465" h="89" extrusionOk="0">
                  <a:moveTo>
                    <a:pt x="44" y="1"/>
                  </a:moveTo>
                  <a:cubicBezTo>
                    <a:pt x="20" y="1"/>
                    <a:pt x="0" y="21"/>
                    <a:pt x="0" y="45"/>
                  </a:cubicBezTo>
                  <a:cubicBezTo>
                    <a:pt x="0" y="68"/>
                    <a:pt x="20" y="88"/>
                    <a:pt x="44" y="88"/>
                  </a:cubicBezTo>
                  <a:lnTo>
                    <a:pt x="3421" y="88"/>
                  </a:lnTo>
                  <a:cubicBezTo>
                    <a:pt x="3445" y="88"/>
                    <a:pt x="3465" y="68"/>
                    <a:pt x="3465" y="45"/>
                  </a:cubicBezTo>
                  <a:cubicBezTo>
                    <a:pt x="3465" y="21"/>
                    <a:pt x="3445" y="1"/>
                    <a:pt x="34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1" name="Google Shape;871;p38"/>
            <p:cNvSpPr/>
            <p:nvPr/>
          </p:nvSpPr>
          <p:spPr>
            <a:xfrm>
              <a:off x="4398160" y="3305762"/>
              <a:ext cx="584117" cy="266304"/>
            </a:xfrm>
            <a:custGeom>
              <a:avLst/>
              <a:gdLst/>
              <a:ahLst/>
              <a:cxnLst/>
              <a:rect l="l" t="t" r="r" b="b"/>
              <a:pathLst>
                <a:path w="8199" h="3738" extrusionOk="0">
                  <a:moveTo>
                    <a:pt x="0" y="0"/>
                  </a:moveTo>
                  <a:lnTo>
                    <a:pt x="0" y="3737"/>
                  </a:lnTo>
                  <a:lnTo>
                    <a:pt x="8199" y="3737"/>
                  </a:lnTo>
                  <a:lnTo>
                    <a:pt x="8199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2" name="Google Shape;872;p38"/>
            <p:cNvSpPr/>
            <p:nvPr/>
          </p:nvSpPr>
          <p:spPr>
            <a:xfrm>
              <a:off x="4395025" y="3302627"/>
              <a:ext cx="590387" cy="272503"/>
            </a:xfrm>
            <a:custGeom>
              <a:avLst/>
              <a:gdLst/>
              <a:ahLst/>
              <a:cxnLst/>
              <a:rect l="l" t="t" r="r" b="b"/>
              <a:pathLst>
                <a:path w="8287" h="3825" extrusionOk="0">
                  <a:moveTo>
                    <a:pt x="8195" y="88"/>
                  </a:moveTo>
                  <a:lnTo>
                    <a:pt x="8195" y="3734"/>
                  </a:lnTo>
                  <a:lnTo>
                    <a:pt x="88" y="3734"/>
                  </a:lnTo>
                  <a:lnTo>
                    <a:pt x="88" y="88"/>
                  </a:lnTo>
                  <a:close/>
                  <a:moveTo>
                    <a:pt x="1" y="1"/>
                  </a:moveTo>
                  <a:lnTo>
                    <a:pt x="1" y="3825"/>
                  </a:lnTo>
                  <a:lnTo>
                    <a:pt x="8286" y="3825"/>
                  </a:lnTo>
                  <a:lnTo>
                    <a:pt x="828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3" name="Google Shape;873;p38"/>
            <p:cNvSpPr/>
            <p:nvPr/>
          </p:nvSpPr>
          <p:spPr>
            <a:xfrm>
              <a:off x="4122381" y="3302627"/>
              <a:ext cx="272716" cy="272503"/>
            </a:xfrm>
            <a:custGeom>
              <a:avLst/>
              <a:gdLst/>
              <a:ahLst/>
              <a:cxnLst/>
              <a:rect l="l" t="t" r="r" b="b"/>
              <a:pathLst>
                <a:path w="3828" h="3825" extrusionOk="0">
                  <a:moveTo>
                    <a:pt x="1" y="1"/>
                  </a:moveTo>
                  <a:lnTo>
                    <a:pt x="1" y="3825"/>
                  </a:lnTo>
                  <a:lnTo>
                    <a:pt x="3828" y="3825"/>
                  </a:lnTo>
                  <a:lnTo>
                    <a:pt x="382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4" name="Google Shape;874;p38"/>
            <p:cNvSpPr/>
            <p:nvPr/>
          </p:nvSpPr>
          <p:spPr>
            <a:xfrm>
              <a:off x="4462991" y="3356700"/>
              <a:ext cx="184162" cy="24222"/>
            </a:xfrm>
            <a:custGeom>
              <a:avLst/>
              <a:gdLst/>
              <a:ahLst/>
              <a:cxnLst/>
              <a:rect l="l" t="t" r="r" b="b"/>
              <a:pathLst>
                <a:path w="2585" h="340" extrusionOk="0">
                  <a:moveTo>
                    <a:pt x="0" y="1"/>
                  </a:moveTo>
                  <a:lnTo>
                    <a:pt x="0" y="340"/>
                  </a:lnTo>
                  <a:lnTo>
                    <a:pt x="2585" y="340"/>
                  </a:lnTo>
                  <a:lnTo>
                    <a:pt x="258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5" name="Google Shape;875;p38"/>
            <p:cNvSpPr/>
            <p:nvPr/>
          </p:nvSpPr>
          <p:spPr>
            <a:xfrm>
              <a:off x="4462991" y="3423952"/>
              <a:ext cx="460654" cy="71"/>
            </a:xfrm>
            <a:custGeom>
              <a:avLst/>
              <a:gdLst/>
              <a:ahLst/>
              <a:cxnLst/>
              <a:rect l="l" t="t" r="r" b="b"/>
              <a:pathLst>
                <a:path w="6466" h="1" extrusionOk="0">
                  <a:moveTo>
                    <a:pt x="0" y="0"/>
                  </a:moveTo>
                  <a:lnTo>
                    <a:pt x="64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6" name="Google Shape;876;p38"/>
            <p:cNvSpPr/>
            <p:nvPr/>
          </p:nvSpPr>
          <p:spPr>
            <a:xfrm>
              <a:off x="4459856" y="3420533"/>
              <a:ext cx="466923" cy="6554"/>
            </a:xfrm>
            <a:custGeom>
              <a:avLst/>
              <a:gdLst/>
              <a:ahLst/>
              <a:cxnLst/>
              <a:rect l="l" t="t" r="r" b="b"/>
              <a:pathLst>
                <a:path w="6554" h="92" extrusionOk="0">
                  <a:moveTo>
                    <a:pt x="44" y="1"/>
                  </a:moveTo>
                  <a:cubicBezTo>
                    <a:pt x="21" y="1"/>
                    <a:pt x="1" y="21"/>
                    <a:pt x="1" y="48"/>
                  </a:cubicBezTo>
                  <a:cubicBezTo>
                    <a:pt x="1" y="72"/>
                    <a:pt x="21" y="92"/>
                    <a:pt x="44" y="92"/>
                  </a:cubicBezTo>
                  <a:lnTo>
                    <a:pt x="6510" y="92"/>
                  </a:lnTo>
                  <a:cubicBezTo>
                    <a:pt x="6533" y="92"/>
                    <a:pt x="6553" y="72"/>
                    <a:pt x="6553" y="48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7" name="Google Shape;877;p38"/>
            <p:cNvSpPr/>
            <p:nvPr/>
          </p:nvSpPr>
          <p:spPr>
            <a:xfrm>
              <a:off x="4462991" y="3466769"/>
              <a:ext cx="460654" cy="71"/>
            </a:xfrm>
            <a:custGeom>
              <a:avLst/>
              <a:gdLst/>
              <a:ahLst/>
              <a:cxnLst/>
              <a:rect l="l" t="t" r="r" b="b"/>
              <a:pathLst>
                <a:path w="6466" h="1" extrusionOk="0">
                  <a:moveTo>
                    <a:pt x="0" y="0"/>
                  </a:moveTo>
                  <a:lnTo>
                    <a:pt x="64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8" name="Google Shape;878;p38"/>
            <p:cNvSpPr/>
            <p:nvPr/>
          </p:nvSpPr>
          <p:spPr>
            <a:xfrm>
              <a:off x="4459856" y="3463563"/>
              <a:ext cx="466923" cy="6341"/>
            </a:xfrm>
            <a:custGeom>
              <a:avLst/>
              <a:gdLst/>
              <a:ahLst/>
              <a:cxnLst/>
              <a:rect l="l" t="t" r="r" b="b"/>
              <a:pathLst>
                <a:path w="6554" h="89" extrusionOk="0">
                  <a:moveTo>
                    <a:pt x="44" y="1"/>
                  </a:moveTo>
                  <a:cubicBezTo>
                    <a:pt x="21" y="1"/>
                    <a:pt x="1" y="21"/>
                    <a:pt x="1" y="45"/>
                  </a:cubicBezTo>
                  <a:cubicBezTo>
                    <a:pt x="1" y="69"/>
                    <a:pt x="21" y="89"/>
                    <a:pt x="44" y="89"/>
                  </a:cubicBezTo>
                  <a:lnTo>
                    <a:pt x="6510" y="89"/>
                  </a:lnTo>
                  <a:cubicBezTo>
                    <a:pt x="6533" y="89"/>
                    <a:pt x="6553" y="69"/>
                    <a:pt x="6553" y="45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9" name="Google Shape;879;p38"/>
            <p:cNvSpPr/>
            <p:nvPr/>
          </p:nvSpPr>
          <p:spPr>
            <a:xfrm>
              <a:off x="4462991" y="3509514"/>
              <a:ext cx="364334" cy="71"/>
            </a:xfrm>
            <a:custGeom>
              <a:avLst/>
              <a:gdLst/>
              <a:ahLst/>
              <a:cxnLst/>
              <a:rect l="l" t="t" r="r" b="b"/>
              <a:pathLst>
                <a:path w="5114" h="1" extrusionOk="0">
                  <a:moveTo>
                    <a:pt x="0" y="1"/>
                  </a:moveTo>
                  <a:lnTo>
                    <a:pt x="511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0" name="Google Shape;880;p38"/>
            <p:cNvSpPr/>
            <p:nvPr/>
          </p:nvSpPr>
          <p:spPr>
            <a:xfrm>
              <a:off x="4459856" y="3506379"/>
              <a:ext cx="370532" cy="6626"/>
            </a:xfrm>
            <a:custGeom>
              <a:avLst/>
              <a:gdLst/>
              <a:ahLst/>
              <a:cxnLst/>
              <a:rect l="l" t="t" r="r" b="b"/>
              <a:pathLst>
                <a:path w="5201" h="93" extrusionOk="0">
                  <a:moveTo>
                    <a:pt x="44" y="1"/>
                  </a:moveTo>
                  <a:cubicBezTo>
                    <a:pt x="21" y="1"/>
                    <a:pt x="1" y="21"/>
                    <a:pt x="1" y="45"/>
                  </a:cubicBezTo>
                  <a:cubicBezTo>
                    <a:pt x="1" y="72"/>
                    <a:pt x="21" y="92"/>
                    <a:pt x="44" y="92"/>
                  </a:cubicBezTo>
                  <a:lnTo>
                    <a:pt x="5157" y="92"/>
                  </a:lnTo>
                  <a:cubicBezTo>
                    <a:pt x="5181" y="92"/>
                    <a:pt x="5201" y="72"/>
                    <a:pt x="5201" y="45"/>
                  </a:cubicBezTo>
                  <a:cubicBezTo>
                    <a:pt x="5201" y="21"/>
                    <a:pt x="5181" y="1"/>
                    <a:pt x="51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81" name="Google Shape;881;p38"/>
            <p:cNvSpPr/>
            <p:nvPr/>
          </p:nvSpPr>
          <p:spPr>
            <a:xfrm>
              <a:off x="4166907" y="3420319"/>
              <a:ext cx="58561" cy="38328"/>
            </a:xfrm>
            <a:custGeom>
              <a:avLst/>
              <a:gdLst/>
              <a:ahLst/>
              <a:cxnLst/>
              <a:rect l="l" t="t" r="r" b="b"/>
              <a:pathLst>
                <a:path w="822" h="538" extrusionOk="0">
                  <a:moveTo>
                    <a:pt x="0" y="0"/>
                  </a:moveTo>
                  <a:lnTo>
                    <a:pt x="151" y="538"/>
                  </a:lnTo>
                  <a:lnTo>
                    <a:pt x="309" y="538"/>
                  </a:lnTo>
                  <a:lnTo>
                    <a:pt x="406" y="115"/>
                  </a:lnTo>
                  <a:lnTo>
                    <a:pt x="409" y="115"/>
                  </a:lnTo>
                  <a:lnTo>
                    <a:pt x="467" y="350"/>
                  </a:lnTo>
                  <a:lnTo>
                    <a:pt x="507" y="538"/>
                  </a:lnTo>
                  <a:lnTo>
                    <a:pt x="668" y="538"/>
                  </a:lnTo>
                  <a:lnTo>
                    <a:pt x="822" y="0"/>
                  </a:lnTo>
                  <a:lnTo>
                    <a:pt x="678" y="0"/>
                  </a:lnTo>
                  <a:lnTo>
                    <a:pt x="614" y="239"/>
                  </a:lnTo>
                  <a:cubicBezTo>
                    <a:pt x="611" y="253"/>
                    <a:pt x="608" y="282"/>
                    <a:pt x="597" y="323"/>
                  </a:cubicBezTo>
                  <a:cubicBezTo>
                    <a:pt x="591" y="363"/>
                    <a:pt x="587" y="394"/>
                    <a:pt x="584" y="417"/>
                  </a:cubicBezTo>
                  <a:lnTo>
                    <a:pt x="580" y="417"/>
                  </a:lnTo>
                  <a:cubicBezTo>
                    <a:pt x="580" y="406"/>
                    <a:pt x="577" y="397"/>
                    <a:pt x="577" y="380"/>
                  </a:cubicBezTo>
                  <a:cubicBezTo>
                    <a:pt x="574" y="366"/>
                    <a:pt x="574" y="350"/>
                    <a:pt x="571" y="336"/>
                  </a:cubicBezTo>
                  <a:cubicBezTo>
                    <a:pt x="567" y="319"/>
                    <a:pt x="564" y="306"/>
                    <a:pt x="560" y="290"/>
                  </a:cubicBezTo>
                  <a:cubicBezTo>
                    <a:pt x="560" y="276"/>
                    <a:pt x="557" y="265"/>
                    <a:pt x="557" y="259"/>
                  </a:cubicBezTo>
                  <a:lnTo>
                    <a:pt x="493" y="0"/>
                  </a:lnTo>
                  <a:lnTo>
                    <a:pt x="332" y="0"/>
                  </a:lnTo>
                  <a:lnTo>
                    <a:pt x="265" y="259"/>
                  </a:lnTo>
                  <a:lnTo>
                    <a:pt x="258" y="299"/>
                  </a:lnTo>
                  <a:cubicBezTo>
                    <a:pt x="248" y="353"/>
                    <a:pt x="242" y="394"/>
                    <a:pt x="242" y="417"/>
                  </a:cubicBezTo>
                  <a:lnTo>
                    <a:pt x="238" y="417"/>
                  </a:lnTo>
                  <a:cubicBezTo>
                    <a:pt x="228" y="340"/>
                    <a:pt x="218" y="282"/>
                    <a:pt x="208" y="23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2" name="Google Shape;882;p38"/>
            <p:cNvSpPr/>
            <p:nvPr/>
          </p:nvSpPr>
          <p:spPr>
            <a:xfrm>
              <a:off x="4233804" y="3420319"/>
              <a:ext cx="58704" cy="38328"/>
            </a:xfrm>
            <a:custGeom>
              <a:avLst/>
              <a:gdLst/>
              <a:ahLst/>
              <a:cxnLst/>
              <a:rect l="l" t="t" r="r" b="b"/>
              <a:pathLst>
                <a:path w="824" h="538" extrusionOk="0">
                  <a:moveTo>
                    <a:pt x="1" y="0"/>
                  </a:moveTo>
                  <a:lnTo>
                    <a:pt x="155" y="538"/>
                  </a:lnTo>
                  <a:lnTo>
                    <a:pt x="313" y="538"/>
                  </a:lnTo>
                  <a:lnTo>
                    <a:pt x="411" y="115"/>
                  </a:lnTo>
                  <a:lnTo>
                    <a:pt x="414" y="115"/>
                  </a:lnTo>
                  <a:lnTo>
                    <a:pt x="471" y="350"/>
                  </a:lnTo>
                  <a:lnTo>
                    <a:pt x="511" y="538"/>
                  </a:lnTo>
                  <a:lnTo>
                    <a:pt x="669" y="538"/>
                  </a:lnTo>
                  <a:lnTo>
                    <a:pt x="823" y="0"/>
                  </a:lnTo>
                  <a:lnTo>
                    <a:pt x="682" y="0"/>
                  </a:lnTo>
                  <a:lnTo>
                    <a:pt x="615" y="239"/>
                  </a:lnTo>
                  <a:cubicBezTo>
                    <a:pt x="615" y="253"/>
                    <a:pt x="608" y="282"/>
                    <a:pt x="602" y="323"/>
                  </a:cubicBezTo>
                  <a:cubicBezTo>
                    <a:pt x="595" y="363"/>
                    <a:pt x="588" y="394"/>
                    <a:pt x="585" y="417"/>
                  </a:cubicBezTo>
                  <a:lnTo>
                    <a:pt x="581" y="417"/>
                  </a:lnTo>
                  <a:cubicBezTo>
                    <a:pt x="581" y="406"/>
                    <a:pt x="581" y="397"/>
                    <a:pt x="578" y="380"/>
                  </a:cubicBezTo>
                  <a:cubicBezTo>
                    <a:pt x="578" y="366"/>
                    <a:pt x="575" y="350"/>
                    <a:pt x="572" y="336"/>
                  </a:cubicBezTo>
                  <a:cubicBezTo>
                    <a:pt x="568" y="319"/>
                    <a:pt x="568" y="306"/>
                    <a:pt x="565" y="290"/>
                  </a:cubicBezTo>
                  <a:cubicBezTo>
                    <a:pt x="561" y="276"/>
                    <a:pt x="558" y="265"/>
                    <a:pt x="558" y="259"/>
                  </a:cubicBezTo>
                  <a:lnTo>
                    <a:pt x="494" y="0"/>
                  </a:lnTo>
                  <a:lnTo>
                    <a:pt x="333" y="0"/>
                  </a:lnTo>
                  <a:lnTo>
                    <a:pt x="266" y="259"/>
                  </a:lnTo>
                  <a:lnTo>
                    <a:pt x="259" y="299"/>
                  </a:lnTo>
                  <a:cubicBezTo>
                    <a:pt x="250" y="353"/>
                    <a:pt x="242" y="394"/>
                    <a:pt x="242" y="417"/>
                  </a:cubicBezTo>
                  <a:lnTo>
                    <a:pt x="239" y="417"/>
                  </a:lnTo>
                  <a:cubicBezTo>
                    <a:pt x="229" y="340"/>
                    <a:pt x="219" y="282"/>
                    <a:pt x="209" y="239"/>
                  </a:cubicBezTo>
                  <a:lnTo>
                    <a:pt x="1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3" name="Google Shape;883;p38"/>
            <p:cNvSpPr/>
            <p:nvPr/>
          </p:nvSpPr>
          <p:spPr>
            <a:xfrm>
              <a:off x="4301057" y="3420319"/>
              <a:ext cx="58633" cy="38328"/>
            </a:xfrm>
            <a:custGeom>
              <a:avLst/>
              <a:gdLst/>
              <a:ahLst/>
              <a:cxnLst/>
              <a:rect l="l" t="t" r="r" b="b"/>
              <a:pathLst>
                <a:path w="823" h="538" extrusionOk="0">
                  <a:moveTo>
                    <a:pt x="0" y="0"/>
                  </a:moveTo>
                  <a:lnTo>
                    <a:pt x="152" y="538"/>
                  </a:lnTo>
                  <a:lnTo>
                    <a:pt x="309" y="538"/>
                  </a:lnTo>
                  <a:lnTo>
                    <a:pt x="406" y="115"/>
                  </a:lnTo>
                  <a:lnTo>
                    <a:pt x="409" y="115"/>
                  </a:lnTo>
                  <a:lnTo>
                    <a:pt x="467" y="350"/>
                  </a:lnTo>
                  <a:lnTo>
                    <a:pt x="507" y="538"/>
                  </a:lnTo>
                  <a:lnTo>
                    <a:pt x="668" y="538"/>
                  </a:lnTo>
                  <a:lnTo>
                    <a:pt x="823" y="0"/>
                  </a:lnTo>
                  <a:lnTo>
                    <a:pt x="678" y="0"/>
                  </a:lnTo>
                  <a:lnTo>
                    <a:pt x="615" y="239"/>
                  </a:lnTo>
                  <a:cubicBezTo>
                    <a:pt x="611" y="253"/>
                    <a:pt x="604" y="282"/>
                    <a:pt x="598" y="323"/>
                  </a:cubicBezTo>
                  <a:cubicBezTo>
                    <a:pt x="591" y="363"/>
                    <a:pt x="584" y="394"/>
                    <a:pt x="584" y="417"/>
                  </a:cubicBezTo>
                  <a:lnTo>
                    <a:pt x="581" y="417"/>
                  </a:lnTo>
                  <a:cubicBezTo>
                    <a:pt x="581" y="406"/>
                    <a:pt x="578" y="397"/>
                    <a:pt x="578" y="380"/>
                  </a:cubicBezTo>
                  <a:cubicBezTo>
                    <a:pt x="575" y="366"/>
                    <a:pt x="571" y="350"/>
                    <a:pt x="571" y="336"/>
                  </a:cubicBezTo>
                  <a:cubicBezTo>
                    <a:pt x="567" y="319"/>
                    <a:pt x="564" y="306"/>
                    <a:pt x="561" y="290"/>
                  </a:cubicBezTo>
                  <a:cubicBezTo>
                    <a:pt x="558" y="276"/>
                    <a:pt x="558" y="265"/>
                    <a:pt x="554" y="259"/>
                  </a:cubicBezTo>
                  <a:lnTo>
                    <a:pt x="494" y="0"/>
                  </a:lnTo>
                  <a:lnTo>
                    <a:pt x="333" y="0"/>
                  </a:lnTo>
                  <a:lnTo>
                    <a:pt x="265" y="259"/>
                  </a:lnTo>
                  <a:lnTo>
                    <a:pt x="255" y="299"/>
                  </a:lnTo>
                  <a:cubicBezTo>
                    <a:pt x="248" y="353"/>
                    <a:pt x="242" y="394"/>
                    <a:pt x="239" y="417"/>
                  </a:cubicBezTo>
                  <a:cubicBezTo>
                    <a:pt x="228" y="340"/>
                    <a:pt x="218" y="282"/>
                    <a:pt x="208" y="23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4" name="Google Shape;884;p38"/>
            <p:cNvSpPr/>
            <p:nvPr/>
          </p:nvSpPr>
          <p:spPr>
            <a:xfrm>
              <a:off x="2763230" y="2508135"/>
              <a:ext cx="590315" cy="272431"/>
            </a:xfrm>
            <a:custGeom>
              <a:avLst/>
              <a:gdLst/>
              <a:ahLst/>
              <a:cxnLst/>
              <a:rect l="l" t="t" r="r" b="b"/>
              <a:pathLst>
                <a:path w="8286" h="3824" extrusionOk="0">
                  <a:moveTo>
                    <a:pt x="8196" y="91"/>
                  </a:moveTo>
                  <a:lnTo>
                    <a:pt x="8196" y="3737"/>
                  </a:lnTo>
                  <a:lnTo>
                    <a:pt x="88" y="3737"/>
                  </a:lnTo>
                  <a:lnTo>
                    <a:pt x="88" y="91"/>
                  </a:lnTo>
                  <a:close/>
                  <a:moveTo>
                    <a:pt x="1" y="1"/>
                  </a:moveTo>
                  <a:lnTo>
                    <a:pt x="1" y="3824"/>
                  </a:lnTo>
                  <a:lnTo>
                    <a:pt x="8286" y="3824"/>
                  </a:lnTo>
                  <a:lnTo>
                    <a:pt x="828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5" name="Google Shape;885;p38"/>
            <p:cNvSpPr/>
            <p:nvPr/>
          </p:nvSpPr>
          <p:spPr>
            <a:xfrm>
              <a:off x="2831124" y="2562422"/>
              <a:ext cx="184233" cy="24009"/>
            </a:xfrm>
            <a:custGeom>
              <a:avLst/>
              <a:gdLst/>
              <a:ahLst/>
              <a:cxnLst/>
              <a:rect l="l" t="t" r="r" b="b"/>
              <a:pathLst>
                <a:path w="2586" h="337" extrusionOk="0">
                  <a:moveTo>
                    <a:pt x="1" y="0"/>
                  </a:moveTo>
                  <a:lnTo>
                    <a:pt x="1" y="336"/>
                  </a:lnTo>
                  <a:lnTo>
                    <a:pt x="2586" y="336"/>
                  </a:lnTo>
                  <a:lnTo>
                    <a:pt x="258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6" name="Google Shape;886;p38"/>
            <p:cNvSpPr/>
            <p:nvPr/>
          </p:nvSpPr>
          <p:spPr>
            <a:xfrm>
              <a:off x="2995112" y="2629389"/>
              <a:ext cx="460725" cy="71"/>
            </a:xfrm>
            <a:custGeom>
              <a:avLst/>
              <a:gdLst/>
              <a:ahLst/>
              <a:cxnLst/>
              <a:rect l="l" t="t" r="r" b="b"/>
              <a:pathLst>
                <a:path w="6467" h="1" extrusionOk="0">
                  <a:moveTo>
                    <a:pt x="1" y="0"/>
                  </a:moveTo>
                  <a:lnTo>
                    <a:pt x="64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7" name="Google Shape;887;p38"/>
            <p:cNvSpPr/>
            <p:nvPr/>
          </p:nvSpPr>
          <p:spPr>
            <a:xfrm>
              <a:off x="2828061" y="2626255"/>
              <a:ext cx="466923" cy="6269"/>
            </a:xfrm>
            <a:custGeom>
              <a:avLst/>
              <a:gdLst/>
              <a:ahLst/>
              <a:cxnLst/>
              <a:rect l="l" t="t" r="r" b="b"/>
              <a:pathLst>
                <a:path w="6554" h="88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lnTo>
                    <a:pt x="6510" y="88"/>
                  </a:lnTo>
                  <a:cubicBezTo>
                    <a:pt x="6533" y="88"/>
                    <a:pt x="6553" y="68"/>
                    <a:pt x="6553" y="44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8" name="Google Shape;888;p38"/>
            <p:cNvSpPr/>
            <p:nvPr/>
          </p:nvSpPr>
          <p:spPr>
            <a:xfrm>
              <a:off x="2995112" y="2672206"/>
              <a:ext cx="460725" cy="71"/>
            </a:xfrm>
            <a:custGeom>
              <a:avLst/>
              <a:gdLst/>
              <a:ahLst/>
              <a:cxnLst/>
              <a:rect l="l" t="t" r="r" b="b"/>
              <a:pathLst>
                <a:path w="6467" h="1" extrusionOk="0">
                  <a:moveTo>
                    <a:pt x="1" y="0"/>
                  </a:moveTo>
                  <a:lnTo>
                    <a:pt x="64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9" name="Google Shape;889;p38"/>
            <p:cNvSpPr/>
            <p:nvPr/>
          </p:nvSpPr>
          <p:spPr>
            <a:xfrm>
              <a:off x="2828061" y="2669071"/>
              <a:ext cx="466923" cy="6554"/>
            </a:xfrm>
            <a:custGeom>
              <a:avLst/>
              <a:gdLst/>
              <a:ahLst/>
              <a:cxnLst/>
              <a:rect l="l" t="t" r="r" b="b"/>
              <a:pathLst>
                <a:path w="6554" h="92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10" y="91"/>
                  </a:lnTo>
                  <a:cubicBezTo>
                    <a:pt x="6533" y="91"/>
                    <a:pt x="6553" y="71"/>
                    <a:pt x="6553" y="44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0" name="Google Shape;890;p38"/>
            <p:cNvSpPr/>
            <p:nvPr/>
          </p:nvSpPr>
          <p:spPr>
            <a:xfrm>
              <a:off x="2995112" y="2715236"/>
              <a:ext cx="364334" cy="71"/>
            </a:xfrm>
            <a:custGeom>
              <a:avLst/>
              <a:gdLst/>
              <a:ahLst/>
              <a:cxnLst/>
              <a:rect l="l" t="t" r="r" b="b"/>
              <a:pathLst>
                <a:path w="5114" h="1" extrusionOk="0">
                  <a:moveTo>
                    <a:pt x="1" y="1"/>
                  </a:moveTo>
                  <a:lnTo>
                    <a:pt x="51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1" name="Google Shape;891;p38"/>
            <p:cNvSpPr/>
            <p:nvPr/>
          </p:nvSpPr>
          <p:spPr>
            <a:xfrm>
              <a:off x="2828061" y="2711888"/>
              <a:ext cx="370532" cy="6554"/>
            </a:xfrm>
            <a:custGeom>
              <a:avLst/>
              <a:gdLst/>
              <a:ahLst/>
              <a:cxnLst/>
              <a:rect l="l" t="t" r="r" b="b"/>
              <a:pathLst>
                <a:path w="5201" h="92" extrusionOk="0">
                  <a:moveTo>
                    <a:pt x="44" y="1"/>
                  </a:moveTo>
                  <a:cubicBezTo>
                    <a:pt x="20" y="1"/>
                    <a:pt x="0" y="21"/>
                    <a:pt x="0" y="48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5157" y="91"/>
                  </a:lnTo>
                  <a:cubicBezTo>
                    <a:pt x="5180" y="91"/>
                    <a:pt x="5200" y="71"/>
                    <a:pt x="5200" y="48"/>
                  </a:cubicBezTo>
                  <a:cubicBezTo>
                    <a:pt x="5200" y="21"/>
                    <a:pt x="5180" y="1"/>
                    <a:pt x="51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892" name="Google Shape;892;p38"/>
          <p:cNvSpPr txBox="1"/>
          <p:nvPr/>
        </p:nvSpPr>
        <p:spPr>
          <a:xfrm>
            <a:off x="1147582" y="4337102"/>
            <a:ext cx="2299833" cy="1136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dirty="0" err="1">
                <a:latin typeface="Bahnschrift" panose="020B0502040204020203" pitchFamily="34" charset="0"/>
              </a:rPr>
              <a:t>Penyelesaian</a:t>
            </a:r>
            <a:r>
              <a:rPr lang="en-US" dirty="0">
                <a:latin typeface="Bahnschrift" panose="020B0502040204020203" pitchFamily="34" charset="0"/>
              </a:rPr>
              <a:t> 100% </a:t>
            </a:r>
            <a:r>
              <a:rPr lang="en-US" dirty="0" err="1">
                <a:latin typeface="Bahnschrift" panose="020B0502040204020203" pitchFamily="34" charset="0"/>
              </a:rPr>
              <a:t>pengaduan</a:t>
            </a:r>
            <a:r>
              <a:rPr lang="en-US" dirty="0">
                <a:latin typeface="Bahnschrift" panose="020B0502040204020203" pitchFamily="34" charset="0"/>
              </a:rPr>
              <a:t> </a:t>
            </a:r>
            <a:r>
              <a:rPr lang="en-US" dirty="0" err="1" smtClean="0">
                <a:latin typeface="Bahnschrift" panose="020B0502040204020203" pitchFamily="34" charset="0"/>
              </a:rPr>
              <a:t>masyarakat</a:t>
            </a:r>
            <a:endParaRPr lang="en-US" dirty="0">
              <a:latin typeface="Bahnschrift" panose="020B0502040204020203" pitchFamily="34" charset="0"/>
            </a:endParaRPr>
          </a:p>
        </p:txBody>
      </p:sp>
      <p:sp>
        <p:nvSpPr>
          <p:cNvPr id="893" name="Google Shape;893;p38"/>
          <p:cNvSpPr txBox="1"/>
          <p:nvPr/>
        </p:nvSpPr>
        <p:spPr>
          <a:xfrm>
            <a:off x="827494" y="4048079"/>
            <a:ext cx="390925" cy="778752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>
              <a:spcAft>
                <a:spcPts val="2133"/>
              </a:spcAft>
            </a:pPr>
            <a:r>
              <a:rPr lang="en" sz="2000" dirty="0" smtClean="0">
                <a:solidFill>
                  <a:srgbClr val="1F1A33"/>
                </a:solidFill>
                <a:latin typeface="Advent Pro SemiBold"/>
                <a:ea typeface="Advent Pro SemiBold"/>
                <a:cs typeface="Advent Pro SemiBold"/>
                <a:sym typeface="Advent Pro SemiBold"/>
              </a:rPr>
              <a:t>1</a:t>
            </a:r>
            <a:endParaRPr sz="2000" dirty="0">
              <a:solidFill>
                <a:srgbClr val="1F1A33"/>
              </a:solidFill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sp>
        <p:nvSpPr>
          <p:cNvPr id="894" name="Google Shape;894;p38"/>
          <p:cNvSpPr txBox="1"/>
          <p:nvPr/>
        </p:nvSpPr>
        <p:spPr>
          <a:xfrm>
            <a:off x="9088350" y="3306440"/>
            <a:ext cx="3059547" cy="1483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spcAft>
                <a:spcPts val="2133"/>
              </a:spcAft>
            </a:pP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Masing-masing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id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Unit Kerja</a:t>
            </a:r>
            <a:r>
              <a:rPr lang="en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menginventarisir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data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Pengaduan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yang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diterima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untuk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memperbaiki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kualitas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pelayanan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publik</a:t>
            </a:r>
            <a:endParaRPr sz="1733" dirty="0">
              <a:latin typeface="Bahnschrift" panose="020B0502040204020203" pitchFamily="34" charset="0"/>
              <a:ea typeface="Roboto Slab Regular"/>
              <a:cs typeface="Roboto Slab Regular"/>
              <a:sym typeface="Roboto Slab Regular"/>
            </a:endParaRPr>
          </a:p>
        </p:txBody>
      </p:sp>
      <p:sp>
        <p:nvSpPr>
          <p:cNvPr id="895" name="Google Shape;895;p38"/>
          <p:cNvSpPr txBox="1"/>
          <p:nvPr/>
        </p:nvSpPr>
        <p:spPr>
          <a:xfrm>
            <a:off x="8612151" y="2917734"/>
            <a:ext cx="371507" cy="753673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>
              <a:spcAft>
                <a:spcPts val="2133"/>
              </a:spcAft>
            </a:pPr>
            <a:r>
              <a:rPr lang="en" sz="2000" dirty="0" smtClean="0">
                <a:latin typeface="Advent Pro SemiBold"/>
                <a:ea typeface="Advent Pro SemiBold"/>
                <a:cs typeface="Advent Pro SemiBold"/>
                <a:sym typeface="Advent Pro SemiBold"/>
              </a:rPr>
              <a:t>3</a:t>
            </a:r>
            <a:endParaRPr sz="2000" dirty="0"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sp>
        <p:nvSpPr>
          <p:cNvPr id="896" name="Google Shape;896;p38"/>
          <p:cNvSpPr txBox="1"/>
          <p:nvPr/>
        </p:nvSpPr>
        <p:spPr>
          <a:xfrm>
            <a:off x="2950373" y="1536929"/>
            <a:ext cx="4574359" cy="1069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/>
            <a:r>
              <a:rPr lang="en-US" sz="2000" dirty="0" err="1">
                <a:latin typeface="Bahnschrift" panose="020B0502040204020203" pitchFamily="34" charset="0"/>
              </a:rPr>
              <a:t>Penyelesaian</a:t>
            </a:r>
            <a:r>
              <a:rPr lang="en-US" sz="2000" dirty="0">
                <a:latin typeface="Bahnschrift" panose="020B0502040204020203" pitchFamily="34" charset="0"/>
              </a:rPr>
              <a:t> </a:t>
            </a:r>
            <a:r>
              <a:rPr lang="en-US" sz="2000" dirty="0" err="1">
                <a:latin typeface="Bahnschrift" panose="020B0502040204020203" pitchFamily="34" charset="0"/>
              </a:rPr>
              <a:t>pengaduan</a:t>
            </a:r>
            <a:r>
              <a:rPr lang="en-US" sz="2000" dirty="0">
                <a:latin typeface="Bahnschrift" panose="020B0502040204020203" pitchFamily="34" charset="0"/>
              </a:rPr>
              <a:t> </a:t>
            </a:r>
            <a:r>
              <a:rPr lang="en-US" sz="2000" dirty="0" err="1">
                <a:latin typeface="Bahnschrift" panose="020B0502040204020203" pitchFamily="34" charset="0"/>
              </a:rPr>
              <a:t>secara</a:t>
            </a:r>
            <a:r>
              <a:rPr lang="en-US" sz="2000" dirty="0">
                <a:latin typeface="Bahnschrift" panose="020B0502040204020203" pitchFamily="34" charset="0"/>
              </a:rPr>
              <a:t> </a:t>
            </a:r>
            <a:r>
              <a:rPr lang="en-US" sz="2000" dirty="0" err="1">
                <a:latin typeface="Bahnschrift" panose="020B0502040204020203" pitchFamily="34" charset="0"/>
              </a:rPr>
              <a:t>cepat</a:t>
            </a:r>
            <a:r>
              <a:rPr lang="en-US" sz="2000" dirty="0">
                <a:latin typeface="Bahnschrift" panose="020B0502040204020203" pitchFamily="34" charset="0"/>
              </a:rPr>
              <a:t>, </a:t>
            </a:r>
            <a:r>
              <a:rPr lang="en-US" sz="2000" dirty="0" err="1">
                <a:latin typeface="Bahnschrift" panose="020B0502040204020203" pitchFamily="34" charset="0"/>
              </a:rPr>
              <a:t>tepat</a:t>
            </a:r>
            <a:r>
              <a:rPr lang="en-US" sz="2000" dirty="0">
                <a:latin typeface="Bahnschrift" panose="020B0502040204020203" pitchFamily="34" charset="0"/>
              </a:rPr>
              <a:t>, </a:t>
            </a:r>
            <a:r>
              <a:rPr lang="en-US" sz="2000" dirty="0" err="1">
                <a:latin typeface="Bahnschrift" panose="020B0502040204020203" pitchFamily="34" charset="0"/>
              </a:rPr>
              <a:t>tertib</a:t>
            </a:r>
            <a:r>
              <a:rPr lang="en-US" sz="2000" dirty="0">
                <a:latin typeface="Bahnschrift" panose="020B0502040204020203" pitchFamily="34" charset="0"/>
              </a:rPr>
              <a:t>, </a:t>
            </a:r>
            <a:r>
              <a:rPr lang="en-US" sz="2000" dirty="0" err="1">
                <a:latin typeface="Bahnschrift" panose="020B0502040204020203" pitchFamily="34" charset="0"/>
              </a:rPr>
              <a:t>tuntas</a:t>
            </a:r>
            <a:r>
              <a:rPr lang="en-US" sz="2000" dirty="0">
                <a:latin typeface="Bahnschrift" panose="020B0502040204020203" pitchFamily="34" charset="0"/>
              </a:rPr>
              <a:t> dan </a:t>
            </a:r>
            <a:r>
              <a:rPr lang="en-US" sz="2000" dirty="0" err="1">
                <a:latin typeface="Bahnschrift" panose="020B0502040204020203" pitchFamily="34" charset="0"/>
              </a:rPr>
              <a:t>dapat</a:t>
            </a:r>
            <a:r>
              <a:rPr lang="en-US" sz="2000" dirty="0">
                <a:latin typeface="Bahnschrift" panose="020B0502040204020203" pitchFamily="34" charset="0"/>
              </a:rPr>
              <a:t> </a:t>
            </a:r>
            <a:r>
              <a:rPr lang="en-US" sz="2000" dirty="0" err="1">
                <a:latin typeface="Bahnschrift" panose="020B0502040204020203" pitchFamily="34" charset="0"/>
              </a:rPr>
              <a:t>dipertanggungjawabkan</a:t>
            </a:r>
            <a:r>
              <a:rPr lang="en-US" sz="2000" dirty="0">
                <a:latin typeface="Bahnschrift" panose="020B0502040204020203" pitchFamily="34" charset="0"/>
              </a:rPr>
              <a:t>.</a:t>
            </a:r>
          </a:p>
        </p:txBody>
      </p:sp>
      <p:sp>
        <p:nvSpPr>
          <p:cNvPr id="897" name="Google Shape;897;p38"/>
          <p:cNvSpPr txBox="1"/>
          <p:nvPr/>
        </p:nvSpPr>
        <p:spPr>
          <a:xfrm>
            <a:off x="2590799" y="1372418"/>
            <a:ext cx="363555" cy="715691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 algn="ctr">
              <a:spcAft>
                <a:spcPts val="2133"/>
              </a:spcAft>
            </a:pPr>
            <a:r>
              <a:rPr lang="en" sz="2000" dirty="0" smtClean="0">
                <a:solidFill>
                  <a:srgbClr val="1F1A33"/>
                </a:solidFill>
                <a:latin typeface="Advent Pro SemiBold"/>
                <a:ea typeface="Advent Pro SemiBold"/>
                <a:cs typeface="Advent Pro SemiBold"/>
                <a:sym typeface="Advent Pro SemiBold"/>
              </a:rPr>
              <a:t>2</a:t>
            </a:r>
            <a:endParaRPr sz="2000" dirty="0">
              <a:solidFill>
                <a:srgbClr val="1F1A33"/>
              </a:solidFill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cxnSp>
        <p:nvCxnSpPr>
          <p:cNvPr id="898" name="Google Shape;898;p38"/>
          <p:cNvCxnSpPr>
            <a:stCxn id="893" idx="3"/>
          </p:cNvCxnSpPr>
          <p:nvPr/>
        </p:nvCxnSpPr>
        <p:spPr>
          <a:xfrm flipV="1">
            <a:off x="1218419" y="3821033"/>
            <a:ext cx="2319601" cy="616422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899" name="Google Shape;899;p38"/>
          <p:cNvCxnSpPr>
            <a:stCxn id="894" idx="1"/>
          </p:cNvCxnSpPr>
          <p:nvPr/>
        </p:nvCxnSpPr>
        <p:spPr>
          <a:xfrm rot="10800000" flipV="1">
            <a:off x="8773950" y="4048079"/>
            <a:ext cx="314400" cy="871960"/>
          </a:xfrm>
          <a:prstGeom prst="bentConnector2">
            <a:avLst/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900" name="Google Shape;900;p38"/>
          <p:cNvCxnSpPr>
            <a:cxnSpLocks/>
            <a:stCxn id="896" idx="2"/>
          </p:cNvCxnSpPr>
          <p:nvPr/>
        </p:nvCxnSpPr>
        <p:spPr>
          <a:xfrm flipH="1">
            <a:off x="4945607" y="2606921"/>
            <a:ext cx="291946" cy="1532808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xmlns="" id="{35DAE7C1-4B7B-44F8-A8A7-3AD61D870AF7}"/>
              </a:ext>
            </a:extLst>
          </p:cNvPr>
          <p:cNvSpPr/>
          <p:nvPr/>
        </p:nvSpPr>
        <p:spPr>
          <a:xfrm>
            <a:off x="330207" y="2260561"/>
            <a:ext cx="2687834" cy="1341960"/>
          </a:xfrm>
          <a:prstGeom prst="ellipse">
            <a:avLst/>
          </a:prstGeom>
          <a:solidFill>
            <a:srgbClr val="C00000"/>
          </a:solidFill>
          <a:ln>
            <a:solidFill>
              <a:srgbClr val="E2A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8F8F8"/>
                </a:solidFill>
                <a:latin typeface="Bahnschrift" panose="020B0502040204020203" pitchFamily="34" charset="0"/>
              </a:rPr>
              <a:t>PIC/Admin </a:t>
            </a:r>
            <a:r>
              <a:rPr lang="en-US" sz="2000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SP4N</a:t>
            </a:r>
            <a:r>
              <a:rPr lang="id-ID" sz="2000" dirty="0">
                <a:solidFill>
                  <a:srgbClr val="F8F8F8"/>
                </a:solidFill>
                <a:latin typeface="Bahnschrift" panose="020B0502040204020203" pitchFamily="34" charset="0"/>
              </a:rPr>
              <a:t>-</a:t>
            </a:r>
            <a:r>
              <a:rPr lang="en-US" sz="2000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LAPOR</a:t>
            </a:r>
            <a:r>
              <a:rPr lang="en-US" sz="2000" dirty="0">
                <a:solidFill>
                  <a:srgbClr val="F8F8F8"/>
                </a:solidFill>
                <a:latin typeface="Bahnschrift" panose="020B0502040204020203" pitchFamily="34" charset="0"/>
              </a:rPr>
              <a:t>!</a:t>
            </a:r>
            <a:endParaRPr lang="en-ID" sz="2000" dirty="0">
              <a:solidFill>
                <a:srgbClr val="F8F8F8"/>
              </a:solidFill>
              <a:latin typeface="Bahnschrift" panose="020B0502040204020203" pitchFamily="34" charset="0"/>
            </a:endParaRPr>
          </a:p>
        </p:txBody>
      </p:sp>
      <p:pic>
        <p:nvPicPr>
          <p:cNvPr id="109" name="Picture 10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62200" cy="1055838"/>
          </a:xfrm>
          <a:prstGeom prst="rect">
            <a:avLst/>
          </a:prstGeom>
        </p:spPr>
      </p:pic>
      <p:sp>
        <p:nvSpPr>
          <p:cNvPr id="110" name="Rectangle 109"/>
          <p:cNvSpPr/>
          <p:nvPr/>
        </p:nvSpPr>
        <p:spPr>
          <a:xfrm>
            <a:off x="2362200" y="0"/>
            <a:ext cx="9829800" cy="1055838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12" name="Text Placeholder 65"/>
          <p:cNvSpPr txBox="1">
            <a:spLocks/>
          </p:cNvSpPr>
          <p:nvPr/>
        </p:nvSpPr>
        <p:spPr>
          <a:xfrm>
            <a:off x="2954355" y="345107"/>
            <a:ext cx="8671255" cy="3887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TINDAK LANJUT YANG DIHARAPKAN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pSp>
        <p:nvGrpSpPr>
          <p:cNvPr id="113" name="Group 112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050464"/>
            <a:ext cx="12192000" cy="45719"/>
            <a:chOff x="-2071734" y="642924"/>
            <a:chExt cx="13535026" cy="111125"/>
          </a:xfrm>
        </p:grpSpPr>
        <p:sp>
          <p:nvSpPr>
            <p:cNvPr id="114" name="Parallelogram 113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115" name="Parallelogram 114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116" name="Parallelogram 115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553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2380734" y="120189"/>
            <a:ext cx="783418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TANTANGAN DAN KEBIJAKAN DALAM PERCEPATAN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INISIATIF TRANFORMASI DIGITAL</a:t>
            </a:r>
            <a:endParaRPr kumimoji="0" lang="en-US" sz="20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Freeform 108">
            <a:extLst>
              <a:ext uri="{FF2B5EF4-FFF2-40B4-BE49-F238E27FC236}">
                <a16:creationId xmlns:a16="http://schemas.microsoft.com/office/drawing/2014/main" xmlns="" id="{6A02011B-41CE-4E20-9214-001F7D847E12}"/>
              </a:ext>
            </a:extLst>
          </p:cNvPr>
          <p:cNvSpPr/>
          <p:nvPr/>
        </p:nvSpPr>
        <p:spPr>
          <a:xfrm>
            <a:off x="359910" y="2537648"/>
            <a:ext cx="393623" cy="32408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0" name="Rounded Rectangle 51">
            <a:extLst>
              <a:ext uri="{FF2B5EF4-FFF2-40B4-BE49-F238E27FC236}">
                <a16:creationId xmlns:a16="http://schemas.microsoft.com/office/drawing/2014/main" xmlns="" id="{B83253D3-E181-4488-9CD9-39D21527F719}"/>
              </a:ext>
            </a:extLst>
          </p:cNvPr>
          <p:cNvSpPr/>
          <p:nvPr/>
        </p:nvSpPr>
        <p:spPr>
          <a:xfrm rot="16200000" flipH="1">
            <a:off x="6801651" y="1603686"/>
            <a:ext cx="388822" cy="823406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3109"/>
            <a:ext cx="12192000" cy="89784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xmlns:lc="http://schemas.openxmlformats.org/drawingml/2006/lockedCanvas" id="{0A378E2A-1BEF-49DC-A66D-34229C90E2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112" y="45839"/>
            <a:ext cx="2113348" cy="852945"/>
          </a:xfrm>
          <a:prstGeom prst="rect">
            <a:avLst/>
          </a:prstGeom>
        </p:spPr>
      </p:pic>
      <p:sp>
        <p:nvSpPr>
          <p:cNvPr id="14" name="Text Placeholder 65"/>
          <p:cNvSpPr>
            <a:spLocks noGrp="1"/>
          </p:cNvSpPr>
          <p:nvPr>
            <p:ph type="body" sz="quarter" idx="10"/>
          </p:nvPr>
        </p:nvSpPr>
        <p:spPr>
          <a:xfrm>
            <a:off x="2024922" y="124190"/>
            <a:ext cx="9660466" cy="72424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d-ID" sz="2100" b="1" dirty="0" smtClean="0"/>
              <a:t>INVENTARISASI LAPORAN BULANAN DITJEN BINA ADWIL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id-ID" sz="2100" b="1" dirty="0" smtClean="0"/>
              <a:t>PADA APLIKASI LAPOR DAN PPID</a:t>
            </a:r>
            <a:endParaRPr lang="id-ID" sz="2100" b="1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073636"/>
              </p:ext>
            </p:extLst>
          </p:nvPr>
        </p:nvGraphicFramePr>
        <p:xfrm>
          <a:off x="133353" y="1783392"/>
          <a:ext cx="11957046" cy="167315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654652"/>
                <a:gridCol w="2117896"/>
                <a:gridCol w="1264263"/>
                <a:gridCol w="1050453"/>
                <a:gridCol w="715796"/>
                <a:gridCol w="1152711"/>
                <a:gridCol w="938901"/>
                <a:gridCol w="790164"/>
                <a:gridCol w="790164"/>
                <a:gridCol w="1686180"/>
                <a:gridCol w="795866"/>
              </a:tblGrid>
              <a:tr h="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No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Uraian Pengaduan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Data Dukung Pengaduan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Pelapor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Tanggal Pengaduan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Subdirektorat </a:t>
                      </a:r>
                      <a:br>
                        <a:rPr lang="id-ID" sz="800" u="none" strike="noStrike" dirty="0">
                          <a:effectLst/>
                        </a:rPr>
                      </a:br>
                      <a:r>
                        <a:rPr lang="id-ID" sz="800" u="none" strike="noStrike" dirty="0">
                          <a:effectLst/>
                        </a:rPr>
                        <a:t>Penaggung Jawab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Status Pengaduan</a:t>
                      </a:r>
                      <a:endParaRPr lang="id-ID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Jawaban Pengaduan</a:t>
                      </a:r>
                      <a:endParaRPr lang="id-ID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Rating Pengaduan 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</a:tr>
              <a:tr h="293245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Ditindaklanjuti (Tanggal)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Proses (Tanggal)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Selesai (Tanggal)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rgbClr val="FFFBE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123407"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 anchor="ctr">
                    <a:solidFill>
                      <a:schemeClr val="bg1"/>
                    </a:solidFill>
                  </a:tcPr>
                </a:tc>
              </a:tr>
              <a:tr h="244371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</a:tr>
              <a:tr h="244371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</a:tr>
              <a:tr h="244371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</a:tr>
              <a:tr h="244371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465" marR="6465" marT="6465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 Placeholder 2"/>
          <p:cNvSpPr txBox="1">
            <a:spLocks/>
          </p:cNvSpPr>
          <p:nvPr/>
        </p:nvSpPr>
        <p:spPr>
          <a:xfrm>
            <a:off x="118539" y="1310783"/>
            <a:ext cx="11986216" cy="23035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d-ID" sz="1400" b="1" dirty="0" smtClean="0">
                <a:solidFill>
                  <a:srgbClr val="C00000"/>
                </a:solidFill>
              </a:rPr>
              <a:t>LAPOR</a:t>
            </a:r>
            <a:endParaRPr lang="id-ID" sz="1400" b="1" dirty="0">
              <a:solidFill>
                <a:srgbClr val="C00000"/>
              </a:solidFill>
            </a:endParaRPr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118539" y="1541140"/>
            <a:ext cx="11986216" cy="21336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d-ID" sz="1400" b="1" dirty="0" smtClean="0">
                <a:solidFill>
                  <a:srgbClr val="C00000"/>
                </a:solidFill>
              </a:rPr>
              <a:t>Periode Bulan : ......................  2020</a:t>
            </a:r>
            <a:endParaRPr lang="id-ID" sz="1400" b="1" dirty="0">
              <a:solidFill>
                <a:srgbClr val="C00000"/>
              </a:solidFill>
            </a:endParaRPr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142797" y="3981798"/>
            <a:ext cx="11961958" cy="23035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d-ID" sz="1400" b="1" dirty="0" smtClean="0">
                <a:solidFill>
                  <a:srgbClr val="C00000"/>
                </a:solidFill>
              </a:rPr>
              <a:t>PPID</a:t>
            </a:r>
            <a:endParaRPr lang="id-ID" sz="1400" b="1" dirty="0">
              <a:solidFill>
                <a:srgbClr val="C00000"/>
              </a:solidFill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142797" y="4212153"/>
            <a:ext cx="11961958" cy="21336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d-ID" sz="1400" b="1" dirty="0" smtClean="0">
                <a:solidFill>
                  <a:srgbClr val="C00000"/>
                </a:solidFill>
              </a:rPr>
              <a:t>Periode Bulan : ......................  2020</a:t>
            </a:r>
            <a:endParaRPr lang="id-ID" sz="1400" b="1" dirty="0">
              <a:solidFill>
                <a:srgbClr val="C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489008"/>
              </p:ext>
            </p:extLst>
          </p:nvPr>
        </p:nvGraphicFramePr>
        <p:xfrm>
          <a:off x="160869" y="4450914"/>
          <a:ext cx="11943885" cy="179389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618064"/>
                <a:gridCol w="2140277"/>
                <a:gridCol w="1214027"/>
                <a:gridCol w="1073763"/>
                <a:gridCol w="711572"/>
                <a:gridCol w="1151095"/>
                <a:gridCol w="857406"/>
                <a:gridCol w="758767"/>
                <a:gridCol w="881493"/>
                <a:gridCol w="1734021"/>
                <a:gridCol w="803400"/>
              </a:tblGrid>
              <a:tr h="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No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Uraian Permohonan </a:t>
                      </a:r>
                      <a:br>
                        <a:rPr lang="id-ID" sz="800" u="none" strike="noStrike" dirty="0">
                          <a:effectLst/>
                        </a:rPr>
                      </a:br>
                      <a:r>
                        <a:rPr lang="id-ID" sz="800" u="none" strike="noStrike" dirty="0">
                          <a:effectLst/>
                        </a:rPr>
                        <a:t>Informasi Publik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Data Dukung 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Pelapor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Tanggal Permohonan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Subdirektorat </a:t>
                      </a:r>
                      <a:br>
                        <a:rPr lang="id-ID" sz="800" u="none" strike="noStrike" dirty="0">
                          <a:effectLst/>
                        </a:rPr>
                      </a:br>
                      <a:r>
                        <a:rPr lang="id-ID" sz="800" u="none" strike="noStrike" dirty="0">
                          <a:effectLst/>
                        </a:rPr>
                        <a:t>Penaggung Jawab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Status Permohonan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Jawaban Permohonan </a:t>
                      </a:r>
                      <a:br>
                        <a:rPr lang="id-ID" sz="800" u="none" strike="noStrike">
                          <a:effectLst/>
                        </a:rPr>
                      </a:br>
                      <a:r>
                        <a:rPr lang="id-ID" sz="800" u="none" strike="noStrike">
                          <a:effectLst/>
                        </a:rPr>
                        <a:t>Informasi Publik</a:t>
                      </a:r>
                      <a:endParaRPr lang="id-ID" sz="8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Rating Penyelesaian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</a:tr>
              <a:tr h="297611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Ditindaklanjuti (Tanggal)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Proses (Tanggal)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 dirty="0">
                          <a:effectLst/>
                        </a:rPr>
                        <a:t>Selesai (Tanggal)</a:t>
                      </a:r>
                      <a:endParaRPr lang="id-ID" sz="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rgbClr val="FFF7D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</a:tr>
              <a:tr h="125245"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1" i="1" u="none" strike="noStrike" dirty="0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1" i="1" u="none" strike="noStrike">
                        <a:solidFill>
                          <a:srgbClr val="FFFFFF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 anchor="ctr">
                    <a:solidFill>
                      <a:schemeClr val="bg1"/>
                    </a:solidFill>
                  </a:tcPr>
                </a:tc>
              </a:tr>
              <a:tr h="248009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</a:tr>
              <a:tr h="248009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</a:tr>
              <a:tr h="248009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</a:tr>
              <a:tr h="248009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</a:tr>
              <a:tr h="248009"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>
                          <a:effectLst/>
                        </a:rPr>
                        <a:t> </a:t>
                      </a:r>
                      <a:endParaRPr lang="id-ID" sz="8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800" u="none" strike="noStrike" dirty="0">
                          <a:effectLst/>
                        </a:rPr>
                        <a:t> </a:t>
                      </a:r>
                      <a:endParaRPr lang="id-ID" sz="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00" marR="6200" marT="620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47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">
            <a:extLst>
              <a:ext uri="{FF2B5EF4-FFF2-40B4-BE49-F238E27FC236}">
                <a16:creationId xmlns:a16="http://schemas.microsoft.com/office/drawing/2014/main" xmlns="" id="{F1B807FF-6DA4-429D-AD0B-DD5A0DBF371A}"/>
              </a:ext>
            </a:extLst>
          </p:cNvPr>
          <p:cNvSpPr/>
          <p:nvPr/>
        </p:nvSpPr>
        <p:spPr>
          <a:xfrm>
            <a:off x="4561858" y="2668556"/>
            <a:ext cx="3044834" cy="273748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solidFill>
                  <a:srgbClr val="C00000"/>
                </a:solidFill>
                <a:latin typeface="+mj-lt"/>
              </a:rPr>
              <a:t>STRATEGI</a:t>
            </a:r>
          </a:p>
          <a:p>
            <a:pPr algn="ctr"/>
            <a:r>
              <a:rPr lang="id-ID" sz="2400" b="1" dirty="0" smtClean="0">
                <a:solidFill>
                  <a:srgbClr val="C00000"/>
                </a:solidFill>
                <a:latin typeface="+mj-lt"/>
              </a:rPr>
              <a:t> </a:t>
            </a:r>
          </a:p>
          <a:p>
            <a:pPr algn="ctr"/>
            <a:r>
              <a:rPr lang="id-ID" sz="2200" b="1" dirty="0" smtClean="0">
                <a:solidFill>
                  <a:srgbClr val="002060"/>
                </a:solidFill>
                <a:latin typeface="+mj-lt"/>
              </a:rPr>
              <a:t>LANGKAH-LANGKAH ATAU PERBAIKAN KEBIJAKAN DITJEN ADWIL</a:t>
            </a:r>
            <a:endParaRPr lang="en-US" sz="2200" b="1" dirty="0">
              <a:solidFill>
                <a:srgbClr val="002060"/>
              </a:solidFill>
              <a:latin typeface="+mj-lt"/>
            </a:endParaRPr>
          </a:p>
          <a:p>
            <a:pPr algn="ctr"/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1676C66-9626-43BD-8E57-5E89DB6A6E4D}"/>
              </a:ext>
            </a:extLst>
          </p:cNvPr>
          <p:cNvGrpSpPr/>
          <p:nvPr/>
        </p:nvGrpSpPr>
        <p:grpSpPr>
          <a:xfrm>
            <a:off x="3924704" y="2102882"/>
            <a:ext cx="1418150" cy="1419242"/>
            <a:chOff x="1574372" y="2420888"/>
            <a:chExt cx="1557468" cy="1549192"/>
          </a:xfrm>
          <a:solidFill>
            <a:srgbClr val="92D05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" name="Block Arc 8">
              <a:extLst>
                <a:ext uri="{FF2B5EF4-FFF2-40B4-BE49-F238E27FC236}">
                  <a16:creationId xmlns:a16="http://schemas.microsoft.com/office/drawing/2014/main" xmlns="" id="{9569B0BD-348E-4575-95AC-D367AFAFFD78}"/>
                </a:ext>
              </a:extLst>
            </p:cNvPr>
            <p:cNvSpPr/>
            <p:nvPr/>
          </p:nvSpPr>
          <p:spPr>
            <a:xfrm>
              <a:off x="1574372" y="2420888"/>
              <a:ext cx="1386744" cy="1386744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FB6E49ED-D0E4-4682-BEC5-36D9750DE227}"/>
                </a:ext>
              </a:extLst>
            </p:cNvPr>
            <p:cNvSpPr/>
            <p:nvPr/>
          </p:nvSpPr>
          <p:spPr>
            <a:xfrm>
              <a:off x="2267744" y="2420888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BEF8103F-06FA-4F78-8835-232E8132E753}"/>
                </a:ext>
              </a:extLst>
            </p:cNvPr>
            <p:cNvSpPr/>
            <p:nvPr/>
          </p:nvSpPr>
          <p:spPr>
            <a:xfrm rot="5400000">
              <a:off x="1358324" y="3322032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8ECD888-F736-437B-A38C-9BD65ACAAD8C}"/>
              </a:ext>
            </a:extLst>
          </p:cNvPr>
          <p:cNvGrpSpPr/>
          <p:nvPr/>
        </p:nvGrpSpPr>
        <p:grpSpPr>
          <a:xfrm flipH="1">
            <a:off x="6816080" y="2102882"/>
            <a:ext cx="1418150" cy="1419242"/>
            <a:chOff x="1480223" y="2420888"/>
            <a:chExt cx="1557468" cy="1549192"/>
          </a:xfrm>
          <a:solidFill>
            <a:srgbClr val="C000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" name="Block Arc 12">
              <a:extLst>
                <a:ext uri="{FF2B5EF4-FFF2-40B4-BE49-F238E27FC236}">
                  <a16:creationId xmlns:a16="http://schemas.microsoft.com/office/drawing/2014/main" xmlns="" id="{D3C60B9F-62CE-4795-9DEE-AA8BE729835A}"/>
                </a:ext>
              </a:extLst>
            </p:cNvPr>
            <p:cNvSpPr/>
            <p:nvPr/>
          </p:nvSpPr>
          <p:spPr>
            <a:xfrm>
              <a:off x="1480223" y="2420888"/>
              <a:ext cx="1386746" cy="1386745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C17D691E-DFCB-4E06-9D5D-9C8D20809C8D}"/>
                </a:ext>
              </a:extLst>
            </p:cNvPr>
            <p:cNvSpPr/>
            <p:nvPr/>
          </p:nvSpPr>
          <p:spPr>
            <a:xfrm>
              <a:off x="2173595" y="2420888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3BCDE7CC-D65E-434A-BA00-F7D037C4DBDC}"/>
                </a:ext>
              </a:extLst>
            </p:cNvPr>
            <p:cNvSpPr/>
            <p:nvPr/>
          </p:nvSpPr>
          <p:spPr>
            <a:xfrm rot="5400000">
              <a:off x="1264182" y="3322032"/>
              <a:ext cx="864097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6AF99D6D-9C52-4DD3-AC3C-73EBCE7BD0F9}"/>
              </a:ext>
            </a:extLst>
          </p:cNvPr>
          <p:cNvGrpSpPr/>
          <p:nvPr/>
        </p:nvGrpSpPr>
        <p:grpSpPr>
          <a:xfrm rot="16200000">
            <a:off x="3925250" y="4510232"/>
            <a:ext cx="1418150" cy="1419242"/>
            <a:chOff x="1574372" y="2420888"/>
            <a:chExt cx="1557468" cy="1549192"/>
          </a:xfrm>
          <a:solidFill>
            <a:schemeClr val="accent2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7" name="Block Arc 16">
              <a:extLst>
                <a:ext uri="{FF2B5EF4-FFF2-40B4-BE49-F238E27FC236}">
                  <a16:creationId xmlns:a16="http://schemas.microsoft.com/office/drawing/2014/main" xmlns="" id="{12B06DE7-3CFF-4E57-93DE-0D78094F6EC2}"/>
                </a:ext>
              </a:extLst>
            </p:cNvPr>
            <p:cNvSpPr/>
            <p:nvPr/>
          </p:nvSpPr>
          <p:spPr>
            <a:xfrm>
              <a:off x="1574372" y="2420888"/>
              <a:ext cx="1386744" cy="1386744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8A66EA25-84A3-4649-80DB-AD671AB47703}"/>
                </a:ext>
              </a:extLst>
            </p:cNvPr>
            <p:cNvSpPr/>
            <p:nvPr/>
          </p:nvSpPr>
          <p:spPr>
            <a:xfrm>
              <a:off x="2267744" y="2420888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6111D2E-3435-4C53-92A8-913E0693BEF6}"/>
                </a:ext>
              </a:extLst>
            </p:cNvPr>
            <p:cNvSpPr/>
            <p:nvPr/>
          </p:nvSpPr>
          <p:spPr>
            <a:xfrm rot="5400000">
              <a:off x="1358324" y="3322032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4D2DBEB6-EAA5-4747-B091-EE05452244DF}"/>
              </a:ext>
            </a:extLst>
          </p:cNvPr>
          <p:cNvGrpSpPr/>
          <p:nvPr/>
        </p:nvGrpSpPr>
        <p:grpSpPr>
          <a:xfrm rot="5400000" flipH="1">
            <a:off x="6818441" y="4515002"/>
            <a:ext cx="1418152" cy="1409719"/>
            <a:chOff x="1574370" y="2327313"/>
            <a:chExt cx="1557470" cy="1538797"/>
          </a:xfrm>
          <a:solidFill>
            <a:schemeClr val="accent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1" name="Block Arc 20">
              <a:extLst>
                <a:ext uri="{FF2B5EF4-FFF2-40B4-BE49-F238E27FC236}">
                  <a16:creationId xmlns:a16="http://schemas.microsoft.com/office/drawing/2014/main" xmlns="" id="{33106CEC-4AB7-4F9E-816E-7AF89EBE509E}"/>
                </a:ext>
              </a:extLst>
            </p:cNvPr>
            <p:cNvSpPr/>
            <p:nvPr/>
          </p:nvSpPr>
          <p:spPr>
            <a:xfrm>
              <a:off x="1574372" y="2327313"/>
              <a:ext cx="1386745" cy="1386744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5ACFEA24-704D-4F48-8A6F-E32BED03C541}"/>
                </a:ext>
              </a:extLst>
            </p:cNvPr>
            <p:cNvSpPr/>
            <p:nvPr/>
          </p:nvSpPr>
          <p:spPr>
            <a:xfrm>
              <a:off x="2267744" y="2327314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177B7AC7-679F-4500-9C88-ED2AB4F0F15D}"/>
                </a:ext>
              </a:extLst>
            </p:cNvPr>
            <p:cNvSpPr/>
            <p:nvPr/>
          </p:nvSpPr>
          <p:spPr>
            <a:xfrm rot="5400000">
              <a:off x="1358321" y="3218061"/>
              <a:ext cx="864098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pic>
        <p:nvPicPr>
          <p:cNvPr id="24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420ADEA4-7DD0-4151-9546-BA5924891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42112" y="2224006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14F89994-2651-4FC3-B743-886D578F1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910" y="3437745"/>
            <a:ext cx="618946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B5EE95A3-A2B6-492D-B7F2-0BAFCBED5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03954" y="4423490"/>
            <a:ext cx="618946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893482EE-AF19-452C-A887-A9A7E1D57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03655" y="5644961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66318AAA-12B0-4046-8C05-7849BC1E1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42112" y="5668667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0AEA772E-C9D3-48F4-8C9B-996AFFB5A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03655" y="2188054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B65093A1-2E43-4E8A-886F-72BF33E62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022" y="3452173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7116EE51-0312-40A6-AF6F-679F36A99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715065" y="4437918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Rectangle 7">
            <a:extLst>
              <a:ext uri="{FF2B5EF4-FFF2-40B4-BE49-F238E27FC236}">
                <a16:creationId xmlns:a16="http://schemas.microsoft.com/office/drawing/2014/main" xmlns="" id="{A2454068-D6A0-42C7-BCE1-D03833DCF2E4}"/>
              </a:ext>
            </a:extLst>
          </p:cNvPr>
          <p:cNvSpPr/>
          <p:nvPr/>
        </p:nvSpPr>
        <p:spPr>
          <a:xfrm>
            <a:off x="3924703" y="3739238"/>
            <a:ext cx="471567" cy="47156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4" name="Freeform 108">
            <a:extLst>
              <a:ext uri="{FF2B5EF4-FFF2-40B4-BE49-F238E27FC236}">
                <a16:creationId xmlns:a16="http://schemas.microsoft.com/office/drawing/2014/main" xmlns="" id="{6A02011B-41CE-4E20-9214-001F7D847E12}"/>
              </a:ext>
            </a:extLst>
          </p:cNvPr>
          <p:cNvSpPr/>
          <p:nvPr/>
        </p:nvSpPr>
        <p:spPr>
          <a:xfrm>
            <a:off x="5832223" y="1968801"/>
            <a:ext cx="501857" cy="554554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5" name="Block Arc 14">
            <a:extLst>
              <a:ext uri="{FF2B5EF4-FFF2-40B4-BE49-F238E27FC236}">
                <a16:creationId xmlns:a16="http://schemas.microsoft.com/office/drawing/2014/main" xmlns="" id="{F84CC100-88A8-4E3E-8091-D49E44C308ED}"/>
              </a:ext>
            </a:extLst>
          </p:cNvPr>
          <p:cNvSpPr/>
          <p:nvPr/>
        </p:nvSpPr>
        <p:spPr>
          <a:xfrm rot="16200000">
            <a:off x="7772467" y="3735883"/>
            <a:ext cx="567400" cy="567774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6" name="Rounded Rectangle 51">
            <a:extLst>
              <a:ext uri="{FF2B5EF4-FFF2-40B4-BE49-F238E27FC236}">
                <a16:creationId xmlns:a16="http://schemas.microsoft.com/office/drawing/2014/main" xmlns="" id="{B83253D3-E181-4488-9CD9-39D21527F719}"/>
              </a:ext>
            </a:extLst>
          </p:cNvPr>
          <p:cNvSpPr/>
          <p:nvPr/>
        </p:nvSpPr>
        <p:spPr>
          <a:xfrm rot="16200000" flipH="1">
            <a:off x="5815764" y="5510265"/>
            <a:ext cx="541566" cy="510026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8386" y="2051030"/>
            <a:ext cx="227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68253" y="4642684"/>
            <a:ext cx="30867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/>
              <a:t>Menyampaikan Hasil Monitoring dan Evaluasi Layanan Pengaduan dan Informasi Publik </a:t>
            </a:r>
            <a:r>
              <a:rPr lang="id-ID" sz="1200" dirty="0" smtClean="0"/>
              <a:t>Bulan kepada seluruh  Unit Kerja untuk dicermati sebagai bahan perbaikan.</a:t>
            </a:r>
            <a:endParaRPr lang="ko-KR" altLang="en-US" sz="1200" dirty="0"/>
          </a:p>
        </p:txBody>
      </p:sp>
      <p:sp>
        <p:nvSpPr>
          <p:cNvPr id="64" name="Rectangle 63"/>
          <p:cNvSpPr/>
          <p:nvPr/>
        </p:nvSpPr>
        <p:spPr>
          <a:xfrm>
            <a:off x="8411698" y="4710023"/>
            <a:ext cx="322540" cy="328803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5" name="TextBox 64"/>
          <p:cNvSpPr txBox="1"/>
          <p:nvPr/>
        </p:nvSpPr>
        <p:spPr>
          <a:xfrm>
            <a:off x="8419724" y="4690715"/>
            <a:ext cx="227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 smtClean="0">
                <a:solidFill>
                  <a:schemeClr val="bg1"/>
                </a:solidFill>
              </a:rPr>
              <a:t>44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68051" y="5688604"/>
            <a:ext cx="31036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id-ID" sz="1200" dirty="0" smtClean="0"/>
              <a:t>Melakukan pemantauan </a:t>
            </a:r>
            <a:r>
              <a:rPr lang="en-US" sz="1200" dirty="0" err="1" smtClean="0"/>
              <a:t>setiap</a:t>
            </a:r>
            <a:r>
              <a:rPr lang="en-US" sz="1200" dirty="0" smtClean="0"/>
              <a:t> </a:t>
            </a:r>
            <a:r>
              <a:rPr lang="en-US" sz="1200" dirty="0" err="1"/>
              <a:t>hari</a:t>
            </a:r>
            <a:r>
              <a:rPr lang="en-US" sz="1200" dirty="0"/>
              <a:t> </a:t>
            </a:r>
            <a:r>
              <a:rPr lang="id-ID" sz="1200" dirty="0" smtClean="0"/>
              <a:t>pada </a:t>
            </a:r>
            <a:r>
              <a:rPr lang="en-US" sz="1200" dirty="0" err="1" smtClean="0"/>
              <a:t>Aplikasi</a:t>
            </a:r>
            <a:r>
              <a:rPr lang="en-US" sz="1200" dirty="0" smtClean="0"/>
              <a:t> </a:t>
            </a:r>
            <a:r>
              <a:rPr lang="en-US" sz="1200" dirty="0"/>
              <a:t>LAPOR </a:t>
            </a:r>
            <a:r>
              <a:rPr lang="en-US" sz="1200" dirty="0" err="1"/>
              <a:t>untuk</a:t>
            </a:r>
            <a:r>
              <a:rPr lang="en-US" sz="1200" dirty="0"/>
              <a:t> </a:t>
            </a:r>
            <a:r>
              <a:rPr lang="id-ID" sz="1200" dirty="0" smtClean="0"/>
              <a:t>melihat </a:t>
            </a:r>
            <a:r>
              <a:rPr lang="en-US" sz="1200" dirty="0" err="1" smtClean="0"/>
              <a:t>apakah</a:t>
            </a:r>
            <a:r>
              <a:rPr lang="en-US" sz="1200" dirty="0" smtClean="0"/>
              <a:t> </a:t>
            </a:r>
            <a:r>
              <a:rPr lang="en-US" sz="1200" dirty="0" err="1"/>
              <a:t>ada</a:t>
            </a:r>
            <a:r>
              <a:rPr lang="en-US" sz="1200" dirty="0"/>
              <a:t> </a:t>
            </a:r>
            <a:r>
              <a:rPr lang="en-US" sz="1200" dirty="0" err="1"/>
              <a:t>pengaduan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untuk</a:t>
            </a:r>
            <a:r>
              <a:rPr lang="en-US" sz="1200" dirty="0"/>
              <a:t> </a:t>
            </a:r>
            <a:r>
              <a:rPr lang="en-US" sz="1200" dirty="0" err="1"/>
              <a:t>selanjutnya</a:t>
            </a:r>
            <a:r>
              <a:rPr lang="en-US" sz="1200" dirty="0"/>
              <a:t> </a:t>
            </a:r>
            <a:r>
              <a:rPr lang="en-US" sz="1200" dirty="0" err="1" smtClean="0"/>
              <a:t>diteruskan</a:t>
            </a:r>
            <a:r>
              <a:rPr lang="en-US" sz="1200" dirty="0" smtClean="0"/>
              <a:t> </a:t>
            </a:r>
            <a:r>
              <a:rPr lang="en-US" sz="1200" dirty="0" err="1"/>
              <a:t>kepada</a:t>
            </a:r>
            <a:r>
              <a:rPr lang="en-US" sz="1200" dirty="0"/>
              <a:t> </a:t>
            </a:r>
            <a:r>
              <a:rPr lang="id-ID" sz="1200" dirty="0" smtClean="0"/>
              <a:t>Subd</a:t>
            </a:r>
            <a:r>
              <a:rPr lang="en-US" sz="1200" dirty="0" err="1" smtClean="0"/>
              <a:t>irektorat</a:t>
            </a:r>
            <a:r>
              <a:rPr lang="en-US" sz="1200" dirty="0" smtClean="0"/>
              <a:t> </a:t>
            </a:r>
            <a:r>
              <a:rPr lang="en-US" sz="1200" dirty="0" err="1"/>
              <a:t>Teknis</a:t>
            </a:r>
            <a:r>
              <a:rPr lang="en-US" sz="1200" dirty="0"/>
              <a:t> </a:t>
            </a:r>
            <a:r>
              <a:rPr lang="id-ID" sz="1200" dirty="0" smtClean="0"/>
              <a:t>untuk diproses dan</a:t>
            </a:r>
            <a:r>
              <a:rPr lang="en-US" sz="1200" dirty="0" smtClean="0"/>
              <a:t> </a:t>
            </a:r>
            <a:r>
              <a:rPr lang="en-US" sz="1200" dirty="0" err="1"/>
              <a:t>ditindaklanjuti</a:t>
            </a:r>
            <a:r>
              <a:rPr lang="en-US" sz="1200" dirty="0"/>
              <a:t>.</a:t>
            </a:r>
            <a:endParaRPr lang="id-ID" sz="1200" dirty="0"/>
          </a:p>
        </p:txBody>
      </p:sp>
      <p:sp>
        <p:nvSpPr>
          <p:cNvPr id="67" name="Rectangle 66"/>
          <p:cNvSpPr/>
          <p:nvPr/>
        </p:nvSpPr>
        <p:spPr>
          <a:xfrm>
            <a:off x="8436897" y="5747476"/>
            <a:ext cx="322540" cy="328803"/>
          </a:xfrm>
          <a:prstGeom prst="rect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000"/>
          </a:p>
        </p:txBody>
      </p:sp>
      <p:sp>
        <p:nvSpPr>
          <p:cNvPr id="68" name="TextBox 67"/>
          <p:cNvSpPr txBox="1"/>
          <p:nvPr/>
        </p:nvSpPr>
        <p:spPr>
          <a:xfrm>
            <a:off x="8444923" y="5728168"/>
            <a:ext cx="227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 smtClean="0">
                <a:solidFill>
                  <a:schemeClr val="bg1"/>
                </a:solidFill>
              </a:rPr>
              <a:t>5</a:t>
            </a:r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26840" y="3897044"/>
            <a:ext cx="3178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Membentuk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memetakan</a:t>
            </a:r>
            <a:r>
              <a:rPr lang="en-US" sz="1200" dirty="0"/>
              <a:t> TIM </a:t>
            </a:r>
            <a:r>
              <a:rPr lang="en-US" sz="1200" dirty="0" err="1"/>
              <a:t>Penanggung</a:t>
            </a:r>
            <a:r>
              <a:rPr lang="en-US" sz="1200" dirty="0"/>
              <a:t> </a:t>
            </a:r>
            <a:r>
              <a:rPr lang="en-US" sz="1200" dirty="0" err="1"/>
              <a:t>jawab</a:t>
            </a:r>
            <a:r>
              <a:rPr lang="en-US" sz="1200" dirty="0"/>
              <a:t> </a:t>
            </a:r>
            <a:r>
              <a:rPr lang="en-US" sz="1200" dirty="0" err="1"/>
              <a:t>Aplikasi</a:t>
            </a:r>
            <a:r>
              <a:rPr lang="en-US" sz="1200" dirty="0"/>
              <a:t> </a:t>
            </a:r>
            <a:r>
              <a:rPr lang="en-US" sz="1200" dirty="0" err="1"/>
              <a:t>Lapor</a:t>
            </a:r>
            <a:r>
              <a:rPr lang="en-US" sz="1200" dirty="0"/>
              <a:t> </a:t>
            </a:r>
            <a:r>
              <a:rPr lang="en-US" sz="1200" dirty="0" err="1"/>
              <a:t>Direktorat</a:t>
            </a:r>
            <a:r>
              <a:rPr lang="en-US" sz="1200" dirty="0"/>
              <a:t> </a:t>
            </a:r>
            <a:r>
              <a:rPr lang="en-US" sz="1200" dirty="0" err="1"/>
              <a:t>Jenderal</a:t>
            </a:r>
            <a:r>
              <a:rPr lang="en-US" sz="1200" dirty="0"/>
              <a:t> </a:t>
            </a:r>
            <a:r>
              <a:rPr lang="en-US" sz="1200" dirty="0" err="1"/>
              <a:t>Bina</a:t>
            </a:r>
            <a:r>
              <a:rPr lang="en-US" sz="1200" dirty="0"/>
              <a:t> </a:t>
            </a:r>
            <a:r>
              <a:rPr lang="en-US" sz="1200" dirty="0" err="1"/>
              <a:t>Administrasi</a:t>
            </a:r>
            <a:r>
              <a:rPr lang="en-US" sz="1200" dirty="0"/>
              <a:t> </a:t>
            </a:r>
            <a:r>
              <a:rPr lang="en-US" sz="1200" dirty="0" err="1" smtClean="0"/>
              <a:t>Kewilayahan</a:t>
            </a:r>
            <a:r>
              <a:rPr lang="id-ID" sz="1200" dirty="0" smtClean="0"/>
              <a:t>.</a:t>
            </a:r>
            <a:endParaRPr lang="ko-KR" altLang="en-US" sz="1200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8383549" y="3964383"/>
            <a:ext cx="322540" cy="328803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100"/>
          </a:p>
        </p:txBody>
      </p:sp>
      <p:sp>
        <p:nvSpPr>
          <p:cNvPr id="51" name="TextBox 50"/>
          <p:cNvSpPr txBox="1"/>
          <p:nvPr/>
        </p:nvSpPr>
        <p:spPr>
          <a:xfrm>
            <a:off x="8391575" y="3945075"/>
            <a:ext cx="227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 smtClean="0">
                <a:solidFill>
                  <a:schemeClr val="bg1"/>
                </a:solidFill>
              </a:rPr>
              <a:t>3</a:t>
            </a:r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20720" y="2778532"/>
            <a:ext cx="31036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Memberikan</a:t>
            </a:r>
            <a:r>
              <a:rPr lang="en-US" sz="1200" dirty="0"/>
              <a:t> </a:t>
            </a:r>
            <a:r>
              <a:rPr lang="en-US" sz="1200" dirty="0" err="1"/>
              <a:t>edukasi</a:t>
            </a:r>
            <a:r>
              <a:rPr lang="en-US" sz="1200" dirty="0"/>
              <a:t> </a:t>
            </a:r>
            <a:r>
              <a:rPr lang="en-US" sz="1200" dirty="0" err="1"/>
              <a:t>mendalam</a:t>
            </a:r>
            <a:r>
              <a:rPr lang="en-US" sz="1200" dirty="0"/>
              <a:t> </a:t>
            </a:r>
            <a:r>
              <a:rPr lang="en-US" sz="1200" dirty="0" err="1"/>
              <a:t>kepada</a:t>
            </a:r>
            <a:r>
              <a:rPr lang="en-US" sz="1200" dirty="0"/>
              <a:t> </a:t>
            </a:r>
            <a:r>
              <a:rPr lang="en-US" sz="1200" dirty="0" err="1"/>
              <a:t>setiap</a:t>
            </a:r>
            <a:r>
              <a:rPr lang="en-US" sz="1200" dirty="0"/>
              <a:t> </a:t>
            </a:r>
            <a:r>
              <a:rPr lang="en-US" sz="1200" dirty="0" err="1"/>
              <a:t>Direktorat</a:t>
            </a:r>
            <a:r>
              <a:rPr lang="en-US" sz="1200" dirty="0"/>
              <a:t> </a:t>
            </a:r>
            <a:r>
              <a:rPr lang="en-US" sz="1200" dirty="0" err="1"/>
              <a:t>melalui</a:t>
            </a:r>
            <a:r>
              <a:rPr lang="en-US" sz="1200" dirty="0"/>
              <a:t> </a:t>
            </a:r>
            <a:r>
              <a:rPr lang="en-US" sz="1200" dirty="0" err="1"/>
              <a:t>Bagian</a:t>
            </a:r>
            <a:r>
              <a:rPr lang="en-US" sz="1200" dirty="0"/>
              <a:t> </a:t>
            </a:r>
            <a:r>
              <a:rPr lang="en-US" sz="1200" dirty="0" err="1"/>
              <a:t>Perencanaan</a:t>
            </a:r>
            <a:r>
              <a:rPr lang="en-US" sz="1200" dirty="0"/>
              <a:t>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setiap</a:t>
            </a:r>
            <a:r>
              <a:rPr lang="en-US" sz="1200" dirty="0"/>
              <a:t> </a:t>
            </a:r>
            <a:r>
              <a:rPr lang="en-US" sz="1200" dirty="0" err="1"/>
              <a:t>Kepala</a:t>
            </a:r>
            <a:r>
              <a:rPr lang="en-US" sz="1200" dirty="0"/>
              <a:t> Sub </a:t>
            </a:r>
            <a:r>
              <a:rPr lang="en-US" sz="1200" dirty="0" err="1"/>
              <a:t>Bagaian</a:t>
            </a:r>
            <a:r>
              <a:rPr lang="en-US" sz="1200" dirty="0"/>
              <a:t> Tata Usaha  </a:t>
            </a:r>
            <a:r>
              <a:rPr lang="en-US" sz="1200" dirty="0" err="1"/>
              <a:t>Direktorat</a:t>
            </a:r>
            <a:r>
              <a:rPr lang="en-US" sz="1200" dirty="0"/>
              <a:t> </a:t>
            </a:r>
            <a:r>
              <a:rPr lang="en-US" sz="1200" dirty="0" err="1"/>
              <a:t>Mengenai</a:t>
            </a:r>
            <a:r>
              <a:rPr lang="en-US" sz="1200" dirty="0"/>
              <a:t> </a:t>
            </a:r>
            <a:r>
              <a:rPr lang="en-US" sz="1200" dirty="0" err="1"/>
              <a:t>pengoprasian</a:t>
            </a:r>
            <a:r>
              <a:rPr lang="en-US" sz="1200" dirty="0"/>
              <a:t>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Aplikasi</a:t>
            </a:r>
            <a:r>
              <a:rPr lang="en-US" sz="1200" dirty="0"/>
              <a:t> </a:t>
            </a:r>
            <a:r>
              <a:rPr lang="en-US" sz="1200" dirty="0" smtClean="0"/>
              <a:t>L</a:t>
            </a:r>
            <a:r>
              <a:rPr lang="id-ID" sz="1200" dirty="0" smtClean="0"/>
              <a:t>APOR</a:t>
            </a:r>
            <a:endParaRPr lang="ko-KR" altLang="en-US" sz="1200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8381099" y="2837404"/>
            <a:ext cx="322540" cy="3288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TextBox 70"/>
          <p:cNvSpPr txBox="1"/>
          <p:nvPr/>
        </p:nvSpPr>
        <p:spPr>
          <a:xfrm>
            <a:off x="8389125" y="2826563"/>
            <a:ext cx="227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 smtClean="0">
                <a:solidFill>
                  <a:schemeClr val="bg1"/>
                </a:solidFill>
              </a:rPr>
              <a:t>2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08579" y="1410077"/>
            <a:ext cx="30867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Direktur</a:t>
            </a:r>
            <a:r>
              <a:rPr lang="en-US" sz="1200" dirty="0"/>
              <a:t> </a:t>
            </a:r>
            <a:r>
              <a:rPr lang="en-US" sz="1200" dirty="0" err="1"/>
              <a:t>Jenderal</a:t>
            </a:r>
            <a:r>
              <a:rPr lang="en-US" sz="1200" dirty="0"/>
              <a:t> </a:t>
            </a:r>
            <a:r>
              <a:rPr lang="en-US" sz="1200" dirty="0" err="1"/>
              <a:t>Bina</a:t>
            </a:r>
            <a:r>
              <a:rPr lang="en-US" sz="1200" dirty="0"/>
              <a:t> </a:t>
            </a:r>
            <a:r>
              <a:rPr lang="en-US" sz="1200" dirty="0" err="1"/>
              <a:t>Administrasi</a:t>
            </a:r>
            <a:r>
              <a:rPr lang="en-US" sz="1200" dirty="0"/>
              <a:t> </a:t>
            </a:r>
            <a:r>
              <a:rPr lang="en-US" sz="1200" dirty="0" err="1"/>
              <a:t>Kewilayahan</a:t>
            </a:r>
            <a:r>
              <a:rPr lang="en-US" sz="1200" dirty="0"/>
              <a:t> </a:t>
            </a:r>
            <a:r>
              <a:rPr lang="en-US" sz="1200" dirty="0" err="1"/>
              <a:t>telah</a:t>
            </a:r>
            <a:r>
              <a:rPr lang="en-US" sz="1200" dirty="0"/>
              <a:t> </a:t>
            </a:r>
            <a:r>
              <a:rPr lang="en-US" sz="1200" dirty="0" err="1"/>
              <a:t>menyampaikan</a:t>
            </a:r>
            <a:r>
              <a:rPr lang="en-US" sz="1200" dirty="0"/>
              <a:t> </a:t>
            </a:r>
            <a:r>
              <a:rPr lang="en-US" sz="1200" dirty="0" err="1"/>
              <a:t>Surat</a:t>
            </a:r>
            <a:r>
              <a:rPr lang="en-US" sz="1200" dirty="0"/>
              <a:t> </a:t>
            </a:r>
            <a:r>
              <a:rPr lang="en-US" sz="1200" dirty="0" err="1"/>
              <a:t>kepada</a:t>
            </a:r>
            <a:r>
              <a:rPr lang="en-US" sz="1200" dirty="0"/>
              <a:t> </a:t>
            </a:r>
            <a:r>
              <a:rPr lang="en-US" sz="1200" dirty="0" err="1"/>
              <a:t>Pejabat</a:t>
            </a:r>
            <a:r>
              <a:rPr lang="en-US" sz="1200" dirty="0"/>
              <a:t> </a:t>
            </a:r>
            <a:r>
              <a:rPr lang="en-US" sz="1200" dirty="0" err="1"/>
              <a:t>Esselon</a:t>
            </a:r>
            <a:r>
              <a:rPr lang="en-US" sz="1200" dirty="0"/>
              <a:t> II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Masing-masing</a:t>
            </a:r>
            <a:r>
              <a:rPr lang="en-US" sz="1200" dirty="0"/>
              <a:t> </a:t>
            </a:r>
            <a:r>
              <a:rPr lang="en-US" sz="1200" dirty="0" err="1"/>
              <a:t>Direktur</a:t>
            </a:r>
            <a:r>
              <a:rPr lang="en-US" sz="1200" dirty="0"/>
              <a:t> agar </a:t>
            </a:r>
            <a:r>
              <a:rPr lang="en-US" sz="1200" dirty="0" err="1"/>
              <a:t>dapat</a:t>
            </a:r>
            <a:r>
              <a:rPr lang="en-US" sz="1200" dirty="0"/>
              <a:t> </a:t>
            </a:r>
            <a:r>
              <a:rPr lang="en-US" sz="1200" dirty="0" err="1"/>
              <a:t>memperhatikan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memberikan</a:t>
            </a:r>
            <a:r>
              <a:rPr lang="en-US" sz="1200" dirty="0"/>
              <a:t> </a:t>
            </a:r>
            <a:r>
              <a:rPr lang="en-US" sz="1200" dirty="0" err="1"/>
              <a:t>pelayanan</a:t>
            </a:r>
            <a:r>
              <a:rPr lang="en-US" sz="1200" dirty="0"/>
              <a:t> yang </a:t>
            </a:r>
            <a:r>
              <a:rPr lang="en-US" sz="1200" dirty="0" err="1"/>
              <a:t>maksimal</a:t>
            </a:r>
            <a:r>
              <a:rPr lang="en-US" sz="1200" dirty="0"/>
              <a:t>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Aplikasi</a:t>
            </a:r>
            <a:r>
              <a:rPr lang="en-US" sz="1200" dirty="0"/>
              <a:t> </a:t>
            </a:r>
            <a:r>
              <a:rPr lang="en-US" sz="1200" dirty="0" smtClean="0"/>
              <a:t>LAPOR</a:t>
            </a:r>
            <a:r>
              <a:rPr lang="id-ID" sz="1200" dirty="0" smtClean="0"/>
              <a:t>.</a:t>
            </a:r>
            <a:endParaRPr lang="ko-KR" altLang="en-US" sz="1200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8309689" y="1477416"/>
            <a:ext cx="322540" cy="328803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00" dirty="0"/>
          </a:p>
        </p:txBody>
      </p:sp>
      <p:sp>
        <p:nvSpPr>
          <p:cNvPr id="74" name="TextBox 73"/>
          <p:cNvSpPr txBox="1"/>
          <p:nvPr/>
        </p:nvSpPr>
        <p:spPr>
          <a:xfrm>
            <a:off x="8317715" y="1458108"/>
            <a:ext cx="227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167" y="1403166"/>
            <a:ext cx="3387409" cy="505690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FF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5351584" y="3089029"/>
            <a:ext cx="1479804" cy="8467"/>
          </a:xfrm>
          <a:prstGeom prst="line">
            <a:avLst/>
          </a:prstGeom>
          <a:ln w="889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54" y="1435479"/>
            <a:ext cx="3337368" cy="499755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62200" cy="1055838"/>
          </a:xfrm>
          <a:prstGeom prst="rect">
            <a:avLst/>
          </a:prstGeom>
        </p:spPr>
      </p:pic>
      <p:sp>
        <p:nvSpPr>
          <p:cNvPr id="58" name="Rectangle 57"/>
          <p:cNvSpPr/>
          <p:nvPr/>
        </p:nvSpPr>
        <p:spPr>
          <a:xfrm>
            <a:off x="2362200" y="0"/>
            <a:ext cx="9829800" cy="1055838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59" name="Text Placeholder 65"/>
          <p:cNvSpPr txBox="1">
            <a:spLocks/>
          </p:cNvSpPr>
          <p:nvPr/>
        </p:nvSpPr>
        <p:spPr>
          <a:xfrm>
            <a:off x="2538663" y="160418"/>
            <a:ext cx="9466947" cy="8018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OPTIMALISASI PENANGANAN PENGADUAN SPAN LAPOR LINGKUP DITJEN BINA ADWIL</a:t>
            </a:r>
            <a:endParaRPr lang="id-ID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56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70" y="-6464"/>
            <a:ext cx="12223969" cy="6878477"/>
          </a:xfrm>
          <a:prstGeom prst="rect">
            <a:avLst/>
          </a:prstGeom>
        </p:spPr>
      </p:pic>
      <p:sp>
        <p:nvSpPr>
          <p:cNvPr id="162818" name="object 2">
            <a:extLst>
              <a:ext uri="{FF2B5EF4-FFF2-40B4-BE49-F238E27FC236}">
                <a16:creationId xmlns:a16="http://schemas.microsoft.com/office/drawing/2014/main" xmlns="" id="{334A9ED9-2822-4DEF-AB04-8EC1EAAAE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9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19" name="object 4">
            <a:extLst>
              <a:ext uri="{FF2B5EF4-FFF2-40B4-BE49-F238E27FC236}">
                <a16:creationId xmlns:a16="http://schemas.microsoft.com/office/drawing/2014/main" xmlns="" id="{E3A5039E-35B8-4F9D-98D2-0208AE4C8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9812" y="3844138"/>
            <a:ext cx="123032" cy="12303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0" name="object 5">
            <a:extLst>
              <a:ext uri="{FF2B5EF4-FFF2-40B4-BE49-F238E27FC236}">
                <a16:creationId xmlns:a16="http://schemas.microsoft.com/office/drawing/2014/main" xmlns="" id="{E0E527FE-FCBA-4857-BDC8-39C7039BD6D9}"/>
              </a:ext>
            </a:extLst>
          </p:cNvPr>
          <p:cNvSpPr>
            <a:spLocks/>
          </p:cNvSpPr>
          <p:nvPr/>
        </p:nvSpPr>
        <p:spPr bwMode="auto">
          <a:xfrm>
            <a:off x="4911725" y="3883031"/>
            <a:ext cx="0" cy="0"/>
          </a:xfrm>
          <a:custGeom>
            <a:avLst/>
            <a:gdLst>
              <a:gd name="T0" fmla="*/ 0 60000 65536"/>
              <a:gd name="T1" fmla="*/ 0 60000 65536"/>
            </a:gdLst>
            <a:ahLst/>
            <a:cxnLst>
              <a:cxn ang="T0">
                <a:pos x="0" y="0"/>
              </a:cxn>
              <a:cxn ang="T1">
                <a:pos x="0" y="0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0D96C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21" name="object 6">
            <a:extLst>
              <a:ext uri="{FF2B5EF4-FFF2-40B4-BE49-F238E27FC236}">
                <a16:creationId xmlns:a16="http://schemas.microsoft.com/office/drawing/2014/main" xmlns="" id="{945B7748-C88B-4E30-9405-AF1D0116F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300" y="1451881"/>
            <a:ext cx="863600" cy="8651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2" name="object 7">
            <a:extLst>
              <a:ext uri="{FF2B5EF4-FFF2-40B4-BE49-F238E27FC236}">
                <a16:creationId xmlns:a16="http://schemas.microsoft.com/office/drawing/2014/main" xmlns="" id="{12D7142A-C5C7-4139-AEEA-6A0477AB4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931" y="2456952"/>
            <a:ext cx="2609741" cy="109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Direktorat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menyampaikan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Data-data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Kegiatan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melalui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kanal-kanal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yang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disediakan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Kemendagri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melalui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alamat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Span    </a:t>
            </a:r>
          </a:p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PPID (ppid.kemendagri.go.id).</a:t>
            </a:r>
            <a:endParaRPr lang="en-US" altLang="en-US" sz="1400" b="1" dirty="0">
              <a:solidFill>
                <a:srgbClr val="C00000"/>
              </a:solidFill>
              <a:latin typeface="Bahnschrift" panose="020B0502040204020203" pitchFamily="34" charset="0"/>
            </a:endParaRPr>
          </a:p>
        </p:txBody>
      </p:sp>
      <p:sp>
        <p:nvSpPr>
          <p:cNvPr id="162823" name="object 8">
            <a:extLst>
              <a:ext uri="{FF2B5EF4-FFF2-40B4-BE49-F238E27FC236}">
                <a16:creationId xmlns:a16="http://schemas.microsoft.com/office/drawing/2014/main" xmlns="" id="{D84AFA59-40E5-4E4B-98AC-47C0F0626AE9}"/>
              </a:ext>
            </a:extLst>
          </p:cNvPr>
          <p:cNvSpPr>
            <a:spLocks/>
          </p:cNvSpPr>
          <p:nvPr/>
        </p:nvSpPr>
        <p:spPr bwMode="auto">
          <a:xfrm>
            <a:off x="2588039" y="1592104"/>
            <a:ext cx="1153478" cy="506412"/>
          </a:xfrm>
          <a:custGeom>
            <a:avLst/>
            <a:gdLst>
              <a:gd name="T0" fmla="*/ 12636557 w 1833879"/>
              <a:gd name="T1" fmla="*/ 0 h 506094"/>
              <a:gd name="T2" fmla="*/ 12636557 w 1833879"/>
              <a:gd name="T3" fmla="*/ 1013848 h 506094"/>
              <a:gd name="T4" fmla="*/ 0 w 1833879"/>
              <a:gd name="T5" fmla="*/ 1013848 h 506094"/>
              <a:gd name="T6" fmla="*/ 0 w 1833879"/>
              <a:gd name="T7" fmla="*/ 3041545 h 506094"/>
              <a:gd name="T8" fmla="*/ 12636557 w 1833879"/>
              <a:gd name="T9" fmla="*/ 3041545 h 506094"/>
              <a:gd name="T10" fmla="*/ 12636557 w 1833879"/>
              <a:gd name="T11" fmla="*/ 4055391 h 506094"/>
              <a:gd name="T12" fmla="*/ 14659380 w 1833879"/>
              <a:gd name="T13" fmla="*/ 2027693 h 506094"/>
              <a:gd name="T14" fmla="*/ 12636557 w 1833879"/>
              <a:gd name="T15" fmla="*/ 0 h 5060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833879"/>
              <a:gd name="T25" fmla="*/ 0 h 506094"/>
              <a:gd name="T26" fmla="*/ 1833879 w 1833879"/>
              <a:gd name="T27" fmla="*/ 506094 h 5060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833879" h="506094">
                <a:moveTo>
                  <a:pt x="1580388" y="0"/>
                </a:moveTo>
                <a:lnTo>
                  <a:pt x="1580388" y="126492"/>
                </a:lnTo>
                <a:lnTo>
                  <a:pt x="0" y="126492"/>
                </a:lnTo>
                <a:lnTo>
                  <a:pt x="0" y="379476"/>
                </a:lnTo>
                <a:lnTo>
                  <a:pt x="1580388" y="379476"/>
                </a:lnTo>
                <a:lnTo>
                  <a:pt x="1580388" y="505968"/>
                </a:lnTo>
                <a:lnTo>
                  <a:pt x="1833372" y="252984"/>
                </a:lnTo>
                <a:lnTo>
                  <a:pt x="1580388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25" name="object 10">
            <a:extLst>
              <a:ext uri="{FF2B5EF4-FFF2-40B4-BE49-F238E27FC236}">
                <a16:creationId xmlns:a16="http://schemas.microsoft.com/office/drawing/2014/main" xmlns="" id="{D5819AB0-C551-4292-A5B0-264907EB1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657" y="1427512"/>
            <a:ext cx="864395" cy="86201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6" name="object 11">
            <a:extLst>
              <a:ext uri="{FF2B5EF4-FFF2-40B4-BE49-F238E27FC236}">
                <a16:creationId xmlns:a16="http://schemas.microsoft.com/office/drawing/2014/main" xmlns="" id="{1CDDDF3E-E342-4970-BD82-6BEF669B5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0490" y="2469009"/>
            <a:ext cx="2997063" cy="1305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Setelah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masuk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di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laman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PPID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Direktorat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login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dengan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mengunakan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alamat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Bahnschrift" panose="020B0502040204020203" pitchFamily="34" charset="0"/>
              </a:rPr>
              <a:t>(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adwil@ppid.kemendagri.go.id) , (Password 123456), </a:t>
            </a:r>
            <a:r>
              <a:rPr lang="en-US" altLang="en-US" sz="1400" b="1" dirty="0" err="1" smtClean="0">
                <a:solidFill>
                  <a:srgbClr val="C00000"/>
                </a:solidFill>
                <a:latin typeface="Bahnschrift" panose="020B0502040204020203" pitchFamily="34" charset="0"/>
              </a:rPr>
              <a:t>untuk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b="1" dirty="0" err="1" smtClean="0">
                <a:solidFill>
                  <a:srgbClr val="C00000"/>
                </a:solidFill>
                <a:latin typeface="Bahnschrift" panose="020B0502040204020203" pitchFamily="34" charset="0"/>
              </a:rPr>
              <a:t>masuk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 di </a:t>
            </a:r>
            <a:r>
              <a:rPr lang="en-US" altLang="en-US" sz="1400" b="1" dirty="0" err="1" smtClean="0">
                <a:solidFill>
                  <a:srgbClr val="C00000"/>
                </a:solidFill>
                <a:latin typeface="Bahnschrift" panose="020B0502040204020203" pitchFamily="34" charset="0"/>
              </a:rPr>
              <a:t>laman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 PPID </a:t>
            </a:r>
            <a:r>
              <a:rPr lang="en-US" altLang="en-US" sz="1400" b="1" dirty="0" err="1" smtClean="0">
                <a:solidFill>
                  <a:srgbClr val="C00000"/>
                </a:solidFill>
                <a:latin typeface="Bahnschrift" panose="020B0502040204020203" pitchFamily="34" charset="0"/>
              </a:rPr>
              <a:t>Adwil</a:t>
            </a:r>
            <a:r>
              <a:rPr lang="en-US" altLang="en-US" sz="1400" b="1" dirty="0" smtClean="0">
                <a:solidFill>
                  <a:srgbClr val="C00000"/>
                </a:solidFill>
                <a:latin typeface="Bahnschrift" panose="020B0502040204020203" pitchFamily="34" charset="0"/>
              </a:rPr>
              <a:t> </a:t>
            </a:r>
            <a:endParaRPr lang="en-US" altLang="en-US" sz="1400" b="1" dirty="0">
              <a:solidFill>
                <a:srgbClr val="C00000"/>
              </a:solidFill>
              <a:latin typeface="Bahnschrift" panose="020B0502040204020203" pitchFamily="34" charset="0"/>
            </a:endParaRPr>
          </a:p>
        </p:txBody>
      </p:sp>
      <p:sp>
        <p:nvSpPr>
          <p:cNvPr id="162827" name="object 12">
            <a:extLst>
              <a:ext uri="{FF2B5EF4-FFF2-40B4-BE49-F238E27FC236}">
                <a16:creationId xmlns:a16="http://schemas.microsoft.com/office/drawing/2014/main" xmlns="" id="{33EC8FB1-9474-4B2D-9E24-45EB6EE70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2520" y="1371915"/>
            <a:ext cx="863600" cy="865981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8" name="object 13">
            <a:extLst>
              <a:ext uri="{FF2B5EF4-FFF2-40B4-BE49-F238E27FC236}">
                <a16:creationId xmlns:a16="http://schemas.microsoft.com/office/drawing/2014/main" xmlns="" id="{FDC6CF03-3884-4E16-83F0-743BBEC0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6477" y="2456952"/>
            <a:ext cx="3696552" cy="659152"/>
          </a:xfrm>
          <a:prstGeom prst="rect">
            <a:avLst/>
          </a:prstGeom>
          <a:noFill/>
          <a:ln>
            <a:noFill/>
          </a:ln>
        </p:spPr>
        <p:txBody>
          <a:bodyPr wrap="square" lIns="0" tIns="12697" rIns="0" bIns="0">
            <a:spAutoFit/>
          </a:bodyPr>
          <a:lstStyle>
            <a:lvl1pPr marL="23813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ts val="267"/>
              </a:spcBef>
            </a:pP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Setelah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masuk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pada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laman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PPID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Adwil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,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klik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form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Dokumen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Informasi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Publik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,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lalu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masuk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klik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form (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Buat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Dokumen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).</a:t>
            </a:r>
            <a:endParaRPr lang="en-US" altLang="en-US" sz="1400" dirty="0">
              <a:solidFill>
                <a:srgbClr val="000000"/>
              </a:solidFill>
              <a:latin typeface="Bahnschrift" panose="020B0502040204020203" pitchFamily="34" charset="0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xmlns="" id="{7B3FCFCE-F520-4026-B4F6-80BC22313733}"/>
              </a:ext>
            </a:extLst>
          </p:cNvPr>
          <p:cNvSpPr txBox="1"/>
          <p:nvPr/>
        </p:nvSpPr>
        <p:spPr>
          <a:xfrm>
            <a:off x="8720968" y="4591793"/>
            <a:ext cx="2718200" cy="1090039"/>
          </a:xfrm>
          <a:prstGeom prst="rect">
            <a:avLst/>
          </a:prstGeom>
        </p:spPr>
        <p:txBody>
          <a:bodyPr wrap="square" lIns="0" tIns="12697" rIns="0" bIns="0">
            <a:spAutoFit/>
          </a:bodyPr>
          <a:lstStyle/>
          <a:p>
            <a:pPr marL="12697" algn="just" defTabSz="912789" fontAlgn="base">
              <a:spcBef>
                <a:spcPts val="100"/>
              </a:spcBef>
              <a:spcAft>
                <a:spcPct val="0"/>
              </a:spcAft>
              <a:defRPr/>
            </a:pPr>
            <a:r>
              <a:rPr lang="en-US" sz="1400" dirty="0" err="1" smtClean="0">
                <a:latin typeface="Bahnschrift" panose="020B0502040204020203" pitchFamily="34" charset="0"/>
              </a:rPr>
              <a:t>Setelah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masuk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dalam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laman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Dokumen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baru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bisa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mengisi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setiap</a:t>
            </a:r>
            <a:r>
              <a:rPr lang="en-US" sz="1400" dirty="0" smtClean="0">
                <a:latin typeface="Bahnschrift" panose="020B0502040204020203" pitchFamily="34" charset="0"/>
              </a:rPr>
              <a:t> form </a:t>
            </a:r>
            <a:r>
              <a:rPr lang="en-US" sz="1400" dirty="0" err="1" smtClean="0">
                <a:latin typeface="Bahnschrift" panose="020B0502040204020203" pitchFamily="34" charset="0"/>
              </a:rPr>
              <a:t>nya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dan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mengaploud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Dokumen</a:t>
            </a:r>
            <a:r>
              <a:rPr lang="en-US" sz="1400" dirty="0" smtClean="0">
                <a:latin typeface="Bahnschrift" panose="020B0502040204020203" pitchFamily="34" charset="0"/>
              </a:rPr>
              <a:t> yang </a:t>
            </a:r>
            <a:r>
              <a:rPr lang="en-US" sz="1400" dirty="0" err="1" smtClean="0">
                <a:latin typeface="Bahnschrift" panose="020B0502040204020203" pitchFamily="34" charset="0"/>
              </a:rPr>
              <a:t>akan</a:t>
            </a:r>
            <a:r>
              <a:rPr lang="en-US" sz="1400" dirty="0" smtClean="0">
                <a:latin typeface="Bahnschrift" panose="020B0502040204020203" pitchFamily="34" charset="0"/>
              </a:rPr>
              <a:t> di </a:t>
            </a:r>
            <a:r>
              <a:rPr lang="en-US" sz="1400" dirty="0" err="1" smtClean="0">
                <a:latin typeface="Bahnschrift" panose="020B0502040204020203" pitchFamily="34" charset="0"/>
              </a:rPr>
              <a:t>uplo</a:t>
            </a:r>
            <a:r>
              <a:rPr lang="id-ID" sz="1400" dirty="0" smtClean="0">
                <a:latin typeface="Bahnschrift" panose="020B0502040204020203" pitchFamily="34" charset="0"/>
              </a:rPr>
              <a:t>a</a:t>
            </a:r>
            <a:r>
              <a:rPr lang="en-US" sz="1400" dirty="0" smtClean="0">
                <a:latin typeface="Bahnschrift" panose="020B0502040204020203" pitchFamily="34" charset="0"/>
              </a:rPr>
              <a:t>d </a:t>
            </a:r>
            <a:r>
              <a:rPr lang="en-US" sz="1400" dirty="0" err="1" smtClean="0">
                <a:latin typeface="Bahnschrift" panose="020B0502040204020203" pitchFamily="34" charset="0"/>
              </a:rPr>
              <a:t>pada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Aplikasi</a:t>
            </a:r>
            <a:r>
              <a:rPr lang="en-US" sz="1400" dirty="0" smtClean="0">
                <a:latin typeface="Bahnschrift" panose="020B0502040204020203" pitchFamily="34" charset="0"/>
              </a:rPr>
              <a:t> PPID. </a:t>
            </a:r>
            <a:endParaRPr sz="1400" dirty="0">
              <a:latin typeface="Bahnschrift" panose="020B0502040204020203" pitchFamily="34" charset="0"/>
            </a:endParaRPr>
          </a:p>
        </p:txBody>
      </p:sp>
      <p:sp>
        <p:nvSpPr>
          <p:cNvPr id="162830" name="object 15">
            <a:extLst>
              <a:ext uri="{FF2B5EF4-FFF2-40B4-BE49-F238E27FC236}">
                <a16:creationId xmlns:a16="http://schemas.microsoft.com/office/drawing/2014/main" xmlns="" id="{E8CCB9F3-EEE6-459A-BC64-2876C019798B}"/>
              </a:ext>
            </a:extLst>
          </p:cNvPr>
          <p:cNvSpPr>
            <a:spLocks/>
          </p:cNvSpPr>
          <p:nvPr/>
        </p:nvSpPr>
        <p:spPr bwMode="auto">
          <a:xfrm>
            <a:off x="9796795" y="3546991"/>
            <a:ext cx="314561" cy="1028698"/>
          </a:xfrm>
          <a:custGeom>
            <a:avLst/>
            <a:gdLst>
              <a:gd name="T0" fmla="*/ 17230520 w 163195"/>
              <a:gd name="T1" fmla="*/ 7375249 h 576579"/>
              <a:gd name="T2" fmla="*/ 0 w 163195"/>
              <a:gd name="T3" fmla="*/ 7375249 h 576579"/>
              <a:gd name="T4" fmla="*/ 8615248 w 163195"/>
              <a:gd name="T5" fmla="*/ 8591205 h 576579"/>
              <a:gd name="T6" fmla="*/ 17230520 w 163195"/>
              <a:gd name="T7" fmla="*/ 7375249 h 576579"/>
              <a:gd name="T8" fmla="*/ 12922787 w 163195"/>
              <a:gd name="T9" fmla="*/ 0 h 576579"/>
              <a:gd name="T10" fmla="*/ 4307624 w 163195"/>
              <a:gd name="T11" fmla="*/ 0 h 576579"/>
              <a:gd name="T12" fmla="*/ 4307624 w 163195"/>
              <a:gd name="T13" fmla="*/ 7375249 h 576579"/>
              <a:gd name="T14" fmla="*/ 12922787 w 163195"/>
              <a:gd name="T15" fmla="*/ 7375249 h 576579"/>
              <a:gd name="T16" fmla="*/ 12922787 w 163195"/>
              <a:gd name="T17" fmla="*/ 0 h 57657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3195"/>
              <a:gd name="T28" fmla="*/ 0 h 576579"/>
              <a:gd name="T29" fmla="*/ 163195 w 163195"/>
              <a:gd name="T30" fmla="*/ 576579 h 57657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3195" h="576579">
                <a:moveTo>
                  <a:pt x="163068" y="494538"/>
                </a:moveTo>
                <a:lnTo>
                  <a:pt x="0" y="494538"/>
                </a:lnTo>
                <a:lnTo>
                  <a:pt x="81534" y="576072"/>
                </a:lnTo>
                <a:lnTo>
                  <a:pt x="163068" y="494538"/>
                </a:lnTo>
                <a:close/>
              </a:path>
              <a:path w="163195" h="576579">
                <a:moveTo>
                  <a:pt x="122300" y="0"/>
                </a:moveTo>
                <a:lnTo>
                  <a:pt x="40767" y="0"/>
                </a:lnTo>
                <a:lnTo>
                  <a:pt x="40767" y="494538"/>
                </a:lnTo>
                <a:lnTo>
                  <a:pt x="122300" y="494538"/>
                </a:lnTo>
                <a:lnTo>
                  <a:pt x="122300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 dirty="0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32" name="object 20">
            <a:extLst>
              <a:ext uri="{FF2B5EF4-FFF2-40B4-BE49-F238E27FC236}">
                <a16:creationId xmlns:a16="http://schemas.microsoft.com/office/drawing/2014/main" xmlns="" id="{9A6BE911-6C16-44A7-BB32-0D4117A1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1457" y="4948105"/>
            <a:ext cx="962819" cy="90011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36" name="object 25">
            <a:extLst>
              <a:ext uri="{FF2B5EF4-FFF2-40B4-BE49-F238E27FC236}">
                <a16:creationId xmlns:a16="http://schemas.microsoft.com/office/drawing/2014/main" xmlns="" id="{66F1CBB0-FA8A-4F3B-BF83-54086C930121}"/>
              </a:ext>
            </a:extLst>
          </p:cNvPr>
          <p:cNvSpPr>
            <a:spLocks/>
          </p:cNvSpPr>
          <p:nvPr/>
        </p:nvSpPr>
        <p:spPr bwMode="auto">
          <a:xfrm>
            <a:off x="6728649" y="1631665"/>
            <a:ext cx="1239645" cy="505619"/>
          </a:xfrm>
          <a:custGeom>
            <a:avLst/>
            <a:gdLst>
              <a:gd name="T0" fmla="*/ 12620157 w 1833879"/>
              <a:gd name="T1" fmla="*/ 0 h 506094"/>
              <a:gd name="T2" fmla="*/ 12620157 w 1833879"/>
              <a:gd name="T3" fmla="*/ 1009084 h 506094"/>
              <a:gd name="T4" fmla="*/ 0 w 1833879"/>
              <a:gd name="T5" fmla="*/ 1009084 h 506094"/>
              <a:gd name="T6" fmla="*/ 0 w 1833879"/>
              <a:gd name="T7" fmla="*/ 3027262 h 506094"/>
              <a:gd name="T8" fmla="*/ 12620157 w 1833879"/>
              <a:gd name="T9" fmla="*/ 3027262 h 506094"/>
              <a:gd name="T10" fmla="*/ 12620157 w 1833879"/>
              <a:gd name="T11" fmla="*/ 4036348 h 506094"/>
              <a:gd name="T12" fmla="*/ 14640357 w 1833879"/>
              <a:gd name="T13" fmla="*/ 2018170 h 506094"/>
              <a:gd name="T14" fmla="*/ 12620157 w 1833879"/>
              <a:gd name="T15" fmla="*/ 0 h 5060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833879"/>
              <a:gd name="T25" fmla="*/ 0 h 506094"/>
              <a:gd name="T26" fmla="*/ 1833879 w 1833879"/>
              <a:gd name="T27" fmla="*/ 506094 h 5060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833879" h="506094">
                <a:moveTo>
                  <a:pt x="1580388" y="0"/>
                </a:moveTo>
                <a:lnTo>
                  <a:pt x="1580388" y="126491"/>
                </a:lnTo>
                <a:lnTo>
                  <a:pt x="0" y="126491"/>
                </a:lnTo>
                <a:lnTo>
                  <a:pt x="0" y="379475"/>
                </a:lnTo>
                <a:lnTo>
                  <a:pt x="1580388" y="379475"/>
                </a:lnTo>
                <a:lnTo>
                  <a:pt x="1580388" y="505967"/>
                </a:lnTo>
                <a:lnTo>
                  <a:pt x="1833372" y="252983"/>
                </a:lnTo>
                <a:lnTo>
                  <a:pt x="1580388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44" name="object 23">
            <a:extLst>
              <a:ext uri="{FF2B5EF4-FFF2-40B4-BE49-F238E27FC236}">
                <a16:creationId xmlns:a16="http://schemas.microsoft.com/office/drawing/2014/main" xmlns="" id="{5641E813-0A35-4562-BF3A-A3A6E2DF370F}"/>
              </a:ext>
            </a:extLst>
          </p:cNvPr>
          <p:cNvSpPr>
            <a:spLocks/>
          </p:cNvSpPr>
          <p:nvPr/>
        </p:nvSpPr>
        <p:spPr bwMode="auto">
          <a:xfrm rot="3573810">
            <a:off x="5989907" y="4505244"/>
            <a:ext cx="1016451" cy="980231"/>
          </a:xfrm>
          <a:custGeom>
            <a:avLst/>
            <a:gdLst>
              <a:gd name="T0" fmla="*/ 313647 w 1347470"/>
              <a:gd name="T1" fmla="*/ 14193195 h 1102995"/>
              <a:gd name="T2" fmla="*/ 0 w 1347470"/>
              <a:gd name="T3" fmla="*/ 18002736 h 1102995"/>
              <a:gd name="T4" fmla="*/ 2516282 w 1347470"/>
              <a:gd name="T5" fmla="*/ 18477333 h 1102995"/>
              <a:gd name="T6" fmla="*/ 1966327 w 1347470"/>
              <a:gd name="T7" fmla="*/ 17406807 h 1102995"/>
              <a:gd name="T8" fmla="*/ 3785331 w 1347470"/>
              <a:gd name="T9" fmla="*/ 15263695 h 1102995"/>
              <a:gd name="T10" fmla="*/ 863602 w 1347470"/>
              <a:gd name="T11" fmla="*/ 15263695 h 1102995"/>
              <a:gd name="T12" fmla="*/ 313647 w 1347470"/>
              <a:gd name="T13" fmla="*/ 14193195 h 1102995"/>
              <a:gd name="T14" fmla="*/ 13820616 w 1347470"/>
              <a:gd name="T15" fmla="*/ 0 h 1102995"/>
              <a:gd name="T16" fmla="*/ 863602 w 1347470"/>
              <a:gd name="T17" fmla="*/ 15263695 h 1102995"/>
              <a:gd name="T18" fmla="*/ 3785331 w 1347470"/>
              <a:gd name="T19" fmla="*/ 15263695 h 1102995"/>
              <a:gd name="T20" fmla="*/ 14923342 w 1347470"/>
              <a:gd name="T21" fmla="*/ 2141003 h 1102995"/>
              <a:gd name="T22" fmla="*/ 13820616 w 1347470"/>
              <a:gd name="T23" fmla="*/ 0 h 110299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347470"/>
              <a:gd name="T37" fmla="*/ 0 h 1102995"/>
              <a:gd name="T38" fmla="*/ 1347470 w 1347470"/>
              <a:gd name="T39" fmla="*/ 1102995 h 110299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347470" h="1102995">
                <a:moveTo>
                  <a:pt x="28320" y="846963"/>
                </a:moveTo>
                <a:lnTo>
                  <a:pt x="0" y="1074293"/>
                </a:lnTo>
                <a:lnTo>
                  <a:pt x="227202" y="1102614"/>
                </a:lnTo>
                <a:lnTo>
                  <a:pt x="177545" y="1038732"/>
                </a:lnTo>
                <a:lnTo>
                  <a:pt x="341788" y="910844"/>
                </a:lnTo>
                <a:lnTo>
                  <a:pt x="77977" y="910844"/>
                </a:lnTo>
                <a:lnTo>
                  <a:pt x="28320" y="846963"/>
                </a:lnTo>
                <a:close/>
              </a:path>
              <a:path w="1347470" h="1102995">
                <a:moveTo>
                  <a:pt x="1247901" y="0"/>
                </a:moveTo>
                <a:lnTo>
                  <a:pt x="77977" y="910844"/>
                </a:lnTo>
                <a:lnTo>
                  <a:pt x="341788" y="910844"/>
                </a:lnTo>
                <a:lnTo>
                  <a:pt x="1347469" y="127762"/>
                </a:lnTo>
                <a:lnTo>
                  <a:pt x="1247901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13">
            <a:extLst>
              <a:ext uri="{FF2B5EF4-FFF2-40B4-BE49-F238E27FC236}">
                <a16:creationId xmlns:a16="http://schemas.microsoft.com/office/drawing/2014/main" xmlns="" id="{BB0E9079-4C1A-4F85-ADAE-0BA18BE4E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42100" y="6322489"/>
            <a:ext cx="11990917" cy="36242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3860" rIns="0" bIns="0">
            <a:spAutoFit/>
          </a:bodyPr>
          <a:lstStyle>
            <a:lvl1pPr marL="23813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267"/>
              </a:spcBef>
            </a:pPr>
            <a:endParaRPr lang="en-US" altLang="en-US" sz="2133" dirty="0"/>
          </a:p>
        </p:txBody>
      </p:sp>
      <p:sp>
        <p:nvSpPr>
          <p:cNvPr id="37" name="object 6">
            <a:extLst>
              <a:ext uri="{FF2B5EF4-FFF2-40B4-BE49-F238E27FC236}">
                <a16:creationId xmlns:a16="http://schemas.microsoft.com/office/drawing/2014/main" xmlns="" id="{BAED4C85-6808-4DD6-B2B8-FF4D0581F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5320" y="4271624"/>
            <a:ext cx="863600" cy="8651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38" name="object 7">
            <a:extLst>
              <a:ext uri="{FF2B5EF4-FFF2-40B4-BE49-F238E27FC236}">
                <a16:creationId xmlns:a16="http://schemas.microsoft.com/office/drawing/2014/main" xmlns="" id="{A9D7A741-8859-4D8B-B497-0B15AD65F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2281" y="4154495"/>
            <a:ext cx="2855867" cy="87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Dokumen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telah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ter-uploud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Pemerintah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Masyarakat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dapat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mengakses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mengambil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data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pada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Aplikasi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PPID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Kemendagri</a:t>
            </a:r>
            <a:endParaRPr lang="en-US" altLang="en-US" sz="1400" dirty="0">
              <a:solidFill>
                <a:srgbClr val="000000"/>
              </a:solidFill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2184" y="0"/>
            <a:ext cx="9189815" cy="1055838"/>
          </a:xfrm>
          <a:prstGeom prst="rect">
            <a:avLst/>
          </a:prstGeom>
          <a:solidFill>
            <a:srgbClr val="00206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70215" cy="1055838"/>
          </a:xfrm>
          <a:prstGeom prst="rect">
            <a:avLst/>
          </a:prstGeom>
        </p:spPr>
      </p:pic>
      <p:sp>
        <p:nvSpPr>
          <p:cNvPr id="26" name="Text Placeholder 65"/>
          <p:cNvSpPr txBox="1">
            <a:spLocks/>
          </p:cNvSpPr>
          <p:nvPr/>
        </p:nvSpPr>
        <p:spPr>
          <a:xfrm>
            <a:off x="3108960" y="362525"/>
            <a:ext cx="8900160" cy="3887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PENGELOLAAN PPID LINGKUP DITJEN BINA ADWIL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094009"/>
            <a:ext cx="12192000" cy="45719"/>
            <a:chOff x="-2071734" y="642924"/>
            <a:chExt cx="13535026" cy="111125"/>
          </a:xfrm>
        </p:grpSpPr>
        <p:sp>
          <p:nvSpPr>
            <p:cNvPr id="29" name="Parallelogram 28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30" name="Parallelogram 29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31" name="Parallelogram 30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095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1" name="Google Shape;801;p38"/>
          <p:cNvGrpSpPr/>
          <p:nvPr/>
        </p:nvGrpSpPr>
        <p:grpSpPr>
          <a:xfrm>
            <a:off x="3611434" y="3137567"/>
            <a:ext cx="5372225" cy="3057900"/>
            <a:chOff x="2708575" y="2186050"/>
            <a:chExt cx="4029169" cy="2293425"/>
          </a:xfrm>
        </p:grpSpPr>
        <p:sp>
          <p:nvSpPr>
            <p:cNvPr id="802" name="Google Shape;802;p38"/>
            <p:cNvSpPr/>
            <p:nvPr/>
          </p:nvSpPr>
          <p:spPr>
            <a:xfrm>
              <a:off x="2708575" y="2186050"/>
              <a:ext cx="3789104" cy="2291301"/>
            </a:xfrm>
            <a:custGeom>
              <a:avLst/>
              <a:gdLst/>
              <a:ahLst/>
              <a:cxnLst/>
              <a:rect l="l" t="t" r="r" b="b"/>
              <a:pathLst>
                <a:path w="53186" h="32162" extrusionOk="0">
                  <a:moveTo>
                    <a:pt x="25299" y="1"/>
                  </a:moveTo>
                  <a:cubicBezTo>
                    <a:pt x="24985" y="1"/>
                    <a:pt x="24659" y="36"/>
                    <a:pt x="24321" y="110"/>
                  </a:cubicBezTo>
                  <a:cubicBezTo>
                    <a:pt x="18868" y="1312"/>
                    <a:pt x="19194" y="10802"/>
                    <a:pt x="19194" y="10802"/>
                  </a:cubicBezTo>
                  <a:cubicBezTo>
                    <a:pt x="19194" y="10802"/>
                    <a:pt x="16758" y="4532"/>
                    <a:pt x="12310" y="4532"/>
                  </a:cubicBezTo>
                  <a:cubicBezTo>
                    <a:pt x="11487" y="4532"/>
                    <a:pt x="10595" y="4747"/>
                    <a:pt x="9636" y="5256"/>
                  </a:cubicBezTo>
                  <a:cubicBezTo>
                    <a:pt x="3496" y="8516"/>
                    <a:pt x="9210" y="21690"/>
                    <a:pt x="9210" y="21690"/>
                  </a:cubicBezTo>
                  <a:cubicBezTo>
                    <a:pt x="9210" y="21690"/>
                    <a:pt x="7496" y="20227"/>
                    <a:pt x="5463" y="20227"/>
                  </a:cubicBezTo>
                  <a:cubicBezTo>
                    <a:pt x="4632" y="20227"/>
                    <a:pt x="3748" y="20471"/>
                    <a:pt x="2905" y="21160"/>
                  </a:cubicBezTo>
                  <a:cubicBezTo>
                    <a:pt x="1" y="23533"/>
                    <a:pt x="1395" y="28867"/>
                    <a:pt x="3637" y="32161"/>
                  </a:cubicBezTo>
                  <a:lnTo>
                    <a:pt x="49644" y="32154"/>
                  </a:lnTo>
                  <a:cubicBezTo>
                    <a:pt x="49644" y="32154"/>
                    <a:pt x="52619" y="28512"/>
                    <a:pt x="51627" y="25856"/>
                  </a:cubicBezTo>
                  <a:cubicBezTo>
                    <a:pt x="51045" y="24299"/>
                    <a:pt x="49623" y="23977"/>
                    <a:pt x="48546" y="23977"/>
                  </a:cubicBezTo>
                  <a:cubicBezTo>
                    <a:pt x="47787" y="23977"/>
                    <a:pt x="47200" y="24137"/>
                    <a:pt x="47200" y="24137"/>
                  </a:cubicBezTo>
                  <a:cubicBezTo>
                    <a:pt x="47200" y="24137"/>
                    <a:pt x="53186" y="16295"/>
                    <a:pt x="49466" y="14062"/>
                  </a:cubicBezTo>
                  <a:cubicBezTo>
                    <a:pt x="48453" y="13455"/>
                    <a:pt x="47477" y="13234"/>
                    <a:pt x="46593" y="13234"/>
                  </a:cubicBezTo>
                  <a:cubicBezTo>
                    <a:pt x="44234" y="13234"/>
                    <a:pt x="42530" y="14808"/>
                    <a:pt x="42530" y="14808"/>
                  </a:cubicBezTo>
                  <a:cubicBezTo>
                    <a:pt x="42530" y="14808"/>
                    <a:pt x="45783" y="3437"/>
                    <a:pt x="39078" y="2588"/>
                  </a:cubicBezTo>
                  <a:cubicBezTo>
                    <a:pt x="38654" y="2534"/>
                    <a:pt x="38256" y="2509"/>
                    <a:pt x="37881" y="2509"/>
                  </a:cubicBezTo>
                  <a:cubicBezTo>
                    <a:pt x="32341" y="2509"/>
                    <a:pt x="32079" y="8027"/>
                    <a:pt x="32079" y="8027"/>
                  </a:cubicBezTo>
                  <a:cubicBezTo>
                    <a:pt x="32079" y="8027"/>
                    <a:pt x="30053" y="1"/>
                    <a:pt x="25299" y="1"/>
                  </a:cubicBezTo>
                  <a:close/>
                </a:path>
              </a:pathLst>
            </a:custGeom>
            <a:gradFill>
              <a:gsLst>
                <a:gs pos="0">
                  <a:srgbClr val="EEC9C3"/>
                </a:gs>
                <a:gs pos="100000">
                  <a:srgbClr val="FF8C8C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3" name="Google Shape;803;p38"/>
            <p:cNvSpPr/>
            <p:nvPr/>
          </p:nvSpPr>
          <p:spPr>
            <a:xfrm>
              <a:off x="4321859" y="2560498"/>
              <a:ext cx="994260" cy="521424"/>
            </a:xfrm>
            <a:custGeom>
              <a:avLst/>
              <a:gdLst/>
              <a:ahLst/>
              <a:cxnLst/>
              <a:rect l="l" t="t" r="r" b="b"/>
              <a:pathLst>
                <a:path w="13956" h="7319" extrusionOk="0">
                  <a:moveTo>
                    <a:pt x="1975" y="0"/>
                  </a:moveTo>
                  <a:lnTo>
                    <a:pt x="1" y="7319"/>
                  </a:lnTo>
                  <a:lnTo>
                    <a:pt x="11982" y="7319"/>
                  </a:lnTo>
                  <a:lnTo>
                    <a:pt x="1395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4" name="Google Shape;804;p38"/>
            <p:cNvSpPr/>
            <p:nvPr/>
          </p:nvSpPr>
          <p:spPr>
            <a:xfrm>
              <a:off x="3797800" y="2813835"/>
              <a:ext cx="492072" cy="268086"/>
            </a:xfrm>
            <a:custGeom>
              <a:avLst/>
              <a:gdLst/>
              <a:ahLst/>
              <a:cxnLst/>
              <a:rect l="l" t="t" r="r" b="b"/>
              <a:pathLst>
                <a:path w="6907" h="3763" extrusionOk="0">
                  <a:moveTo>
                    <a:pt x="0" y="0"/>
                  </a:moveTo>
                  <a:lnTo>
                    <a:pt x="2267" y="3763"/>
                  </a:lnTo>
                  <a:lnTo>
                    <a:pt x="6906" y="3763"/>
                  </a:lnTo>
                  <a:lnTo>
                    <a:pt x="46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5" name="Google Shape;805;p38"/>
            <p:cNvSpPr/>
            <p:nvPr/>
          </p:nvSpPr>
          <p:spPr>
            <a:xfrm>
              <a:off x="4071656" y="2700133"/>
              <a:ext cx="140704" cy="109144"/>
            </a:xfrm>
            <a:custGeom>
              <a:avLst/>
              <a:gdLst/>
              <a:ahLst/>
              <a:cxnLst/>
              <a:rect l="l" t="t" r="r" b="b"/>
              <a:pathLst>
                <a:path w="1975" h="1532" extrusionOk="0">
                  <a:moveTo>
                    <a:pt x="0" y="1"/>
                  </a:moveTo>
                  <a:lnTo>
                    <a:pt x="417" y="811"/>
                  </a:lnTo>
                  <a:cubicBezTo>
                    <a:pt x="1172" y="1304"/>
                    <a:pt x="1780" y="1532"/>
                    <a:pt x="1780" y="1532"/>
                  </a:cubicBezTo>
                  <a:lnTo>
                    <a:pt x="1974" y="1072"/>
                  </a:lnTo>
                  <a:cubicBezTo>
                    <a:pt x="1629" y="844"/>
                    <a:pt x="1297" y="501"/>
                    <a:pt x="984" y="9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6" name="Google Shape;806;p38"/>
            <p:cNvSpPr/>
            <p:nvPr/>
          </p:nvSpPr>
          <p:spPr>
            <a:xfrm>
              <a:off x="3871750" y="2415164"/>
              <a:ext cx="270080" cy="342748"/>
            </a:xfrm>
            <a:custGeom>
              <a:avLst/>
              <a:gdLst/>
              <a:ahLst/>
              <a:cxnLst/>
              <a:rect l="l" t="t" r="r" b="b"/>
              <a:pathLst>
                <a:path w="3791" h="4811" extrusionOk="0">
                  <a:moveTo>
                    <a:pt x="1152" y="1"/>
                  </a:moveTo>
                  <a:cubicBezTo>
                    <a:pt x="658" y="1"/>
                    <a:pt x="0" y="779"/>
                    <a:pt x="950" y="2477"/>
                  </a:cubicBezTo>
                  <a:cubicBezTo>
                    <a:pt x="1551" y="3548"/>
                    <a:pt x="2461" y="4313"/>
                    <a:pt x="3223" y="4811"/>
                  </a:cubicBezTo>
                  <a:lnTo>
                    <a:pt x="3790" y="4098"/>
                  </a:lnTo>
                  <a:cubicBezTo>
                    <a:pt x="2756" y="2766"/>
                    <a:pt x="1931" y="778"/>
                    <a:pt x="1474" y="157"/>
                  </a:cubicBezTo>
                  <a:cubicBezTo>
                    <a:pt x="1399" y="54"/>
                    <a:pt x="1281" y="1"/>
                    <a:pt x="115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7" name="Google Shape;807;p38"/>
            <p:cNvSpPr/>
            <p:nvPr/>
          </p:nvSpPr>
          <p:spPr>
            <a:xfrm>
              <a:off x="3871750" y="2415164"/>
              <a:ext cx="170056" cy="260961"/>
            </a:xfrm>
            <a:custGeom>
              <a:avLst/>
              <a:gdLst/>
              <a:ahLst/>
              <a:cxnLst/>
              <a:rect l="l" t="t" r="r" b="b"/>
              <a:pathLst>
                <a:path w="2387" h="3663" extrusionOk="0">
                  <a:moveTo>
                    <a:pt x="1152" y="1"/>
                  </a:moveTo>
                  <a:cubicBezTo>
                    <a:pt x="658" y="1"/>
                    <a:pt x="0" y="779"/>
                    <a:pt x="950" y="2477"/>
                  </a:cubicBezTo>
                  <a:cubicBezTo>
                    <a:pt x="1202" y="2924"/>
                    <a:pt x="1508" y="3320"/>
                    <a:pt x="1833" y="3662"/>
                  </a:cubicBezTo>
                  <a:cubicBezTo>
                    <a:pt x="2024" y="3209"/>
                    <a:pt x="2256" y="2336"/>
                    <a:pt x="2387" y="1805"/>
                  </a:cubicBezTo>
                  <a:cubicBezTo>
                    <a:pt x="2008" y="1087"/>
                    <a:pt x="1695" y="460"/>
                    <a:pt x="1474" y="157"/>
                  </a:cubicBezTo>
                  <a:cubicBezTo>
                    <a:pt x="1399" y="54"/>
                    <a:pt x="1281" y="1"/>
                    <a:pt x="1152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8" name="Google Shape;808;p38"/>
            <p:cNvSpPr/>
            <p:nvPr/>
          </p:nvSpPr>
          <p:spPr>
            <a:xfrm>
              <a:off x="4088184" y="2703980"/>
              <a:ext cx="359775" cy="400668"/>
            </a:xfrm>
            <a:custGeom>
              <a:avLst/>
              <a:gdLst/>
              <a:ahLst/>
              <a:cxnLst/>
              <a:rect l="l" t="t" r="r" b="b"/>
              <a:pathLst>
                <a:path w="5050" h="5624" extrusionOk="0">
                  <a:moveTo>
                    <a:pt x="1212" y="1"/>
                  </a:moveTo>
                  <a:lnTo>
                    <a:pt x="0" y="4614"/>
                  </a:lnTo>
                  <a:lnTo>
                    <a:pt x="3837" y="5624"/>
                  </a:lnTo>
                  <a:lnTo>
                    <a:pt x="5049" y="1011"/>
                  </a:lnTo>
                  <a:lnTo>
                    <a:pt x="12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9" name="Google Shape;809;p38"/>
            <p:cNvSpPr/>
            <p:nvPr/>
          </p:nvSpPr>
          <p:spPr>
            <a:xfrm>
              <a:off x="4358546" y="2776005"/>
              <a:ext cx="202186" cy="359062"/>
            </a:xfrm>
            <a:custGeom>
              <a:avLst/>
              <a:gdLst/>
              <a:ahLst/>
              <a:cxnLst/>
              <a:rect l="l" t="t" r="r" b="b"/>
              <a:pathLst>
                <a:path w="2838" h="5040" extrusionOk="0">
                  <a:moveTo>
                    <a:pt x="1212" y="0"/>
                  </a:moveTo>
                  <a:lnTo>
                    <a:pt x="0" y="4613"/>
                  </a:lnTo>
                  <a:lnTo>
                    <a:pt x="1622" y="5039"/>
                  </a:lnTo>
                  <a:lnTo>
                    <a:pt x="2837" y="426"/>
                  </a:lnTo>
                  <a:lnTo>
                    <a:pt x="12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0" name="Google Shape;810;p38"/>
            <p:cNvSpPr/>
            <p:nvPr/>
          </p:nvSpPr>
          <p:spPr>
            <a:xfrm>
              <a:off x="3960233" y="2262065"/>
              <a:ext cx="210023" cy="143340"/>
            </a:xfrm>
            <a:custGeom>
              <a:avLst/>
              <a:gdLst/>
              <a:ahLst/>
              <a:cxnLst/>
              <a:rect l="l" t="t" r="r" b="b"/>
              <a:pathLst>
                <a:path w="2948" h="2012" extrusionOk="0">
                  <a:moveTo>
                    <a:pt x="1153" y="1"/>
                  </a:moveTo>
                  <a:cubicBezTo>
                    <a:pt x="669" y="1"/>
                    <a:pt x="450" y="624"/>
                    <a:pt x="450" y="624"/>
                  </a:cubicBezTo>
                  <a:cubicBezTo>
                    <a:pt x="0" y="863"/>
                    <a:pt x="108" y="1605"/>
                    <a:pt x="198" y="1873"/>
                  </a:cubicBezTo>
                  <a:lnTo>
                    <a:pt x="1705" y="1913"/>
                  </a:lnTo>
                  <a:cubicBezTo>
                    <a:pt x="1705" y="1913"/>
                    <a:pt x="1921" y="2012"/>
                    <a:pt x="2165" y="2012"/>
                  </a:cubicBezTo>
                  <a:cubicBezTo>
                    <a:pt x="2450" y="2012"/>
                    <a:pt x="2772" y="1878"/>
                    <a:pt x="2833" y="1295"/>
                  </a:cubicBezTo>
                  <a:cubicBezTo>
                    <a:pt x="2948" y="218"/>
                    <a:pt x="1850" y="127"/>
                    <a:pt x="1276" y="13"/>
                  </a:cubicBezTo>
                  <a:cubicBezTo>
                    <a:pt x="1233" y="5"/>
                    <a:pt x="1192" y="1"/>
                    <a:pt x="115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1" name="Google Shape;811;p38"/>
            <p:cNvSpPr/>
            <p:nvPr/>
          </p:nvSpPr>
          <p:spPr>
            <a:xfrm>
              <a:off x="3954462" y="2323048"/>
              <a:ext cx="167990" cy="124888"/>
            </a:xfrm>
            <a:custGeom>
              <a:avLst/>
              <a:gdLst/>
              <a:ahLst/>
              <a:cxnLst/>
              <a:rect l="l" t="t" r="r" b="b"/>
              <a:pathLst>
                <a:path w="2358" h="1753" extrusionOk="0">
                  <a:moveTo>
                    <a:pt x="1022" y="0"/>
                  </a:moveTo>
                  <a:cubicBezTo>
                    <a:pt x="800" y="0"/>
                    <a:pt x="642" y="346"/>
                    <a:pt x="742" y="597"/>
                  </a:cubicBezTo>
                  <a:lnTo>
                    <a:pt x="1" y="1269"/>
                  </a:lnTo>
                  <a:cubicBezTo>
                    <a:pt x="1" y="1269"/>
                    <a:pt x="37" y="1471"/>
                    <a:pt x="380" y="1725"/>
                  </a:cubicBezTo>
                  <a:lnTo>
                    <a:pt x="729" y="1420"/>
                  </a:lnTo>
                  <a:cubicBezTo>
                    <a:pt x="729" y="1420"/>
                    <a:pt x="1013" y="1753"/>
                    <a:pt x="1367" y="1753"/>
                  </a:cubicBezTo>
                  <a:cubicBezTo>
                    <a:pt x="1537" y="1753"/>
                    <a:pt x="1723" y="1676"/>
                    <a:pt x="1901" y="1450"/>
                  </a:cubicBezTo>
                  <a:cubicBezTo>
                    <a:pt x="1901" y="1450"/>
                    <a:pt x="1961" y="1517"/>
                    <a:pt x="2048" y="1551"/>
                  </a:cubicBezTo>
                  <a:cubicBezTo>
                    <a:pt x="2048" y="1551"/>
                    <a:pt x="2109" y="1040"/>
                    <a:pt x="2358" y="769"/>
                  </a:cubicBezTo>
                  <a:cubicBezTo>
                    <a:pt x="2358" y="769"/>
                    <a:pt x="1998" y="387"/>
                    <a:pt x="1713" y="387"/>
                  </a:cubicBezTo>
                  <a:cubicBezTo>
                    <a:pt x="1672" y="387"/>
                    <a:pt x="1632" y="395"/>
                    <a:pt x="1595" y="413"/>
                  </a:cubicBezTo>
                  <a:cubicBezTo>
                    <a:pt x="1417" y="498"/>
                    <a:pt x="1318" y="550"/>
                    <a:pt x="1263" y="550"/>
                  </a:cubicBezTo>
                  <a:cubicBezTo>
                    <a:pt x="1227" y="550"/>
                    <a:pt x="1210" y="527"/>
                    <a:pt x="1202" y="476"/>
                  </a:cubicBezTo>
                  <a:cubicBezTo>
                    <a:pt x="1179" y="349"/>
                    <a:pt x="1387" y="134"/>
                    <a:pt x="1115" y="20"/>
                  </a:cubicBezTo>
                  <a:cubicBezTo>
                    <a:pt x="1083" y="7"/>
                    <a:pt x="1052" y="0"/>
                    <a:pt x="1022" y="0"/>
                  </a:cubicBez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2" name="Google Shape;812;p38"/>
            <p:cNvSpPr/>
            <p:nvPr/>
          </p:nvSpPr>
          <p:spPr>
            <a:xfrm>
              <a:off x="4026488" y="2390657"/>
              <a:ext cx="45738" cy="44669"/>
            </a:xfrm>
            <a:custGeom>
              <a:avLst/>
              <a:gdLst/>
              <a:ahLst/>
              <a:cxnLst/>
              <a:rect l="l" t="t" r="r" b="b"/>
              <a:pathLst>
                <a:path w="642" h="627" extrusionOk="0">
                  <a:moveTo>
                    <a:pt x="319" y="1"/>
                  </a:moveTo>
                  <a:cubicBezTo>
                    <a:pt x="315" y="1"/>
                    <a:pt x="310" y="1"/>
                    <a:pt x="306" y="1"/>
                  </a:cubicBezTo>
                  <a:cubicBezTo>
                    <a:pt x="131" y="11"/>
                    <a:pt x="0" y="159"/>
                    <a:pt x="10" y="330"/>
                  </a:cubicBezTo>
                  <a:cubicBezTo>
                    <a:pt x="20" y="496"/>
                    <a:pt x="155" y="626"/>
                    <a:pt x="322" y="626"/>
                  </a:cubicBezTo>
                  <a:cubicBezTo>
                    <a:pt x="328" y="626"/>
                    <a:pt x="334" y="626"/>
                    <a:pt x="339" y="626"/>
                  </a:cubicBezTo>
                  <a:cubicBezTo>
                    <a:pt x="510" y="615"/>
                    <a:pt x="642" y="468"/>
                    <a:pt x="631" y="296"/>
                  </a:cubicBezTo>
                  <a:cubicBezTo>
                    <a:pt x="625" y="130"/>
                    <a:pt x="484" y="1"/>
                    <a:pt x="319" y="1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3" name="Google Shape;813;p38"/>
            <p:cNvSpPr/>
            <p:nvPr/>
          </p:nvSpPr>
          <p:spPr>
            <a:xfrm>
              <a:off x="3985096" y="2404051"/>
              <a:ext cx="21373" cy="30990"/>
            </a:xfrm>
            <a:custGeom>
              <a:avLst/>
              <a:gdLst/>
              <a:ahLst/>
              <a:cxnLst/>
              <a:rect l="l" t="t" r="r" b="b"/>
              <a:pathLst>
                <a:path w="300" h="435" extrusionOk="0">
                  <a:moveTo>
                    <a:pt x="135" y="1"/>
                  </a:moveTo>
                  <a:cubicBezTo>
                    <a:pt x="135" y="1"/>
                    <a:pt x="0" y="196"/>
                    <a:pt x="128" y="434"/>
                  </a:cubicBezTo>
                  <a:lnTo>
                    <a:pt x="299" y="283"/>
                  </a:lnTo>
                  <a:cubicBezTo>
                    <a:pt x="168" y="115"/>
                    <a:pt x="135" y="1"/>
                    <a:pt x="135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4" name="Google Shape;814;p38"/>
            <p:cNvSpPr/>
            <p:nvPr/>
          </p:nvSpPr>
          <p:spPr>
            <a:xfrm>
              <a:off x="3562415" y="2820247"/>
              <a:ext cx="326148" cy="628359"/>
            </a:xfrm>
            <a:custGeom>
              <a:avLst/>
              <a:gdLst/>
              <a:ahLst/>
              <a:cxnLst/>
              <a:rect l="l" t="t" r="r" b="b"/>
              <a:pathLst>
                <a:path w="4578" h="8820" extrusionOk="0">
                  <a:moveTo>
                    <a:pt x="2576" y="0"/>
                  </a:moveTo>
                  <a:cubicBezTo>
                    <a:pt x="2576" y="0"/>
                    <a:pt x="1274" y="6003"/>
                    <a:pt x="1" y="8491"/>
                  </a:cubicBezTo>
                  <a:lnTo>
                    <a:pt x="639" y="8820"/>
                  </a:lnTo>
                  <a:cubicBezTo>
                    <a:pt x="639" y="8820"/>
                    <a:pt x="3936" y="4338"/>
                    <a:pt x="4577" y="1598"/>
                  </a:cubicBezTo>
                  <a:lnTo>
                    <a:pt x="257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5" name="Google Shape;815;p38"/>
            <p:cNvSpPr/>
            <p:nvPr/>
          </p:nvSpPr>
          <p:spPr>
            <a:xfrm>
              <a:off x="3539048" y="3425163"/>
              <a:ext cx="120827" cy="98315"/>
            </a:xfrm>
            <a:custGeom>
              <a:avLst/>
              <a:gdLst/>
              <a:ahLst/>
              <a:cxnLst/>
              <a:rect l="l" t="t" r="r" b="b"/>
              <a:pathLst>
                <a:path w="1696" h="1380" extrusionOk="0">
                  <a:moveTo>
                    <a:pt x="329" y="0"/>
                  </a:moveTo>
                  <a:lnTo>
                    <a:pt x="0" y="577"/>
                  </a:lnTo>
                  <a:lnTo>
                    <a:pt x="1695" y="1379"/>
                  </a:lnTo>
                  <a:lnTo>
                    <a:pt x="1695" y="1379"/>
                  </a:lnTo>
                  <a:lnTo>
                    <a:pt x="967" y="329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F9809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6" name="Google Shape;816;p38"/>
            <p:cNvSpPr/>
            <p:nvPr/>
          </p:nvSpPr>
          <p:spPr>
            <a:xfrm>
              <a:off x="3688016" y="2820247"/>
              <a:ext cx="200548" cy="300430"/>
            </a:xfrm>
            <a:custGeom>
              <a:avLst/>
              <a:gdLst/>
              <a:ahLst/>
              <a:cxnLst/>
              <a:rect l="l" t="t" r="r" b="b"/>
              <a:pathLst>
                <a:path w="2815" h="4217" extrusionOk="0">
                  <a:moveTo>
                    <a:pt x="813" y="0"/>
                  </a:moveTo>
                  <a:cubicBezTo>
                    <a:pt x="813" y="0"/>
                    <a:pt x="487" y="1505"/>
                    <a:pt x="1" y="3318"/>
                  </a:cubicBezTo>
                  <a:cubicBezTo>
                    <a:pt x="212" y="3589"/>
                    <a:pt x="699" y="4015"/>
                    <a:pt x="1756" y="4217"/>
                  </a:cubicBezTo>
                  <a:cubicBezTo>
                    <a:pt x="2233" y="3301"/>
                    <a:pt x="2629" y="2380"/>
                    <a:pt x="2814" y="1598"/>
                  </a:cubicBezTo>
                  <a:lnTo>
                    <a:pt x="813" y="0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7" name="Google Shape;817;p38"/>
            <p:cNvSpPr/>
            <p:nvPr/>
          </p:nvSpPr>
          <p:spPr>
            <a:xfrm>
              <a:off x="3719861" y="2813265"/>
              <a:ext cx="338259" cy="676234"/>
            </a:xfrm>
            <a:custGeom>
              <a:avLst/>
              <a:gdLst/>
              <a:ahLst/>
              <a:cxnLst/>
              <a:rect l="l" t="t" r="r" b="b"/>
              <a:pathLst>
                <a:path w="4748" h="9492" extrusionOk="0">
                  <a:moveTo>
                    <a:pt x="2984" y="1"/>
                  </a:moveTo>
                  <a:lnTo>
                    <a:pt x="0" y="31"/>
                  </a:lnTo>
                  <a:cubicBezTo>
                    <a:pt x="242" y="2297"/>
                    <a:pt x="1890" y="3623"/>
                    <a:pt x="2380" y="4745"/>
                  </a:cubicBezTo>
                  <a:cubicBezTo>
                    <a:pt x="2981" y="6118"/>
                    <a:pt x="3008" y="9491"/>
                    <a:pt x="3008" y="9491"/>
                  </a:cubicBezTo>
                  <a:lnTo>
                    <a:pt x="3717" y="9488"/>
                  </a:lnTo>
                  <a:cubicBezTo>
                    <a:pt x="4747" y="5154"/>
                    <a:pt x="2984" y="1"/>
                    <a:pt x="29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8" name="Google Shape;818;p38"/>
            <p:cNvSpPr/>
            <p:nvPr/>
          </p:nvSpPr>
          <p:spPr>
            <a:xfrm>
              <a:off x="3929812" y="3489210"/>
              <a:ext cx="133793" cy="45524"/>
            </a:xfrm>
            <a:custGeom>
              <a:avLst/>
              <a:gdLst/>
              <a:ahLst/>
              <a:cxnLst/>
              <a:rect l="l" t="t" r="r" b="b"/>
              <a:pathLst>
                <a:path w="1878" h="639" extrusionOk="0">
                  <a:moveTo>
                    <a:pt x="770" y="0"/>
                  </a:moveTo>
                  <a:lnTo>
                    <a:pt x="61" y="3"/>
                  </a:lnTo>
                  <a:lnTo>
                    <a:pt x="0" y="638"/>
                  </a:lnTo>
                  <a:lnTo>
                    <a:pt x="1878" y="638"/>
                  </a:lnTo>
                  <a:lnTo>
                    <a:pt x="770" y="0"/>
                  </a:lnTo>
                  <a:close/>
                </a:path>
              </a:pathLst>
            </a:custGeom>
            <a:solidFill>
              <a:srgbClr val="F9809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9" name="Google Shape;819;p38"/>
            <p:cNvSpPr/>
            <p:nvPr/>
          </p:nvSpPr>
          <p:spPr>
            <a:xfrm>
              <a:off x="3691863" y="2407114"/>
              <a:ext cx="315604" cy="418977"/>
            </a:xfrm>
            <a:custGeom>
              <a:avLst/>
              <a:gdLst/>
              <a:ahLst/>
              <a:cxnLst/>
              <a:rect l="l" t="t" r="r" b="b"/>
              <a:pathLst>
                <a:path w="4430" h="5881" extrusionOk="0">
                  <a:moveTo>
                    <a:pt x="3509" y="0"/>
                  </a:moveTo>
                  <a:cubicBezTo>
                    <a:pt x="3306" y="0"/>
                    <a:pt x="3057" y="69"/>
                    <a:pt x="2760" y="226"/>
                  </a:cubicBezTo>
                  <a:cubicBezTo>
                    <a:pt x="1" y="1690"/>
                    <a:pt x="393" y="5732"/>
                    <a:pt x="393" y="5732"/>
                  </a:cubicBezTo>
                  <a:cubicBezTo>
                    <a:pt x="885" y="5840"/>
                    <a:pt x="1370" y="5880"/>
                    <a:pt x="1815" y="5880"/>
                  </a:cubicBezTo>
                  <a:cubicBezTo>
                    <a:pt x="2457" y="5880"/>
                    <a:pt x="3013" y="5795"/>
                    <a:pt x="3377" y="5702"/>
                  </a:cubicBezTo>
                  <a:cubicBezTo>
                    <a:pt x="3377" y="5702"/>
                    <a:pt x="3153" y="3319"/>
                    <a:pt x="3884" y="2177"/>
                  </a:cubicBezTo>
                  <a:cubicBezTo>
                    <a:pt x="4429" y="1329"/>
                    <a:pt x="4407" y="0"/>
                    <a:pt x="35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0" name="Google Shape;820;p38"/>
            <p:cNvSpPr/>
            <p:nvPr/>
          </p:nvSpPr>
          <p:spPr>
            <a:xfrm>
              <a:off x="3792029" y="2605951"/>
              <a:ext cx="145762" cy="191286"/>
            </a:xfrm>
            <a:custGeom>
              <a:avLst/>
              <a:gdLst/>
              <a:ahLst/>
              <a:cxnLst/>
              <a:rect l="l" t="t" r="r" b="b"/>
              <a:pathLst>
                <a:path w="2046" h="2685" extrusionOk="0">
                  <a:moveTo>
                    <a:pt x="803" y="1"/>
                  </a:moveTo>
                  <a:lnTo>
                    <a:pt x="803" y="1"/>
                  </a:lnTo>
                  <a:cubicBezTo>
                    <a:pt x="520" y="1064"/>
                    <a:pt x="1" y="2685"/>
                    <a:pt x="1727" y="2685"/>
                  </a:cubicBezTo>
                  <a:cubicBezTo>
                    <a:pt x="1799" y="2685"/>
                    <a:pt x="1875" y="2682"/>
                    <a:pt x="1955" y="2676"/>
                  </a:cubicBezTo>
                  <a:cubicBezTo>
                    <a:pt x="1934" y="2280"/>
                    <a:pt x="1911" y="1451"/>
                    <a:pt x="2046" y="658"/>
                  </a:cubicBezTo>
                  <a:lnTo>
                    <a:pt x="803" y="1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1" name="Google Shape;821;p38"/>
            <p:cNvSpPr/>
            <p:nvPr/>
          </p:nvSpPr>
          <p:spPr>
            <a:xfrm>
              <a:off x="3810196" y="2414452"/>
              <a:ext cx="222775" cy="437643"/>
            </a:xfrm>
            <a:custGeom>
              <a:avLst/>
              <a:gdLst/>
              <a:ahLst/>
              <a:cxnLst/>
              <a:rect l="l" t="t" r="r" b="b"/>
              <a:pathLst>
                <a:path w="3127" h="6143" extrusionOk="0">
                  <a:moveTo>
                    <a:pt x="1933" y="1"/>
                  </a:moveTo>
                  <a:cubicBezTo>
                    <a:pt x="501" y="1"/>
                    <a:pt x="1" y="3857"/>
                    <a:pt x="1287" y="5307"/>
                  </a:cubicBezTo>
                  <a:cubicBezTo>
                    <a:pt x="1626" y="5690"/>
                    <a:pt x="2012" y="5955"/>
                    <a:pt x="2401" y="6143"/>
                  </a:cubicBezTo>
                  <a:lnTo>
                    <a:pt x="2885" y="5270"/>
                  </a:lnTo>
                  <a:cubicBezTo>
                    <a:pt x="2570" y="5008"/>
                    <a:pt x="2318" y="4680"/>
                    <a:pt x="2214" y="4290"/>
                  </a:cubicBezTo>
                  <a:cubicBezTo>
                    <a:pt x="1932" y="3205"/>
                    <a:pt x="3127" y="271"/>
                    <a:pt x="2140" y="26"/>
                  </a:cubicBezTo>
                  <a:cubicBezTo>
                    <a:pt x="2069" y="9"/>
                    <a:pt x="2000" y="1"/>
                    <a:pt x="193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2" name="Google Shape;822;p38"/>
            <p:cNvSpPr/>
            <p:nvPr/>
          </p:nvSpPr>
          <p:spPr>
            <a:xfrm>
              <a:off x="3981249" y="2789613"/>
              <a:ext cx="250987" cy="99241"/>
            </a:xfrm>
            <a:custGeom>
              <a:avLst/>
              <a:gdLst/>
              <a:ahLst/>
              <a:cxnLst/>
              <a:rect l="l" t="t" r="r" b="b"/>
              <a:pathLst>
                <a:path w="3523" h="1393" extrusionOk="0">
                  <a:moveTo>
                    <a:pt x="484" y="1"/>
                  </a:moveTo>
                  <a:lnTo>
                    <a:pt x="484" y="4"/>
                  </a:lnTo>
                  <a:lnTo>
                    <a:pt x="0" y="877"/>
                  </a:lnTo>
                  <a:cubicBezTo>
                    <a:pt x="718" y="1219"/>
                    <a:pt x="1447" y="1285"/>
                    <a:pt x="1899" y="1285"/>
                  </a:cubicBezTo>
                  <a:cubicBezTo>
                    <a:pt x="2180" y="1285"/>
                    <a:pt x="2354" y="1259"/>
                    <a:pt x="2354" y="1259"/>
                  </a:cubicBezTo>
                  <a:cubicBezTo>
                    <a:pt x="2573" y="1325"/>
                    <a:pt x="2948" y="1393"/>
                    <a:pt x="3140" y="1393"/>
                  </a:cubicBezTo>
                  <a:cubicBezTo>
                    <a:pt x="3212" y="1393"/>
                    <a:pt x="3259" y="1383"/>
                    <a:pt x="3260" y="1360"/>
                  </a:cubicBezTo>
                  <a:cubicBezTo>
                    <a:pt x="3271" y="1273"/>
                    <a:pt x="2904" y="1172"/>
                    <a:pt x="2904" y="1172"/>
                  </a:cubicBezTo>
                  <a:lnTo>
                    <a:pt x="2904" y="1172"/>
                  </a:lnTo>
                  <a:cubicBezTo>
                    <a:pt x="2920" y="1174"/>
                    <a:pt x="2978" y="1177"/>
                    <a:pt x="3052" y="1177"/>
                  </a:cubicBezTo>
                  <a:cubicBezTo>
                    <a:pt x="3217" y="1177"/>
                    <a:pt x="3458" y="1164"/>
                    <a:pt x="3455" y="1098"/>
                  </a:cubicBezTo>
                  <a:cubicBezTo>
                    <a:pt x="3452" y="1014"/>
                    <a:pt x="3012" y="1014"/>
                    <a:pt x="2911" y="1014"/>
                  </a:cubicBezTo>
                  <a:cubicBezTo>
                    <a:pt x="3042" y="1008"/>
                    <a:pt x="3522" y="944"/>
                    <a:pt x="3508" y="870"/>
                  </a:cubicBezTo>
                  <a:cubicBezTo>
                    <a:pt x="3502" y="837"/>
                    <a:pt x="3382" y="827"/>
                    <a:pt x="3249" y="827"/>
                  </a:cubicBezTo>
                  <a:cubicBezTo>
                    <a:pt x="3073" y="827"/>
                    <a:pt x="2874" y="844"/>
                    <a:pt x="2874" y="844"/>
                  </a:cubicBezTo>
                  <a:cubicBezTo>
                    <a:pt x="2995" y="816"/>
                    <a:pt x="3405" y="749"/>
                    <a:pt x="3392" y="675"/>
                  </a:cubicBezTo>
                  <a:cubicBezTo>
                    <a:pt x="3387" y="650"/>
                    <a:pt x="3308" y="641"/>
                    <a:pt x="3204" y="641"/>
                  </a:cubicBezTo>
                  <a:cubicBezTo>
                    <a:pt x="2996" y="641"/>
                    <a:pt x="2690" y="675"/>
                    <a:pt x="2690" y="675"/>
                  </a:cubicBezTo>
                  <a:cubicBezTo>
                    <a:pt x="2690" y="675"/>
                    <a:pt x="2864" y="447"/>
                    <a:pt x="2828" y="404"/>
                  </a:cubicBezTo>
                  <a:cubicBezTo>
                    <a:pt x="2822" y="396"/>
                    <a:pt x="2810" y="392"/>
                    <a:pt x="2796" y="392"/>
                  </a:cubicBezTo>
                  <a:cubicBezTo>
                    <a:pt x="2664" y="392"/>
                    <a:pt x="2230" y="669"/>
                    <a:pt x="2230" y="669"/>
                  </a:cubicBezTo>
                  <a:cubicBezTo>
                    <a:pt x="2196" y="673"/>
                    <a:pt x="2160" y="674"/>
                    <a:pt x="2122" y="674"/>
                  </a:cubicBezTo>
                  <a:cubicBezTo>
                    <a:pt x="1688" y="674"/>
                    <a:pt x="1002" y="433"/>
                    <a:pt x="484" y="1"/>
                  </a:cubicBez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3" name="Google Shape;823;p38"/>
            <p:cNvSpPr/>
            <p:nvPr/>
          </p:nvSpPr>
          <p:spPr>
            <a:xfrm>
              <a:off x="3435034" y="3534662"/>
              <a:ext cx="886898" cy="942111"/>
            </a:xfrm>
            <a:custGeom>
              <a:avLst/>
              <a:gdLst/>
              <a:ahLst/>
              <a:cxnLst/>
              <a:rect l="l" t="t" r="r" b="b"/>
              <a:pathLst>
                <a:path w="12449" h="13224" extrusionOk="0">
                  <a:moveTo>
                    <a:pt x="0" y="0"/>
                  </a:moveTo>
                  <a:lnTo>
                    <a:pt x="0" y="13224"/>
                  </a:lnTo>
                  <a:lnTo>
                    <a:pt x="12449" y="13224"/>
                  </a:lnTo>
                  <a:lnTo>
                    <a:pt x="1244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4" name="Google Shape;824;p38"/>
            <p:cNvSpPr/>
            <p:nvPr/>
          </p:nvSpPr>
          <p:spPr>
            <a:xfrm>
              <a:off x="3959235" y="3081848"/>
              <a:ext cx="885758" cy="1394928"/>
            </a:xfrm>
            <a:custGeom>
              <a:avLst/>
              <a:gdLst/>
              <a:ahLst/>
              <a:cxnLst/>
              <a:rect l="l" t="t" r="r" b="b"/>
              <a:pathLst>
                <a:path w="12433" h="19580" extrusionOk="0">
                  <a:moveTo>
                    <a:pt x="1" y="1"/>
                  </a:moveTo>
                  <a:lnTo>
                    <a:pt x="1" y="19580"/>
                  </a:lnTo>
                  <a:lnTo>
                    <a:pt x="12432" y="19580"/>
                  </a:lnTo>
                  <a:lnTo>
                    <a:pt x="124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825" name="Google Shape;825;p38"/>
            <p:cNvSpPr/>
            <p:nvPr/>
          </p:nvSpPr>
          <p:spPr>
            <a:xfrm>
              <a:off x="4844921" y="3081848"/>
              <a:ext cx="330565" cy="1395498"/>
            </a:xfrm>
            <a:custGeom>
              <a:avLst/>
              <a:gdLst/>
              <a:ahLst/>
              <a:cxnLst/>
              <a:rect l="l" t="t" r="r" b="b"/>
              <a:pathLst>
                <a:path w="4640" h="19588" extrusionOk="0">
                  <a:moveTo>
                    <a:pt x="0" y="1"/>
                  </a:moveTo>
                  <a:lnTo>
                    <a:pt x="0" y="19587"/>
                  </a:lnTo>
                  <a:lnTo>
                    <a:pt x="4640" y="19587"/>
                  </a:lnTo>
                  <a:lnTo>
                    <a:pt x="464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6" name="Google Shape;826;p38"/>
            <p:cNvSpPr/>
            <p:nvPr/>
          </p:nvSpPr>
          <p:spPr>
            <a:xfrm>
              <a:off x="4844921" y="2813835"/>
              <a:ext cx="492286" cy="268086"/>
            </a:xfrm>
            <a:custGeom>
              <a:avLst/>
              <a:gdLst/>
              <a:ahLst/>
              <a:cxnLst/>
              <a:rect l="l" t="t" r="r" b="b"/>
              <a:pathLst>
                <a:path w="6910" h="3763" extrusionOk="0">
                  <a:moveTo>
                    <a:pt x="2270" y="0"/>
                  </a:moveTo>
                  <a:lnTo>
                    <a:pt x="0" y="3763"/>
                  </a:lnTo>
                  <a:lnTo>
                    <a:pt x="4640" y="3763"/>
                  </a:lnTo>
                  <a:lnTo>
                    <a:pt x="690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7" name="Google Shape;827;p38"/>
            <p:cNvSpPr/>
            <p:nvPr/>
          </p:nvSpPr>
          <p:spPr>
            <a:xfrm>
              <a:off x="3682530" y="3488355"/>
              <a:ext cx="246499" cy="188436"/>
            </a:xfrm>
            <a:custGeom>
              <a:avLst/>
              <a:gdLst/>
              <a:ahLst/>
              <a:cxnLst/>
              <a:rect l="l" t="t" r="r" b="b"/>
              <a:pathLst>
                <a:path w="3460" h="2645" extrusionOk="0">
                  <a:moveTo>
                    <a:pt x="1982" y="1"/>
                  </a:moveTo>
                  <a:cubicBezTo>
                    <a:pt x="1804" y="1"/>
                    <a:pt x="1636" y="26"/>
                    <a:pt x="1501" y="80"/>
                  </a:cubicBezTo>
                  <a:cubicBezTo>
                    <a:pt x="984" y="288"/>
                    <a:pt x="1062" y="314"/>
                    <a:pt x="672" y="553"/>
                  </a:cubicBezTo>
                  <a:cubicBezTo>
                    <a:pt x="286" y="788"/>
                    <a:pt x="447" y="1312"/>
                    <a:pt x="447" y="1312"/>
                  </a:cubicBezTo>
                  <a:cubicBezTo>
                    <a:pt x="0" y="1654"/>
                    <a:pt x="373" y="1815"/>
                    <a:pt x="369" y="2138"/>
                  </a:cubicBezTo>
                  <a:cubicBezTo>
                    <a:pt x="363" y="2463"/>
                    <a:pt x="638" y="2473"/>
                    <a:pt x="910" y="2645"/>
                  </a:cubicBezTo>
                  <a:lnTo>
                    <a:pt x="1199" y="2645"/>
                  </a:lnTo>
                  <a:cubicBezTo>
                    <a:pt x="1199" y="2645"/>
                    <a:pt x="1991" y="2019"/>
                    <a:pt x="2552" y="2019"/>
                  </a:cubicBezTo>
                  <a:cubicBezTo>
                    <a:pt x="2588" y="2019"/>
                    <a:pt x="2622" y="2021"/>
                    <a:pt x="2656" y="2027"/>
                  </a:cubicBezTo>
                  <a:cubicBezTo>
                    <a:pt x="2704" y="2034"/>
                    <a:pt x="2749" y="2038"/>
                    <a:pt x="2793" y="2038"/>
                  </a:cubicBezTo>
                  <a:cubicBezTo>
                    <a:pt x="3258" y="2038"/>
                    <a:pt x="3460" y="1620"/>
                    <a:pt x="3294" y="1399"/>
                  </a:cubicBezTo>
                  <a:cubicBezTo>
                    <a:pt x="3109" y="1157"/>
                    <a:pt x="3347" y="1010"/>
                    <a:pt x="3193" y="550"/>
                  </a:cubicBezTo>
                  <a:cubicBezTo>
                    <a:pt x="3079" y="209"/>
                    <a:pt x="2490" y="1"/>
                    <a:pt x="198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8" name="Google Shape;828;p38"/>
            <p:cNvSpPr/>
            <p:nvPr/>
          </p:nvSpPr>
          <p:spPr>
            <a:xfrm>
              <a:off x="3738028" y="3572777"/>
              <a:ext cx="145905" cy="140348"/>
            </a:xfrm>
            <a:custGeom>
              <a:avLst/>
              <a:gdLst/>
              <a:ahLst/>
              <a:cxnLst/>
              <a:rect l="l" t="t" r="r" b="b"/>
              <a:pathLst>
                <a:path w="2048" h="1970" extrusionOk="0">
                  <a:moveTo>
                    <a:pt x="646" y="1"/>
                  </a:moveTo>
                  <a:cubicBezTo>
                    <a:pt x="615" y="1"/>
                    <a:pt x="578" y="11"/>
                    <a:pt x="531" y="36"/>
                  </a:cubicBezTo>
                  <a:cubicBezTo>
                    <a:pt x="175" y="217"/>
                    <a:pt x="524" y="664"/>
                    <a:pt x="524" y="664"/>
                  </a:cubicBezTo>
                  <a:cubicBezTo>
                    <a:pt x="524" y="664"/>
                    <a:pt x="353" y="936"/>
                    <a:pt x="340" y="1131"/>
                  </a:cubicBezTo>
                  <a:cubicBezTo>
                    <a:pt x="326" y="1322"/>
                    <a:pt x="131" y="1460"/>
                    <a:pt x="131" y="1460"/>
                  </a:cubicBezTo>
                  <a:lnTo>
                    <a:pt x="1" y="1782"/>
                  </a:lnTo>
                  <a:lnTo>
                    <a:pt x="548" y="1970"/>
                  </a:lnTo>
                  <a:lnTo>
                    <a:pt x="722" y="1517"/>
                  </a:lnTo>
                  <a:cubicBezTo>
                    <a:pt x="722" y="1517"/>
                    <a:pt x="900" y="1634"/>
                    <a:pt x="1192" y="1638"/>
                  </a:cubicBezTo>
                  <a:cubicBezTo>
                    <a:pt x="1195" y="1638"/>
                    <a:pt x="1198" y="1638"/>
                    <a:pt x="1200" y="1638"/>
                  </a:cubicBezTo>
                  <a:cubicBezTo>
                    <a:pt x="1679" y="1638"/>
                    <a:pt x="1722" y="1070"/>
                    <a:pt x="1722" y="1070"/>
                  </a:cubicBezTo>
                  <a:cubicBezTo>
                    <a:pt x="1747" y="1074"/>
                    <a:pt x="1775" y="1075"/>
                    <a:pt x="1802" y="1075"/>
                  </a:cubicBezTo>
                  <a:cubicBezTo>
                    <a:pt x="1872" y="1075"/>
                    <a:pt x="1937" y="1066"/>
                    <a:pt x="1937" y="1066"/>
                  </a:cubicBezTo>
                  <a:cubicBezTo>
                    <a:pt x="1921" y="728"/>
                    <a:pt x="2048" y="211"/>
                    <a:pt x="2048" y="211"/>
                  </a:cubicBezTo>
                  <a:cubicBezTo>
                    <a:pt x="1893" y="159"/>
                    <a:pt x="1764" y="139"/>
                    <a:pt x="1655" y="139"/>
                  </a:cubicBezTo>
                  <a:cubicBezTo>
                    <a:pt x="1222" y="139"/>
                    <a:pt x="1103" y="463"/>
                    <a:pt x="940" y="463"/>
                  </a:cubicBezTo>
                  <a:cubicBezTo>
                    <a:pt x="934" y="463"/>
                    <a:pt x="929" y="463"/>
                    <a:pt x="924" y="462"/>
                  </a:cubicBezTo>
                  <a:cubicBezTo>
                    <a:pt x="740" y="439"/>
                    <a:pt x="841" y="1"/>
                    <a:pt x="646" y="1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9" name="Google Shape;829;p38"/>
            <p:cNvSpPr/>
            <p:nvPr/>
          </p:nvSpPr>
          <p:spPr>
            <a:xfrm>
              <a:off x="3805708" y="3626493"/>
              <a:ext cx="45738" cy="44598"/>
            </a:xfrm>
            <a:custGeom>
              <a:avLst/>
              <a:gdLst/>
              <a:ahLst/>
              <a:cxnLst/>
              <a:rect l="l" t="t" r="r" b="b"/>
              <a:pathLst>
                <a:path w="642" h="626" extrusionOk="0">
                  <a:moveTo>
                    <a:pt x="315" y="0"/>
                  </a:moveTo>
                  <a:cubicBezTo>
                    <a:pt x="311" y="0"/>
                    <a:pt x="307" y="0"/>
                    <a:pt x="303" y="1"/>
                  </a:cubicBezTo>
                  <a:cubicBezTo>
                    <a:pt x="131" y="10"/>
                    <a:pt x="0" y="158"/>
                    <a:pt x="7" y="329"/>
                  </a:cubicBezTo>
                  <a:cubicBezTo>
                    <a:pt x="17" y="495"/>
                    <a:pt x="155" y="626"/>
                    <a:pt x="319" y="626"/>
                  </a:cubicBezTo>
                  <a:cubicBezTo>
                    <a:pt x="325" y="626"/>
                    <a:pt x="331" y="625"/>
                    <a:pt x="336" y="625"/>
                  </a:cubicBezTo>
                  <a:cubicBezTo>
                    <a:pt x="507" y="615"/>
                    <a:pt x="642" y="467"/>
                    <a:pt x="631" y="296"/>
                  </a:cubicBezTo>
                  <a:cubicBezTo>
                    <a:pt x="622" y="129"/>
                    <a:pt x="480" y="0"/>
                    <a:pt x="315" y="0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0" name="Google Shape;830;p38"/>
            <p:cNvSpPr/>
            <p:nvPr/>
          </p:nvSpPr>
          <p:spPr>
            <a:xfrm>
              <a:off x="3765955" y="3664465"/>
              <a:ext cx="23581" cy="32914"/>
            </a:xfrm>
            <a:custGeom>
              <a:avLst/>
              <a:gdLst/>
              <a:ahLst/>
              <a:cxnLst/>
              <a:rect l="l" t="t" r="r" b="b"/>
              <a:pathLst>
                <a:path w="331" h="462" extrusionOk="0">
                  <a:moveTo>
                    <a:pt x="35" y="1"/>
                  </a:moveTo>
                  <a:cubicBezTo>
                    <a:pt x="35" y="1"/>
                    <a:pt x="1" y="307"/>
                    <a:pt x="243" y="461"/>
                  </a:cubicBezTo>
                  <a:lnTo>
                    <a:pt x="330" y="230"/>
                  </a:lnTo>
                  <a:cubicBezTo>
                    <a:pt x="152" y="159"/>
                    <a:pt x="35" y="1"/>
                    <a:pt x="35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1" name="Google Shape;831;p38"/>
            <p:cNvSpPr/>
            <p:nvPr/>
          </p:nvSpPr>
          <p:spPr>
            <a:xfrm>
              <a:off x="3668424" y="3808303"/>
              <a:ext cx="292593" cy="313609"/>
            </a:xfrm>
            <a:custGeom>
              <a:avLst/>
              <a:gdLst/>
              <a:ahLst/>
              <a:cxnLst/>
              <a:rect l="l" t="t" r="r" b="b"/>
              <a:pathLst>
                <a:path w="4107" h="4402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1393" y="3679"/>
                    <a:pt x="3818" y="4401"/>
                    <a:pt x="3818" y="4401"/>
                  </a:cubicBezTo>
                  <a:lnTo>
                    <a:pt x="4106" y="3814"/>
                  </a:lnTo>
                  <a:cubicBezTo>
                    <a:pt x="1585" y="2861"/>
                    <a:pt x="917" y="0"/>
                    <a:pt x="917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2" name="Google Shape;832;p38"/>
            <p:cNvSpPr/>
            <p:nvPr/>
          </p:nvSpPr>
          <p:spPr>
            <a:xfrm>
              <a:off x="3668424" y="3808303"/>
              <a:ext cx="133722" cy="197342"/>
            </a:xfrm>
            <a:custGeom>
              <a:avLst/>
              <a:gdLst/>
              <a:ahLst/>
              <a:cxnLst/>
              <a:rect l="l" t="t" r="r" b="b"/>
              <a:pathLst>
                <a:path w="1877" h="2770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313" y="2018"/>
                    <a:pt x="675" y="2424"/>
                    <a:pt x="1051" y="2770"/>
                  </a:cubicBezTo>
                  <a:cubicBezTo>
                    <a:pt x="1222" y="2655"/>
                    <a:pt x="1511" y="2438"/>
                    <a:pt x="1877" y="2035"/>
                  </a:cubicBezTo>
                  <a:cubicBezTo>
                    <a:pt x="1152" y="1014"/>
                    <a:pt x="917" y="0"/>
                    <a:pt x="91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3" name="Google Shape;833;p38"/>
            <p:cNvSpPr/>
            <p:nvPr/>
          </p:nvSpPr>
          <p:spPr>
            <a:xfrm>
              <a:off x="3671419" y="3808303"/>
              <a:ext cx="147187" cy="224414"/>
            </a:xfrm>
            <a:custGeom>
              <a:avLst/>
              <a:gdLst/>
              <a:ahLst/>
              <a:cxnLst/>
              <a:rect l="l" t="t" r="r" b="b"/>
              <a:pathLst>
                <a:path w="2066" h="3150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437" y="2206"/>
                    <a:pt x="970" y="2736"/>
                    <a:pt x="1501" y="3149"/>
                  </a:cubicBezTo>
                  <a:cubicBezTo>
                    <a:pt x="1635" y="3005"/>
                    <a:pt x="1884" y="2699"/>
                    <a:pt x="2065" y="2283"/>
                  </a:cubicBezTo>
                  <a:cubicBezTo>
                    <a:pt x="1196" y="1185"/>
                    <a:pt x="917" y="0"/>
                    <a:pt x="917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4" name="Google Shape;834;p38"/>
            <p:cNvSpPr/>
            <p:nvPr/>
          </p:nvSpPr>
          <p:spPr>
            <a:xfrm>
              <a:off x="3252439" y="4112507"/>
              <a:ext cx="483452" cy="359775"/>
            </a:xfrm>
            <a:custGeom>
              <a:avLst/>
              <a:gdLst/>
              <a:ahLst/>
              <a:cxnLst/>
              <a:rect l="l" t="t" r="r" b="b"/>
              <a:pathLst>
                <a:path w="6786" h="5050" extrusionOk="0">
                  <a:moveTo>
                    <a:pt x="4305" y="1"/>
                  </a:moveTo>
                  <a:cubicBezTo>
                    <a:pt x="4305" y="1"/>
                    <a:pt x="5157" y="2387"/>
                    <a:pt x="3828" y="3636"/>
                  </a:cubicBezTo>
                  <a:cubicBezTo>
                    <a:pt x="3490" y="3955"/>
                    <a:pt x="3106" y="4074"/>
                    <a:pt x="2722" y="4074"/>
                  </a:cubicBezTo>
                  <a:cubicBezTo>
                    <a:pt x="1599" y="4074"/>
                    <a:pt x="471" y="3058"/>
                    <a:pt x="471" y="3058"/>
                  </a:cubicBezTo>
                  <a:lnTo>
                    <a:pt x="1" y="3586"/>
                  </a:lnTo>
                  <a:cubicBezTo>
                    <a:pt x="824" y="4237"/>
                    <a:pt x="1861" y="5049"/>
                    <a:pt x="3188" y="5049"/>
                  </a:cubicBezTo>
                  <a:cubicBezTo>
                    <a:pt x="6786" y="5049"/>
                    <a:pt x="6356" y="1008"/>
                    <a:pt x="6356" y="1008"/>
                  </a:cubicBezTo>
                  <a:lnTo>
                    <a:pt x="43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5" name="Google Shape;835;p38"/>
            <p:cNvSpPr/>
            <p:nvPr/>
          </p:nvSpPr>
          <p:spPr>
            <a:xfrm>
              <a:off x="3169228" y="4295029"/>
              <a:ext cx="116838" cy="116268"/>
            </a:xfrm>
            <a:custGeom>
              <a:avLst/>
              <a:gdLst/>
              <a:ahLst/>
              <a:cxnLst/>
              <a:rect l="l" t="t" r="r" b="b"/>
              <a:pathLst>
                <a:path w="1640" h="1632" extrusionOk="0">
                  <a:moveTo>
                    <a:pt x="1065" y="0"/>
                  </a:moveTo>
                  <a:lnTo>
                    <a:pt x="1" y="1632"/>
                  </a:lnTo>
                  <a:lnTo>
                    <a:pt x="1169" y="1024"/>
                  </a:lnTo>
                  <a:lnTo>
                    <a:pt x="1639" y="496"/>
                  </a:lnTo>
                  <a:lnTo>
                    <a:pt x="106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6" name="Google Shape;836;p38"/>
            <p:cNvSpPr/>
            <p:nvPr/>
          </p:nvSpPr>
          <p:spPr>
            <a:xfrm>
              <a:off x="3559138" y="4112507"/>
              <a:ext cx="149752" cy="153955"/>
            </a:xfrm>
            <a:custGeom>
              <a:avLst/>
              <a:gdLst/>
              <a:ahLst/>
              <a:cxnLst/>
              <a:rect l="l" t="t" r="r" b="b"/>
              <a:pathLst>
                <a:path w="2102" h="2161" extrusionOk="0">
                  <a:moveTo>
                    <a:pt x="0" y="1"/>
                  </a:moveTo>
                  <a:cubicBezTo>
                    <a:pt x="0" y="1"/>
                    <a:pt x="346" y="971"/>
                    <a:pt x="252" y="1998"/>
                  </a:cubicBezTo>
                  <a:cubicBezTo>
                    <a:pt x="725" y="2096"/>
                    <a:pt x="1268" y="2160"/>
                    <a:pt x="1738" y="2160"/>
                  </a:cubicBezTo>
                  <a:cubicBezTo>
                    <a:pt x="1835" y="2160"/>
                    <a:pt x="1928" y="2158"/>
                    <a:pt x="2018" y="2152"/>
                  </a:cubicBezTo>
                  <a:cubicBezTo>
                    <a:pt x="2101" y="1504"/>
                    <a:pt x="2051" y="1008"/>
                    <a:pt x="2051" y="1008"/>
                  </a:cubicBezTo>
                  <a:lnTo>
                    <a:pt x="0" y="1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7" name="Google Shape;837;p38"/>
            <p:cNvSpPr/>
            <p:nvPr/>
          </p:nvSpPr>
          <p:spPr>
            <a:xfrm>
              <a:off x="3544533" y="4051809"/>
              <a:ext cx="486301" cy="380079"/>
            </a:xfrm>
            <a:custGeom>
              <a:avLst/>
              <a:gdLst/>
              <a:ahLst/>
              <a:cxnLst/>
              <a:rect l="l" t="t" r="r" b="b"/>
              <a:pathLst>
                <a:path w="6826" h="5335" extrusionOk="0">
                  <a:moveTo>
                    <a:pt x="3865" y="1"/>
                  </a:moveTo>
                  <a:cubicBezTo>
                    <a:pt x="3545" y="1"/>
                    <a:pt x="3224" y="16"/>
                    <a:pt x="2918" y="36"/>
                  </a:cubicBezTo>
                  <a:cubicBezTo>
                    <a:pt x="1468" y="131"/>
                    <a:pt x="0" y="634"/>
                    <a:pt x="0" y="634"/>
                  </a:cubicBezTo>
                  <a:cubicBezTo>
                    <a:pt x="184" y="1898"/>
                    <a:pt x="912" y="2254"/>
                    <a:pt x="1688" y="2254"/>
                  </a:cubicBezTo>
                  <a:cubicBezTo>
                    <a:pt x="2220" y="2254"/>
                    <a:pt x="2773" y="2087"/>
                    <a:pt x="3189" y="1930"/>
                  </a:cubicBezTo>
                  <a:cubicBezTo>
                    <a:pt x="3560" y="1790"/>
                    <a:pt x="3876" y="1716"/>
                    <a:pt x="4143" y="1716"/>
                  </a:cubicBezTo>
                  <a:cubicBezTo>
                    <a:pt x="4613" y="1716"/>
                    <a:pt x="4934" y="1946"/>
                    <a:pt x="5143" y="2454"/>
                  </a:cubicBezTo>
                  <a:cubicBezTo>
                    <a:pt x="5473" y="3246"/>
                    <a:pt x="4774" y="5216"/>
                    <a:pt x="4774" y="5216"/>
                  </a:cubicBezTo>
                  <a:lnTo>
                    <a:pt x="5473" y="5334"/>
                  </a:lnTo>
                  <a:cubicBezTo>
                    <a:pt x="5473" y="5334"/>
                    <a:pt x="6826" y="2393"/>
                    <a:pt x="6496" y="1175"/>
                  </a:cubicBezTo>
                  <a:cubicBezTo>
                    <a:pt x="6237" y="215"/>
                    <a:pt x="5061" y="1"/>
                    <a:pt x="386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8" name="Google Shape;838;p38"/>
            <p:cNvSpPr/>
            <p:nvPr/>
          </p:nvSpPr>
          <p:spPr>
            <a:xfrm>
              <a:off x="3876452" y="4423407"/>
              <a:ext cx="138852" cy="56068"/>
            </a:xfrm>
            <a:custGeom>
              <a:avLst/>
              <a:gdLst/>
              <a:ahLst/>
              <a:cxnLst/>
              <a:rect l="l" t="t" r="r" b="b"/>
              <a:pathLst>
                <a:path w="1949" h="787" extrusionOk="0">
                  <a:moveTo>
                    <a:pt x="115" y="0"/>
                  </a:moveTo>
                  <a:lnTo>
                    <a:pt x="1" y="749"/>
                  </a:lnTo>
                  <a:lnTo>
                    <a:pt x="1948" y="786"/>
                  </a:lnTo>
                  <a:lnTo>
                    <a:pt x="1948" y="786"/>
                  </a:lnTo>
                  <a:lnTo>
                    <a:pt x="814" y="118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9" name="Google Shape;839;p38"/>
            <p:cNvSpPr/>
            <p:nvPr/>
          </p:nvSpPr>
          <p:spPr>
            <a:xfrm>
              <a:off x="4088184" y="3878548"/>
              <a:ext cx="15317" cy="49585"/>
            </a:xfrm>
            <a:custGeom>
              <a:avLst/>
              <a:gdLst/>
              <a:ahLst/>
              <a:cxnLst/>
              <a:rect l="l" t="t" r="r" b="b"/>
              <a:pathLst>
                <a:path w="215" h="696" extrusionOk="0">
                  <a:moveTo>
                    <a:pt x="146" y="1"/>
                  </a:moveTo>
                  <a:cubicBezTo>
                    <a:pt x="113" y="1"/>
                    <a:pt x="84" y="24"/>
                    <a:pt x="78" y="58"/>
                  </a:cubicBezTo>
                  <a:lnTo>
                    <a:pt x="4" y="619"/>
                  </a:lnTo>
                  <a:cubicBezTo>
                    <a:pt x="0" y="656"/>
                    <a:pt x="24" y="689"/>
                    <a:pt x="61" y="696"/>
                  </a:cubicBezTo>
                  <a:lnTo>
                    <a:pt x="71" y="696"/>
                  </a:lnTo>
                  <a:cubicBezTo>
                    <a:pt x="104" y="696"/>
                    <a:pt x="131" y="669"/>
                    <a:pt x="138" y="635"/>
                  </a:cubicBezTo>
                  <a:lnTo>
                    <a:pt x="212" y="75"/>
                  </a:lnTo>
                  <a:cubicBezTo>
                    <a:pt x="215" y="42"/>
                    <a:pt x="188" y="5"/>
                    <a:pt x="154" y="1"/>
                  </a:cubicBezTo>
                  <a:cubicBezTo>
                    <a:pt x="152" y="1"/>
                    <a:pt x="149" y="1"/>
                    <a:pt x="1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0" name="Google Shape;840;p38"/>
            <p:cNvSpPr/>
            <p:nvPr/>
          </p:nvSpPr>
          <p:spPr>
            <a:xfrm>
              <a:off x="4050639" y="3900134"/>
              <a:ext cx="83496" cy="63335"/>
            </a:xfrm>
            <a:custGeom>
              <a:avLst/>
              <a:gdLst/>
              <a:ahLst/>
              <a:cxnLst/>
              <a:rect l="l" t="t" r="r" b="b"/>
              <a:pathLst>
                <a:path w="1172" h="889" extrusionOk="0">
                  <a:moveTo>
                    <a:pt x="496" y="0"/>
                  </a:moveTo>
                  <a:cubicBezTo>
                    <a:pt x="414" y="0"/>
                    <a:pt x="289" y="56"/>
                    <a:pt x="218" y="111"/>
                  </a:cubicBezTo>
                  <a:cubicBezTo>
                    <a:pt x="111" y="191"/>
                    <a:pt x="50" y="232"/>
                    <a:pt x="0" y="303"/>
                  </a:cubicBezTo>
                  <a:lnTo>
                    <a:pt x="88" y="842"/>
                  </a:lnTo>
                  <a:cubicBezTo>
                    <a:pt x="177" y="865"/>
                    <a:pt x="309" y="888"/>
                    <a:pt x="444" y="888"/>
                  </a:cubicBezTo>
                  <a:cubicBezTo>
                    <a:pt x="546" y="888"/>
                    <a:pt x="651" y="875"/>
                    <a:pt x="742" y="839"/>
                  </a:cubicBezTo>
                  <a:cubicBezTo>
                    <a:pt x="859" y="796"/>
                    <a:pt x="870" y="715"/>
                    <a:pt x="870" y="715"/>
                  </a:cubicBezTo>
                  <a:cubicBezTo>
                    <a:pt x="907" y="715"/>
                    <a:pt x="1098" y="685"/>
                    <a:pt x="1104" y="601"/>
                  </a:cubicBezTo>
                  <a:cubicBezTo>
                    <a:pt x="1112" y="520"/>
                    <a:pt x="994" y="520"/>
                    <a:pt x="994" y="520"/>
                  </a:cubicBezTo>
                  <a:cubicBezTo>
                    <a:pt x="1078" y="500"/>
                    <a:pt x="1172" y="450"/>
                    <a:pt x="1158" y="373"/>
                  </a:cubicBezTo>
                  <a:cubicBezTo>
                    <a:pt x="1152" y="336"/>
                    <a:pt x="1101" y="327"/>
                    <a:pt x="1049" y="327"/>
                  </a:cubicBezTo>
                  <a:cubicBezTo>
                    <a:pt x="990" y="327"/>
                    <a:pt x="930" y="339"/>
                    <a:pt x="930" y="339"/>
                  </a:cubicBezTo>
                  <a:cubicBezTo>
                    <a:pt x="930" y="339"/>
                    <a:pt x="913" y="249"/>
                    <a:pt x="842" y="165"/>
                  </a:cubicBezTo>
                  <a:cubicBezTo>
                    <a:pt x="791" y="106"/>
                    <a:pt x="727" y="47"/>
                    <a:pt x="687" y="47"/>
                  </a:cubicBezTo>
                  <a:cubicBezTo>
                    <a:pt x="672" y="47"/>
                    <a:pt x="661" y="55"/>
                    <a:pt x="655" y="74"/>
                  </a:cubicBezTo>
                  <a:cubicBezTo>
                    <a:pt x="628" y="141"/>
                    <a:pt x="722" y="299"/>
                    <a:pt x="722" y="299"/>
                  </a:cubicBezTo>
                  <a:cubicBezTo>
                    <a:pt x="571" y="286"/>
                    <a:pt x="444" y="215"/>
                    <a:pt x="444" y="215"/>
                  </a:cubicBezTo>
                  <a:cubicBezTo>
                    <a:pt x="444" y="215"/>
                    <a:pt x="605" y="145"/>
                    <a:pt x="574" y="44"/>
                  </a:cubicBezTo>
                  <a:cubicBezTo>
                    <a:pt x="565" y="13"/>
                    <a:pt x="535" y="0"/>
                    <a:pt x="496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1" name="Google Shape;841;p38"/>
            <p:cNvSpPr/>
            <p:nvPr/>
          </p:nvSpPr>
          <p:spPr>
            <a:xfrm>
              <a:off x="3800935" y="3839863"/>
              <a:ext cx="255974" cy="124389"/>
            </a:xfrm>
            <a:custGeom>
              <a:avLst/>
              <a:gdLst/>
              <a:ahLst/>
              <a:cxnLst/>
              <a:rect l="l" t="t" r="r" b="b"/>
              <a:pathLst>
                <a:path w="3593" h="1746" extrusionOk="0">
                  <a:moveTo>
                    <a:pt x="756" y="0"/>
                  </a:moveTo>
                  <a:lnTo>
                    <a:pt x="24" y="403"/>
                  </a:lnTo>
                  <a:lnTo>
                    <a:pt x="1" y="1135"/>
                  </a:lnTo>
                  <a:cubicBezTo>
                    <a:pt x="873" y="1639"/>
                    <a:pt x="1936" y="1745"/>
                    <a:pt x="2678" y="1745"/>
                  </a:cubicBezTo>
                  <a:cubicBezTo>
                    <a:pt x="3221" y="1745"/>
                    <a:pt x="3593" y="1688"/>
                    <a:pt x="3593" y="1688"/>
                  </a:cubicBezTo>
                  <a:lnTo>
                    <a:pt x="3505" y="1149"/>
                  </a:lnTo>
                  <a:cubicBezTo>
                    <a:pt x="1917" y="987"/>
                    <a:pt x="1169" y="524"/>
                    <a:pt x="756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2" name="Google Shape;842;p38"/>
            <p:cNvSpPr/>
            <p:nvPr/>
          </p:nvSpPr>
          <p:spPr>
            <a:xfrm>
              <a:off x="3512189" y="3693461"/>
              <a:ext cx="342605" cy="424249"/>
            </a:xfrm>
            <a:custGeom>
              <a:avLst/>
              <a:gdLst/>
              <a:ahLst/>
              <a:cxnLst/>
              <a:rect l="l" t="t" r="r" b="b"/>
              <a:pathLst>
                <a:path w="4809" h="5955" extrusionOk="0">
                  <a:moveTo>
                    <a:pt x="2959" y="0"/>
                  </a:moveTo>
                  <a:cubicBezTo>
                    <a:pt x="1758" y="0"/>
                    <a:pt x="857" y="1190"/>
                    <a:pt x="454" y="2378"/>
                  </a:cubicBezTo>
                  <a:cubicBezTo>
                    <a:pt x="1" y="3707"/>
                    <a:pt x="273" y="5883"/>
                    <a:pt x="273" y="5883"/>
                  </a:cubicBezTo>
                  <a:cubicBezTo>
                    <a:pt x="453" y="5931"/>
                    <a:pt x="655" y="5954"/>
                    <a:pt x="871" y="5954"/>
                  </a:cubicBezTo>
                  <a:cubicBezTo>
                    <a:pt x="1651" y="5954"/>
                    <a:pt x="2612" y="5645"/>
                    <a:pt x="3372" y="5066"/>
                  </a:cubicBezTo>
                  <a:cubicBezTo>
                    <a:pt x="3050" y="4086"/>
                    <a:pt x="3365" y="2660"/>
                    <a:pt x="3365" y="2660"/>
                  </a:cubicBezTo>
                  <a:lnTo>
                    <a:pt x="3365" y="2660"/>
                  </a:lnTo>
                  <a:cubicBezTo>
                    <a:pt x="3570" y="2874"/>
                    <a:pt x="3805" y="3049"/>
                    <a:pt x="4054" y="3190"/>
                  </a:cubicBezTo>
                  <a:lnTo>
                    <a:pt x="4809" y="2055"/>
                  </a:lnTo>
                  <a:cubicBezTo>
                    <a:pt x="4161" y="1236"/>
                    <a:pt x="4325" y="266"/>
                    <a:pt x="3392" y="51"/>
                  </a:cubicBezTo>
                  <a:cubicBezTo>
                    <a:pt x="3244" y="16"/>
                    <a:pt x="3099" y="0"/>
                    <a:pt x="29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6" name="Google Shape;846;p38"/>
            <p:cNvSpPr/>
            <p:nvPr/>
          </p:nvSpPr>
          <p:spPr>
            <a:xfrm>
              <a:off x="4107277" y="3876197"/>
              <a:ext cx="487014" cy="7694"/>
            </a:xfrm>
            <a:custGeom>
              <a:avLst/>
              <a:gdLst/>
              <a:ahLst/>
              <a:cxnLst/>
              <a:rect l="l" t="t" r="r" b="b"/>
              <a:pathLst>
                <a:path w="6836" h="108" extrusionOk="0">
                  <a:moveTo>
                    <a:pt x="55" y="0"/>
                  </a:moveTo>
                  <a:cubicBezTo>
                    <a:pt x="24" y="0"/>
                    <a:pt x="1" y="24"/>
                    <a:pt x="1" y="54"/>
                  </a:cubicBezTo>
                  <a:cubicBezTo>
                    <a:pt x="1" y="84"/>
                    <a:pt x="24" y="108"/>
                    <a:pt x="55" y="108"/>
                  </a:cubicBezTo>
                  <a:lnTo>
                    <a:pt x="6783" y="108"/>
                  </a:lnTo>
                  <a:cubicBezTo>
                    <a:pt x="6809" y="108"/>
                    <a:pt x="6836" y="84"/>
                    <a:pt x="6836" y="54"/>
                  </a:cubicBezTo>
                  <a:cubicBezTo>
                    <a:pt x="6836" y="24"/>
                    <a:pt x="6809" y="0"/>
                    <a:pt x="67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7" name="Google Shape;847;p38"/>
            <p:cNvSpPr/>
            <p:nvPr/>
          </p:nvSpPr>
          <p:spPr>
            <a:xfrm>
              <a:off x="5690640" y="4051737"/>
              <a:ext cx="103872" cy="366258"/>
            </a:xfrm>
            <a:custGeom>
              <a:avLst/>
              <a:gdLst/>
              <a:ahLst/>
              <a:cxnLst/>
              <a:rect l="l" t="t" r="r" b="b"/>
              <a:pathLst>
                <a:path w="1458" h="5141" extrusionOk="0">
                  <a:moveTo>
                    <a:pt x="195" y="0"/>
                  </a:moveTo>
                  <a:cubicBezTo>
                    <a:pt x="195" y="0"/>
                    <a:pt x="0" y="655"/>
                    <a:pt x="756" y="5140"/>
                  </a:cubicBezTo>
                  <a:lnTo>
                    <a:pt x="1441" y="5084"/>
                  </a:lnTo>
                  <a:cubicBezTo>
                    <a:pt x="1441" y="5084"/>
                    <a:pt x="1068" y="1615"/>
                    <a:pt x="1458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8" name="Google Shape;848;p38"/>
            <p:cNvSpPr/>
            <p:nvPr/>
          </p:nvSpPr>
          <p:spPr>
            <a:xfrm>
              <a:off x="5689144" y="4413861"/>
              <a:ext cx="112991" cy="58633"/>
            </a:xfrm>
            <a:custGeom>
              <a:avLst/>
              <a:gdLst/>
              <a:ahLst/>
              <a:cxnLst/>
              <a:rect l="l" t="t" r="r" b="b"/>
              <a:pathLst>
                <a:path w="1586" h="823" extrusionOk="0">
                  <a:moveTo>
                    <a:pt x="1462" y="1"/>
                  </a:moveTo>
                  <a:lnTo>
                    <a:pt x="777" y="57"/>
                  </a:lnTo>
                  <a:lnTo>
                    <a:pt x="820" y="339"/>
                  </a:lnTo>
                  <a:lnTo>
                    <a:pt x="1" y="823"/>
                  </a:lnTo>
                  <a:lnTo>
                    <a:pt x="1586" y="823"/>
                  </a:lnTo>
                  <a:lnTo>
                    <a:pt x="146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9" name="Google Shape;849;p38"/>
            <p:cNvSpPr/>
            <p:nvPr/>
          </p:nvSpPr>
          <p:spPr>
            <a:xfrm>
              <a:off x="5697337" y="4051737"/>
              <a:ext cx="97175" cy="155309"/>
            </a:xfrm>
            <a:custGeom>
              <a:avLst/>
              <a:gdLst/>
              <a:ahLst/>
              <a:cxnLst/>
              <a:rect l="l" t="t" r="r" b="b"/>
              <a:pathLst>
                <a:path w="1364" h="2180" extrusionOk="0">
                  <a:moveTo>
                    <a:pt x="101" y="0"/>
                  </a:moveTo>
                  <a:cubicBezTo>
                    <a:pt x="101" y="0"/>
                    <a:pt x="0" y="336"/>
                    <a:pt x="222" y="2179"/>
                  </a:cubicBezTo>
                  <a:cubicBezTo>
                    <a:pt x="558" y="2166"/>
                    <a:pt x="883" y="2136"/>
                    <a:pt x="1186" y="2082"/>
                  </a:cubicBezTo>
                  <a:cubicBezTo>
                    <a:pt x="1189" y="1313"/>
                    <a:pt x="1232" y="547"/>
                    <a:pt x="1364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0" name="Google Shape;850;p38"/>
            <p:cNvSpPr/>
            <p:nvPr/>
          </p:nvSpPr>
          <p:spPr>
            <a:xfrm>
              <a:off x="5535189" y="4051737"/>
              <a:ext cx="97602" cy="363337"/>
            </a:xfrm>
            <a:custGeom>
              <a:avLst/>
              <a:gdLst/>
              <a:ahLst/>
              <a:cxnLst/>
              <a:rect l="l" t="t" r="r" b="b"/>
              <a:pathLst>
                <a:path w="1370" h="5100" extrusionOk="0">
                  <a:moveTo>
                    <a:pt x="228" y="0"/>
                  </a:moveTo>
                  <a:lnTo>
                    <a:pt x="228" y="0"/>
                  </a:lnTo>
                  <a:cubicBezTo>
                    <a:pt x="0" y="1924"/>
                    <a:pt x="417" y="5100"/>
                    <a:pt x="417" y="5100"/>
                  </a:cubicBezTo>
                  <a:lnTo>
                    <a:pt x="1102" y="5100"/>
                  </a:lnTo>
                  <a:cubicBezTo>
                    <a:pt x="1102" y="5100"/>
                    <a:pt x="937" y="1770"/>
                    <a:pt x="1370" y="84"/>
                  </a:cubicBezTo>
                  <a:lnTo>
                    <a:pt x="228" y="0"/>
                  </a:ln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1" name="Google Shape;851;p38"/>
            <p:cNvSpPr/>
            <p:nvPr/>
          </p:nvSpPr>
          <p:spPr>
            <a:xfrm>
              <a:off x="5506906" y="4415001"/>
              <a:ext cx="112991" cy="57493"/>
            </a:xfrm>
            <a:custGeom>
              <a:avLst/>
              <a:gdLst/>
              <a:ahLst/>
              <a:cxnLst/>
              <a:rect l="l" t="t" r="r" b="b"/>
              <a:pathLst>
                <a:path w="1586" h="807" extrusionOk="0">
                  <a:moveTo>
                    <a:pt x="814" y="1"/>
                  </a:moveTo>
                  <a:lnTo>
                    <a:pt x="820" y="323"/>
                  </a:lnTo>
                  <a:lnTo>
                    <a:pt x="1" y="807"/>
                  </a:lnTo>
                  <a:lnTo>
                    <a:pt x="1586" y="807"/>
                  </a:lnTo>
                  <a:lnTo>
                    <a:pt x="149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2" name="Google Shape;852;p38"/>
            <p:cNvSpPr/>
            <p:nvPr/>
          </p:nvSpPr>
          <p:spPr>
            <a:xfrm>
              <a:off x="5545662" y="4051737"/>
              <a:ext cx="87130" cy="154382"/>
            </a:xfrm>
            <a:custGeom>
              <a:avLst/>
              <a:gdLst/>
              <a:ahLst/>
              <a:cxnLst/>
              <a:rect l="l" t="t" r="r" b="b"/>
              <a:pathLst>
                <a:path w="1223" h="2167" extrusionOk="0">
                  <a:moveTo>
                    <a:pt x="81" y="0"/>
                  </a:moveTo>
                  <a:cubicBezTo>
                    <a:pt x="8" y="618"/>
                    <a:pt x="1" y="1364"/>
                    <a:pt x="25" y="2092"/>
                  </a:cubicBezTo>
                  <a:cubicBezTo>
                    <a:pt x="293" y="2119"/>
                    <a:pt x="612" y="2146"/>
                    <a:pt x="961" y="2166"/>
                  </a:cubicBezTo>
                  <a:cubicBezTo>
                    <a:pt x="998" y="1414"/>
                    <a:pt x="1079" y="655"/>
                    <a:pt x="1223" y="84"/>
                  </a:cubicBezTo>
                  <a:lnTo>
                    <a:pt x="81" y="0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3" name="Google Shape;853;p38"/>
            <p:cNvSpPr/>
            <p:nvPr/>
          </p:nvSpPr>
          <p:spPr>
            <a:xfrm>
              <a:off x="5492586" y="3630341"/>
              <a:ext cx="356711" cy="506178"/>
            </a:xfrm>
            <a:custGeom>
              <a:avLst/>
              <a:gdLst/>
              <a:ahLst/>
              <a:cxnLst/>
              <a:rect l="l" t="t" r="r" b="b"/>
              <a:pathLst>
                <a:path w="5007" h="7105" extrusionOk="0">
                  <a:moveTo>
                    <a:pt x="4476" y="1"/>
                  </a:moveTo>
                  <a:lnTo>
                    <a:pt x="1226" y="295"/>
                  </a:lnTo>
                  <a:cubicBezTo>
                    <a:pt x="1226" y="295"/>
                    <a:pt x="74" y="4509"/>
                    <a:pt x="0" y="7084"/>
                  </a:cubicBezTo>
                  <a:cubicBezTo>
                    <a:pt x="0" y="7084"/>
                    <a:pt x="451" y="7105"/>
                    <a:pt x="1139" y="7105"/>
                  </a:cubicBezTo>
                  <a:cubicBezTo>
                    <a:pt x="2141" y="7105"/>
                    <a:pt x="3649" y="7060"/>
                    <a:pt x="5006" y="6839"/>
                  </a:cubicBezTo>
                  <a:cubicBezTo>
                    <a:pt x="5006" y="6839"/>
                    <a:pt x="4429" y="1293"/>
                    <a:pt x="447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4" name="Google Shape;854;p38"/>
            <p:cNvSpPr/>
            <p:nvPr/>
          </p:nvSpPr>
          <p:spPr>
            <a:xfrm>
              <a:off x="5372757" y="3499255"/>
              <a:ext cx="197413" cy="378725"/>
            </a:xfrm>
            <a:custGeom>
              <a:avLst/>
              <a:gdLst/>
              <a:ahLst/>
              <a:cxnLst/>
              <a:rect l="l" t="t" r="r" b="b"/>
              <a:pathLst>
                <a:path w="2771" h="5316" extrusionOk="0">
                  <a:moveTo>
                    <a:pt x="1951" y="0"/>
                  </a:moveTo>
                  <a:lnTo>
                    <a:pt x="571" y="3908"/>
                  </a:lnTo>
                  <a:cubicBezTo>
                    <a:pt x="571" y="3908"/>
                    <a:pt x="1" y="4294"/>
                    <a:pt x="81" y="4412"/>
                  </a:cubicBezTo>
                  <a:cubicBezTo>
                    <a:pt x="102" y="4442"/>
                    <a:pt x="132" y="4453"/>
                    <a:pt x="165" y="4453"/>
                  </a:cubicBezTo>
                  <a:cubicBezTo>
                    <a:pt x="257" y="4453"/>
                    <a:pt x="373" y="4368"/>
                    <a:pt x="373" y="4368"/>
                  </a:cubicBezTo>
                  <a:lnTo>
                    <a:pt x="373" y="4368"/>
                  </a:lnTo>
                  <a:cubicBezTo>
                    <a:pt x="373" y="4368"/>
                    <a:pt x="21" y="5130"/>
                    <a:pt x="185" y="5164"/>
                  </a:cubicBezTo>
                  <a:cubicBezTo>
                    <a:pt x="187" y="5165"/>
                    <a:pt x="188" y="5165"/>
                    <a:pt x="190" y="5165"/>
                  </a:cubicBezTo>
                  <a:cubicBezTo>
                    <a:pt x="286" y="5165"/>
                    <a:pt x="467" y="4581"/>
                    <a:pt x="467" y="4580"/>
                  </a:cubicBezTo>
                  <a:lnTo>
                    <a:pt x="467" y="4580"/>
                  </a:lnTo>
                  <a:cubicBezTo>
                    <a:pt x="467" y="4581"/>
                    <a:pt x="292" y="5295"/>
                    <a:pt x="417" y="5315"/>
                  </a:cubicBezTo>
                  <a:cubicBezTo>
                    <a:pt x="419" y="5315"/>
                    <a:pt x="421" y="5315"/>
                    <a:pt x="422" y="5315"/>
                  </a:cubicBezTo>
                  <a:cubicBezTo>
                    <a:pt x="541" y="5315"/>
                    <a:pt x="645" y="4613"/>
                    <a:pt x="645" y="4613"/>
                  </a:cubicBezTo>
                  <a:lnTo>
                    <a:pt x="645" y="4613"/>
                  </a:lnTo>
                  <a:cubicBezTo>
                    <a:pt x="645" y="4613"/>
                    <a:pt x="625" y="5291"/>
                    <a:pt x="719" y="5291"/>
                  </a:cubicBezTo>
                  <a:cubicBezTo>
                    <a:pt x="816" y="5288"/>
                    <a:pt x="881" y="4628"/>
                    <a:pt x="881" y="4627"/>
                  </a:cubicBezTo>
                  <a:lnTo>
                    <a:pt x="881" y="4627"/>
                  </a:lnTo>
                  <a:cubicBezTo>
                    <a:pt x="881" y="4627"/>
                    <a:pt x="847" y="5124"/>
                    <a:pt x="952" y="5124"/>
                  </a:cubicBezTo>
                  <a:cubicBezTo>
                    <a:pt x="953" y="5124"/>
                    <a:pt x="953" y="5124"/>
                    <a:pt x="954" y="5124"/>
                  </a:cubicBezTo>
                  <a:cubicBezTo>
                    <a:pt x="1058" y="5113"/>
                    <a:pt x="1126" y="4130"/>
                    <a:pt x="1126" y="4130"/>
                  </a:cubicBezTo>
                  <a:cubicBezTo>
                    <a:pt x="1716" y="2948"/>
                    <a:pt x="2770" y="434"/>
                    <a:pt x="2770" y="434"/>
                  </a:cubicBezTo>
                  <a:lnTo>
                    <a:pt x="1951" y="0"/>
                  </a:ln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5" name="Google Shape;855;p38"/>
            <p:cNvSpPr/>
            <p:nvPr/>
          </p:nvSpPr>
          <p:spPr>
            <a:xfrm>
              <a:off x="5511751" y="3306830"/>
              <a:ext cx="310261" cy="344600"/>
            </a:xfrm>
            <a:custGeom>
              <a:avLst/>
              <a:gdLst/>
              <a:ahLst/>
              <a:cxnLst/>
              <a:rect l="l" t="t" r="r" b="b"/>
              <a:pathLst>
                <a:path w="4355" h="4837" extrusionOk="0">
                  <a:moveTo>
                    <a:pt x="2596" y="1"/>
                  </a:moveTo>
                  <a:cubicBezTo>
                    <a:pt x="2355" y="1"/>
                    <a:pt x="2106" y="33"/>
                    <a:pt x="1863" y="86"/>
                  </a:cubicBezTo>
                  <a:cubicBezTo>
                    <a:pt x="689" y="348"/>
                    <a:pt x="303" y="1637"/>
                    <a:pt x="0" y="2701"/>
                  </a:cubicBezTo>
                  <a:lnTo>
                    <a:pt x="819" y="3135"/>
                  </a:lnTo>
                  <a:lnTo>
                    <a:pt x="957" y="4836"/>
                  </a:lnTo>
                  <a:lnTo>
                    <a:pt x="4207" y="4542"/>
                  </a:lnTo>
                  <a:cubicBezTo>
                    <a:pt x="4207" y="4542"/>
                    <a:pt x="4355" y="3950"/>
                    <a:pt x="4348" y="2010"/>
                  </a:cubicBezTo>
                  <a:cubicBezTo>
                    <a:pt x="4342" y="471"/>
                    <a:pt x="3522" y="1"/>
                    <a:pt x="259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6" name="Google Shape;856;p38"/>
            <p:cNvSpPr/>
            <p:nvPr/>
          </p:nvSpPr>
          <p:spPr>
            <a:xfrm>
              <a:off x="5630369" y="3306901"/>
              <a:ext cx="76586" cy="76657"/>
            </a:xfrm>
            <a:custGeom>
              <a:avLst/>
              <a:gdLst/>
              <a:ahLst/>
              <a:cxnLst/>
              <a:rect l="l" t="t" r="r" b="b"/>
              <a:pathLst>
                <a:path w="1075" h="1076" extrusionOk="0">
                  <a:moveTo>
                    <a:pt x="929" y="0"/>
                  </a:moveTo>
                  <a:cubicBezTo>
                    <a:pt x="689" y="0"/>
                    <a:pt x="441" y="32"/>
                    <a:pt x="198" y="85"/>
                  </a:cubicBezTo>
                  <a:cubicBezTo>
                    <a:pt x="131" y="102"/>
                    <a:pt x="65" y="122"/>
                    <a:pt x="0" y="142"/>
                  </a:cubicBezTo>
                  <a:lnTo>
                    <a:pt x="494" y="1076"/>
                  </a:lnTo>
                  <a:lnTo>
                    <a:pt x="1075" y="4"/>
                  </a:lnTo>
                  <a:cubicBezTo>
                    <a:pt x="1027" y="2"/>
                    <a:pt x="978" y="0"/>
                    <a:pt x="929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7" name="Google Shape;857;p38"/>
            <p:cNvSpPr/>
            <p:nvPr/>
          </p:nvSpPr>
          <p:spPr>
            <a:xfrm>
              <a:off x="5643549" y="3380138"/>
              <a:ext cx="170911" cy="239731"/>
            </a:xfrm>
            <a:custGeom>
              <a:avLst/>
              <a:gdLst/>
              <a:ahLst/>
              <a:cxnLst/>
              <a:rect l="l" t="t" r="r" b="b"/>
              <a:pathLst>
                <a:path w="2399" h="3365" extrusionOk="0">
                  <a:moveTo>
                    <a:pt x="2246" y="0"/>
                  </a:moveTo>
                  <a:lnTo>
                    <a:pt x="1169" y="910"/>
                  </a:lnTo>
                  <a:lnTo>
                    <a:pt x="0" y="3364"/>
                  </a:lnTo>
                  <a:cubicBezTo>
                    <a:pt x="27" y="3365"/>
                    <a:pt x="55" y="3365"/>
                    <a:pt x="84" y="3365"/>
                  </a:cubicBezTo>
                  <a:cubicBezTo>
                    <a:pt x="850" y="3365"/>
                    <a:pt x="2398" y="3179"/>
                    <a:pt x="2246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8" name="Google Shape;858;p38"/>
            <p:cNvSpPr/>
            <p:nvPr/>
          </p:nvSpPr>
          <p:spPr>
            <a:xfrm>
              <a:off x="5233335" y="3311746"/>
              <a:ext cx="201688" cy="263170"/>
            </a:xfrm>
            <a:custGeom>
              <a:avLst/>
              <a:gdLst/>
              <a:ahLst/>
              <a:cxnLst/>
              <a:rect l="l" t="t" r="r" b="b"/>
              <a:pathLst>
                <a:path w="2831" h="3694" extrusionOk="0">
                  <a:moveTo>
                    <a:pt x="511" y="1"/>
                  </a:moveTo>
                  <a:lnTo>
                    <a:pt x="1" y="3337"/>
                  </a:lnTo>
                  <a:lnTo>
                    <a:pt x="2320" y="3693"/>
                  </a:lnTo>
                  <a:lnTo>
                    <a:pt x="2830" y="359"/>
                  </a:lnTo>
                  <a:lnTo>
                    <a:pt x="5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9" name="Google Shape;859;p38"/>
            <p:cNvSpPr/>
            <p:nvPr/>
          </p:nvSpPr>
          <p:spPr>
            <a:xfrm>
              <a:off x="5417497" y="3430863"/>
              <a:ext cx="24935" cy="28283"/>
            </a:xfrm>
            <a:custGeom>
              <a:avLst/>
              <a:gdLst/>
              <a:ahLst/>
              <a:cxnLst/>
              <a:rect l="l" t="t" r="r" b="b"/>
              <a:pathLst>
                <a:path w="350" h="397" extrusionOk="0">
                  <a:moveTo>
                    <a:pt x="44" y="1"/>
                  </a:moveTo>
                  <a:lnTo>
                    <a:pt x="0" y="286"/>
                  </a:lnTo>
                  <a:lnTo>
                    <a:pt x="349" y="396"/>
                  </a:lnTo>
                  <a:cubicBezTo>
                    <a:pt x="333" y="225"/>
                    <a:pt x="44" y="1"/>
                    <a:pt x="44" y="1"/>
                  </a:cubicBezTo>
                  <a:close/>
                </a:path>
              </a:pathLst>
            </a:custGeom>
            <a:solidFill>
              <a:srgbClr val="FFADB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0" name="Google Shape;860;p38"/>
            <p:cNvSpPr/>
            <p:nvPr/>
          </p:nvSpPr>
          <p:spPr>
            <a:xfrm>
              <a:off x="5368268" y="3432857"/>
              <a:ext cx="385351" cy="187012"/>
            </a:xfrm>
            <a:custGeom>
              <a:avLst/>
              <a:gdLst/>
              <a:ahLst/>
              <a:cxnLst/>
              <a:rect l="l" t="t" r="r" b="b"/>
              <a:pathLst>
                <a:path w="5409" h="2625" extrusionOk="0">
                  <a:moveTo>
                    <a:pt x="113" y="0"/>
                  </a:moveTo>
                  <a:cubicBezTo>
                    <a:pt x="63" y="0"/>
                    <a:pt x="30" y="12"/>
                    <a:pt x="27" y="43"/>
                  </a:cubicBezTo>
                  <a:cubicBezTo>
                    <a:pt x="20" y="114"/>
                    <a:pt x="168" y="190"/>
                    <a:pt x="326" y="251"/>
                  </a:cubicBezTo>
                  <a:cubicBezTo>
                    <a:pt x="246" y="230"/>
                    <a:pt x="170" y="216"/>
                    <a:pt x="115" y="216"/>
                  </a:cubicBezTo>
                  <a:cubicBezTo>
                    <a:pt x="63" y="216"/>
                    <a:pt x="28" y="229"/>
                    <a:pt x="27" y="261"/>
                  </a:cubicBezTo>
                  <a:cubicBezTo>
                    <a:pt x="23" y="338"/>
                    <a:pt x="202" y="422"/>
                    <a:pt x="372" y="486"/>
                  </a:cubicBezTo>
                  <a:cubicBezTo>
                    <a:pt x="263" y="456"/>
                    <a:pt x="150" y="430"/>
                    <a:pt x="81" y="430"/>
                  </a:cubicBezTo>
                  <a:cubicBezTo>
                    <a:pt x="41" y="430"/>
                    <a:pt x="16" y="439"/>
                    <a:pt x="13" y="459"/>
                  </a:cubicBezTo>
                  <a:cubicBezTo>
                    <a:pt x="0" y="560"/>
                    <a:pt x="584" y="765"/>
                    <a:pt x="662" y="791"/>
                  </a:cubicBezTo>
                  <a:cubicBezTo>
                    <a:pt x="610" y="776"/>
                    <a:pt x="337" y="684"/>
                    <a:pt x="205" y="684"/>
                  </a:cubicBezTo>
                  <a:cubicBezTo>
                    <a:pt x="165" y="684"/>
                    <a:pt x="138" y="692"/>
                    <a:pt x="134" y="714"/>
                  </a:cubicBezTo>
                  <a:cubicBezTo>
                    <a:pt x="118" y="811"/>
                    <a:pt x="769" y="1016"/>
                    <a:pt x="769" y="1016"/>
                  </a:cubicBezTo>
                  <a:cubicBezTo>
                    <a:pt x="769" y="1016"/>
                    <a:pt x="3143" y="2624"/>
                    <a:pt x="3802" y="2624"/>
                  </a:cubicBezTo>
                  <a:cubicBezTo>
                    <a:pt x="3806" y="2624"/>
                    <a:pt x="3810" y="2624"/>
                    <a:pt x="3814" y="2624"/>
                  </a:cubicBezTo>
                  <a:cubicBezTo>
                    <a:pt x="4455" y="2607"/>
                    <a:pt x="4928" y="2108"/>
                    <a:pt x="5365" y="1403"/>
                  </a:cubicBezTo>
                  <a:cubicBezTo>
                    <a:pt x="5382" y="1383"/>
                    <a:pt x="5395" y="1359"/>
                    <a:pt x="5408" y="1332"/>
                  </a:cubicBezTo>
                  <a:lnTo>
                    <a:pt x="5143" y="412"/>
                  </a:lnTo>
                  <a:lnTo>
                    <a:pt x="4337" y="653"/>
                  </a:lnTo>
                  <a:cubicBezTo>
                    <a:pt x="4227" y="855"/>
                    <a:pt x="4122" y="1040"/>
                    <a:pt x="4035" y="1184"/>
                  </a:cubicBezTo>
                  <a:cubicBezTo>
                    <a:pt x="3949" y="1327"/>
                    <a:pt x="3803" y="1446"/>
                    <a:pt x="3649" y="1446"/>
                  </a:cubicBezTo>
                  <a:cubicBezTo>
                    <a:pt x="3611" y="1446"/>
                    <a:pt x="3573" y="1439"/>
                    <a:pt x="3535" y="1423"/>
                  </a:cubicBezTo>
                  <a:lnTo>
                    <a:pt x="1040" y="368"/>
                  </a:lnTo>
                  <a:lnTo>
                    <a:pt x="758" y="181"/>
                  </a:lnTo>
                  <a:cubicBezTo>
                    <a:pt x="758" y="181"/>
                    <a:pt x="307" y="0"/>
                    <a:pt x="113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1" name="Google Shape;861;p38"/>
            <p:cNvSpPr/>
            <p:nvPr/>
          </p:nvSpPr>
          <p:spPr>
            <a:xfrm>
              <a:off x="5677247" y="3339887"/>
              <a:ext cx="137569" cy="187866"/>
            </a:xfrm>
            <a:custGeom>
              <a:avLst/>
              <a:gdLst/>
              <a:ahLst/>
              <a:cxnLst/>
              <a:rect l="l" t="t" r="r" b="b"/>
              <a:pathLst>
                <a:path w="1931" h="2637" extrusionOk="0">
                  <a:moveTo>
                    <a:pt x="1343" y="0"/>
                  </a:moveTo>
                  <a:cubicBezTo>
                    <a:pt x="1131" y="0"/>
                    <a:pt x="950" y="209"/>
                    <a:pt x="840" y="381"/>
                  </a:cubicBezTo>
                  <a:cubicBezTo>
                    <a:pt x="739" y="536"/>
                    <a:pt x="343" y="1324"/>
                    <a:pt x="0" y="1958"/>
                  </a:cubicBezTo>
                  <a:cubicBezTo>
                    <a:pt x="248" y="2144"/>
                    <a:pt x="631" y="2406"/>
                    <a:pt x="1071" y="2637"/>
                  </a:cubicBezTo>
                  <a:cubicBezTo>
                    <a:pt x="1497" y="1912"/>
                    <a:pt x="1931" y="519"/>
                    <a:pt x="1719" y="237"/>
                  </a:cubicBezTo>
                  <a:cubicBezTo>
                    <a:pt x="1589" y="65"/>
                    <a:pt x="1462" y="0"/>
                    <a:pt x="13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2" name="Google Shape;862;p38"/>
            <p:cNvSpPr/>
            <p:nvPr/>
          </p:nvSpPr>
          <p:spPr>
            <a:xfrm>
              <a:off x="5586983" y="3138841"/>
              <a:ext cx="135574" cy="195703"/>
            </a:xfrm>
            <a:custGeom>
              <a:avLst/>
              <a:gdLst/>
              <a:ahLst/>
              <a:cxnLst/>
              <a:rect l="l" t="t" r="r" b="b"/>
              <a:pathLst>
                <a:path w="1903" h="2747" extrusionOk="0">
                  <a:moveTo>
                    <a:pt x="688" y="0"/>
                  </a:moveTo>
                  <a:cubicBezTo>
                    <a:pt x="474" y="0"/>
                    <a:pt x="296" y="145"/>
                    <a:pt x="223" y="558"/>
                  </a:cubicBezTo>
                  <a:cubicBezTo>
                    <a:pt x="1" y="1829"/>
                    <a:pt x="690" y="1880"/>
                    <a:pt x="803" y="1880"/>
                  </a:cubicBezTo>
                  <a:cubicBezTo>
                    <a:pt x="812" y="1880"/>
                    <a:pt x="818" y="1880"/>
                    <a:pt x="818" y="1880"/>
                  </a:cubicBezTo>
                  <a:lnTo>
                    <a:pt x="818" y="1880"/>
                  </a:lnTo>
                  <a:lnTo>
                    <a:pt x="810" y="2746"/>
                  </a:lnTo>
                  <a:lnTo>
                    <a:pt x="1399" y="2743"/>
                  </a:lnTo>
                  <a:lnTo>
                    <a:pt x="1425" y="1860"/>
                  </a:lnTo>
                  <a:lnTo>
                    <a:pt x="1902" y="809"/>
                  </a:lnTo>
                  <a:cubicBezTo>
                    <a:pt x="1902" y="809"/>
                    <a:pt x="1194" y="0"/>
                    <a:pt x="688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3" name="Google Shape;863;p38"/>
            <p:cNvSpPr/>
            <p:nvPr/>
          </p:nvSpPr>
          <p:spPr>
            <a:xfrm>
              <a:off x="5580428" y="3108421"/>
              <a:ext cx="243507" cy="243008"/>
            </a:xfrm>
            <a:custGeom>
              <a:avLst/>
              <a:gdLst/>
              <a:ahLst/>
              <a:cxnLst/>
              <a:rect l="l" t="t" r="r" b="b"/>
              <a:pathLst>
                <a:path w="3418" h="3411" extrusionOk="0">
                  <a:moveTo>
                    <a:pt x="912" y="0"/>
                  </a:moveTo>
                  <a:cubicBezTo>
                    <a:pt x="745" y="0"/>
                    <a:pt x="579" y="41"/>
                    <a:pt x="436" y="139"/>
                  </a:cubicBezTo>
                  <a:cubicBezTo>
                    <a:pt x="3" y="434"/>
                    <a:pt x="0" y="941"/>
                    <a:pt x="289" y="1143"/>
                  </a:cubicBezTo>
                  <a:cubicBezTo>
                    <a:pt x="318" y="1163"/>
                    <a:pt x="352" y="1171"/>
                    <a:pt x="389" y="1171"/>
                  </a:cubicBezTo>
                  <a:cubicBezTo>
                    <a:pt x="566" y="1171"/>
                    <a:pt x="821" y="986"/>
                    <a:pt x="994" y="986"/>
                  </a:cubicBezTo>
                  <a:cubicBezTo>
                    <a:pt x="1026" y="986"/>
                    <a:pt x="1055" y="993"/>
                    <a:pt x="1081" y="1008"/>
                  </a:cubicBezTo>
                  <a:cubicBezTo>
                    <a:pt x="1276" y="1122"/>
                    <a:pt x="1151" y="1380"/>
                    <a:pt x="1262" y="1408"/>
                  </a:cubicBezTo>
                  <a:cubicBezTo>
                    <a:pt x="1269" y="1409"/>
                    <a:pt x="1275" y="1410"/>
                    <a:pt x="1282" y="1410"/>
                  </a:cubicBezTo>
                  <a:cubicBezTo>
                    <a:pt x="1380" y="1410"/>
                    <a:pt x="1452" y="1225"/>
                    <a:pt x="1577" y="1225"/>
                  </a:cubicBezTo>
                  <a:cubicBezTo>
                    <a:pt x="1584" y="1225"/>
                    <a:pt x="1591" y="1225"/>
                    <a:pt x="1598" y="1226"/>
                  </a:cubicBezTo>
                  <a:cubicBezTo>
                    <a:pt x="1745" y="1253"/>
                    <a:pt x="1782" y="1495"/>
                    <a:pt x="1531" y="1626"/>
                  </a:cubicBezTo>
                  <a:cubicBezTo>
                    <a:pt x="1531" y="1626"/>
                    <a:pt x="1037" y="2347"/>
                    <a:pt x="1494" y="3026"/>
                  </a:cubicBezTo>
                  <a:cubicBezTo>
                    <a:pt x="1678" y="3298"/>
                    <a:pt x="1973" y="3411"/>
                    <a:pt x="2271" y="3411"/>
                  </a:cubicBezTo>
                  <a:cubicBezTo>
                    <a:pt x="2713" y="3411"/>
                    <a:pt x="3160" y="3162"/>
                    <a:pt x="3256" y="2810"/>
                  </a:cubicBezTo>
                  <a:cubicBezTo>
                    <a:pt x="3417" y="2223"/>
                    <a:pt x="3189" y="1549"/>
                    <a:pt x="2692" y="1284"/>
                  </a:cubicBezTo>
                  <a:cubicBezTo>
                    <a:pt x="2199" y="1018"/>
                    <a:pt x="1970" y="927"/>
                    <a:pt x="1836" y="508"/>
                  </a:cubicBezTo>
                  <a:cubicBezTo>
                    <a:pt x="1757" y="256"/>
                    <a:pt x="1331" y="0"/>
                    <a:pt x="9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4" name="Google Shape;864;p38"/>
            <p:cNvSpPr/>
            <p:nvPr/>
          </p:nvSpPr>
          <p:spPr>
            <a:xfrm>
              <a:off x="5630369" y="3226540"/>
              <a:ext cx="36690" cy="35550"/>
            </a:xfrm>
            <a:custGeom>
              <a:avLst/>
              <a:gdLst/>
              <a:ahLst/>
              <a:cxnLst/>
              <a:rect l="l" t="t" r="r" b="b"/>
              <a:pathLst>
                <a:path w="515" h="499" extrusionOk="0">
                  <a:moveTo>
                    <a:pt x="259" y="0"/>
                  </a:moveTo>
                  <a:cubicBezTo>
                    <a:pt x="253" y="0"/>
                    <a:pt x="248" y="1"/>
                    <a:pt x="242" y="1"/>
                  </a:cubicBezTo>
                  <a:cubicBezTo>
                    <a:pt x="105" y="8"/>
                    <a:pt x="0" y="125"/>
                    <a:pt x="7" y="263"/>
                  </a:cubicBezTo>
                  <a:cubicBezTo>
                    <a:pt x="17" y="397"/>
                    <a:pt x="128" y="498"/>
                    <a:pt x="257" y="498"/>
                  </a:cubicBezTo>
                  <a:cubicBezTo>
                    <a:pt x="261" y="498"/>
                    <a:pt x="265" y="498"/>
                    <a:pt x="269" y="498"/>
                  </a:cubicBezTo>
                  <a:cubicBezTo>
                    <a:pt x="407" y="492"/>
                    <a:pt x="514" y="374"/>
                    <a:pt x="504" y="236"/>
                  </a:cubicBezTo>
                  <a:cubicBezTo>
                    <a:pt x="497" y="104"/>
                    <a:pt x="389" y="0"/>
                    <a:pt x="259" y="0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5" name="Google Shape;865;p38"/>
            <p:cNvSpPr/>
            <p:nvPr/>
          </p:nvSpPr>
          <p:spPr>
            <a:xfrm>
              <a:off x="5644974" y="3270354"/>
              <a:ext cx="21586" cy="19449"/>
            </a:xfrm>
            <a:custGeom>
              <a:avLst/>
              <a:gdLst/>
              <a:ahLst/>
              <a:cxnLst/>
              <a:rect l="l" t="t" r="r" b="b"/>
              <a:pathLst>
                <a:path w="303" h="273" extrusionOk="0">
                  <a:moveTo>
                    <a:pt x="303" y="1"/>
                  </a:moveTo>
                  <a:lnTo>
                    <a:pt x="303" y="1"/>
                  </a:lnTo>
                  <a:cubicBezTo>
                    <a:pt x="175" y="31"/>
                    <a:pt x="4" y="34"/>
                    <a:pt x="4" y="34"/>
                  </a:cubicBezTo>
                  <a:lnTo>
                    <a:pt x="1" y="269"/>
                  </a:lnTo>
                  <a:lnTo>
                    <a:pt x="4" y="272"/>
                  </a:lnTo>
                  <a:cubicBezTo>
                    <a:pt x="208" y="243"/>
                    <a:pt x="303" y="1"/>
                    <a:pt x="303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6" name="Google Shape;866;p38"/>
            <p:cNvSpPr/>
            <p:nvPr/>
          </p:nvSpPr>
          <p:spPr>
            <a:xfrm>
              <a:off x="6147144" y="3552214"/>
              <a:ext cx="590600" cy="272788"/>
            </a:xfrm>
            <a:custGeom>
              <a:avLst/>
              <a:gdLst/>
              <a:ahLst/>
              <a:cxnLst/>
              <a:rect l="l" t="t" r="r" b="b"/>
              <a:pathLst>
                <a:path w="8290" h="3829" extrusionOk="0">
                  <a:moveTo>
                    <a:pt x="8199" y="92"/>
                  </a:moveTo>
                  <a:lnTo>
                    <a:pt x="8199" y="3738"/>
                  </a:lnTo>
                  <a:lnTo>
                    <a:pt x="92" y="3738"/>
                  </a:lnTo>
                  <a:lnTo>
                    <a:pt x="92" y="92"/>
                  </a:lnTo>
                  <a:close/>
                  <a:moveTo>
                    <a:pt x="1" y="1"/>
                  </a:moveTo>
                  <a:lnTo>
                    <a:pt x="1" y="3828"/>
                  </a:lnTo>
                  <a:lnTo>
                    <a:pt x="8290" y="3828"/>
                  </a:lnTo>
                  <a:lnTo>
                    <a:pt x="829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7" name="Google Shape;867;p38"/>
            <p:cNvSpPr/>
            <p:nvPr/>
          </p:nvSpPr>
          <p:spPr>
            <a:xfrm>
              <a:off x="6215323" y="3606571"/>
              <a:ext cx="184233" cy="24009"/>
            </a:xfrm>
            <a:custGeom>
              <a:avLst/>
              <a:gdLst/>
              <a:ahLst/>
              <a:cxnLst/>
              <a:rect l="l" t="t" r="r" b="b"/>
              <a:pathLst>
                <a:path w="2586" h="337" extrusionOk="0">
                  <a:moveTo>
                    <a:pt x="1" y="0"/>
                  </a:moveTo>
                  <a:lnTo>
                    <a:pt x="1" y="336"/>
                  </a:lnTo>
                  <a:lnTo>
                    <a:pt x="2585" y="336"/>
                  </a:lnTo>
                  <a:lnTo>
                    <a:pt x="258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8" name="Google Shape;868;p38"/>
            <p:cNvSpPr/>
            <p:nvPr/>
          </p:nvSpPr>
          <p:spPr>
            <a:xfrm>
              <a:off x="6212259" y="3670404"/>
              <a:ext cx="466638" cy="6554"/>
            </a:xfrm>
            <a:custGeom>
              <a:avLst/>
              <a:gdLst/>
              <a:ahLst/>
              <a:cxnLst/>
              <a:rect l="l" t="t" r="r" b="b"/>
              <a:pathLst>
                <a:path w="6550" h="92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06" y="91"/>
                  </a:lnTo>
                  <a:cubicBezTo>
                    <a:pt x="6533" y="91"/>
                    <a:pt x="6550" y="71"/>
                    <a:pt x="6550" y="44"/>
                  </a:cubicBezTo>
                  <a:cubicBezTo>
                    <a:pt x="6550" y="21"/>
                    <a:pt x="6533" y="1"/>
                    <a:pt x="6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9" name="Google Shape;869;p38"/>
            <p:cNvSpPr/>
            <p:nvPr/>
          </p:nvSpPr>
          <p:spPr>
            <a:xfrm>
              <a:off x="6212259" y="3713221"/>
              <a:ext cx="466638" cy="6554"/>
            </a:xfrm>
            <a:custGeom>
              <a:avLst/>
              <a:gdLst/>
              <a:ahLst/>
              <a:cxnLst/>
              <a:rect l="l" t="t" r="r" b="b"/>
              <a:pathLst>
                <a:path w="6550" h="92" extrusionOk="0">
                  <a:moveTo>
                    <a:pt x="44" y="0"/>
                  </a:moveTo>
                  <a:cubicBezTo>
                    <a:pt x="20" y="0"/>
                    <a:pt x="0" y="20"/>
                    <a:pt x="0" y="48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06" y="91"/>
                  </a:lnTo>
                  <a:cubicBezTo>
                    <a:pt x="6533" y="91"/>
                    <a:pt x="6550" y="71"/>
                    <a:pt x="6550" y="48"/>
                  </a:cubicBezTo>
                  <a:cubicBezTo>
                    <a:pt x="6550" y="20"/>
                    <a:pt x="6533" y="0"/>
                    <a:pt x="6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0" name="Google Shape;870;p38"/>
            <p:cNvSpPr/>
            <p:nvPr/>
          </p:nvSpPr>
          <p:spPr>
            <a:xfrm>
              <a:off x="6212259" y="3756251"/>
              <a:ext cx="246855" cy="6341"/>
            </a:xfrm>
            <a:custGeom>
              <a:avLst/>
              <a:gdLst/>
              <a:ahLst/>
              <a:cxnLst/>
              <a:rect l="l" t="t" r="r" b="b"/>
              <a:pathLst>
                <a:path w="3465" h="89" extrusionOk="0">
                  <a:moveTo>
                    <a:pt x="44" y="1"/>
                  </a:moveTo>
                  <a:cubicBezTo>
                    <a:pt x="20" y="1"/>
                    <a:pt x="0" y="21"/>
                    <a:pt x="0" y="45"/>
                  </a:cubicBezTo>
                  <a:cubicBezTo>
                    <a:pt x="0" y="68"/>
                    <a:pt x="20" y="88"/>
                    <a:pt x="44" y="88"/>
                  </a:cubicBezTo>
                  <a:lnTo>
                    <a:pt x="3421" y="88"/>
                  </a:lnTo>
                  <a:cubicBezTo>
                    <a:pt x="3445" y="88"/>
                    <a:pt x="3465" y="68"/>
                    <a:pt x="3465" y="45"/>
                  </a:cubicBezTo>
                  <a:cubicBezTo>
                    <a:pt x="3465" y="21"/>
                    <a:pt x="3445" y="1"/>
                    <a:pt x="34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1" name="Google Shape;871;p38"/>
            <p:cNvSpPr/>
            <p:nvPr/>
          </p:nvSpPr>
          <p:spPr>
            <a:xfrm>
              <a:off x="4398160" y="3305762"/>
              <a:ext cx="584117" cy="266304"/>
            </a:xfrm>
            <a:custGeom>
              <a:avLst/>
              <a:gdLst/>
              <a:ahLst/>
              <a:cxnLst/>
              <a:rect l="l" t="t" r="r" b="b"/>
              <a:pathLst>
                <a:path w="8199" h="3738" extrusionOk="0">
                  <a:moveTo>
                    <a:pt x="0" y="0"/>
                  </a:moveTo>
                  <a:lnTo>
                    <a:pt x="0" y="3737"/>
                  </a:lnTo>
                  <a:lnTo>
                    <a:pt x="8199" y="3737"/>
                  </a:lnTo>
                  <a:lnTo>
                    <a:pt x="8199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2" name="Google Shape;872;p38"/>
            <p:cNvSpPr/>
            <p:nvPr/>
          </p:nvSpPr>
          <p:spPr>
            <a:xfrm>
              <a:off x="4395025" y="3302627"/>
              <a:ext cx="590387" cy="272503"/>
            </a:xfrm>
            <a:custGeom>
              <a:avLst/>
              <a:gdLst/>
              <a:ahLst/>
              <a:cxnLst/>
              <a:rect l="l" t="t" r="r" b="b"/>
              <a:pathLst>
                <a:path w="8287" h="3825" extrusionOk="0">
                  <a:moveTo>
                    <a:pt x="8195" y="88"/>
                  </a:moveTo>
                  <a:lnTo>
                    <a:pt x="8195" y="3734"/>
                  </a:lnTo>
                  <a:lnTo>
                    <a:pt x="88" y="3734"/>
                  </a:lnTo>
                  <a:lnTo>
                    <a:pt x="88" y="88"/>
                  </a:lnTo>
                  <a:close/>
                  <a:moveTo>
                    <a:pt x="1" y="1"/>
                  </a:moveTo>
                  <a:lnTo>
                    <a:pt x="1" y="3825"/>
                  </a:lnTo>
                  <a:lnTo>
                    <a:pt x="8286" y="3825"/>
                  </a:lnTo>
                  <a:lnTo>
                    <a:pt x="828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3" name="Google Shape;873;p38"/>
            <p:cNvSpPr/>
            <p:nvPr/>
          </p:nvSpPr>
          <p:spPr>
            <a:xfrm>
              <a:off x="4122381" y="3302627"/>
              <a:ext cx="272716" cy="272503"/>
            </a:xfrm>
            <a:custGeom>
              <a:avLst/>
              <a:gdLst/>
              <a:ahLst/>
              <a:cxnLst/>
              <a:rect l="l" t="t" r="r" b="b"/>
              <a:pathLst>
                <a:path w="3828" h="3825" extrusionOk="0">
                  <a:moveTo>
                    <a:pt x="1" y="1"/>
                  </a:moveTo>
                  <a:lnTo>
                    <a:pt x="1" y="3825"/>
                  </a:lnTo>
                  <a:lnTo>
                    <a:pt x="3828" y="3825"/>
                  </a:lnTo>
                  <a:lnTo>
                    <a:pt x="382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4" name="Google Shape;874;p38"/>
            <p:cNvSpPr/>
            <p:nvPr/>
          </p:nvSpPr>
          <p:spPr>
            <a:xfrm>
              <a:off x="4462991" y="3356700"/>
              <a:ext cx="184162" cy="24222"/>
            </a:xfrm>
            <a:custGeom>
              <a:avLst/>
              <a:gdLst/>
              <a:ahLst/>
              <a:cxnLst/>
              <a:rect l="l" t="t" r="r" b="b"/>
              <a:pathLst>
                <a:path w="2585" h="340" extrusionOk="0">
                  <a:moveTo>
                    <a:pt x="0" y="1"/>
                  </a:moveTo>
                  <a:lnTo>
                    <a:pt x="0" y="340"/>
                  </a:lnTo>
                  <a:lnTo>
                    <a:pt x="2585" y="340"/>
                  </a:lnTo>
                  <a:lnTo>
                    <a:pt x="258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5" name="Google Shape;875;p38"/>
            <p:cNvSpPr/>
            <p:nvPr/>
          </p:nvSpPr>
          <p:spPr>
            <a:xfrm>
              <a:off x="4462991" y="3423952"/>
              <a:ext cx="460654" cy="71"/>
            </a:xfrm>
            <a:custGeom>
              <a:avLst/>
              <a:gdLst/>
              <a:ahLst/>
              <a:cxnLst/>
              <a:rect l="l" t="t" r="r" b="b"/>
              <a:pathLst>
                <a:path w="6466" h="1" extrusionOk="0">
                  <a:moveTo>
                    <a:pt x="0" y="0"/>
                  </a:moveTo>
                  <a:lnTo>
                    <a:pt x="64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6" name="Google Shape;876;p38"/>
            <p:cNvSpPr/>
            <p:nvPr/>
          </p:nvSpPr>
          <p:spPr>
            <a:xfrm>
              <a:off x="4459856" y="3420533"/>
              <a:ext cx="466923" cy="6554"/>
            </a:xfrm>
            <a:custGeom>
              <a:avLst/>
              <a:gdLst/>
              <a:ahLst/>
              <a:cxnLst/>
              <a:rect l="l" t="t" r="r" b="b"/>
              <a:pathLst>
                <a:path w="6554" h="92" extrusionOk="0">
                  <a:moveTo>
                    <a:pt x="44" y="1"/>
                  </a:moveTo>
                  <a:cubicBezTo>
                    <a:pt x="21" y="1"/>
                    <a:pt x="1" y="21"/>
                    <a:pt x="1" y="48"/>
                  </a:cubicBezTo>
                  <a:cubicBezTo>
                    <a:pt x="1" y="72"/>
                    <a:pt x="21" y="92"/>
                    <a:pt x="44" y="92"/>
                  </a:cubicBezTo>
                  <a:lnTo>
                    <a:pt x="6510" y="92"/>
                  </a:lnTo>
                  <a:cubicBezTo>
                    <a:pt x="6533" y="92"/>
                    <a:pt x="6553" y="72"/>
                    <a:pt x="6553" y="48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7" name="Google Shape;877;p38"/>
            <p:cNvSpPr/>
            <p:nvPr/>
          </p:nvSpPr>
          <p:spPr>
            <a:xfrm>
              <a:off x="4462991" y="3466769"/>
              <a:ext cx="460654" cy="71"/>
            </a:xfrm>
            <a:custGeom>
              <a:avLst/>
              <a:gdLst/>
              <a:ahLst/>
              <a:cxnLst/>
              <a:rect l="l" t="t" r="r" b="b"/>
              <a:pathLst>
                <a:path w="6466" h="1" extrusionOk="0">
                  <a:moveTo>
                    <a:pt x="0" y="0"/>
                  </a:moveTo>
                  <a:lnTo>
                    <a:pt x="64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8" name="Google Shape;878;p38"/>
            <p:cNvSpPr/>
            <p:nvPr/>
          </p:nvSpPr>
          <p:spPr>
            <a:xfrm>
              <a:off x="4459856" y="3463563"/>
              <a:ext cx="466923" cy="6341"/>
            </a:xfrm>
            <a:custGeom>
              <a:avLst/>
              <a:gdLst/>
              <a:ahLst/>
              <a:cxnLst/>
              <a:rect l="l" t="t" r="r" b="b"/>
              <a:pathLst>
                <a:path w="6554" h="89" extrusionOk="0">
                  <a:moveTo>
                    <a:pt x="44" y="1"/>
                  </a:moveTo>
                  <a:cubicBezTo>
                    <a:pt x="21" y="1"/>
                    <a:pt x="1" y="21"/>
                    <a:pt x="1" y="45"/>
                  </a:cubicBezTo>
                  <a:cubicBezTo>
                    <a:pt x="1" y="69"/>
                    <a:pt x="21" y="89"/>
                    <a:pt x="44" y="89"/>
                  </a:cubicBezTo>
                  <a:lnTo>
                    <a:pt x="6510" y="89"/>
                  </a:lnTo>
                  <a:cubicBezTo>
                    <a:pt x="6533" y="89"/>
                    <a:pt x="6553" y="69"/>
                    <a:pt x="6553" y="45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9" name="Google Shape;879;p38"/>
            <p:cNvSpPr/>
            <p:nvPr/>
          </p:nvSpPr>
          <p:spPr>
            <a:xfrm>
              <a:off x="4462991" y="3509514"/>
              <a:ext cx="364334" cy="71"/>
            </a:xfrm>
            <a:custGeom>
              <a:avLst/>
              <a:gdLst/>
              <a:ahLst/>
              <a:cxnLst/>
              <a:rect l="l" t="t" r="r" b="b"/>
              <a:pathLst>
                <a:path w="5114" h="1" extrusionOk="0">
                  <a:moveTo>
                    <a:pt x="0" y="1"/>
                  </a:moveTo>
                  <a:lnTo>
                    <a:pt x="511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0" name="Google Shape;880;p38"/>
            <p:cNvSpPr/>
            <p:nvPr/>
          </p:nvSpPr>
          <p:spPr>
            <a:xfrm>
              <a:off x="4459856" y="3506379"/>
              <a:ext cx="370532" cy="6626"/>
            </a:xfrm>
            <a:custGeom>
              <a:avLst/>
              <a:gdLst/>
              <a:ahLst/>
              <a:cxnLst/>
              <a:rect l="l" t="t" r="r" b="b"/>
              <a:pathLst>
                <a:path w="5201" h="93" extrusionOk="0">
                  <a:moveTo>
                    <a:pt x="44" y="1"/>
                  </a:moveTo>
                  <a:cubicBezTo>
                    <a:pt x="21" y="1"/>
                    <a:pt x="1" y="21"/>
                    <a:pt x="1" y="45"/>
                  </a:cubicBezTo>
                  <a:cubicBezTo>
                    <a:pt x="1" y="72"/>
                    <a:pt x="21" y="92"/>
                    <a:pt x="44" y="92"/>
                  </a:cubicBezTo>
                  <a:lnTo>
                    <a:pt x="5157" y="92"/>
                  </a:lnTo>
                  <a:cubicBezTo>
                    <a:pt x="5181" y="92"/>
                    <a:pt x="5201" y="72"/>
                    <a:pt x="5201" y="45"/>
                  </a:cubicBezTo>
                  <a:cubicBezTo>
                    <a:pt x="5201" y="21"/>
                    <a:pt x="5181" y="1"/>
                    <a:pt x="51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81" name="Google Shape;881;p38"/>
            <p:cNvSpPr/>
            <p:nvPr/>
          </p:nvSpPr>
          <p:spPr>
            <a:xfrm>
              <a:off x="4166907" y="3420319"/>
              <a:ext cx="58561" cy="38328"/>
            </a:xfrm>
            <a:custGeom>
              <a:avLst/>
              <a:gdLst/>
              <a:ahLst/>
              <a:cxnLst/>
              <a:rect l="l" t="t" r="r" b="b"/>
              <a:pathLst>
                <a:path w="822" h="538" extrusionOk="0">
                  <a:moveTo>
                    <a:pt x="0" y="0"/>
                  </a:moveTo>
                  <a:lnTo>
                    <a:pt x="151" y="538"/>
                  </a:lnTo>
                  <a:lnTo>
                    <a:pt x="309" y="538"/>
                  </a:lnTo>
                  <a:lnTo>
                    <a:pt x="406" y="115"/>
                  </a:lnTo>
                  <a:lnTo>
                    <a:pt x="409" y="115"/>
                  </a:lnTo>
                  <a:lnTo>
                    <a:pt x="467" y="350"/>
                  </a:lnTo>
                  <a:lnTo>
                    <a:pt x="507" y="538"/>
                  </a:lnTo>
                  <a:lnTo>
                    <a:pt x="668" y="538"/>
                  </a:lnTo>
                  <a:lnTo>
                    <a:pt x="822" y="0"/>
                  </a:lnTo>
                  <a:lnTo>
                    <a:pt x="678" y="0"/>
                  </a:lnTo>
                  <a:lnTo>
                    <a:pt x="614" y="239"/>
                  </a:lnTo>
                  <a:cubicBezTo>
                    <a:pt x="611" y="253"/>
                    <a:pt x="608" y="282"/>
                    <a:pt x="597" y="323"/>
                  </a:cubicBezTo>
                  <a:cubicBezTo>
                    <a:pt x="591" y="363"/>
                    <a:pt x="587" y="394"/>
                    <a:pt x="584" y="417"/>
                  </a:cubicBezTo>
                  <a:lnTo>
                    <a:pt x="580" y="417"/>
                  </a:lnTo>
                  <a:cubicBezTo>
                    <a:pt x="580" y="406"/>
                    <a:pt x="577" y="397"/>
                    <a:pt x="577" y="380"/>
                  </a:cubicBezTo>
                  <a:cubicBezTo>
                    <a:pt x="574" y="366"/>
                    <a:pt x="574" y="350"/>
                    <a:pt x="571" y="336"/>
                  </a:cubicBezTo>
                  <a:cubicBezTo>
                    <a:pt x="567" y="319"/>
                    <a:pt x="564" y="306"/>
                    <a:pt x="560" y="290"/>
                  </a:cubicBezTo>
                  <a:cubicBezTo>
                    <a:pt x="560" y="276"/>
                    <a:pt x="557" y="265"/>
                    <a:pt x="557" y="259"/>
                  </a:cubicBezTo>
                  <a:lnTo>
                    <a:pt x="493" y="0"/>
                  </a:lnTo>
                  <a:lnTo>
                    <a:pt x="332" y="0"/>
                  </a:lnTo>
                  <a:lnTo>
                    <a:pt x="265" y="259"/>
                  </a:lnTo>
                  <a:lnTo>
                    <a:pt x="258" y="299"/>
                  </a:lnTo>
                  <a:cubicBezTo>
                    <a:pt x="248" y="353"/>
                    <a:pt x="242" y="394"/>
                    <a:pt x="242" y="417"/>
                  </a:cubicBezTo>
                  <a:lnTo>
                    <a:pt x="238" y="417"/>
                  </a:lnTo>
                  <a:cubicBezTo>
                    <a:pt x="228" y="340"/>
                    <a:pt x="218" y="282"/>
                    <a:pt x="208" y="23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2" name="Google Shape;882;p38"/>
            <p:cNvSpPr/>
            <p:nvPr/>
          </p:nvSpPr>
          <p:spPr>
            <a:xfrm>
              <a:off x="4233804" y="3420319"/>
              <a:ext cx="58704" cy="38328"/>
            </a:xfrm>
            <a:custGeom>
              <a:avLst/>
              <a:gdLst/>
              <a:ahLst/>
              <a:cxnLst/>
              <a:rect l="l" t="t" r="r" b="b"/>
              <a:pathLst>
                <a:path w="824" h="538" extrusionOk="0">
                  <a:moveTo>
                    <a:pt x="1" y="0"/>
                  </a:moveTo>
                  <a:lnTo>
                    <a:pt x="155" y="538"/>
                  </a:lnTo>
                  <a:lnTo>
                    <a:pt x="313" y="538"/>
                  </a:lnTo>
                  <a:lnTo>
                    <a:pt x="411" y="115"/>
                  </a:lnTo>
                  <a:lnTo>
                    <a:pt x="414" y="115"/>
                  </a:lnTo>
                  <a:lnTo>
                    <a:pt x="471" y="350"/>
                  </a:lnTo>
                  <a:lnTo>
                    <a:pt x="511" y="538"/>
                  </a:lnTo>
                  <a:lnTo>
                    <a:pt x="669" y="538"/>
                  </a:lnTo>
                  <a:lnTo>
                    <a:pt x="823" y="0"/>
                  </a:lnTo>
                  <a:lnTo>
                    <a:pt x="682" y="0"/>
                  </a:lnTo>
                  <a:lnTo>
                    <a:pt x="615" y="239"/>
                  </a:lnTo>
                  <a:cubicBezTo>
                    <a:pt x="615" y="253"/>
                    <a:pt x="608" y="282"/>
                    <a:pt x="602" y="323"/>
                  </a:cubicBezTo>
                  <a:cubicBezTo>
                    <a:pt x="595" y="363"/>
                    <a:pt x="588" y="394"/>
                    <a:pt x="585" y="417"/>
                  </a:cubicBezTo>
                  <a:lnTo>
                    <a:pt x="581" y="417"/>
                  </a:lnTo>
                  <a:cubicBezTo>
                    <a:pt x="581" y="406"/>
                    <a:pt x="581" y="397"/>
                    <a:pt x="578" y="380"/>
                  </a:cubicBezTo>
                  <a:cubicBezTo>
                    <a:pt x="578" y="366"/>
                    <a:pt x="575" y="350"/>
                    <a:pt x="572" y="336"/>
                  </a:cubicBezTo>
                  <a:cubicBezTo>
                    <a:pt x="568" y="319"/>
                    <a:pt x="568" y="306"/>
                    <a:pt x="565" y="290"/>
                  </a:cubicBezTo>
                  <a:cubicBezTo>
                    <a:pt x="561" y="276"/>
                    <a:pt x="558" y="265"/>
                    <a:pt x="558" y="259"/>
                  </a:cubicBezTo>
                  <a:lnTo>
                    <a:pt x="494" y="0"/>
                  </a:lnTo>
                  <a:lnTo>
                    <a:pt x="333" y="0"/>
                  </a:lnTo>
                  <a:lnTo>
                    <a:pt x="266" y="259"/>
                  </a:lnTo>
                  <a:lnTo>
                    <a:pt x="259" y="299"/>
                  </a:lnTo>
                  <a:cubicBezTo>
                    <a:pt x="250" y="353"/>
                    <a:pt x="242" y="394"/>
                    <a:pt x="242" y="417"/>
                  </a:cubicBezTo>
                  <a:lnTo>
                    <a:pt x="239" y="417"/>
                  </a:lnTo>
                  <a:cubicBezTo>
                    <a:pt x="229" y="340"/>
                    <a:pt x="219" y="282"/>
                    <a:pt x="209" y="239"/>
                  </a:cubicBezTo>
                  <a:lnTo>
                    <a:pt x="1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3" name="Google Shape;883;p38"/>
            <p:cNvSpPr/>
            <p:nvPr/>
          </p:nvSpPr>
          <p:spPr>
            <a:xfrm>
              <a:off x="4301057" y="3420319"/>
              <a:ext cx="58633" cy="38328"/>
            </a:xfrm>
            <a:custGeom>
              <a:avLst/>
              <a:gdLst/>
              <a:ahLst/>
              <a:cxnLst/>
              <a:rect l="l" t="t" r="r" b="b"/>
              <a:pathLst>
                <a:path w="823" h="538" extrusionOk="0">
                  <a:moveTo>
                    <a:pt x="0" y="0"/>
                  </a:moveTo>
                  <a:lnTo>
                    <a:pt x="152" y="538"/>
                  </a:lnTo>
                  <a:lnTo>
                    <a:pt x="309" y="538"/>
                  </a:lnTo>
                  <a:lnTo>
                    <a:pt x="406" y="115"/>
                  </a:lnTo>
                  <a:lnTo>
                    <a:pt x="409" y="115"/>
                  </a:lnTo>
                  <a:lnTo>
                    <a:pt x="467" y="350"/>
                  </a:lnTo>
                  <a:lnTo>
                    <a:pt x="507" y="538"/>
                  </a:lnTo>
                  <a:lnTo>
                    <a:pt x="668" y="538"/>
                  </a:lnTo>
                  <a:lnTo>
                    <a:pt x="823" y="0"/>
                  </a:lnTo>
                  <a:lnTo>
                    <a:pt x="678" y="0"/>
                  </a:lnTo>
                  <a:lnTo>
                    <a:pt x="615" y="239"/>
                  </a:lnTo>
                  <a:cubicBezTo>
                    <a:pt x="611" y="253"/>
                    <a:pt x="604" y="282"/>
                    <a:pt x="598" y="323"/>
                  </a:cubicBezTo>
                  <a:cubicBezTo>
                    <a:pt x="591" y="363"/>
                    <a:pt x="584" y="394"/>
                    <a:pt x="584" y="417"/>
                  </a:cubicBezTo>
                  <a:lnTo>
                    <a:pt x="581" y="417"/>
                  </a:lnTo>
                  <a:cubicBezTo>
                    <a:pt x="581" y="406"/>
                    <a:pt x="578" y="397"/>
                    <a:pt x="578" y="380"/>
                  </a:cubicBezTo>
                  <a:cubicBezTo>
                    <a:pt x="575" y="366"/>
                    <a:pt x="571" y="350"/>
                    <a:pt x="571" y="336"/>
                  </a:cubicBezTo>
                  <a:cubicBezTo>
                    <a:pt x="567" y="319"/>
                    <a:pt x="564" y="306"/>
                    <a:pt x="561" y="290"/>
                  </a:cubicBezTo>
                  <a:cubicBezTo>
                    <a:pt x="558" y="276"/>
                    <a:pt x="558" y="265"/>
                    <a:pt x="554" y="259"/>
                  </a:cubicBezTo>
                  <a:lnTo>
                    <a:pt x="494" y="0"/>
                  </a:lnTo>
                  <a:lnTo>
                    <a:pt x="333" y="0"/>
                  </a:lnTo>
                  <a:lnTo>
                    <a:pt x="265" y="259"/>
                  </a:lnTo>
                  <a:lnTo>
                    <a:pt x="255" y="299"/>
                  </a:lnTo>
                  <a:cubicBezTo>
                    <a:pt x="248" y="353"/>
                    <a:pt x="242" y="394"/>
                    <a:pt x="239" y="417"/>
                  </a:cubicBezTo>
                  <a:cubicBezTo>
                    <a:pt x="228" y="340"/>
                    <a:pt x="218" y="282"/>
                    <a:pt x="208" y="23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4" name="Google Shape;884;p38"/>
            <p:cNvSpPr/>
            <p:nvPr/>
          </p:nvSpPr>
          <p:spPr>
            <a:xfrm>
              <a:off x="2763230" y="2508135"/>
              <a:ext cx="590315" cy="272431"/>
            </a:xfrm>
            <a:custGeom>
              <a:avLst/>
              <a:gdLst/>
              <a:ahLst/>
              <a:cxnLst/>
              <a:rect l="l" t="t" r="r" b="b"/>
              <a:pathLst>
                <a:path w="8286" h="3824" extrusionOk="0">
                  <a:moveTo>
                    <a:pt x="8196" y="91"/>
                  </a:moveTo>
                  <a:lnTo>
                    <a:pt x="8196" y="3737"/>
                  </a:lnTo>
                  <a:lnTo>
                    <a:pt x="88" y="3737"/>
                  </a:lnTo>
                  <a:lnTo>
                    <a:pt x="88" y="91"/>
                  </a:lnTo>
                  <a:close/>
                  <a:moveTo>
                    <a:pt x="1" y="1"/>
                  </a:moveTo>
                  <a:lnTo>
                    <a:pt x="1" y="3824"/>
                  </a:lnTo>
                  <a:lnTo>
                    <a:pt x="8286" y="3824"/>
                  </a:lnTo>
                  <a:lnTo>
                    <a:pt x="828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5" name="Google Shape;885;p38"/>
            <p:cNvSpPr/>
            <p:nvPr/>
          </p:nvSpPr>
          <p:spPr>
            <a:xfrm>
              <a:off x="2831124" y="2562422"/>
              <a:ext cx="184233" cy="24009"/>
            </a:xfrm>
            <a:custGeom>
              <a:avLst/>
              <a:gdLst/>
              <a:ahLst/>
              <a:cxnLst/>
              <a:rect l="l" t="t" r="r" b="b"/>
              <a:pathLst>
                <a:path w="2586" h="337" extrusionOk="0">
                  <a:moveTo>
                    <a:pt x="1" y="0"/>
                  </a:moveTo>
                  <a:lnTo>
                    <a:pt x="1" y="336"/>
                  </a:lnTo>
                  <a:lnTo>
                    <a:pt x="2586" y="336"/>
                  </a:lnTo>
                  <a:lnTo>
                    <a:pt x="258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6" name="Google Shape;886;p38"/>
            <p:cNvSpPr/>
            <p:nvPr/>
          </p:nvSpPr>
          <p:spPr>
            <a:xfrm>
              <a:off x="2995112" y="2629389"/>
              <a:ext cx="460725" cy="71"/>
            </a:xfrm>
            <a:custGeom>
              <a:avLst/>
              <a:gdLst/>
              <a:ahLst/>
              <a:cxnLst/>
              <a:rect l="l" t="t" r="r" b="b"/>
              <a:pathLst>
                <a:path w="6467" h="1" extrusionOk="0">
                  <a:moveTo>
                    <a:pt x="1" y="0"/>
                  </a:moveTo>
                  <a:lnTo>
                    <a:pt x="64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7" name="Google Shape;887;p38"/>
            <p:cNvSpPr/>
            <p:nvPr/>
          </p:nvSpPr>
          <p:spPr>
            <a:xfrm>
              <a:off x="2828061" y="2626255"/>
              <a:ext cx="466923" cy="6269"/>
            </a:xfrm>
            <a:custGeom>
              <a:avLst/>
              <a:gdLst/>
              <a:ahLst/>
              <a:cxnLst/>
              <a:rect l="l" t="t" r="r" b="b"/>
              <a:pathLst>
                <a:path w="6554" h="88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lnTo>
                    <a:pt x="6510" y="88"/>
                  </a:lnTo>
                  <a:cubicBezTo>
                    <a:pt x="6533" y="88"/>
                    <a:pt x="6553" y="68"/>
                    <a:pt x="6553" y="44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8" name="Google Shape;888;p38"/>
            <p:cNvSpPr/>
            <p:nvPr/>
          </p:nvSpPr>
          <p:spPr>
            <a:xfrm>
              <a:off x="2995112" y="2672206"/>
              <a:ext cx="460725" cy="71"/>
            </a:xfrm>
            <a:custGeom>
              <a:avLst/>
              <a:gdLst/>
              <a:ahLst/>
              <a:cxnLst/>
              <a:rect l="l" t="t" r="r" b="b"/>
              <a:pathLst>
                <a:path w="6467" h="1" extrusionOk="0">
                  <a:moveTo>
                    <a:pt x="1" y="0"/>
                  </a:moveTo>
                  <a:lnTo>
                    <a:pt x="64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9" name="Google Shape;889;p38"/>
            <p:cNvSpPr/>
            <p:nvPr/>
          </p:nvSpPr>
          <p:spPr>
            <a:xfrm>
              <a:off x="2828061" y="2669071"/>
              <a:ext cx="466923" cy="6554"/>
            </a:xfrm>
            <a:custGeom>
              <a:avLst/>
              <a:gdLst/>
              <a:ahLst/>
              <a:cxnLst/>
              <a:rect l="l" t="t" r="r" b="b"/>
              <a:pathLst>
                <a:path w="6554" h="92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10" y="91"/>
                  </a:lnTo>
                  <a:cubicBezTo>
                    <a:pt x="6533" y="91"/>
                    <a:pt x="6553" y="71"/>
                    <a:pt x="6553" y="44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0" name="Google Shape;890;p38"/>
            <p:cNvSpPr/>
            <p:nvPr/>
          </p:nvSpPr>
          <p:spPr>
            <a:xfrm>
              <a:off x="2995112" y="2715236"/>
              <a:ext cx="364334" cy="71"/>
            </a:xfrm>
            <a:custGeom>
              <a:avLst/>
              <a:gdLst/>
              <a:ahLst/>
              <a:cxnLst/>
              <a:rect l="l" t="t" r="r" b="b"/>
              <a:pathLst>
                <a:path w="5114" h="1" extrusionOk="0">
                  <a:moveTo>
                    <a:pt x="1" y="1"/>
                  </a:moveTo>
                  <a:lnTo>
                    <a:pt x="51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1" name="Google Shape;891;p38"/>
            <p:cNvSpPr/>
            <p:nvPr/>
          </p:nvSpPr>
          <p:spPr>
            <a:xfrm>
              <a:off x="2828061" y="2711888"/>
              <a:ext cx="370532" cy="6554"/>
            </a:xfrm>
            <a:custGeom>
              <a:avLst/>
              <a:gdLst/>
              <a:ahLst/>
              <a:cxnLst/>
              <a:rect l="l" t="t" r="r" b="b"/>
              <a:pathLst>
                <a:path w="5201" h="92" extrusionOk="0">
                  <a:moveTo>
                    <a:pt x="44" y="1"/>
                  </a:moveTo>
                  <a:cubicBezTo>
                    <a:pt x="20" y="1"/>
                    <a:pt x="0" y="21"/>
                    <a:pt x="0" y="48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5157" y="91"/>
                  </a:lnTo>
                  <a:cubicBezTo>
                    <a:pt x="5180" y="91"/>
                    <a:pt x="5200" y="71"/>
                    <a:pt x="5200" y="48"/>
                  </a:cubicBezTo>
                  <a:cubicBezTo>
                    <a:pt x="5200" y="21"/>
                    <a:pt x="5180" y="1"/>
                    <a:pt x="51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892" name="Google Shape;892;p38"/>
          <p:cNvSpPr txBox="1"/>
          <p:nvPr/>
        </p:nvSpPr>
        <p:spPr>
          <a:xfrm>
            <a:off x="1147582" y="4337102"/>
            <a:ext cx="2299833" cy="11367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dirty="0" err="1">
                <a:latin typeface="Bahnschrift" panose="020B0502040204020203" pitchFamily="34" charset="0"/>
              </a:rPr>
              <a:t>Penyelesaian</a:t>
            </a:r>
            <a:r>
              <a:rPr lang="en-US" dirty="0">
                <a:latin typeface="Bahnschrift" panose="020B0502040204020203" pitchFamily="34" charset="0"/>
              </a:rPr>
              <a:t> 100% </a:t>
            </a:r>
            <a:r>
              <a:rPr lang="id-ID" dirty="0" smtClean="0">
                <a:latin typeface="Bahnschrift" panose="020B0502040204020203" pitchFamily="34" charset="0"/>
              </a:rPr>
              <a:t>informasi publik bidang Adwil</a:t>
            </a:r>
            <a:endParaRPr lang="en-US" dirty="0">
              <a:latin typeface="Bahnschrift" panose="020B0502040204020203" pitchFamily="34" charset="0"/>
            </a:endParaRPr>
          </a:p>
        </p:txBody>
      </p:sp>
      <p:sp>
        <p:nvSpPr>
          <p:cNvPr id="893" name="Google Shape;893;p38"/>
          <p:cNvSpPr txBox="1"/>
          <p:nvPr/>
        </p:nvSpPr>
        <p:spPr>
          <a:xfrm>
            <a:off x="827494" y="4048079"/>
            <a:ext cx="390925" cy="778752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>
              <a:spcAft>
                <a:spcPts val="2133"/>
              </a:spcAft>
            </a:pPr>
            <a:r>
              <a:rPr lang="en" sz="2000" dirty="0" smtClean="0">
                <a:solidFill>
                  <a:srgbClr val="1F1A33"/>
                </a:solidFill>
                <a:latin typeface="Advent Pro SemiBold"/>
                <a:ea typeface="Advent Pro SemiBold"/>
                <a:cs typeface="Advent Pro SemiBold"/>
                <a:sym typeface="Advent Pro SemiBold"/>
              </a:rPr>
              <a:t>1</a:t>
            </a:r>
            <a:endParaRPr sz="2000" dirty="0">
              <a:solidFill>
                <a:srgbClr val="1F1A33"/>
              </a:solidFill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sp>
        <p:nvSpPr>
          <p:cNvPr id="894" name="Google Shape;894;p38"/>
          <p:cNvSpPr txBox="1"/>
          <p:nvPr/>
        </p:nvSpPr>
        <p:spPr>
          <a:xfrm>
            <a:off x="9088350" y="3306439"/>
            <a:ext cx="3059547" cy="2257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spcAft>
                <a:spcPts val="2133"/>
              </a:spcAft>
            </a:pP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Masing-masing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id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Unit Kerja</a:t>
            </a:r>
            <a:r>
              <a:rPr lang="en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menginventarisir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data </a:t>
            </a:r>
            <a:r>
              <a:rPr lang="id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informasi publik (strategis)</a:t>
            </a:r>
            <a:r>
              <a:rPr lang="en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untuk</a:t>
            </a:r>
            <a:r>
              <a:rPr lang="en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id-ID" sz="1733" dirty="0" smtClean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dipublikasikan pada Aplikasi PPID dan Website Ditjen Bina Adwil (Sambutan, Materi, Regulasi, Data/Informasi Lainnya).</a:t>
            </a:r>
            <a:endParaRPr sz="1733" dirty="0">
              <a:latin typeface="Bahnschrift" panose="020B0502040204020203" pitchFamily="34" charset="0"/>
              <a:ea typeface="Roboto Slab Regular"/>
              <a:cs typeface="Roboto Slab Regular"/>
              <a:sym typeface="Roboto Slab Regular"/>
            </a:endParaRPr>
          </a:p>
        </p:txBody>
      </p:sp>
      <p:sp>
        <p:nvSpPr>
          <p:cNvPr id="895" name="Google Shape;895;p38"/>
          <p:cNvSpPr txBox="1"/>
          <p:nvPr/>
        </p:nvSpPr>
        <p:spPr>
          <a:xfrm>
            <a:off x="8612151" y="2917734"/>
            <a:ext cx="371507" cy="753673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>
              <a:spcAft>
                <a:spcPts val="2133"/>
              </a:spcAft>
            </a:pPr>
            <a:r>
              <a:rPr lang="en" sz="2000" dirty="0" smtClean="0">
                <a:latin typeface="Advent Pro SemiBold"/>
                <a:ea typeface="Advent Pro SemiBold"/>
                <a:cs typeface="Advent Pro SemiBold"/>
                <a:sym typeface="Advent Pro SemiBold"/>
              </a:rPr>
              <a:t>3</a:t>
            </a:r>
            <a:endParaRPr sz="2000" dirty="0"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sp>
        <p:nvSpPr>
          <p:cNvPr id="896" name="Google Shape;896;p38"/>
          <p:cNvSpPr txBox="1"/>
          <p:nvPr/>
        </p:nvSpPr>
        <p:spPr>
          <a:xfrm>
            <a:off x="2950373" y="1536929"/>
            <a:ext cx="4574359" cy="1069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/>
            <a:r>
              <a:rPr lang="en-US" sz="2000" dirty="0" err="1">
                <a:latin typeface="Bahnschrift" panose="020B0502040204020203" pitchFamily="34" charset="0"/>
              </a:rPr>
              <a:t>Penyelesaian</a:t>
            </a:r>
            <a:r>
              <a:rPr lang="en-US" sz="2000" dirty="0">
                <a:latin typeface="Bahnschrift" panose="020B0502040204020203" pitchFamily="34" charset="0"/>
              </a:rPr>
              <a:t> </a:t>
            </a:r>
            <a:r>
              <a:rPr lang="id-ID" sz="2000" dirty="0" smtClean="0">
                <a:latin typeface="Bahnschrift" panose="020B0502040204020203" pitchFamily="34" charset="0"/>
              </a:rPr>
              <a:t>informasi publik</a:t>
            </a:r>
            <a:r>
              <a:rPr lang="en-US" sz="2000" dirty="0" smtClean="0">
                <a:latin typeface="Bahnschrift" panose="020B0502040204020203" pitchFamily="34" charset="0"/>
              </a:rPr>
              <a:t> </a:t>
            </a:r>
            <a:r>
              <a:rPr lang="en-US" sz="2000" dirty="0" err="1">
                <a:latin typeface="Bahnschrift" panose="020B0502040204020203" pitchFamily="34" charset="0"/>
              </a:rPr>
              <a:t>secara</a:t>
            </a:r>
            <a:r>
              <a:rPr lang="en-US" sz="2000" dirty="0">
                <a:latin typeface="Bahnschrift" panose="020B0502040204020203" pitchFamily="34" charset="0"/>
              </a:rPr>
              <a:t> </a:t>
            </a:r>
            <a:r>
              <a:rPr lang="en-US" sz="2000" dirty="0" err="1">
                <a:latin typeface="Bahnschrift" panose="020B0502040204020203" pitchFamily="34" charset="0"/>
              </a:rPr>
              <a:t>cepat</a:t>
            </a:r>
            <a:r>
              <a:rPr lang="en-US" sz="2000" dirty="0">
                <a:latin typeface="Bahnschrift" panose="020B0502040204020203" pitchFamily="34" charset="0"/>
              </a:rPr>
              <a:t>, </a:t>
            </a:r>
            <a:r>
              <a:rPr lang="en-US" sz="2000" dirty="0" err="1">
                <a:latin typeface="Bahnschrift" panose="020B0502040204020203" pitchFamily="34" charset="0"/>
              </a:rPr>
              <a:t>tepat</a:t>
            </a:r>
            <a:r>
              <a:rPr lang="en-US" sz="2000" dirty="0">
                <a:latin typeface="Bahnschrift" panose="020B0502040204020203" pitchFamily="34" charset="0"/>
              </a:rPr>
              <a:t>, </a:t>
            </a:r>
            <a:r>
              <a:rPr lang="en-US" sz="2000" dirty="0" err="1">
                <a:latin typeface="Bahnschrift" panose="020B0502040204020203" pitchFamily="34" charset="0"/>
              </a:rPr>
              <a:t>tertib</a:t>
            </a:r>
            <a:r>
              <a:rPr lang="en-US" sz="2000" dirty="0">
                <a:latin typeface="Bahnschrift" panose="020B0502040204020203" pitchFamily="34" charset="0"/>
              </a:rPr>
              <a:t>, </a:t>
            </a:r>
            <a:r>
              <a:rPr lang="en-US" sz="2000" dirty="0" err="1">
                <a:latin typeface="Bahnschrift" panose="020B0502040204020203" pitchFamily="34" charset="0"/>
              </a:rPr>
              <a:t>tuntas</a:t>
            </a:r>
            <a:r>
              <a:rPr lang="en-US" sz="2000" dirty="0">
                <a:latin typeface="Bahnschrift" panose="020B0502040204020203" pitchFamily="34" charset="0"/>
              </a:rPr>
              <a:t> dan </a:t>
            </a:r>
            <a:r>
              <a:rPr lang="en-US" sz="2000" dirty="0" err="1">
                <a:latin typeface="Bahnschrift" panose="020B0502040204020203" pitchFamily="34" charset="0"/>
              </a:rPr>
              <a:t>dapat</a:t>
            </a:r>
            <a:r>
              <a:rPr lang="en-US" sz="2000" dirty="0">
                <a:latin typeface="Bahnschrift" panose="020B0502040204020203" pitchFamily="34" charset="0"/>
              </a:rPr>
              <a:t> </a:t>
            </a:r>
            <a:r>
              <a:rPr lang="en-US" sz="2000" dirty="0" err="1">
                <a:latin typeface="Bahnschrift" panose="020B0502040204020203" pitchFamily="34" charset="0"/>
              </a:rPr>
              <a:t>dipertanggungjawabkan</a:t>
            </a:r>
            <a:r>
              <a:rPr lang="en-US" sz="2000" dirty="0">
                <a:latin typeface="Bahnschrift" panose="020B0502040204020203" pitchFamily="34" charset="0"/>
              </a:rPr>
              <a:t>.</a:t>
            </a:r>
          </a:p>
        </p:txBody>
      </p:sp>
      <p:sp>
        <p:nvSpPr>
          <p:cNvPr id="897" name="Google Shape;897;p38"/>
          <p:cNvSpPr txBox="1"/>
          <p:nvPr/>
        </p:nvSpPr>
        <p:spPr>
          <a:xfrm>
            <a:off x="2590799" y="1372418"/>
            <a:ext cx="363555" cy="715691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 algn="ctr">
              <a:spcAft>
                <a:spcPts val="2133"/>
              </a:spcAft>
            </a:pPr>
            <a:r>
              <a:rPr lang="en" sz="2000" dirty="0" smtClean="0">
                <a:solidFill>
                  <a:srgbClr val="1F1A33"/>
                </a:solidFill>
                <a:latin typeface="Advent Pro SemiBold"/>
                <a:ea typeface="Advent Pro SemiBold"/>
                <a:cs typeface="Advent Pro SemiBold"/>
                <a:sym typeface="Advent Pro SemiBold"/>
              </a:rPr>
              <a:t>2</a:t>
            </a:r>
            <a:endParaRPr sz="2000" dirty="0">
              <a:solidFill>
                <a:srgbClr val="1F1A33"/>
              </a:solidFill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cxnSp>
        <p:nvCxnSpPr>
          <p:cNvPr id="898" name="Google Shape;898;p38"/>
          <p:cNvCxnSpPr>
            <a:stCxn id="893" idx="3"/>
          </p:cNvCxnSpPr>
          <p:nvPr/>
        </p:nvCxnSpPr>
        <p:spPr>
          <a:xfrm flipV="1">
            <a:off x="1218419" y="3821033"/>
            <a:ext cx="2319601" cy="616422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899" name="Google Shape;899;p38"/>
          <p:cNvCxnSpPr>
            <a:stCxn id="894" idx="1"/>
          </p:cNvCxnSpPr>
          <p:nvPr/>
        </p:nvCxnSpPr>
        <p:spPr>
          <a:xfrm rot="10800000" flipV="1">
            <a:off x="8773950" y="4435067"/>
            <a:ext cx="314400" cy="484972"/>
          </a:xfrm>
          <a:prstGeom prst="bentConnector2">
            <a:avLst/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900" name="Google Shape;900;p38"/>
          <p:cNvCxnSpPr>
            <a:cxnSpLocks/>
            <a:stCxn id="896" idx="2"/>
          </p:cNvCxnSpPr>
          <p:nvPr/>
        </p:nvCxnSpPr>
        <p:spPr>
          <a:xfrm flipH="1">
            <a:off x="4945607" y="2606921"/>
            <a:ext cx="291946" cy="1532808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xmlns="" id="{35DAE7C1-4B7B-44F8-A8A7-3AD61D870AF7}"/>
              </a:ext>
            </a:extLst>
          </p:cNvPr>
          <p:cNvSpPr/>
          <p:nvPr/>
        </p:nvSpPr>
        <p:spPr>
          <a:xfrm>
            <a:off x="330207" y="2260561"/>
            <a:ext cx="2687834" cy="1341960"/>
          </a:xfrm>
          <a:prstGeom prst="ellipse">
            <a:avLst/>
          </a:prstGeom>
          <a:solidFill>
            <a:srgbClr val="002060"/>
          </a:solidFill>
          <a:ln>
            <a:solidFill>
              <a:srgbClr val="E2A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8F8F8"/>
                </a:solidFill>
                <a:latin typeface="Bahnschrift" panose="020B0502040204020203" pitchFamily="34" charset="0"/>
              </a:rPr>
              <a:t>PIC/Admin </a:t>
            </a:r>
            <a:r>
              <a:rPr lang="en-US" sz="2000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P</a:t>
            </a:r>
            <a:r>
              <a:rPr lang="id-ID" sz="2000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PID</a:t>
            </a:r>
            <a:r>
              <a:rPr lang="en-US" sz="2000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!</a:t>
            </a:r>
            <a:endParaRPr lang="en-ID" sz="2000" dirty="0">
              <a:solidFill>
                <a:srgbClr val="F8F8F8"/>
              </a:solidFill>
              <a:latin typeface="Bahnschrift" panose="020B0502040204020203" pitchFamily="34" charset="0"/>
            </a:endParaRPr>
          </a:p>
        </p:txBody>
      </p:sp>
      <p:pic>
        <p:nvPicPr>
          <p:cNvPr id="109" name="Picture 10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62200" cy="1055838"/>
          </a:xfrm>
          <a:prstGeom prst="rect">
            <a:avLst/>
          </a:prstGeom>
        </p:spPr>
      </p:pic>
      <p:sp>
        <p:nvSpPr>
          <p:cNvPr id="110" name="Rectangle 109"/>
          <p:cNvSpPr/>
          <p:nvPr/>
        </p:nvSpPr>
        <p:spPr>
          <a:xfrm>
            <a:off x="2362200" y="0"/>
            <a:ext cx="9829800" cy="1055838"/>
          </a:xfrm>
          <a:prstGeom prst="rect">
            <a:avLst/>
          </a:prstGeom>
          <a:solidFill>
            <a:srgbClr val="00206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12" name="Text Placeholder 65"/>
          <p:cNvSpPr txBox="1">
            <a:spLocks/>
          </p:cNvSpPr>
          <p:nvPr/>
        </p:nvSpPr>
        <p:spPr>
          <a:xfrm>
            <a:off x="2954355" y="345107"/>
            <a:ext cx="8671255" cy="3887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TINDAK LANJUT YANG DIHARAPKAN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pSp>
        <p:nvGrpSpPr>
          <p:cNvPr id="113" name="Group 112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050464"/>
            <a:ext cx="12192000" cy="45719"/>
            <a:chOff x="-2071734" y="642924"/>
            <a:chExt cx="13535026" cy="111125"/>
          </a:xfrm>
        </p:grpSpPr>
        <p:sp>
          <p:nvSpPr>
            <p:cNvPr id="114" name="Parallelogram 113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115" name="Parallelogram 114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116" name="Parallelogram 115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229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70" y="-6464"/>
            <a:ext cx="12223969" cy="6878477"/>
          </a:xfrm>
          <a:prstGeom prst="rect">
            <a:avLst/>
          </a:prstGeom>
        </p:spPr>
      </p:pic>
      <p:sp>
        <p:nvSpPr>
          <p:cNvPr id="162818" name="object 2">
            <a:extLst>
              <a:ext uri="{FF2B5EF4-FFF2-40B4-BE49-F238E27FC236}">
                <a16:creationId xmlns:a16="http://schemas.microsoft.com/office/drawing/2014/main" xmlns="" id="{334A9ED9-2822-4DEF-AB04-8EC1EAAAE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9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19" name="object 4">
            <a:extLst>
              <a:ext uri="{FF2B5EF4-FFF2-40B4-BE49-F238E27FC236}">
                <a16:creationId xmlns:a16="http://schemas.microsoft.com/office/drawing/2014/main" xmlns="" id="{E3A5039E-35B8-4F9D-98D2-0208AE4C8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9812" y="3844138"/>
            <a:ext cx="123032" cy="12303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0" name="object 5">
            <a:extLst>
              <a:ext uri="{FF2B5EF4-FFF2-40B4-BE49-F238E27FC236}">
                <a16:creationId xmlns:a16="http://schemas.microsoft.com/office/drawing/2014/main" xmlns="" id="{E0E527FE-FCBA-4857-BDC8-39C7039BD6D9}"/>
              </a:ext>
            </a:extLst>
          </p:cNvPr>
          <p:cNvSpPr>
            <a:spLocks/>
          </p:cNvSpPr>
          <p:nvPr/>
        </p:nvSpPr>
        <p:spPr bwMode="auto">
          <a:xfrm>
            <a:off x="4911725" y="3883031"/>
            <a:ext cx="0" cy="0"/>
          </a:xfrm>
          <a:custGeom>
            <a:avLst/>
            <a:gdLst>
              <a:gd name="T0" fmla="*/ 0 60000 65536"/>
              <a:gd name="T1" fmla="*/ 0 60000 65536"/>
            </a:gdLst>
            <a:ahLst/>
            <a:cxnLst>
              <a:cxn ang="T0">
                <a:pos x="0" y="0"/>
              </a:cxn>
              <a:cxn ang="T1">
                <a:pos x="0" y="0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0D96C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21" name="object 6">
            <a:extLst>
              <a:ext uri="{FF2B5EF4-FFF2-40B4-BE49-F238E27FC236}">
                <a16:creationId xmlns:a16="http://schemas.microsoft.com/office/drawing/2014/main" xmlns="" id="{945B7748-C88B-4E30-9405-AF1D0116F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300" y="1451881"/>
            <a:ext cx="863600" cy="8651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2" name="object 7">
            <a:extLst>
              <a:ext uri="{FF2B5EF4-FFF2-40B4-BE49-F238E27FC236}">
                <a16:creationId xmlns:a16="http://schemas.microsoft.com/office/drawing/2014/main" xmlns="" id="{12D7142A-C5C7-4139-AEEA-6A0477AB4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932" y="2456952"/>
            <a:ext cx="1949634" cy="443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d-ID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Unit Kerja melaksanakan kegiatan</a:t>
            </a:r>
            <a:endParaRPr lang="en-US" altLang="en-US" sz="1400" dirty="0">
              <a:solidFill>
                <a:srgbClr val="000000"/>
              </a:solidFill>
              <a:latin typeface="Bahnschrift" panose="020B0502040204020203" pitchFamily="34" charset="0"/>
            </a:endParaRPr>
          </a:p>
        </p:txBody>
      </p:sp>
      <p:sp>
        <p:nvSpPr>
          <p:cNvPr id="162823" name="object 8">
            <a:extLst>
              <a:ext uri="{FF2B5EF4-FFF2-40B4-BE49-F238E27FC236}">
                <a16:creationId xmlns:a16="http://schemas.microsoft.com/office/drawing/2014/main" xmlns="" id="{D84AFA59-40E5-4E4B-98AC-47C0F0626AE9}"/>
              </a:ext>
            </a:extLst>
          </p:cNvPr>
          <p:cNvSpPr>
            <a:spLocks/>
          </p:cNvSpPr>
          <p:nvPr/>
        </p:nvSpPr>
        <p:spPr bwMode="auto">
          <a:xfrm>
            <a:off x="2519758" y="1620745"/>
            <a:ext cx="1153478" cy="506412"/>
          </a:xfrm>
          <a:custGeom>
            <a:avLst/>
            <a:gdLst>
              <a:gd name="T0" fmla="*/ 12636557 w 1833879"/>
              <a:gd name="T1" fmla="*/ 0 h 506094"/>
              <a:gd name="T2" fmla="*/ 12636557 w 1833879"/>
              <a:gd name="T3" fmla="*/ 1013848 h 506094"/>
              <a:gd name="T4" fmla="*/ 0 w 1833879"/>
              <a:gd name="T5" fmla="*/ 1013848 h 506094"/>
              <a:gd name="T6" fmla="*/ 0 w 1833879"/>
              <a:gd name="T7" fmla="*/ 3041545 h 506094"/>
              <a:gd name="T8" fmla="*/ 12636557 w 1833879"/>
              <a:gd name="T9" fmla="*/ 3041545 h 506094"/>
              <a:gd name="T10" fmla="*/ 12636557 w 1833879"/>
              <a:gd name="T11" fmla="*/ 4055391 h 506094"/>
              <a:gd name="T12" fmla="*/ 14659380 w 1833879"/>
              <a:gd name="T13" fmla="*/ 2027693 h 506094"/>
              <a:gd name="T14" fmla="*/ 12636557 w 1833879"/>
              <a:gd name="T15" fmla="*/ 0 h 5060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833879"/>
              <a:gd name="T25" fmla="*/ 0 h 506094"/>
              <a:gd name="T26" fmla="*/ 1833879 w 1833879"/>
              <a:gd name="T27" fmla="*/ 506094 h 5060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833879" h="506094">
                <a:moveTo>
                  <a:pt x="1580388" y="0"/>
                </a:moveTo>
                <a:lnTo>
                  <a:pt x="1580388" y="126492"/>
                </a:lnTo>
                <a:lnTo>
                  <a:pt x="0" y="126492"/>
                </a:lnTo>
                <a:lnTo>
                  <a:pt x="0" y="379476"/>
                </a:lnTo>
                <a:lnTo>
                  <a:pt x="1580388" y="379476"/>
                </a:lnTo>
                <a:lnTo>
                  <a:pt x="1580388" y="505968"/>
                </a:lnTo>
                <a:lnTo>
                  <a:pt x="1833372" y="252984"/>
                </a:lnTo>
                <a:lnTo>
                  <a:pt x="1580388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25" name="object 10">
            <a:extLst>
              <a:ext uri="{FF2B5EF4-FFF2-40B4-BE49-F238E27FC236}">
                <a16:creationId xmlns:a16="http://schemas.microsoft.com/office/drawing/2014/main" xmlns="" id="{D5819AB0-C551-4292-A5B0-264907EB1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657" y="1427512"/>
            <a:ext cx="864395" cy="86201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6" name="object 11">
            <a:extLst>
              <a:ext uri="{FF2B5EF4-FFF2-40B4-BE49-F238E27FC236}">
                <a16:creationId xmlns:a16="http://schemas.microsoft.com/office/drawing/2014/main" xmlns="" id="{1CDDDF3E-E342-4970-BD82-6BEF669B5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0049" y="2449644"/>
            <a:ext cx="2257610" cy="109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d-ID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Proses penghimpunann data/informasi/dokumentasi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kegiatan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dari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id-ID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untuk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diolah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menjadi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id-ID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narasi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pemberitaan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 .</a:t>
            </a:r>
            <a:endParaRPr lang="en-US" altLang="en-US" sz="1400" dirty="0">
              <a:solidFill>
                <a:srgbClr val="000000"/>
              </a:solidFill>
              <a:latin typeface="Bahnschrift" panose="020B0502040204020203" pitchFamily="34" charset="0"/>
            </a:endParaRPr>
          </a:p>
        </p:txBody>
      </p:sp>
      <p:sp>
        <p:nvSpPr>
          <p:cNvPr id="162827" name="object 12">
            <a:extLst>
              <a:ext uri="{FF2B5EF4-FFF2-40B4-BE49-F238E27FC236}">
                <a16:creationId xmlns:a16="http://schemas.microsoft.com/office/drawing/2014/main" xmlns="" id="{33EC8FB1-9474-4B2D-9E24-45EB6EE70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2520" y="1371915"/>
            <a:ext cx="863600" cy="865981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8" name="object 13">
            <a:extLst>
              <a:ext uri="{FF2B5EF4-FFF2-40B4-BE49-F238E27FC236}">
                <a16:creationId xmlns:a16="http://schemas.microsoft.com/office/drawing/2014/main" xmlns="" id="{FDC6CF03-3884-4E16-83F0-743BBEC0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2468" y="2456952"/>
            <a:ext cx="3437775" cy="874595"/>
          </a:xfrm>
          <a:prstGeom prst="rect">
            <a:avLst/>
          </a:prstGeom>
          <a:noFill/>
          <a:ln>
            <a:noFill/>
          </a:ln>
        </p:spPr>
        <p:txBody>
          <a:bodyPr wrap="square" lIns="0" tIns="12697" rIns="0" bIns="0">
            <a:spAutoFit/>
          </a:bodyPr>
          <a:lstStyle>
            <a:lvl1pPr marL="23813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ts val="267"/>
              </a:spcBef>
            </a:pP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Proses editing </a:t>
            </a:r>
            <a:r>
              <a:rPr lang="id-ID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data/informasi/dokumentasi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kegiatan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>
                <a:solidFill>
                  <a:srgbClr val="000000"/>
                </a:solidFill>
                <a:latin typeface="Bahnschrift" panose="020B0502040204020203" pitchFamily="34" charset="0"/>
              </a:rPr>
              <a:t>untuk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id-ID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dilaporkan dan minta persetujuan Pimpinan melalui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Kasubbag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TU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Direktorat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endParaRPr lang="en-US" altLang="en-US" sz="1400" dirty="0">
              <a:solidFill>
                <a:srgbClr val="000000"/>
              </a:solidFill>
              <a:latin typeface="Bahnschrift" panose="020B0502040204020203" pitchFamily="34" charset="0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xmlns="" id="{7B3FCFCE-F520-4026-B4F6-80BC22313733}"/>
              </a:ext>
            </a:extLst>
          </p:cNvPr>
          <p:cNvSpPr txBox="1"/>
          <p:nvPr/>
        </p:nvSpPr>
        <p:spPr>
          <a:xfrm>
            <a:off x="8720968" y="4591793"/>
            <a:ext cx="2718200" cy="874595"/>
          </a:xfrm>
          <a:prstGeom prst="rect">
            <a:avLst/>
          </a:prstGeom>
        </p:spPr>
        <p:txBody>
          <a:bodyPr wrap="square" lIns="0" tIns="12697" rIns="0" bIns="0">
            <a:spAutoFit/>
          </a:bodyPr>
          <a:lstStyle/>
          <a:p>
            <a:pPr marL="12697" algn="just" defTabSz="912789" fontAlgn="base">
              <a:spcBef>
                <a:spcPts val="100"/>
              </a:spcBef>
              <a:spcAft>
                <a:spcPct val="0"/>
              </a:spcAft>
              <a:defRPr/>
            </a:pPr>
            <a:r>
              <a:rPr lang="en-US" sz="1400" dirty="0" smtClean="0">
                <a:latin typeface="Bahnschrift" panose="020B0502040204020203" pitchFamily="34" charset="0"/>
              </a:rPr>
              <a:t>Tim </a:t>
            </a:r>
            <a:r>
              <a:rPr lang="en-US" sz="1400" dirty="0" err="1" smtClean="0">
                <a:latin typeface="Bahnschrift" panose="020B0502040204020203" pitchFamily="34" charset="0"/>
              </a:rPr>
              <a:t>Bagian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Perencanaan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adwil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menyortir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dan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menyeleksi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kembali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r>
              <a:rPr lang="en-US" sz="1400" dirty="0" err="1" smtClean="0">
                <a:latin typeface="Bahnschrift" panose="020B0502040204020203" pitchFamily="34" charset="0"/>
              </a:rPr>
              <a:t>pemberitaan</a:t>
            </a:r>
            <a:r>
              <a:rPr lang="en-US" sz="1400" dirty="0" smtClean="0">
                <a:latin typeface="Bahnschrift" panose="020B0502040204020203" pitchFamily="34" charset="0"/>
              </a:rPr>
              <a:t> yang </a:t>
            </a:r>
            <a:r>
              <a:rPr lang="en-US" sz="1400" dirty="0" err="1" smtClean="0">
                <a:latin typeface="Bahnschrift" panose="020B0502040204020203" pitchFamily="34" charset="0"/>
              </a:rPr>
              <a:t>akan</a:t>
            </a:r>
            <a:r>
              <a:rPr lang="en-US" sz="1400" dirty="0" smtClean="0">
                <a:latin typeface="Bahnschrift" panose="020B0502040204020203" pitchFamily="34" charset="0"/>
              </a:rPr>
              <a:t> di update </a:t>
            </a:r>
            <a:r>
              <a:rPr lang="en-US" sz="1400" dirty="0" err="1" smtClean="0">
                <a:latin typeface="Bahnschrift" panose="020B0502040204020203" pitchFamily="34" charset="0"/>
              </a:rPr>
              <a:t>ke</a:t>
            </a:r>
            <a:r>
              <a:rPr lang="en-US" sz="1400" dirty="0" smtClean="0">
                <a:latin typeface="Bahnschrift" panose="020B0502040204020203" pitchFamily="34" charset="0"/>
              </a:rPr>
              <a:t> Website </a:t>
            </a:r>
            <a:r>
              <a:rPr lang="en-US" sz="1400" dirty="0" err="1" smtClean="0">
                <a:latin typeface="Bahnschrift" panose="020B0502040204020203" pitchFamily="34" charset="0"/>
              </a:rPr>
              <a:t>Adwil</a:t>
            </a:r>
            <a:r>
              <a:rPr lang="en-US" sz="1400" dirty="0" smtClean="0">
                <a:latin typeface="Bahnschrift" panose="020B0502040204020203" pitchFamily="34" charset="0"/>
              </a:rPr>
              <a:t> </a:t>
            </a:r>
            <a:endParaRPr sz="1400" dirty="0">
              <a:latin typeface="Bahnschrift" panose="020B0502040204020203" pitchFamily="34" charset="0"/>
            </a:endParaRPr>
          </a:p>
        </p:txBody>
      </p:sp>
      <p:sp>
        <p:nvSpPr>
          <p:cNvPr id="162830" name="object 15">
            <a:extLst>
              <a:ext uri="{FF2B5EF4-FFF2-40B4-BE49-F238E27FC236}">
                <a16:creationId xmlns:a16="http://schemas.microsoft.com/office/drawing/2014/main" xmlns="" id="{E8CCB9F3-EEE6-459A-BC64-2876C019798B}"/>
              </a:ext>
            </a:extLst>
          </p:cNvPr>
          <p:cNvSpPr>
            <a:spLocks/>
          </p:cNvSpPr>
          <p:nvPr/>
        </p:nvSpPr>
        <p:spPr bwMode="auto">
          <a:xfrm>
            <a:off x="9796795" y="3546991"/>
            <a:ext cx="314561" cy="1028698"/>
          </a:xfrm>
          <a:custGeom>
            <a:avLst/>
            <a:gdLst>
              <a:gd name="T0" fmla="*/ 17230520 w 163195"/>
              <a:gd name="T1" fmla="*/ 7375249 h 576579"/>
              <a:gd name="T2" fmla="*/ 0 w 163195"/>
              <a:gd name="T3" fmla="*/ 7375249 h 576579"/>
              <a:gd name="T4" fmla="*/ 8615248 w 163195"/>
              <a:gd name="T5" fmla="*/ 8591205 h 576579"/>
              <a:gd name="T6" fmla="*/ 17230520 w 163195"/>
              <a:gd name="T7" fmla="*/ 7375249 h 576579"/>
              <a:gd name="T8" fmla="*/ 12922787 w 163195"/>
              <a:gd name="T9" fmla="*/ 0 h 576579"/>
              <a:gd name="T10" fmla="*/ 4307624 w 163195"/>
              <a:gd name="T11" fmla="*/ 0 h 576579"/>
              <a:gd name="T12" fmla="*/ 4307624 w 163195"/>
              <a:gd name="T13" fmla="*/ 7375249 h 576579"/>
              <a:gd name="T14" fmla="*/ 12922787 w 163195"/>
              <a:gd name="T15" fmla="*/ 7375249 h 576579"/>
              <a:gd name="T16" fmla="*/ 12922787 w 163195"/>
              <a:gd name="T17" fmla="*/ 0 h 57657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3195"/>
              <a:gd name="T28" fmla="*/ 0 h 576579"/>
              <a:gd name="T29" fmla="*/ 163195 w 163195"/>
              <a:gd name="T30" fmla="*/ 576579 h 57657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3195" h="576579">
                <a:moveTo>
                  <a:pt x="163068" y="494538"/>
                </a:moveTo>
                <a:lnTo>
                  <a:pt x="0" y="494538"/>
                </a:lnTo>
                <a:lnTo>
                  <a:pt x="81534" y="576072"/>
                </a:lnTo>
                <a:lnTo>
                  <a:pt x="163068" y="494538"/>
                </a:lnTo>
                <a:close/>
              </a:path>
              <a:path w="163195" h="576579">
                <a:moveTo>
                  <a:pt x="122300" y="0"/>
                </a:moveTo>
                <a:lnTo>
                  <a:pt x="40767" y="0"/>
                </a:lnTo>
                <a:lnTo>
                  <a:pt x="40767" y="494538"/>
                </a:lnTo>
                <a:lnTo>
                  <a:pt x="122300" y="494538"/>
                </a:lnTo>
                <a:lnTo>
                  <a:pt x="122300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 dirty="0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32" name="object 20">
            <a:extLst>
              <a:ext uri="{FF2B5EF4-FFF2-40B4-BE49-F238E27FC236}">
                <a16:creationId xmlns:a16="http://schemas.microsoft.com/office/drawing/2014/main" xmlns="" id="{9A6BE911-6C16-44A7-BB32-0D4117A1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1457" y="4948105"/>
            <a:ext cx="962819" cy="90011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36" name="object 25">
            <a:extLst>
              <a:ext uri="{FF2B5EF4-FFF2-40B4-BE49-F238E27FC236}">
                <a16:creationId xmlns:a16="http://schemas.microsoft.com/office/drawing/2014/main" xmlns="" id="{66F1CBB0-FA8A-4F3B-BF83-54086C930121}"/>
              </a:ext>
            </a:extLst>
          </p:cNvPr>
          <p:cNvSpPr>
            <a:spLocks/>
          </p:cNvSpPr>
          <p:nvPr/>
        </p:nvSpPr>
        <p:spPr bwMode="auto">
          <a:xfrm>
            <a:off x="6728649" y="1631665"/>
            <a:ext cx="1239645" cy="505619"/>
          </a:xfrm>
          <a:custGeom>
            <a:avLst/>
            <a:gdLst>
              <a:gd name="T0" fmla="*/ 12620157 w 1833879"/>
              <a:gd name="T1" fmla="*/ 0 h 506094"/>
              <a:gd name="T2" fmla="*/ 12620157 w 1833879"/>
              <a:gd name="T3" fmla="*/ 1009084 h 506094"/>
              <a:gd name="T4" fmla="*/ 0 w 1833879"/>
              <a:gd name="T5" fmla="*/ 1009084 h 506094"/>
              <a:gd name="T6" fmla="*/ 0 w 1833879"/>
              <a:gd name="T7" fmla="*/ 3027262 h 506094"/>
              <a:gd name="T8" fmla="*/ 12620157 w 1833879"/>
              <a:gd name="T9" fmla="*/ 3027262 h 506094"/>
              <a:gd name="T10" fmla="*/ 12620157 w 1833879"/>
              <a:gd name="T11" fmla="*/ 4036348 h 506094"/>
              <a:gd name="T12" fmla="*/ 14640357 w 1833879"/>
              <a:gd name="T13" fmla="*/ 2018170 h 506094"/>
              <a:gd name="T14" fmla="*/ 12620157 w 1833879"/>
              <a:gd name="T15" fmla="*/ 0 h 50609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833879"/>
              <a:gd name="T25" fmla="*/ 0 h 506094"/>
              <a:gd name="T26" fmla="*/ 1833879 w 1833879"/>
              <a:gd name="T27" fmla="*/ 506094 h 50609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833879" h="506094">
                <a:moveTo>
                  <a:pt x="1580388" y="0"/>
                </a:moveTo>
                <a:lnTo>
                  <a:pt x="1580388" y="126491"/>
                </a:lnTo>
                <a:lnTo>
                  <a:pt x="0" y="126491"/>
                </a:lnTo>
                <a:lnTo>
                  <a:pt x="0" y="379475"/>
                </a:lnTo>
                <a:lnTo>
                  <a:pt x="1580388" y="379475"/>
                </a:lnTo>
                <a:lnTo>
                  <a:pt x="1580388" y="505967"/>
                </a:lnTo>
                <a:lnTo>
                  <a:pt x="1833372" y="252983"/>
                </a:lnTo>
                <a:lnTo>
                  <a:pt x="1580388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844" name="object 23">
            <a:extLst>
              <a:ext uri="{FF2B5EF4-FFF2-40B4-BE49-F238E27FC236}">
                <a16:creationId xmlns:a16="http://schemas.microsoft.com/office/drawing/2014/main" xmlns="" id="{5641E813-0A35-4562-BF3A-A3A6E2DF370F}"/>
              </a:ext>
            </a:extLst>
          </p:cNvPr>
          <p:cNvSpPr>
            <a:spLocks/>
          </p:cNvSpPr>
          <p:nvPr/>
        </p:nvSpPr>
        <p:spPr bwMode="auto">
          <a:xfrm rot="3573810">
            <a:off x="5989907" y="4505244"/>
            <a:ext cx="1016451" cy="980231"/>
          </a:xfrm>
          <a:custGeom>
            <a:avLst/>
            <a:gdLst>
              <a:gd name="T0" fmla="*/ 313647 w 1347470"/>
              <a:gd name="T1" fmla="*/ 14193195 h 1102995"/>
              <a:gd name="T2" fmla="*/ 0 w 1347470"/>
              <a:gd name="T3" fmla="*/ 18002736 h 1102995"/>
              <a:gd name="T4" fmla="*/ 2516282 w 1347470"/>
              <a:gd name="T5" fmla="*/ 18477333 h 1102995"/>
              <a:gd name="T6" fmla="*/ 1966327 w 1347470"/>
              <a:gd name="T7" fmla="*/ 17406807 h 1102995"/>
              <a:gd name="T8" fmla="*/ 3785331 w 1347470"/>
              <a:gd name="T9" fmla="*/ 15263695 h 1102995"/>
              <a:gd name="T10" fmla="*/ 863602 w 1347470"/>
              <a:gd name="T11" fmla="*/ 15263695 h 1102995"/>
              <a:gd name="T12" fmla="*/ 313647 w 1347470"/>
              <a:gd name="T13" fmla="*/ 14193195 h 1102995"/>
              <a:gd name="T14" fmla="*/ 13820616 w 1347470"/>
              <a:gd name="T15" fmla="*/ 0 h 1102995"/>
              <a:gd name="T16" fmla="*/ 863602 w 1347470"/>
              <a:gd name="T17" fmla="*/ 15263695 h 1102995"/>
              <a:gd name="T18" fmla="*/ 3785331 w 1347470"/>
              <a:gd name="T19" fmla="*/ 15263695 h 1102995"/>
              <a:gd name="T20" fmla="*/ 14923342 w 1347470"/>
              <a:gd name="T21" fmla="*/ 2141003 h 1102995"/>
              <a:gd name="T22" fmla="*/ 13820616 w 1347470"/>
              <a:gd name="T23" fmla="*/ 0 h 110299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347470"/>
              <a:gd name="T37" fmla="*/ 0 h 1102995"/>
              <a:gd name="T38" fmla="*/ 1347470 w 1347470"/>
              <a:gd name="T39" fmla="*/ 1102995 h 110299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347470" h="1102995">
                <a:moveTo>
                  <a:pt x="28320" y="846963"/>
                </a:moveTo>
                <a:lnTo>
                  <a:pt x="0" y="1074293"/>
                </a:lnTo>
                <a:lnTo>
                  <a:pt x="227202" y="1102614"/>
                </a:lnTo>
                <a:lnTo>
                  <a:pt x="177545" y="1038732"/>
                </a:lnTo>
                <a:lnTo>
                  <a:pt x="341788" y="910844"/>
                </a:lnTo>
                <a:lnTo>
                  <a:pt x="77977" y="910844"/>
                </a:lnTo>
                <a:lnTo>
                  <a:pt x="28320" y="846963"/>
                </a:lnTo>
                <a:close/>
              </a:path>
              <a:path w="1347470" h="1102995">
                <a:moveTo>
                  <a:pt x="1247901" y="0"/>
                </a:moveTo>
                <a:lnTo>
                  <a:pt x="77977" y="910844"/>
                </a:lnTo>
                <a:lnTo>
                  <a:pt x="341788" y="910844"/>
                </a:lnTo>
                <a:lnTo>
                  <a:pt x="1347469" y="127762"/>
                </a:lnTo>
                <a:lnTo>
                  <a:pt x="1247901" y="0"/>
                </a:lnTo>
                <a:close/>
              </a:path>
            </a:pathLst>
          </a:custGeom>
          <a:solidFill>
            <a:srgbClr val="063A69"/>
          </a:solidFill>
          <a:ln>
            <a:noFill/>
          </a:ln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13">
            <a:extLst>
              <a:ext uri="{FF2B5EF4-FFF2-40B4-BE49-F238E27FC236}">
                <a16:creationId xmlns:a16="http://schemas.microsoft.com/office/drawing/2014/main" xmlns="" id="{BB0E9079-4C1A-4F85-ADAE-0BA18BE4E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42100" y="6322489"/>
            <a:ext cx="11990917" cy="36242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3860" rIns="0" bIns="0">
            <a:spAutoFit/>
          </a:bodyPr>
          <a:lstStyle>
            <a:lvl1pPr marL="23813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267"/>
              </a:spcBef>
            </a:pPr>
            <a:endParaRPr lang="en-US" altLang="en-US" sz="2133" dirty="0"/>
          </a:p>
        </p:txBody>
      </p:sp>
      <p:sp>
        <p:nvSpPr>
          <p:cNvPr id="37" name="object 6">
            <a:extLst>
              <a:ext uri="{FF2B5EF4-FFF2-40B4-BE49-F238E27FC236}">
                <a16:creationId xmlns:a16="http://schemas.microsoft.com/office/drawing/2014/main" xmlns="" id="{BAED4C85-6808-4DD6-B2B8-FF4D0581F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5320" y="4271624"/>
            <a:ext cx="863600" cy="8651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38" name="object 7">
            <a:extLst>
              <a:ext uri="{FF2B5EF4-FFF2-40B4-BE49-F238E27FC236}">
                <a16:creationId xmlns:a16="http://schemas.microsoft.com/office/drawing/2014/main" xmlns="" id="{A9D7A741-8859-4D8B-B497-0B15AD65F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5651" y="4030669"/>
            <a:ext cx="2526507" cy="87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697" rIns="0" bIns="0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2789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Tim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Bagian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Perencanaan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berita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siap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untuk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id-ID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publikasi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ke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website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sebagai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bahan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informasi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internal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dan</a:t>
            </a:r>
            <a:r>
              <a:rPr lang="en-US" altLang="en-US" sz="1400" dirty="0" smtClean="0">
                <a:solidFill>
                  <a:srgbClr val="000000"/>
                </a:solidFill>
                <a:latin typeface="Bahnschrift" panose="020B0502040204020203" pitchFamily="34" charset="0"/>
              </a:rPr>
              <a:t> </a:t>
            </a:r>
            <a:r>
              <a:rPr lang="en-US" altLang="en-US" sz="1400" dirty="0" err="1" smtClean="0">
                <a:solidFill>
                  <a:srgbClr val="000000"/>
                </a:solidFill>
                <a:latin typeface="Bahnschrift" panose="020B0502040204020203" pitchFamily="34" charset="0"/>
              </a:rPr>
              <a:t>Masyarakat</a:t>
            </a:r>
            <a:r>
              <a:rPr lang="en-US" altLang="en-US" sz="1400" dirty="0">
                <a:solidFill>
                  <a:srgbClr val="000000"/>
                </a:solidFill>
                <a:latin typeface="Bahnschrift" panose="020B0502040204020203" pitchFamily="34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3002184" y="0"/>
            <a:ext cx="9189815" cy="1055838"/>
          </a:xfrm>
          <a:prstGeom prst="rect">
            <a:avLst/>
          </a:prstGeom>
          <a:solidFill>
            <a:srgbClr val="009E4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6" name="Text Placeholder 65"/>
          <p:cNvSpPr txBox="1">
            <a:spLocks/>
          </p:cNvSpPr>
          <p:nvPr/>
        </p:nvSpPr>
        <p:spPr>
          <a:xfrm>
            <a:off x="3108960" y="362525"/>
            <a:ext cx="8900160" cy="3887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PENGELOLAAN PEMBERITAAN DITJEN BINA ADWIL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094009"/>
            <a:ext cx="12192000" cy="45719"/>
            <a:chOff x="-2071734" y="642924"/>
            <a:chExt cx="13535026" cy="111125"/>
          </a:xfrm>
        </p:grpSpPr>
        <p:sp>
          <p:nvSpPr>
            <p:cNvPr id="29" name="Parallelogram 28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30" name="Parallelogram 29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31" name="Parallelogram 30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64"/>
            <a:ext cx="3002184" cy="108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5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70" y="-6464"/>
            <a:ext cx="12223969" cy="6878477"/>
          </a:xfrm>
          <a:prstGeom prst="rect">
            <a:avLst/>
          </a:prstGeom>
        </p:spPr>
      </p:pic>
      <p:sp>
        <p:nvSpPr>
          <p:cNvPr id="162818" name="object 2">
            <a:extLst>
              <a:ext uri="{FF2B5EF4-FFF2-40B4-BE49-F238E27FC236}">
                <a16:creationId xmlns:a16="http://schemas.microsoft.com/office/drawing/2014/main" xmlns="" id="{334A9ED9-2822-4DEF-AB04-8EC1EAAAE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9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19" name="object 4">
            <a:extLst>
              <a:ext uri="{FF2B5EF4-FFF2-40B4-BE49-F238E27FC236}">
                <a16:creationId xmlns:a16="http://schemas.microsoft.com/office/drawing/2014/main" xmlns="" id="{E3A5039E-35B8-4F9D-98D2-0208AE4C8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9812" y="3844138"/>
            <a:ext cx="123032" cy="12303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2789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445469"/>
              </a:solidFill>
            </a:endParaRPr>
          </a:p>
        </p:txBody>
      </p:sp>
      <p:sp>
        <p:nvSpPr>
          <p:cNvPr id="162820" name="object 5">
            <a:extLst>
              <a:ext uri="{FF2B5EF4-FFF2-40B4-BE49-F238E27FC236}">
                <a16:creationId xmlns:a16="http://schemas.microsoft.com/office/drawing/2014/main" xmlns="" id="{E0E527FE-FCBA-4857-BDC8-39C7039BD6D9}"/>
              </a:ext>
            </a:extLst>
          </p:cNvPr>
          <p:cNvSpPr>
            <a:spLocks/>
          </p:cNvSpPr>
          <p:nvPr/>
        </p:nvSpPr>
        <p:spPr bwMode="auto">
          <a:xfrm>
            <a:off x="4911725" y="3883031"/>
            <a:ext cx="0" cy="0"/>
          </a:xfrm>
          <a:custGeom>
            <a:avLst/>
            <a:gdLst>
              <a:gd name="T0" fmla="*/ 0 60000 65536"/>
              <a:gd name="T1" fmla="*/ 0 60000 65536"/>
            </a:gdLst>
            <a:ahLst/>
            <a:cxnLst>
              <a:cxn ang="T0">
                <a:pos x="0" y="0"/>
              </a:cxn>
              <a:cxn ang="T1">
                <a:pos x="0" y="0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rgbClr val="0D96C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defTabSz="912789" fontAlgn="base">
              <a:spcBef>
                <a:spcPct val="0"/>
              </a:spcBef>
              <a:spcAft>
                <a:spcPct val="0"/>
              </a:spcAft>
            </a:pPr>
            <a:endParaRPr lang="en-ID">
              <a:solidFill>
                <a:srgbClr val="44546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object 13">
            <a:extLst>
              <a:ext uri="{FF2B5EF4-FFF2-40B4-BE49-F238E27FC236}">
                <a16:creationId xmlns:a16="http://schemas.microsoft.com/office/drawing/2014/main" xmlns="" id="{BB0E9079-4C1A-4F85-ADAE-0BA18BE4E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42100" y="6322489"/>
            <a:ext cx="11990917" cy="36242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3860" rIns="0" bIns="0">
            <a:spAutoFit/>
          </a:bodyPr>
          <a:lstStyle>
            <a:lvl1pPr marL="23813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82562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267"/>
              </a:spcBef>
            </a:pPr>
            <a:endParaRPr lang="en-US" altLang="en-US" sz="2133" dirty="0"/>
          </a:p>
        </p:txBody>
      </p:sp>
      <p:sp>
        <p:nvSpPr>
          <p:cNvPr id="2" name="Rectangle 1"/>
          <p:cNvSpPr/>
          <p:nvPr/>
        </p:nvSpPr>
        <p:spPr>
          <a:xfrm>
            <a:off x="0" y="0"/>
            <a:ext cx="12191999" cy="1055838"/>
          </a:xfrm>
          <a:prstGeom prst="rect">
            <a:avLst/>
          </a:prstGeom>
          <a:solidFill>
            <a:srgbClr val="009E4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6" name="Text Placeholder 65"/>
          <p:cNvSpPr txBox="1">
            <a:spLocks/>
          </p:cNvSpPr>
          <p:nvPr/>
        </p:nvSpPr>
        <p:spPr>
          <a:xfrm>
            <a:off x="200297" y="362525"/>
            <a:ext cx="11808823" cy="3887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PENGELOLAAN PEMBERITAAN DITJEN BINA ADWIL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094009"/>
            <a:ext cx="12192000" cy="45719"/>
            <a:chOff x="-2071734" y="642924"/>
            <a:chExt cx="13535026" cy="111125"/>
          </a:xfrm>
        </p:grpSpPr>
        <p:sp>
          <p:nvSpPr>
            <p:cNvPr id="29" name="Parallelogram 28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30" name="Parallelogram 29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31" name="Parallelogram 30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  <p:pic>
        <p:nvPicPr>
          <p:cNvPr id="32" name="Object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139728"/>
            <a:ext cx="12192000" cy="571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21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1" name="Google Shape;801;p38"/>
          <p:cNvGrpSpPr/>
          <p:nvPr/>
        </p:nvGrpSpPr>
        <p:grpSpPr>
          <a:xfrm>
            <a:off x="3805510" y="3137567"/>
            <a:ext cx="5178149" cy="3057900"/>
            <a:chOff x="2708575" y="2186050"/>
            <a:chExt cx="4029169" cy="2293425"/>
          </a:xfrm>
        </p:grpSpPr>
        <p:sp>
          <p:nvSpPr>
            <p:cNvPr id="802" name="Google Shape;802;p38"/>
            <p:cNvSpPr/>
            <p:nvPr/>
          </p:nvSpPr>
          <p:spPr>
            <a:xfrm>
              <a:off x="2708575" y="2186050"/>
              <a:ext cx="3789104" cy="2291301"/>
            </a:xfrm>
            <a:custGeom>
              <a:avLst/>
              <a:gdLst/>
              <a:ahLst/>
              <a:cxnLst/>
              <a:rect l="l" t="t" r="r" b="b"/>
              <a:pathLst>
                <a:path w="53186" h="32162" extrusionOk="0">
                  <a:moveTo>
                    <a:pt x="25299" y="1"/>
                  </a:moveTo>
                  <a:cubicBezTo>
                    <a:pt x="24985" y="1"/>
                    <a:pt x="24659" y="36"/>
                    <a:pt x="24321" y="110"/>
                  </a:cubicBezTo>
                  <a:cubicBezTo>
                    <a:pt x="18868" y="1312"/>
                    <a:pt x="19194" y="10802"/>
                    <a:pt x="19194" y="10802"/>
                  </a:cubicBezTo>
                  <a:cubicBezTo>
                    <a:pt x="19194" y="10802"/>
                    <a:pt x="16758" y="4532"/>
                    <a:pt x="12310" y="4532"/>
                  </a:cubicBezTo>
                  <a:cubicBezTo>
                    <a:pt x="11487" y="4532"/>
                    <a:pt x="10595" y="4747"/>
                    <a:pt x="9636" y="5256"/>
                  </a:cubicBezTo>
                  <a:cubicBezTo>
                    <a:pt x="3496" y="8516"/>
                    <a:pt x="9210" y="21690"/>
                    <a:pt x="9210" y="21690"/>
                  </a:cubicBezTo>
                  <a:cubicBezTo>
                    <a:pt x="9210" y="21690"/>
                    <a:pt x="7496" y="20227"/>
                    <a:pt x="5463" y="20227"/>
                  </a:cubicBezTo>
                  <a:cubicBezTo>
                    <a:pt x="4632" y="20227"/>
                    <a:pt x="3748" y="20471"/>
                    <a:pt x="2905" y="21160"/>
                  </a:cubicBezTo>
                  <a:cubicBezTo>
                    <a:pt x="1" y="23533"/>
                    <a:pt x="1395" y="28867"/>
                    <a:pt x="3637" y="32161"/>
                  </a:cubicBezTo>
                  <a:lnTo>
                    <a:pt x="49644" y="32154"/>
                  </a:lnTo>
                  <a:cubicBezTo>
                    <a:pt x="49644" y="32154"/>
                    <a:pt x="52619" y="28512"/>
                    <a:pt x="51627" y="25856"/>
                  </a:cubicBezTo>
                  <a:cubicBezTo>
                    <a:pt x="51045" y="24299"/>
                    <a:pt x="49623" y="23977"/>
                    <a:pt x="48546" y="23977"/>
                  </a:cubicBezTo>
                  <a:cubicBezTo>
                    <a:pt x="47787" y="23977"/>
                    <a:pt x="47200" y="24137"/>
                    <a:pt x="47200" y="24137"/>
                  </a:cubicBezTo>
                  <a:cubicBezTo>
                    <a:pt x="47200" y="24137"/>
                    <a:pt x="53186" y="16295"/>
                    <a:pt x="49466" y="14062"/>
                  </a:cubicBezTo>
                  <a:cubicBezTo>
                    <a:pt x="48453" y="13455"/>
                    <a:pt x="47477" y="13234"/>
                    <a:pt x="46593" y="13234"/>
                  </a:cubicBezTo>
                  <a:cubicBezTo>
                    <a:pt x="44234" y="13234"/>
                    <a:pt x="42530" y="14808"/>
                    <a:pt x="42530" y="14808"/>
                  </a:cubicBezTo>
                  <a:cubicBezTo>
                    <a:pt x="42530" y="14808"/>
                    <a:pt x="45783" y="3437"/>
                    <a:pt x="39078" y="2588"/>
                  </a:cubicBezTo>
                  <a:cubicBezTo>
                    <a:pt x="38654" y="2534"/>
                    <a:pt x="38256" y="2509"/>
                    <a:pt x="37881" y="2509"/>
                  </a:cubicBezTo>
                  <a:cubicBezTo>
                    <a:pt x="32341" y="2509"/>
                    <a:pt x="32079" y="8027"/>
                    <a:pt x="32079" y="8027"/>
                  </a:cubicBezTo>
                  <a:cubicBezTo>
                    <a:pt x="32079" y="8027"/>
                    <a:pt x="30053" y="1"/>
                    <a:pt x="25299" y="1"/>
                  </a:cubicBezTo>
                  <a:close/>
                </a:path>
              </a:pathLst>
            </a:custGeom>
            <a:gradFill>
              <a:gsLst>
                <a:gs pos="0">
                  <a:srgbClr val="EEC9C3"/>
                </a:gs>
                <a:gs pos="100000">
                  <a:srgbClr val="FF8C8C"/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3" name="Google Shape;803;p38"/>
            <p:cNvSpPr/>
            <p:nvPr/>
          </p:nvSpPr>
          <p:spPr>
            <a:xfrm>
              <a:off x="4321859" y="2560498"/>
              <a:ext cx="994260" cy="521424"/>
            </a:xfrm>
            <a:custGeom>
              <a:avLst/>
              <a:gdLst/>
              <a:ahLst/>
              <a:cxnLst/>
              <a:rect l="l" t="t" r="r" b="b"/>
              <a:pathLst>
                <a:path w="13956" h="7319" extrusionOk="0">
                  <a:moveTo>
                    <a:pt x="1975" y="0"/>
                  </a:moveTo>
                  <a:lnTo>
                    <a:pt x="1" y="7319"/>
                  </a:lnTo>
                  <a:lnTo>
                    <a:pt x="11982" y="7319"/>
                  </a:lnTo>
                  <a:lnTo>
                    <a:pt x="1395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4" name="Google Shape;804;p38"/>
            <p:cNvSpPr/>
            <p:nvPr/>
          </p:nvSpPr>
          <p:spPr>
            <a:xfrm>
              <a:off x="3797800" y="2813835"/>
              <a:ext cx="492072" cy="268086"/>
            </a:xfrm>
            <a:custGeom>
              <a:avLst/>
              <a:gdLst/>
              <a:ahLst/>
              <a:cxnLst/>
              <a:rect l="l" t="t" r="r" b="b"/>
              <a:pathLst>
                <a:path w="6907" h="3763" extrusionOk="0">
                  <a:moveTo>
                    <a:pt x="0" y="0"/>
                  </a:moveTo>
                  <a:lnTo>
                    <a:pt x="2267" y="3763"/>
                  </a:lnTo>
                  <a:lnTo>
                    <a:pt x="6906" y="3763"/>
                  </a:lnTo>
                  <a:lnTo>
                    <a:pt x="46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5" name="Google Shape;805;p38"/>
            <p:cNvSpPr/>
            <p:nvPr/>
          </p:nvSpPr>
          <p:spPr>
            <a:xfrm>
              <a:off x="4071656" y="2700133"/>
              <a:ext cx="140704" cy="109144"/>
            </a:xfrm>
            <a:custGeom>
              <a:avLst/>
              <a:gdLst/>
              <a:ahLst/>
              <a:cxnLst/>
              <a:rect l="l" t="t" r="r" b="b"/>
              <a:pathLst>
                <a:path w="1975" h="1532" extrusionOk="0">
                  <a:moveTo>
                    <a:pt x="0" y="1"/>
                  </a:moveTo>
                  <a:lnTo>
                    <a:pt x="417" y="811"/>
                  </a:lnTo>
                  <a:cubicBezTo>
                    <a:pt x="1172" y="1304"/>
                    <a:pt x="1780" y="1532"/>
                    <a:pt x="1780" y="1532"/>
                  </a:cubicBezTo>
                  <a:lnTo>
                    <a:pt x="1974" y="1072"/>
                  </a:lnTo>
                  <a:cubicBezTo>
                    <a:pt x="1629" y="844"/>
                    <a:pt x="1297" y="501"/>
                    <a:pt x="984" y="9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6" name="Google Shape;806;p38"/>
            <p:cNvSpPr/>
            <p:nvPr/>
          </p:nvSpPr>
          <p:spPr>
            <a:xfrm>
              <a:off x="3871750" y="2415164"/>
              <a:ext cx="270080" cy="342748"/>
            </a:xfrm>
            <a:custGeom>
              <a:avLst/>
              <a:gdLst/>
              <a:ahLst/>
              <a:cxnLst/>
              <a:rect l="l" t="t" r="r" b="b"/>
              <a:pathLst>
                <a:path w="3791" h="4811" extrusionOk="0">
                  <a:moveTo>
                    <a:pt x="1152" y="1"/>
                  </a:moveTo>
                  <a:cubicBezTo>
                    <a:pt x="658" y="1"/>
                    <a:pt x="0" y="779"/>
                    <a:pt x="950" y="2477"/>
                  </a:cubicBezTo>
                  <a:cubicBezTo>
                    <a:pt x="1551" y="3548"/>
                    <a:pt x="2461" y="4313"/>
                    <a:pt x="3223" y="4811"/>
                  </a:cubicBezTo>
                  <a:lnTo>
                    <a:pt x="3790" y="4098"/>
                  </a:lnTo>
                  <a:cubicBezTo>
                    <a:pt x="2756" y="2766"/>
                    <a:pt x="1931" y="778"/>
                    <a:pt x="1474" y="157"/>
                  </a:cubicBezTo>
                  <a:cubicBezTo>
                    <a:pt x="1399" y="54"/>
                    <a:pt x="1281" y="1"/>
                    <a:pt x="115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7" name="Google Shape;807;p38"/>
            <p:cNvSpPr/>
            <p:nvPr/>
          </p:nvSpPr>
          <p:spPr>
            <a:xfrm>
              <a:off x="3871750" y="2415164"/>
              <a:ext cx="170056" cy="260961"/>
            </a:xfrm>
            <a:custGeom>
              <a:avLst/>
              <a:gdLst/>
              <a:ahLst/>
              <a:cxnLst/>
              <a:rect l="l" t="t" r="r" b="b"/>
              <a:pathLst>
                <a:path w="2387" h="3663" extrusionOk="0">
                  <a:moveTo>
                    <a:pt x="1152" y="1"/>
                  </a:moveTo>
                  <a:cubicBezTo>
                    <a:pt x="658" y="1"/>
                    <a:pt x="0" y="779"/>
                    <a:pt x="950" y="2477"/>
                  </a:cubicBezTo>
                  <a:cubicBezTo>
                    <a:pt x="1202" y="2924"/>
                    <a:pt x="1508" y="3320"/>
                    <a:pt x="1833" y="3662"/>
                  </a:cubicBezTo>
                  <a:cubicBezTo>
                    <a:pt x="2024" y="3209"/>
                    <a:pt x="2256" y="2336"/>
                    <a:pt x="2387" y="1805"/>
                  </a:cubicBezTo>
                  <a:cubicBezTo>
                    <a:pt x="2008" y="1087"/>
                    <a:pt x="1695" y="460"/>
                    <a:pt x="1474" y="157"/>
                  </a:cubicBezTo>
                  <a:cubicBezTo>
                    <a:pt x="1399" y="54"/>
                    <a:pt x="1281" y="1"/>
                    <a:pt x="1152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8" name="Google Shape;808;p38"/>
            <p:cNvSpPr/>
            <p:nvPr/>
          </p:nvSpPr>
          <p:spPr>
            <a:xfrm>
              <a:off x="4088184" y="2703980"/>
              <a:ext cx="359775" cy="400668"/>
            </a:xfrm>
            <a:custGeom>
              <a:avLst/>
              <a:gdLst/>
              <a:ahLst/>
              <a:cxnLst/>
              <a:rect l="l" t="t" r="r" b="b"/>
              <a:pathLst>
                <a:path w="5050" h="5624" extrusionOk="0">
                  <a:moveTo>
                    <a:pt x="1212" y="1"/>
                  </a:moveTo>
                  <a:lnTo>
                    <a:pt x="0" y="4614"/>
                  </a:lnTo>
                  <a:lnTo>
                    <a:pt x="3837" y="5624"/>
                  </a:lnTo>
                  <a:lnTo>
                    <a:pt x="5049" y="1011"/>
                  </a:lnTo>
                  <a:lnTo>
                    <a:pt x="12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9" name="Google Shape;809;p38"/>
            <p:cNvSpPr/>
            <p:nvPr/>
          </p:nvSpPr>
          <p:spPr>
            <a:xfrm>
              <a:off x="4358546" y="2776005"/>
              <a:ext cx="202186" cy="359062"/>
            </a:xfrm>
            <a:custGeom>
              <a:avLst/>
              <a:gdLst/>
              <a:ahLst/>
              <a:cxnLst/>
              <a:rect l="l" t="t" r="r" b="b"/>
              <a:pathLst>
                <a:path w="2838" h="5040" extrusionOk="0">
                  <a:moveTo>
                    <a:pt x="1212" y="0"/>
                  </a:moveTo>
                  <a:lnTo>
                    <a:pt x="0" y="4613"/>
                  </a:lnTo>
                  <a:lnTo>
                    <a:pt x="1622" y="5039"/>
                  </a:lnTo>
                  <a:lnTo>
                    <a:pt x="2837" y="426"/>
                  </a:lnTo>
                  <a:lnTo>
                    <a:pt x="12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0" name="Google Shape;810;p38"/>
            <p:cNvSpPr/>
            <p:nvPr/>
          </p:nvSpPr>
          <p:spPr>
            <a:xfrm>
              <a:off x="3960233" y="2262065"/>
              <a:ext cx="210023" cy="143340"/>
            </a:xfrm>
            <a:custGeom>
              <a:avLst/>
              <a:gdLst/>
              <a:ahLst/>
              <a:cxnLst/>
              <a:rect l="l" t="t" r="r" b="b"/>
              <a:pathLst>
                <a:path w="2948" h="2012" extrusionOk="0">
                  <a:moveTo>
                    <a:pt x="1153" y="1"/>
                  </a:moveTo>
                  <a:cubicBezTo>
                    <a:pt x="669" y="1"/>
                    <a:pt x="450" y="624"/>
                    <a:pt x="450" y="624"/>
                  </a:cubicBezTo>
                  <a:cubicBezTo>
                    <a:pt x="0" y="863"/>
                    <a:pt x="108" y="1605"/>
                    <a:pt x="198" y="1873"/>
                  </a:cubicBezTo>
                  <a:lnTo>
                    <a:pt x="1705" y="1913"/>
                  </a:lnTo>
                  <a:cubicBezTo>
                    <a:pt x="1705" y="1913"/>
                    <a:pt x="1921" y="2012"/>
                    <a:pt x="2165" y="2012"/>
                  </a:cubicBezTo>
                  <a:cubicBezTo>
                    <a:pt x="2450" y="2012"/>
                    <a:pt x="2772" y="1878"/>
                    <a:pt x="2833" y="1295"/>
                  </a:cubicBezTo>
                  <a:cubicBezTo>
                    <a:pt x="2948" y="218"/>
                    <a:pt x="1850" y="127"/>
                    <a:pt x="1276" y="13"/>
                  </a:cubicBezTo>
                  <a:cubicBezTo>
                    <a:pt x="1233" y="5"/>
                    <a:pt x="1192" y="1"/>
                    <a:pt x="115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1" name="Google Shape;811;p38"/>
            <p:cNvSpPr/>
            <p:nvPr/>
          </p:nvSpPr>
          <p:spPr>
            <a:xfrm>
              <a:off x="3954462" y="2323048"/>
              <a:ext cx="167990" cy="124888"/>
            </a:xfrm>
            <a:custGeom>
              <a:avLst/>
              <a:gdLst/>
              <a:ahLst/>
              <a:cxnLst/>
              <a:rect l="l" t="t" r="r" b="b"/>
              <a:pathLst>
                <a:path w="2358" h="1753" extrusionOk="0">
                  <a:moveTo>
                    <a:pt x="1022" y="0"/>
                  </a:moveTo>
                  <a:cubicBezTo>
                    <a:pt x="800" y="0"/>
                    <a:pt x="642" y="346"/>
                    <a:pt x="742" y="597"/>
                  </a:cubicBezTo>
                  <a:lnTo>
                    <a:pt x="1" y="1269"/>
                  </a:lnTo>
                  <a:cubicBezTo>
                    <a:pt x="1" y="1269"/>
                    <a:pt x="37" y="1471"/>
                    <a:pt x="380" y="1725"/>
                  </a:cubicBezTo>
                  <a:lnTo>
                    <a:pt x="729" y="1420"/>
                  </a:lnTo>
                  <a:cubicBezTo>
                    <a:pt x="729" y="1420"/>
                    <a:pt x="1013" y="1753"/>
                    <a:pt x="1367" y="1753"/>
                  </a:cubicBezTo>
                  <a:cubicBezTo>
                    <a:pt x="1537" y="1753"/>
                    <a:pt x="1723" y="1676"/>
                    <a:pt x="1901" y="1450"/>
                  </a:cubicBezTo>
                  <a:cubicBezTo>
                    <a:pt x="1901" y="1450"/>
                    <a:pt x="1961" y="1517"/>
                    <a:pt x="2048" y="1551"/>
                  </a:cubicBezTo>
                  <a:cubicBezTo>
                    <a:pt x="2048" y="1551"/>
                    <a:pt x="2109" y="1040"/>
                    <a:pt x="2358" y="769"/>
                  </a:cubicBezTo>
                  <a:cubicBezTo>
                    <a:pt x="2358" y="769"/>
                    <a:pt x="1998" y="387"/>
                    <a:pt x="1713" y="387"/>
                  </a:cubicBezTo>
                  <a:cubicBezTo>
                    <a:pt x="1672" y="387"/>
                    <a:pt x="1632" y="395"/>
                    <a:pt x="1595" y="413"/>
                  </a:cubicBezTo>
                  <a:cubicBezTo>
                    <a:pt x="1417" y="498"/>
                    <a:pt x="1318" y="550"/>
                    <a:pt x="1263" y="550"/>
                  </a:cubicBezTo>
                  <a:cubicBezTo>
                    <a:pt x="1227" y="550"/>
                    <a:pt x="1210" y="527"/>
                    <a:pt x="1202" y="476"/>
                  </a:cubicBezTo>
                  <a:cubicBezTo>
                    <a:pt x="1179" y="349"/>
                    <a:pt x="1387" y="134"/>
                    <a:pt x="1115" y="20"/>
                  </a:cubicBezTo>
                  <a:cubicBezTo>
                    <a:pt x="1083" y="7"/>
                    <a:pt x="1052" y="0"/>
                    <a:pt x="1022" y="0"/>
                  </a:cubicBez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2" name="Google Shape;812;p38"/>
            <p:cNvSpPr/>
            <p:nvPr/>
          </p:nvSpPr>
          <p:spPr>
            <a:xfrm>
              <a:off x="4026488" y="2390657"/>
              <a:ext cx="45738" cy="44669"/>
            </a:xfrm>
            <a:custGeom>
              <a:avLst/>
              <a:gdLst/>
              <a:ahLst/>
              <a:cxnLst/>
              <a:rect l="l" t="t" r="r" b="b"/>
              <a:pathLst>
                <a:path w="642" h="627" extrusionOk="0">
                  <a:moveTo>
                    <a:pt x="319" y="1"/>
                  </a:moveTo>
                  <a:cubicBezTo>
                    <a:pt x="315" y="1"/>
                    <a:pt x="310" y="1"/>
                    <a:pt x="306" y="1"/>
                  </a:cubicBezTo>
                  <a:cubicBezTo>
                    <a:pt x="131" y="11"/>
                    <a:pt x="0" y="159"/>
                    <a:pt x="10" y="330"/>
                  </a:cubicBezTo>
                  <a:cubicBezTo>
                    <a:pt x="20" y="496"/>
                    <a:pt x="155" y="626"/>
                    <a:pt x="322" y="626"/>
                  </a:cubicBezTo>
                  <a:cubicBezTo>
                    <a:pt x="328" y="626"/>
                    <a:pt x="334" y="626"/>
                    <a:pt x="339" y="626"/>
                  </a:cubicBezTo>
                  <a:cubicBezTo>
                    <a:pt x="510" y="615"/>
                    <a:pt x="642" y="468"/>
                    <a:pt x="631" y="296"/>
                  </a:cubicBezTo>
                  <a:cubicBezTo>
                    <a:pt x="625" y="130"/>
                    <a:pt x="484" y="1"/>
                    <a:pt x="319" y="1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3" name="Google Shape;813;p38"/>
            <p:cNvSpPr/>
            <p:nvPr/>
          </p:nvSpPr>
          <p:spPr>
            <a:xfrm>
              <a:off x="3985096" y="2404051"/>
              <a:ext cx="21373" cy="30990"/>
            </a:xfrm>
            <a:custGeom>
              <a:avLst/>
              <a:gdLst/>
              <a:ahLst/>
              <a:cxnLst/>
              <a:rect l="l" t="t" r="r" b="b"/>
              <a:pathLst>
                <a:path w="300" h="435" extrusionOk="0">
                  <a:moveTo>
                    <a:pt x="135" y="1"/>
                  </a:moveTo>
                  <a:cubicBezTo>
                    <a:pt x="135" y="1"/>
                    <a:pt x="0" y="196"/>
                    <a:pt x="128" y="434"/>
                  </a:cubicBezTo>
                  <a:lnTo>
                    <a:pt x="299" y="283"/>
                  </a:lnTo>
                  <a:cubicBezTo>
                    <a:pt x="168" y="115"/>
                    <a:pt x="135" y="1"/>
                    <a:pt x="135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4" name="Google Shape;814;p38"/>
            <p:cNvSpPr/>
            <p:nvPr/>
          </p:nvSpPr>
          <p:spPr>
            <a:xfrm>
              <a:off x="3562415" y="2820247"/>
              <a:ext cx="326148" cy="628359"/>
            </a:xfrm>
            <a:custGeom>
              <a:avLst/>
              <a:gdLst/>
              <a:ahLst/>
              <a:cxnLst/>
              <a:rect l="l" t="t" r="r" b="b"/>
              <a:pathLst>
                <a:path w="4578" h="8820" extrusionOk="0">
                  <a:moveTo>
                    <a:pt x="2576" y="0"/>
                  </a:moveTo>
                  <a:cubicBezTo>
                    <a:pt x="2576" y="0"/>
                    <a:pt x="1274" y="6003"/>
                    <a:pt x="1" y="8491"/>
                  </a:cubicBezTo>
                  <a:lnTo>
                    <a:pt x="639" y="8820"/>
                  </a:lnTo>
                  <a:cubicBezTo>
                    <a:pt x="639" y="8820"/>
                    <a:pt x="3936" y="4338"/>
                    <a:pt x="4577" y="1598"/>
                  </a:cubicBezTo>
                  <a:lnTo>
                    <a:pt x="257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5" name="Google Shape;815;p38"/>
            <p:cNvSpPr/>
            <p:nvPr/>
          </p:nvSpPr>
          <p:spPr>
            <a:xfrm>
              <a:off x="3539048" y="3425163"/>
              <a:ext cx="120827" cy="98315"/>
            </a:xfrm>
            <a:custGeom>
              <a:avLst/>
              <a:gdLst/>
              <a:ahLst/>
              <a:cxnLst/>
              <a:rect l="l" t="t" r="r" b="b"/>
              <a:pathLst>
                <a:path w="1696" h="1380" extrusionOk="0">
                  <a:moveTo>
                    <a:pt x="329" y="0"/>
                  </a:moveTo>
                  <a:lnTo>
                    <a:pt x="0" y="577"/>
                  </a:lnTo>
                  <a:lnTo>
                    <a:pt x="1695" y="1379"/>
                  </a:lnTo>
                  <a:lnTo>
                    <a:pt x="1695" y="1379"/>
                  </a:lnTo>
                  <a:lnTo>
                    <a:pt x="967" y="329"/>
                  </a:lnTo>
                  <a:lnTo>
                    <a:pt x="329" y="0"/>
                  </a:lnTo>
                  <a:close/>
                </a:path>
              </a:pathLst>
            </a:custGeom>
            <a:solidFill>
              <a:srgbClr val="F9809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6" name="Google Shape;816;p38"/>
            <p:cNvSpPr/>
            <p:nvPr/>
          </p:nvSpPr>
          <p:spPr>
            <a:xfrm>
              <a:off x="3688016" y="2820247"/>
              <a:ext cx="200548" cy="300430"/>
            </a:xfrm>
            <a:custGeom>
              <a:avLst/>
              <a:gdLst/>
              <a:ahLst/>
              <a:cxnLst/>
              <a:rect l="l" t="t" r="r" b="b"/>
              <a:pathLst>
                <a:path w="2815" h="4217" extrusionOk="0">
                  <a:moveTo>
                    <a:pt x="813" y="0"/>
                  </a:moveTo>
                  <a:cubicBezTo>
                    <a:pt x="813" y="0"/>
                    <a:pt x="487" y="1505"/>
                    <a:pt x="1" y="3318"/>
                  </a:cubicBezTo>
                  <a:cubicBezTo>
                    <a:pt x="212" y="3589"/>
                    <a:pt x="699" y="4015"/>
                    <a:pt x="1756" y="4217"/>
                  </a:cubicBezTo>
                  <a:cubicBezTo>
                    <a:pt x="2233" y="3301"/>
                    <a:pt x="2629" y="2380"/>
                    <a:pt x="2814" y="1598"/>
                  </a:cubicBezTo>
                  <a:lnTo>
                    <a:pt x="813" y="0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7" name="Google Shape;817;p38"/>
            <p:cNvSpPr/>
            <p:nvPr/>
          </p:nvSpPr>
          <p:spPr>
            <a:xfrm>
              <a:off x="3719861" y="2813265"/>
              <a:ext cx="338259" cy="676234"/>
            </a:xfrm>
            <a:custGeom>
              <a:avLst/>
              <a:gdLst/>
              <a:ahLst/>
              <a:cxnLst/>
              <a:rect l="l" t="t" r="r" b="b"/>
              <a:pathLst>
                <a:path w="4748" h="9492" extrusionOk="0">
                  <a:moveTo>
                    <a:pt x="2984" y="1"/>
                  </a:moveTo>
                  <a:lnTo>
                    <a:pt x="0" y="31"/>
                  </a:lnTo>
                  <a:cubicBezTo>
                    <a:pt x="242" y="2297"/>
                    <a:pt x="1890" y="3623"/>
                    <a:pt x="2380" y="4745"/>
                  </a:cubicBezTo>
                  <a:cubicBezTo>
                    <a:pt x="2981" y="6118"/>
                    <a:pt x="3008" y="9491"/>
                    <a:pt x="3008" y="9491"/>
                  </a:cubicBezTo>
                  <a:lnTo>
                    <a:pt x="3717" y="9488"/>
                  </a:lnTo>
                  <a:cubicBezTo>
                    <a:pt x="4747" y="5154"/>
                    <a:pt x="2984" y="1"/>
                    <a:pt x="29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8" name="Google Shape;818;p38"/>
            <p:cNvSpPr/>
            <p:nvPr/>
          </p:nvSpPr>
          <p:spPr>
            <a:xfrm>
              <a:off x="3929812" y="3489210"/>
              <a:ext cx="133793" cy="45524"/>
            </a:xfrm>
            <a:custGeom>
              <a:avLst/>
              <a:gdLst/>
              <a:ahLst/>
              <a:cxnLst/>
              <a:rect l="l" t="t" r="r" b="b"/>
              <a:pathLst>
                <a:path w="1878" h="639" extrusionOk="0">
                  <a:moveTo>
                    <a:pt x="770" y="0"/>
                  </a:moveTo>
                  <a:lnTo>
                    <a:pt x="61" y="3"/>
                  </a:lnTo>
                  <a:lnTo>
                    <a:pt x="0" y="638"/>
                  </a:lnTo>
                  <a:lnTo>
                    <a:pt x="1878" y="638"/>
                  </a:lnTo>
                  <a:lnTo>
                    <a:pt x="770" y="0"/>
                  </a:lnTo>
                  <a:close/>
                </a:path>
              </a:pathLst>
            </a:custGeom>
            <a:solidFill>
              <a:srgbClr val="F9809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9" name="Google Shape;819;p38"/>
            <p:cNvSpPr/>
            <p:nvPr/>
          </p:nvSpPr>
          <p:spPr>
            <a:xfrm>
              <a:off x="3691863" y="2407114"/>
              <a:ext cx="315604" cy="418977"/>
            </a:xfrm>
            <a:custGeom>
              <a:avLst/>
              <a:gdLst/>
              <a:ahLst/>
              <a:cxnLst/>
              <a:rect l="l" t="t" r="r" b="b"/>
              <a:pathLst>
                <a:path w="4430" h="5881" extrusionOk="0">
                  <a:moveTo>
                    <a:pt x="3509" y="0"/>
                  </a:moveTo>
                  <a:cubicBezTo>
                    <a:pt x="3306" y="0"/>
                    <a:pt x="3057" y="69"/>
                    <a:pt x="2760" y="226"/>
                  </a:cubicBezTo>
                  <a:cubicBezTo>
                    <a:pt x="1" y="1690"/>
                    <a:pt x="393" y="5732"/>
                    <a:pt x="393" y="5732"/>
                  </a:cubicBezTo>
                  <a:cubicBezTo>
                    <a:pt x="885" y="5840"/>
                    <a:pt x="1370" y="5880"/>
                    <a:pt x="1815" y="5880"/>
                  </a:cubicBezTo>
                  <a:cubicBezTo>
                    <a:pt x="2457" y="5880"/>
                    <a:pt x="3013" y="5795"/>
                    <a:pt x="3377" y="5702"/>
                  </a:cubicBezTo>
                  <a:cubicBezTo>
                    <a:pt x="3377" y="5702"/>
                    <a:pt x="3153" y="3319"/>
                    <a:pt x="3884" y="2177"/>
                  </a:cubicBezTo>
                  <a:cubicBezTo>
                    <a:pt x="4429" y="1329"/>
                    <a:pt x="4407" y="0"/>
                    <a:pt x="35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0" name="Google Shape;820;p38"/>
            <p:cNvSpPr/>
            <p:nvPr/>
          </p:nvSpPr>
          <p:spPr>
            <a:xfrm>
              <a:off x="3792029" y="2605951"/>
              <a:ext cx="145762" cy="191286"/>
            </a:xfrm>
            <a:custGeom>
              <a:avLst/>
              <a:gdLst/>
              <a:ahLst/>
              <a:cxnLst/>
              <a:rect l="l" t="t" r="r" b="b"/>
              <a:pathLst>
                <a:path w="2046" h="2685" extrusionOk="0">
                  <a:moveTo>
                    <a:pt x="803" y="1"/>
                  </a:moveTo>
                  <a:lnTo>
                    <a:pt x="803" y="1"/>
                  </a:lnTo>
                  <a:cubicBezTo>
                    <a:pt x="520" y="1064"/>
                    <a:pt x="1" y="2685"/>
                    <a:pt x="1727" y="2685"/>
                  </a:cubicBezTo>
                  <a:cubicBezTo>
                    <a:pt x="1799" y="2685"/>
                    <a:pt x="1875" y="2682"/>
                    <a:pt x="1955" y="2676"/>
                  </a:cubicBezTo>
                  <a:cubicBezTo>
                    <a:pt x="1934" y="2280"/>
                    <a:pt x="1911" y="1451"/>
                    <a:pt x="2046" y="658"/>
                  </a:cubicBezTo>
                  <a:lnTo>
                    <a:pt x="803" y="1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1" name="Google Shape;821;p38"/>
            <p:cNvSpPr/>
            <p:nvPr/>
          </p:nvSpPr>
          <p:spPr>
            <a:xfrm>
              <a:off x="3810196" y="2414452"/>
              <a:ext cx="222775" cy="437643"/>
            </a:xfrm>
            <a:custGeom>
              <a:avLst/>
              <a:gdLst/>
              <a:ahLst/>
              <a:cxnLst/>
              <a:rect l="l" t="t" r="r" b="b"/>
              <a:pathLst>
                <a:path w="3127" h="6143" extrusionOk="0">
                  <a:moveTo>
                    <a:pt x="1933" y="1"/>
                  </a:moveTo>
                  <a:cubicBezTo>
                    <a:pt x="501" y="1"/>
                    <a:pt x="1" y="3857"/>
                    <a:pt x="1287" y="5307"/>
                  </a:cubicBezTo>
                  <a:cubicBezTo>
                    <a:pt x="1626" y="5690"/>
                    <a:pt x="2012" y="5955"/>
                    <a:pt x="2401" y="6143"/>
                  </a:cubicBezTo>
                  <a:lnTo>
                    <a:pt x="2885" y="5270"/>
                  </a:lnTo>
                  <a:cubicBezTo>
                    <a:pt x="2570" y="5008"/>
                    <a:pt x="2318" y="4680"/>
                    <a:pt x="2214" y="4290"/>
                  </a:cubicBezTo>
                  <a:cubicBezTo>
                    <a:pt x="1932" y="3205"/>
                    <a:pt x="3127" y="271"/>
                    <a:pt x="2140" y="26"/>
                  </a:cubicBezTo>
                  <a:cubicBezTo>
                    <a:pt x="2069" y="9"/>
                    <a:pt x="2000" y="1"/>
                    <a:pt x="193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2" name="Google Shape;822;p38"/>
            <p:cNvSpPr/>
            <p:nvPr/>
          </p:nvSpPr>
          <p:spPr>
            <a:xfrm>
              <a:off x="3981249" y="2789613"/>
              <a:ext cx="250987" cy="99241"/>
            </a:xfrm>
            <a:custGeom>
              <a:avLst/>
              <a:gdLst/>
              <a:ahLst/>
              <a:cxnLst/>
              <a:rect l="l" t="t" r="r" b="b"/>
              <a:pathLst>
                <a:path w="3523" h="1393" extrusionOk="0">
                  <a:moveTo>
                    <a:pt x="484" y="1"/>
                  </a:moveTo>
                  <a:lnTo>
                    <a:pt x="484" y="4"/>
                  </a:lnTo>
                  <a:lnTo>
                    <a:pt x="0" y="877"/>
                  </a:lnTo>
                  <a:cubicBezTo>
                    <a:pt x="718" y="1219"/>
                    <a:pt x="1447" y="1285"/>
                    <a:pt x="1899" y="1285"/>
                  </a:cubicBezTo>
                  <a:cubicBezTo>
                    <a:pt x="2180" y="1285"/>
                    <a:pt x="2354" y="1259"/>
                    <a:pt x="2354" y="1259"/>
                  </a:cubicBezTo>
                  <a:cubicBezTo>
                    <a:pt x="2573" y="1325"/>
                    <a:pt x="2948" y="1393"/>
                    <a:pt x="3140" y="1393"/>
                  </a:cubicBezTo>
                  <a:cubicBezTo>
                    <a:pt x="3212" y="1393"/>
                    <a:pt x="3259" y="1383"/>
                    <a:pt x="3260" y="1360"/>
                  </a:cubicBezTo>
                  <a:cubicBezTo>
                    <a:pt x="3271" y="1273"/>
                    <a:pt x="2904" y="1172"/>
                    <a:pt x="2904" y="1172"/>
                  </a:cubicBezTo>
                  <a:lnTo>
                    <a:pt x="2904" y="1172"/>
                  </a:lnTo>
                  <a:cubicBezTo>
                    <a:pt x="2920" y="1174"/>
                    <a:pt x="2978" y="1177"/>
                    <a:pt x="3052" y="1177"/>
                  </a:cubicBezTo>
                  <a:cubicBezTo>
                    <a:pt x="3217" y="1177"/>
                    <a:pt x="3458" y="1164"/>
                    <a:pt x="3455" y="1098"/>
                  </a:cubicBezTo>
                  <a:cubicBezTo>
                    <a:pt x="3452" y="1014"/>
                    <a:pt x="3012" y="1014"/>
                    <a:pt x="2911" y="1014"/>
                  </a:cubicBezTo>
                  <a:cubicBezTo>
                    <a:pt x="3042" y="1008"/>
                    <a:pt x="3522" y="944"/>
                    <a:pt x="3508" y="870"/>
                  </a:cubicBezTo>
                  <a:cubicBezTo>
                    <a:pt x="3502" y="837"/>
                    <a:pt x="3382" y="827"/>
                    <a:pt x="3249" y="827"/>
                  </a:cubicBezTo>
                  <a:cubicBezTo>
                    <a:pt x="3073" y="827"/>
                    <a:pt x="2874" y="844"/>
                    <a:pt x="2874" y="844"/>
                  </a:cubicBezTo>
                  <a:cubicBezTo>
                    <a:pt x="2995" y="816"/>
                    <a:pt x="3405" y="749"/>
                    <a:pt x="3392" y="675"/>
                  </a:cubicBezTo>
                  <a:cubicBezTo>
                    <a:pt x="3387" y="650"/>
                    <a:pt x="3308" y="641"/>
                    <a:pt x="3204" y="641"/>
                  </a:cubicBezTo>
                  <a:cubicBezTo>
                    <a:pt x="2996" y="641"/>
                    <a:pt x="2690" y="675"/>
                    <a:pt x="2690" y="675"/>
                  </a:cubicBezTo>
                  <a:cubicBezTo>
                    <a:pt x="2690" y="675"/>
                    <a:pt x="2864" y="447"/>
                    <a:pt x="2828" y="404"/>
                  </a:cubicBezTo>
                  <a:cubicBezTo>
                    <a:pt x="2822" y="396"/>
                    <a:pt x="2810" y="392"/>
                    <a:pt x="2796" y="392"/>
                  </a:cubicBezTo>
                  <a:cubicBezTo>
                    <a:pt x="2664" y="392"/>
                    <a:pt x="2230" y="669"/>
                    <a:pt x="2230" y="669"/>
                  </a:cubicBezTo>
                  <a:cubicBezTo>
                    <a:pt x="2196" y="673"/>
                    <a:pt x="2160" y="674"/>
                    <a:pt x="2122" y="674"/>
                  </a:cubicBezTo>
                  <a:cubicBezTo>
                    <a:pt x="1688" y="674"/>
                    <a:pt x="1002" y="433"/>
                    <a:pt x="484" y="1"/>
                  </a:cubicBezTo>
                  <a:close/>
                </a:path>
              </a:pathLst>
            </a:custGeom>
            <a:solidFill>
              <a:srgbClr val="D77E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3" name="Google Shape;823;p38"/>
            <p:cNvSpPr/>
            <p:nvPr/>
          </p:nvSpPr>
          <p:spPr>
            <a:xfrm>
              <a:off x="3435034" y="3534662"/>
              <a:ext cx="886898" cy="942111"/>
            </a:xfrm>
            <a:custGeom>
              <a:avLst/>
              <a:gdLst/>
              <a:ahLst/>
              <a:cxnLst/>
              <a:rect l="l" t="t" r="r" b="b"/>
              <a:pathLst>
                <a:path w="12449" h="13224" extrusionOk="0">
                  <a:moveTo>
                    <a:pt x="0" y="0"/>
                  </a:moveTo>
                  <a:lnTo>
                    <a:pt x="0" y="13224"/>
                  </a:lnTo>
                  <a:lnTo>
                    <a:pt x="12449" y="13224"/>
                  </a:lnTo>
                  <a:lnTo>
                    <a:pt x="1244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4" name="Google Shape;824;p38"/>
            <p:cNvSpPr/>
            <p:nvPr/>
          </p:nvSpPr>
          <p:spPr>
            <a:xfrm>
              <a:off x="3959235" y="3081848"/>
              <a:ext cx="885758" cy="1394928"/>
            </a:xfrm>
            <a:custGeom>
              <a:avLst/>
              <a:gdLst/>
              <a:ahLst/>
              <a:cxnLst/>
              <a:rect l="l" t="t" r="r" b="b"/>
              <a:pathLst>
                <a:path w="12433" h="19580" extrusionOk="0">
                  <a:moveTo>
                    <a:pt x="1" y="1"/>
                  </a:moveTo>
                  <a:lnTo>
                    <a:pt x="1" y="19580"/>
                  </a:lnTo>
                  <a:lnTo>
                    <a:pt x="12432" y="19580"/>
                  </a:lnTo>
                  <a:lnTo>
                    <a:pt x="124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/>
            </a:p>
          </p:txBody>
        </p:sp>
        <p:sp>
          <p:nvSpPr>
            <p:cNvPr id="825" name="Google Shape;825;p38"/>
            <p:cNvSpPr/>
            <p:nvPr/>
          </p:nvSpPr>
          <p:spPr>
            <a:xfrm>
              <a:off x="4844921" y="3081848"/>
              <a:ext cx="330565" cy="1395498"/>
            </a:xfrm>
            <a:custGeom>
              <a:avLst/>
              <a:gdLst/>
              <a:ahLst/>
              <a:cxnLst/>
              <a:rect l="l" t="t" r="r" b="b"/>
              <a:pathLst>
                <a:path w="4640" h="19588" extrusionOk="0">
                  <a:moveTo>
                    <a:pt x="0" y="1"/>
                  </a:moveTo>
                  <a:lnTo>
                    <a:pt x="0" y="19587"/>
                  </a:lnTo>
                  <a:lnTo>
                    <a:pt x="4640" y="19587"/>
                  </a:lnTo>
                  <a:lnTo>
                    <a:pt x="464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6" name="Google Shape;826;p38"/>
            <p:cNvSpPr/>
            <p:nvPr/>
          </p:nvSpPr>
          <p:spPr>
            <a:xfrm>
              <a:off x="4844921" y="2813835"/>
              <a:ext cx="492286" cy="268086"/>
            </a:xfrm>
            <a:custGeom>
              <a:avLst/>
              <a:gdLst/>
              <a:ahLst/>
              <a:cxnLst/>
              <a:rect l="l" t="t" r="r" b="b"/>
              <a:pathLst>
                <a:path w="6910" h="3763" extrusionOk="0">
                  <a:moveTo>
                    <a:pt x="2270" y="0"/>
                  </a:moveTo>
                  <a:lnTo>
                    <a:pt x="0" y="3763"/>
                  </a:lnTo>
                  <a:lnTo>
                    <a:pt x="4640" y="3763"/>
                  </a:lnTo>
                  <a:lnTo>
                    <a:pt x="690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7" name="Google Shape;827;p38"/>
            <p:cNvSpPr/>
            <p:nvPr/>
          </p:nvSpPr>
          <p:spPr>
            <a:xfrm>
              <a:off x="3682530" y="3488355"/>
              <a:ext cx="246499" cy="188436"/>
            </a:xfrm>
            <a:custGeom>
              <a:avLst/>
              <a:gdLst/>
              <a:ahLst/>
              <a:cxnLst/>
              <a:rect l="l" t="t" r="r" b="b"/>
              <a:pathLst>
                <a:path w="3460" h="2645" extrusionOk="0">
                  <a:moveTo>
                    <a:pt x="1982" y="1"/>
                  </a:moveTo>
                  <a:cubicBezTo>
                    <a:pt x="1804" y="1"/>
                    <a:pt x="1636" y="26"/>
                    <a:pt x="1501" y="80"/>
                  </a:cubicBezTo>
                  <a:cubicBezTo>
                    <a:pt x="984" y="288"/>
                    <a:pt x="1062" y="314"/>
                    <a:pt x="672" y="553"/>
                  </a:cubicBezTo>
                  <a:cubicBezTo>
                    <a:pt x="286" y="788"/>
                    <a:pt x="447" y="1312"/>
                    <a:pt x="447" y="1312"/>
                  </a:cubicBezTo>
                  <a:cubicBezTo>
                    <a:pt x="0" y="1654"/>
                    <a:pt x="373" y="1815"/>
                    <a:pt x="369" y="2138"/>
                  </a:cubicBezTo>
                  <a:cubicBezTo>
                    <a:pt x="363" y="2463"/>
                    <a:pt x="638" y="2473"/>
                    <a:pt x="910" y="2645"/>
                  </a:cubicBezTo>
                  <a:lnTo>
                    <a:pt x="1199" y="2645"/>
                  </a:lnTo>
                  <a:cubicBezTo>
                    <a:pt x="1199" y="2645"/>
                    <a:pt x="1991" y="2019"/>
                    <a:pt x="2552" y="2019"/>
                  </a:cubicBezTo>
                  <a:cubicBezTo>
                    <a:pt x="2588" y="2019"/>
                    <a:pt x="2622" y="2021"/>
                    <a:pt x="2656" y="2027"/>
                  </a:cubicBezTo>
                  <a:cubicBezTo>
                    <a:pt x="2704" y="2034"/>
                    <a:pt x="2749" y="2038"/>
                    <a:pt x="2793" y="2038"/>
                  </a:cubicBezTo>
                  <a:cubicBezTo>
                    <a:pt x="3258" y="2038"/>
                    <a:pt x="3460" y="1620"/>
                    <a:pt x="3294" y="1399"/>
                  </a:cubicBezTo>
                  <a:cubicBezTo>
                    <a:pt x="3109" y="1157"/>
                    <a:pt x="3347" y="1010"/>
                    <a:pt x="3193" y="550"/>
                  </a:cubicBezTo>
                  <a:cubicBezTo>
                    <a:pt x="3079" y="209"/>
                    <a:pt x="2490" y="1"/>
                    <a:pt x="198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8" name="Google Shape;828;p38"/>
            <p:cNvSpPr/>
            <p:nvPr/>
          </p:nvSpPr>
          <p:spPr>
            <a:xfrm>
              <a:off x="3738028" y="3572777"/>
              <a:ext cx="145905" cy="140348"/>
            </a:xfrm>
            <a:custGeom>
              <a:avLst/>
              <a:gdLst/>
              <a:ahLst/>
              <a:cxnLst/>
              <a:rect l="l" t="t" r="r" b="b"/>
              <a:pathLst>
                <a:path w="2048" h="1970" extrusionOk="0">
                  <a:moveTo>
                    <a:pt x="646" y="1"/>
                  </a:moveTo>
                  <a:cubicBezTo>
                    <a:pt x="615" y="1"/>
                    <a:pt x="578" y="11"/>
                    <a:pt x="531" y="36"/>
                  </a:cubicBezTo>
                  <a:cubicBezTo>
                    <a:pt x="175" y="217"/>
                    <a:pt x="524" y="664"/>
                    <a:pt x="524" y="664"/>
                  </a:cubicBezTo>
                  <a:cubicBezTo>
                    <a:pt x="524" y="664"/>
                    <a:pt x="353" y="936"/>
                    <a:pt x="340" y="1131"/>
                  </a:cubicBezTo>
                  <a:cubicBezTo>
                    <a:pt x="326" y="1322"/>
                    <a:pt x="131" y="1460"/>
                    <a:pt x="131" y="1460"/>
                  </a:cubicBezTo>
                  <a:lnTo>
                    <a:pt x="1" y="1782"/>
                  </a:lnTo>
                  <a:lnTo>
                    <a:pt x="548" y="1970"/>
                  </a:lnTo>
                  <a:lnTo>
                    <a:pt x="722" y="1517"/>
                  </a:lnTo>
                  <a:cubicBezTo>
                    <a:pt x="722" y="1517"/>
                    <a:pt x="900" y="1634"/>
                    <a:pt x="1192" y="1638"/>
                  </a:cubicBezTo>
                  <a:cubicBezTo>
                    <a:pt x="1195" y="1638"/>
                    <a:pt x="1198" y="1638"/>
                    <a:pt x="1200" y="1638"/>
                  </a:cubicBezTo>
                  <a:cubicBezTo>
                    <a:pt x="1679" y="1638"/>
                    <a:pt x="1722" y="1070"/>
                    <a:pt x="1722" y="1070"/>
                  </a:cubicBezTo>
                  <a:cubicBezTo>
                    <a:pt x="1747" y="1074"/>
                    <a:pt x="1775" y="1075"/>
                    <a:pt x="1802" y="1075"/>
                  </a:cubicBezTo>
                  <a:cubicBezTo>
                    <a:pt x="1872" y="1075"/>
                    <a:pt x="1937" y="1066"/>
                    <a:pt x="1937" y="1066"/>
                  </a:cubicBezTo>
                  <a:cubicBezTo>
                    <a:pt x="1921" y="728"/>
                    <a:pt x="2048" y="211"/>
                    <a:pt x="2048" y="211"/>
                  </a:cubicBezTo>
                  <a:cubicBezTo>
                    <a:pt x="1893" y="159"/>
                    <a:pt x="1764" y="139"/>
                    <a:pt x="1655" y="139"/>
                  </a:cubicBezTo>
                  <a:cubicBezTo>
                    <a:pt x="1222" y="139"/>
                    <a:pt x="1103" y="463"/>
                    <a:pt x="940" y="463"/>
                  </a:cubicBezTo>
                  <a:cubicBezTo>
                    <a:pt x="934" y="463"/>
                    <a:pt x="929" y="463"/>
                    <a:pt x="924" y="462"/>
                  </a:cubicBezTo>
                  <a:cubicBezTo>
                    <a:pt x="740" y="439"/>
                    <a:pt x="841" y="1"/>
                    <a:pt x="646" y="1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9" name="Google Shape;829;p38"/>
            <p:cNvSpPr/>
            <p:nvPr/>
          </p:nvSpPr>
          <p:spPr>
            <a:xfrm>
              <a:off x="3805708" y="3626493"/>
              <a:ext cx="45738" cy="44598"/>
            </a:xfrm>
            <a:custGeom>
              <a:avLst/>
              <a:gdLst/>
              <a:ahLst/>
              <a:cxnLst/>
              <a:rect l="l" t="t" r="r" b="b"/>
              <a:pathLst>
                <a:path w="642" h="626" extrusionOk="0">
                  <a:moveTo>
                    <a:pt x="315" y="0"/>
                  </a:moveTo>
                  <a:cubicBezTo>
                    <a:pt x="311" y="0"/>
                    <a:pt x="307" y="0"/>
                    <a:pt x="303" y="1"/>
                  </a:cubicBezTo>
                  <a:cubicBezTo>
                    <a:pt x="131" y="10"/>
                    <a:pt x="0" y="158"/>
                    <a:pt x="7" y="329"/>
                  </a:cubicBezTo>
                  <a:cubicBezTo>
                    <a:pt x="17" y="495"/>
                    <a:pt x="155" y="626"/>
                    <a:pt x="319" y="626"/>
                  </a:cubicBezTo>
                  <a:cubicBezTo>
                    <a:pt x="325" y="626"/>
                    <a:pt x="331" y="625"/>
                    <a:pt x="336" y="625"/>
                  </a:cubicBezTo>
                  <a:cubicBezTo>
                    <a:pt x="507" y="615"/>
                    <a:pt x="642" y="467"/>
                    <a:pt x="631" y="296"/>
                  </a:cubicBezTo>
                  <a:cubicBezTo>
                    <a:pt x="622" y="129"/>
                    <a:pt x="480" y="0"/>
                    <a:pt x="315" y="0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0" name="Google Shape;830;p38"/>
            <p:cNvSpPr/>
            <p:nvPr/>
          </p:nvSpPr>
          <p:spPr>
            <a:xfrm>
              <a:off x="3765955" y="3664465"/>
              <a:ext cx="23581" cy="32914"/>
            </a:xfrm>
            <a:custGeom>
              <a:avLst/>
              <a:gdLst/>
              <a:ahLst/>
              <a:cxnLst/>
              <a:rect l="l" t="t" r="r" b="b"/>
              <a:pathLst>
                <a:path w="331" h="462" extrusionOk="0">
                  <a:moveTo>
                    <a:pt x="35" y="1"/>
                  </a:moveTo>
                  <a:cubicBezTo>
                    <a:pt x="35" y="1"/>
                    <a:pt x="1" y="307"/>
                    <a:pt x="243" y="461"/>
                  </a:cubicBezTo>
                  <a:lnTo>
                    <a:pt x="330" y="230"/>
                  </a:lnTo>
                  <a:cubicBezTo>
                    <a:pt x="152" y="159"/>
                    <a:pt x="35" y="1"/>
                    <a:pt x="35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1" name="Google Shape;831;p38"/>
            <p:cNvSpPr/>
            <p:nvPr/>
          </p:nvSpPr>
          <p:spPr>
            <a:xfrm>
              <a:off x="3668424" y="3808303"/>
              <a:ext cx="292593" cy="313609"/>
            </a:xfrm>
            <a:custGeom>
              <a:avLst/>
              <a:gdLst/>
              <a:ahLst/>
              <a:cxnLst/>
              <a:rect l="l" t="t" r="r" b="b"/>
              <a:pathLst>
                <a:path w="4107" h="4402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1393" y="3679"/>
                    <a:pt x="3818" y="4401"/>
                    <a:pt x="3818" y="4401"/>
                  </a:cubicBezTo>
                  <a:lnTo>
                    <a:pt x="4106" y="3814"/>
                  </a:lnTo>
                  <a:cubicBezTo>
                    <a:pt x="1585" y="2861"/>
                    <a:pt x="917" y="0"/>
                    <a:pt x="917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2" name="Google Shape;832;p38"/>
            <p:cNvSpPr/>
            <p:nvPr/>
          </p:nvSpPr>
          <p:spPr>
            <a:xfrm>
              <a:off x="3668424" y="3808303"/>
              <a:ext cx="133722" cy="197342"/>
            </a:xfrm>
            <a:custGeom>
              <a:avLst/>
              <a:gdLst/>
              <a:ahLst/>
              <a:cxnLst/>
              <a:rect l="l" t="t" r="r" b="b"/>
              <a:pathLst>
                <a:path w="1877" h="2770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313" y="2018"/>
                    <a:pt x="675" y="2424"/>
                    <a:pt x="1051" y="2770"/>
                  </a:cubicBezTo>
                  <a:cubicBezTo>
                    <a:pt x="1222" y="2655"/>
                    <a:pt x="1511" y="2438"/>
                    <a:pt x="1877" y="2035"/>
                  </a:cubicBezTo>
                  <a:cubicBezTo>
                    <a:pt x="1152" y="1014"/>
                    <a:pt x="917" y="0"/>
                    <a:pt x="91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3" name="Google Shape;833;p38"/>
            <p:cNvSpPr/>
            <p:nvPr/>
          </p:nvSpPr>
          <p:spPr>
            <a:xfrm>
              <a:off x="3671419" y="3808303"/>
              <a:ext cx="147187" cy="224414"/>
            </a:xfrm>
            <a:custGeom>
              <a:avLst/>
              <a:gdLst/>
              <a:ahLst/>
              <a:cxnLst/>
              <a:rect l="l" t="t" r="r" b="b"/>
              <a:pathLst>
                <a:path w="2066" h="3150" extrusionOk="0">
                  <a:moveTo>
                    <a:pt x="917" y="0"/>
                  </a:moveTo>
                  <a:lnTo>
                    <a:pt x="0" y="1538"/>
                  </a:lnTo>
                  <a:cubicBezTo>
                    <a:pt x="437" y="2206"/>
                    <a:pt x="970" y="2736"/>
                    <a:pt x="1501" y="3149"/>
                  </a:cubicBezTo>
                  <a:cubicBezTo>
                    <a:pt x="1635" y="3005"/>
                    <a:pt x="1884" y="2699"/>
                    <a:pt x="2065" y="2283"/>
                  </a:cubicBezTo>
                  <a:cubicBezTo>
                    <a:pt x="1196" y="1185"/>
                    <a:pt x="917" y="0"/>
                    <a:pt x="917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4" name="Google Shape;834;p38"/>
            <p:cNvSpPr/>
            <p:nvPr/>
          </p:nvSpPr>
          <p:spPr>
            <a:xfrm>
              <a:off x="3252439" y="4112507"/>
              <a:ext cx="483452" cy="359775"/>
            </a:xfrm>
            <a:custGeom>
              <a:avLst/>
              <a:gdLst/>
              <a:ahLst/>
              <a:cxnLst/>
              <a:rect l="l" t="t" r="r" b="b"/>
              <a:pathLst>
                <a:path w="6786" h="5050" extrusionOk="0">
                  <a:moveTo>
                    <a:pt x="4305" y="1"/>
                  </a:moveTo>
                  <a:cubicBezTo>
                    <a:pt x="4305" y="1"/>
                    <a:pt x="5157" y="2387"/>
                    <a:pt x="3828" y="3636"/>
                  </a:cubicBezTo>
                  <a:cubicBezTo>
                    <a:pt x="3490" y="3955"/>
                    <a:pt x="3106" y="4074"/>
                    <a:pt x="2722" y="4074"/>
                  </a:cubicBezTo>
                  <a:cubicBezTo>
                    <a:pt x="1599" y="4074"/>
                    <a:pt x="471" y="3058"/>
                    <a:pt x="471" y="3058"/>
                  </a:cubicBezTo>
                  <a:lnTo>
                    <a:pt x="1" y="3586"/>
                  </a:lnTo>
                  <a:cubicBezTo>
                    <a:pt x="824" y="4237"/>
                    <a:pt x="1861" y="5049"/>
                    <a:pt x="3188" y="5049"/>
                  </a:cubicBezTo>
                  <a:cubicBezTo>
                    <a:pt x="6786" y="5049"/>
                    <a:pt x="6356" y="1008"/>
                    <a:pt x="6356" y="1008"/>
                  </a:cubicBezTo>
                  <a:lnTo>
                    <a:pt x="43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5" name="Google Shape;835;p38"/>
            <p:cNvSpPr/>
            <p:nvPr/>
          </p:nvSpPr>
          <p:spPr>
            <a:xfrm>
              <a:off x="3169228" y="4295029"/>
              <a:ext cx="116838" cy="116268"/>
            </a:xfrm>
            <a:custGeom>
              <a:avLst/>
              <a:gdLst/>
              <a:ahLst/>
              <a:cxnLst/>
              <a:rect l="l" t="t" r="r" b="b"/>
              <a:pathLst>
                <a:path w="1640" h="1632" extrusionOk="0">
                  <a:moveTo>
                    <a:pt x="1065" y="0"/>
                  </a:moveTo>
                  <a:lnTo>
                    <a:pt x="1" y="1632"/>
                  </a:lnTo>
                  <a:lnTo>
                    <a:pt x="1169" y="1024"/>
                  </a:lnTo>
                  <a:lnTo>
                    <a:pt x="1639" y="496"/>
                  </a:lnTo>
                  <a:lnTo>
                    <a:pt x="106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6" name="Google Shape;836;p38"/>
            <p:cNvSpPr/>
            <p:nvPr/>
          </p:nvSpPr>
          <p:spPr>
            <a:xfrm>
              <a:off x="3559138" y="4112507"/>
              <a:ext cx="149752" cy="153955"/>
            </a:xfrm>
            <a:custGeom>
              <a:avLst/>
              <a:gdLst/>
              <a:ahLst/>
              <a:cxnLst/>
              <a:rect l="l" t="t" r="r" b="b"/>
              <a:pathLst>
                <a:path w="2102" h="2161" extrusionOk="0">
                  <a:moveTo>
                    <a:pt x="0" y="1"/>
                  </a:moveTo>
                  <a:cubicBezTo>
                    <a:pt x="0" y="1"/>
                    <a:pt x="346" y="971"/>
                    <a:pt x="252" y="1998"/>
                  </a:cubicBezTo>
                  <a:cubicBezTo>
                    <a:pt x="725" y="2096"/>
                    <a:pt x="1268" y="2160"/>
                    <a:pt x="1738" y="2160"/>
                  </a:cubicBezTo>
                  <a:cubicBezTo>
                    <a:pt x="1835" y="2160"/>
                    <a:pt x="1928" y="2158"/>
                    <a:pt x="2018" y="2152"/>
                  </a:cubicBezTo>
                  <a:cubicBezTo>
                    <a:pt x="2101" y="1504"/>
                    <a:pt x="2051" y="1008"/>
                    <a:pt x="2051" y="1008"/>
                  </a:cubicBezTo>
                  <a:lnTo>
                    <a:pt x="0" y="1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7" name="Google Shape;837;p38"/>
            <p:cNvSpPr/>
            <p:nvPr/>
          </p:nvSpPr>
          <p:spPr>
            <a:xfrm>
              <a:off x="3544533" y="4051809"/>
              <a:ext cx="486301" cy="380079"/>
            </a:xfrm>
            <a:custGeom>
              <a:avLst/>
              <a:gdLst/>
              <a:ahLst/>
              <a:cxnLst/>
              <a:rect l="l" t="t" r="r" b="b"/>
              <a:pathLst>
                <a:path w="6826" h="5335" extrusionOk="0">
                  <a:moveTo>
                    <a:pt x="3865" y="1"/>
                  </a:moveTo>
                  <a:cubicBezTo>
                    <a:pt x="3545" y="1"/>
                    <a:pt x="3224" y="16"/>
                    <a:pt x="2918" y="36"/>
                  </a:cubicBezTo>
                  <a:cubicBezTo>
                    <a:pt x="1468" y="131"/>
                    <a:pt x="0" y="634"/>
                    <a:pt x="0" y="634"/>
                  </a:cubicBezTo>
                  <a:cubicBezTo>
                    <a:pt x="184" y="1898"/>
                    <a:pt x="912" y="2254"/>
                    <a:pt x="1688" y="2254"/>
                  </a:cubicBezTo>
                  <a:cubicBezTo>
                    <a:pt x="2220" y="2254"/>
                    <a:pt x="2773" y="2087"/>
                    <a:pt x="3189" y="1930"/>
                  </a:cubicBezTo>
                  <a:cubicBezTo>
                    <a:pt x="3560" y="1790"/>
                    <a:pt x="3876" y="1716"/>
                    <a:pt x="4143" y="1716"/>
                  </a:cubicBezTo>
                  <a:cubicBezTo>
                    <a:pt x="4613" y="1716"/>
                    <a:pt x="4934" y="1946"/>
                    <a:pt x="5143" y="2454"/>
                  </a:cubicBezTo>
                  <a:cubicBezTo>
                    <a:pt x="5473" y="3246"/>
                    <a:pt x="4774" y="5216"/>
                    <a:pt x="4774" y="5216"/>
                  </a:cubicBezTo>
                  <a:lnTo>
                    <a:pt x="5473" y="5334"/>
                  </a:lnTo>
                  <a:cubicBezTo>
                    <a:pt x="5473" y="5334"/>
                    <a:pt x="6826" y="2393"/>
                    <a:pt x="6496" y="1175"/>
                  </a:cubicBezTo>
                  <a:cubicBezTo>
                    <a:pt x="6237" y="215"/>
                    <a:pt x="5061" y="1"/>
                    <a:pt x="386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8" name="Google Shape;838;p38"/>
            <p:cNvSpPr/>
            <p:nvPr/>
          </p:nvSpPr>
          <p:spPr>
            <a:xfrm>
              <a:off x="3876452" y="4423407"/>
              <a:ext cx="138852" cy="56068"/>
            </a:xfrm>
            <a:custGeom>
              <a:avLst/>
              <a:gdLst/>
              <a:ahLst/>
              <a:cxnLst/>
              <a:rect l="l" t="t" r="r" b="b"/>
              <a:pathLst>
                <a:path w="1949" h="787" extrusionOk="0">
                  <a:moveTo>
                    <a:pt x="115" y="0"/>
                  </a:moveTo>
                  <a:lnTo>
                    <a:pt x="1" y="749"/>
                  </a:lnTo>
                  <a:lnTo>
                    <a:pt x="1948" y="786"/>
                  </a:lnTo>
                  <a:lnTo>
                    <a:pt x="1948" y="786"/>
                  </a:lnTo>
                  <a:lnTo>
                    <a:pt x="814" y="118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9" name="Google Shape;839;p38"/>
            <p:cNvSpPr/>
            <p:nvPr/>
          </p:nvSpPr>
          <p:spPr>
            <a:xfrm>
              <a:off x="4088184" y="3878548"/>
              <a:ext cx="15317" cy="49585"/>
            </a:xfrm>
            <a:custGeom>
              <a:avLst/>
              <a:gdLst/>
              <a:ahLst/>
              <a:cxnLst/>
              <a:rect l="l" t="t" r="r" b="b"/>
              <a:pathLst>
                <a:path w="215" h="696" extrusionOk="0">
                  <a:moveTo>
                    <a:pt x="146" y="1"/>
                  </a:moveTo>
                  <a:cubicBezTo>
                    <a:pt x="113" y="1"/>
                    <a:pt x="84" y="24"/>
                    <a:pt x="78" y="58"/>
                  </a:cubicBezTo>
                  <a:lnTo>
                    <a:pt x="4" y="619"/>
                  </a:lnTo>
                  <a:cubicBezTo>
                    <a:pt x="0" y="656"/>
                    <a:pt x="24" y="689"/>
                    <a:pt x="61" y="696"/>
                  </a:cubicBezTo>
                  <a:lnTo>
                    <a:pt x="71" y="696"/>
                  </a:lnTo>
                  <a:cubicBezTo>
                    <a:pt x="104" y="696"/>
                    <a:pt x="131" y="669"/>
                    <a:pt x="138" y="635"/>
                  </a:cubicBezTo>
                  <a:lnTo>
                    <a:pt x="212" y="75"/>
                  </a:lnTo>
                  <a:cubicBezTo>
                    <a:pt x="215" y="42"/>
                    <a:pt x="188" y="5"/>
                    <a:pt x="154" y="1"/>
                  </a:cubicBezTo>
                  <a:cubicBezTo>
                    <a:pt x="152" y="1"/>
                    <a:pt x="149" y="1"/>
                    <a:pt x="1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0" name="Google Shape;840;p38"/>
            <p:cNvSpPr/>
            <p:nvPr/>
          </p:nvSpPr>
          <p:spPr>
            <a:xfrm>
              <a:off x="4050639" y="3900134"/>
              <a:ext cx="83496" cy="63335"/>
            </a:xfrm>
            <a:custGeom>
              <a:avLst/>
              <a:gdLst/>
              <a:ahLst/>
              <a:cxnLst/>
              <a:rect l="l" t="t" r="r" b="b"/>
              <a:pathLst>
                <a:path w="1172" h="889" extrusionOk="0">
                  <a:moveTo>
                    <a:pt x="496" y="0"/>
                  </a:moveTo>
                  <a:cubicBezTo>
                    <a:pt x="414" y="0"/>
                    <a:pt x="289" y="56"/>
                    <a:pt x="218" y="111"/>
                  </a:cubicBezTo>
                  <a:cubicBezTo>
                    <a:pt x="111" y="191"/>
                    <a:pt x="50" y="232"/>
                    <a:pt x="0" y="303"/>
                  </a:cubicBezTo>
                  <a:lnTo>
                    <a:pt x="88" y="842"/>
                  </a:lnTo>
                  <a:cubicBezTo>
                    <a:pt x="177" y="865"/>
                    <a:pt x="309" y="888"/>
                    <a:pt x="444" y="888"/>
                  </a:cubicBezTo>
                  <a:cubicBezTo>
                    <a:pt x="546" y="888"/>
                    <a:pt x="651" y="875"/>
                    <a:pt x="742" y="839"/>
                  </a:cubicBezTo>
                  <a:cubicBezTo>
                    <a:pt x="859" y="796"/>
                    <a:pt x="870" y="715"/>
                    <a:pt x="870" y="715"/>
                  </a:cubicBezTo>
                  <a:cubicBezTo>
                    <a:pt x="907" y="715"/>
                    <a:pt x="1098" y="685"/>
                    <a:pt x="1104" y="601"/>
                  </a:cubicBezTo>
                  <a:cubicBezTo>
                    <a:pt x="1112" y="520"/>
                    <a:pt x="994" y="520"/>
                    <a:pt x="994" y="520"/>
                  </a:cubicBezTo>
                  <a:cubicBezTo>
                    <a:pt x="1078" y="500"/>
                    <a:pt x="1172" y="450"/>
                    <a:pt x="1158" y="373"/>
                  </a:cubicBezTo>
                  <a:cubicBezTo>
                    <a:pt x="1152" y="336"/>
                    <a:pt x="1101" y="327"/>
                    <a:pt x="1049" y="327"/>
                  </a:cubicBezTo>
                  <a:cubicBezTo>
                    <a:pt x="990" y="327"/>
                    <a:pt x="930" y="339"/>
                    <a:pt x="930" y="339"/>
                  </a:cubicBezTo>
                  <a:cubicBezTo>
                    <a:pt x="930" y="339"/>
                    <a:pt x="913" y="249"/>
                    <a:pt x="842" y="165"/>
                  </a:cubicBezTo>
                  <a:cubicBezTo>
                    <a:pt x="791" y="106"/>
                    <a:pt x="727" y="47"/>
                    <a:pt x="687" y="47"/>
                  </a:cubicBezTo>
                  <a:cubicBezTo>
                    <a:pt x="672" y="47"/>
                    <a:pt x="661" y="55"/>
                    <a:pt x="655" y="74"/>
                  </a:cubicBezTo>
                  <a:cubicBezTo>
                    <a:pt x="628" y="141"/>
                    <a:pt x="722" y="299"/>
                    <a:pt x="722" y="299"/>
                  </a:cubicBezTo>
                  <a:cubicBezTo>
                    <a:pt x="571" y="286"/>
                    <a:pt x="444" y="215"/>
                    <a:pt x="444" y="215"/>
                  </a:cubicBezTo>
                  <a:cubicBezTo>
                    <a:pt x="444" y="215"/>
                    <a:pt x="605" y="145"/>
                    <a:pt x="574" y="44"/>
                  </a:cubicBezTo>
                  <a:cubicBezTo>
                    <a:pt x="565" y="13"/>
                    <a:pt x="535" y="0"/>
                    <a:pt x="496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1" name="Google Shape;841;p38"/>
            <p:cNvSpPr/>
            <p:nvPr/>
          </p:nvSpPr>
          <p:spPr>
            <a:xfrm>
              <a:off x="3800935" y="3839863"/>
              <a:ext cx="255974" cy="124389"/>
            </a:xfrm>
            <a:custGeom>
              <a:avLst/>
              <a:gdLst/>
              <a:ahLst/>
              <a:cxnLst/>
              <a:rect l="l" t="t" r="r" b="b"/>
              <a:pathLst>
                <a:path w="3593" h="1746" extrusionOk="0">
                  <a:moveTo>
                    <a:pt x="756" y="0"/>
                  </a:moveTo>
                  <a:lnTo>
                    <a:pt x="24" y="403"/>
                  </a:lnTo>
                  <a:lnTo>
                    <a:pt x="1" y="1135"/>
                  </a:lnTo>
                  <a:cubicBezTo>
                    <a:pt x="873" y="1639"/>
                    <a:pt x="1936" y="1745"/>
                    <a:pt x="2678" y="1745"/>
                  </a:cubicBezTo>
                  <a:cubicBezTo>
                    <a:pt x="3221" y="1745"/>
                    <a:pt x="3593" y="1688"/>
                    <a:pt x="3593" y="1688"/>
                  </a:cubicBezTo>
                  <a:lnTo>
                    <a:pt x="3505" y="1149"/>
                  </a:lnTo>
                  <a:cubicBezTo>
                    <a:pt x="1917" y="987"/>
                    <a:pt x="1169" y="524"/>
                    <a:pt x="756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2" name="Google Shape;842;p38"/>
            <p:cNvSpPr/>
            <p:nvPr/>
          </p:nvSpPr>
          <p:spPr>
            <a:xfrm>
              <a:off x="3512189" y="3693461"/>
              <a:ext cx="342605" cy="424249"/>
            </a:xfrm>
            <a:custGeom>
              <a:avLst/>
              <a:gdLst/>
              <a:ahLst/>
              <a:cxnLst/>
              <a:rect l="l" t="t" r="r" b="b"/>
              <a:pathLst>
                <a:path w="4809" h="5955" extrusionOk="0">
                  <a:moveTo>
                    <a:pt x="2959" y="0"/>
                  </a:moveTo>
                  <a:cubicBezTo>
                    <a:pt x="1758" y="0"/>
                    <a:pt x="857" y="1190"/>
                    <a:pt x="454" y="2378"/>
                  </a:cubicBezTo>
                  <a:cubicBezTo>
                    <a:pt x="1" y="3707"/>
                    <a:pt x="273" y="5883"/>
                    <a:pt x="273" y="5883"/>
                  </a:cubicBezTo>
                  <a:cubicBezTo>
                    <a:pt x="453" y="5931"/>
                    <a:pt x="655" y="5954"/>
                    <a:pt x="871" y="5954"/>
                  </a:cubicBezTo>
                  <a:cubicBezTo>
                    <a:pt x="1651" y="5954"/>
                    <a:pt x="2612" y="5645"/>
                    <a:pt x="3372" y="5066"/>
                  </a:cubicBezTo>
                  <a:cubicBezTo>
                    <a:pt x="3050" y="4086"/>
                    <a:pt x="3365" y="2660"/>
                    <a:pt x="3365" y="2660"/>
                  </a:cubicBezTo>
                  <a:lnTo>
                    <a:pt x="3365" y="2660"/>
                  </a:lnTo>
                  <a:cubicBezTo>
                    <a:pt x="3570" y="2874"/>
                    <a:pt x="3805" y="3049"/>
                    <a:pt x="4054" y="3190"/>
                  </a:cubicBezTo>
                  <a:lnTo>
                    <a:pt x="4809" y="2055"/>
                  </a:lnTo>
                  <a:cubicBezTo>
                    <a:pt x="4161" y="1236"/>
                    <a:pt x="4325" y="266"/>
                    <a:pt x="3392" y="51"/>
                  </a:cubicBezTo>
                  <a:cubicBezTo>
                    <a:pt x="3244" y="16"/>
                    <a:pt x="3099" y="0"/>
                    <a:pt x="295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6" name="Google Shape;846;p38"/>
            <p:cNvSpPr/>
            <p:nvPr/>
          </p:nvSpPr>
          <p:spPr>
            <a:xfrm>
              <a:off x="4107277" y="3876197"/>
              <a:ext cx="487014" cy="7694"/>
            </a:xfrm>
            <a:custGeom>
              <a:avLst/>
              <a:gdLst/>
              <a:ahLst/>
              <a:cxnLst/>
              <a:rect l="l" t="t" r="r" b="b"/>
              <a:pathLst>
                <a:path w="6836" h="108" extrusionOk="0">
                  <a:moveTo>
                    <a:pt x="55" y="0"/>
                  </a:moveTo>
                  <a:cubicBezTo>
                    <a:pt x="24" y="0"/>
                    <a:pt x="1" y="24"/>
                    <a:pt x="1" y="54"/>
                  </a:cubicBezTo>
                  <a:cubicBezTo>
                    <a:pt x="1" y="84"/>
                    <a:pt x="24" y="108"/>
                    <a:pt x="55" y="108"/>
                  </a:cubicBezTo>
                  <a:lnTo>
                    <a:pt x="6783" y="108"/>
                  </a:lnTo>
                  <a:cubicBezTo>
                    <a:pt x="6809" y="108"/>
                    <a:pt x="6836" y="84"/>
                    <a:pt x="6836" y="54"/>
                  </a:cubicBezTo>
                  <a:cubicBezTo>
                    <a:pt x="6836" y="24"/>
                    <a:pt x="6809" y="0"/>
                    <a:pt x="67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7" name="Google Shape;847;p38"/>
            <p:cNvSpPr/>
            <p:nvPr/>
          </p:nvSpPr>
          <p:spPr>
            <a:xfrm>
              <a:off x="5690640" y="4051737"/>
              <a:ext cx="103872" cy="366258"/>
            </a:xfrm>
            <a:custGeom>
              <a:avLst/>
              <a:gdLst/>
              <a:ahLst/>
              <a:cxnLst/>
              <a:rect l="l" t="t" r="r" b="b"/>
              <a:pathLst>
                <a:path w="1458" h="5141" extrusionOk="0">
                  <a:moveTo>
                    <a:pt x="195" y="0"/>
                  </a:moveTo>
                  <a:cubicBezTo>
                    <a:pt x="195" y="0"/>
                    <a:pt x="0" y="655"/>
                    <a:pt x="756" y="5140"/>
                  </a:cubicBezTo>
                  <a:lnTo>
                    <a:pt x="1441" y="5084"/>
                  </a:lnTo>
                  <a:cubicBezTo>
                    <a:pt x="1441" y="5084"/>
                    <a:pt x="1068" y="1615"/>
                    <a:pt x="1458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8" name="Google Shape;848;p38"/>
            <p:cNvSpPr/>
            <p:nvPr/>
          </p:nvSpPr>
          <p:spPr>
            <a:xfrm>
              <a:off x="5689144" y="4413861"/>
              <a:ext cx="112991" cy="58633"/>
            </a:xfrm>
            <a:custGeom>
              <a:avLst/>
              <a:gdLst/>
              <a:ahLst/>
              <a:cxnLst/>
              <a:rect l="l" t="t" r="r" b="b"/>
              <a:pathLst>
                <a:path w="1586" h="823" extrusionOk="0">
                  <a:moveTo>
                    <a:pt x="1462" y="1"/>
                  </a:moveTo>
                  <a:lnTo>
                    <a:pt x="777" y="57"/>
                  </a:lnTo>
                  <a:lnTo>
                    <a:pt x="820" y="339"/>
                  </a:lnTo>
                  <a:lnTo>
                    <a:pt x="1" y="823"/>
                  </a:lnTo>
                  <a:lnTo>
                    <a:pt x="1586" y="823"/>
                  </a:lnTo>
                  <a:lnTo>
                    <a:pt x="146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9" name="Google Shape;849;p38"/>
            <p:cNvSpPr/>
            <p:nvPr/>
          </p:nvSpPr>
          <p:spPr>
            <a:xfrm>
              <a:off x="5697337" y="4051737"/>
              <a:ext cx="97175" cy="155309"/>
            </a:xfrm>
            <a:custGeom>
              <a:avLst/>
              <a:gdLst/>
              <a:ahLst/>
              <a:cxnLst/>
              <a:rect l="l" t="t" r="r" b="b"/>
              <a:pathLst>
                <a:path w="1364" h="2180" extrusionOk="0">
                  <a:moveTo>
                    <a:pt x="101" y="0"/>
                  </a:moveTo>
                  <a:cubicBezTo>
                    <a:pt x="101" y="0"/>
                    <a:pt x="0" y="336"/>
                    <a:pt x="222" y="2179"/>
                  </a:cubicBezTo>
                  <a:cubicBezTo>
                    <a:pt x="558" y="2166"/>
                    <a:pt x="883" y="2136"/>
                    <a:pt x="1186" y="2082"/>
                  </a:cubicBezTo>
                  <a:cubicBezTo>
                    <a:pt x="1189" y="1313"/>
                    <a:pt x="1232" y="547"/>
                    <a:pt x="1364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0" name="Google Shape;850;p38"/>
            <p:cNvSpPr/>
            <p:nvPr/>
          </p:nvSpPr>
          <p:spPr>
            <a:xfrm>
              <a:off x="5535189" y="4051737"/>
              <a:ext cx="97602" cy="363337"/>
            </a:xfrm>
            <a:custGeom>
              <a:avLst/>
              <a:gdLst/>
              <a:ahLst/>
              <a:cxnLst/>
              <a:rect l="l" t="t" r="r" b="b"/>
              <a:pathLst>
                <a:path w="1370" h="5100" extrusionOk="0">
                  <a:moveTo>
                    <a:pt x="228" y="0"/>
                  </a:moveTo>
                  <a:lnTo>
                    <a:pt x="228" y="0"/>
                  </a:lnTo>
                  <a:cubicBezTo>
                    <a:pt x="0" y="1924"/>
                    <a:pt x="417" y="5100"/>
                    <a:pt x="417" y="5100"/>
                  </a:cubicBezTo>
                  <a:lnTo>
                    <a:pt x="1102" y="5100"/>
                  </a:lnTo>
                  <a:cubicBezTo>
                    <a:pt x="1102" y="5100"/>
                    <a:pt x="937" y="1770"/>
                    <a:pt x="1370" y="84"/>
                  </a:cubicBezTo>
                  <a:lnTo>
                    <a:pt x="228" y="0"/>
                  </a:ln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1" name="Google Shape;851;p38"/>
            <p:cNvSpPr/>
            <p:nvPr/>
          </p:nvSpPr>
          <p:spPr>
            <a:xfrm>
              <a:off x="5506906" y="4415001"/>
              <a:ext cx="112991" cy="57493"/>
            </a:xfrm>
            <a:custGeom>
              <a:avLst/>
              <a:gdLst/>
              <a:ahLst/>
              <a:cxnLst/>
              <a:rect l="l" t="t" r="r" b="b"/>
              <a:pathLst>
                <a:path w="1586" h="807" extrusionOk="0">
                  <a:moveTo>
                    <a:pt x="814" y="1"/>
                  </a:moveTo>
                  <a:lnTo>
                    <a:pt x="820" y="323"/>
                  </a:lnTo>
                  <a:lnTo>
                    <a:pt x="1" y="807"/>
                  </a:lnTo>
                  <a:lnTo>
                    <a:pt x="1586" y="807"/>
                  </a:lnTo>
                  <a:lnTo>
                    <a:pt x="149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2" name="Google Shape;852;p38"/>
            <p:cNvSpPr/>
            <p:nvPr/>
          </p:nvSpPr>
          <p:spPr>
            <a:xfrm>
              <a:off x="5545662" y="4051737"/>
              <a:ext cx="87130" cy="154382"/>
            </a:xfrm>
            <a:custGeom>
              <a:avLst/>
              <a:gdLst/>
              <a:ahLst/>
              <a:cxnLst/>
              <a:rect l="l" t="t" r="r" b="b"/>
              <a:pathLst>
                <a:path w="1223" h="2167" extrusionOk="0">
                  <a:moveTo>
                    <a:pt x="81" y="0"/>
                  </a:moveTo>
                  <a:cubicBezTo>
                    <a:pt x="8" y="618"/>
                    <a:pt x="1" y="1364"/>
                    <a:pt x="25" y="2092"/>
                  </a:cubicBezTo>
                  <a:cubicBezTo>
                    <a:pt x="293" y="2119"/>
                    <a:pt x="612" y="2146"/>
                    <a:pt x="961" y="2166"/>
                  </a:cubicBezTo>
                  <a:cubicBezTo>
                    <a:pt x="998" y="1414"/>
                    <a:pt x="1079" y="655"/>
                    <a:pt x="1223" y="84"/>
                  </a:cubicBezTo>
                  <a:lnTo>
                    <a:pt x="81" y="0"/>
                  </a:ln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3" name="Google Shape;853;p38"/>
            <p:cNvSpPr/>
            <p:nvPr/>
          </p:nvSpPr>
          <p:spPr>
            <a:xfrm>
              <a:off x="5492586" y="3630341"/>
              <a:ext cx="356711" cy="506178"/>
            </a:xfrm>
            <a:custGeom>
              <a:avLst/>
              <a:gdLst/>
              <a:ahLst/>
              <a:cxnLst/>
              <a:rect l="l" t="t" r="r" b="b"/>
              <a:pathLst>
                <a:path w="5007" h="7105" extrusionOk="0">
                  <a:moveTo>
                    <a:pt x="4476" y="1"/>
                  </a:moveTo>
                  <a:lnTo>
                    <a:pt x="1226" y="295"/>
                  </a:lnTo>
                  <a:cubicBezTo>
                    <a:pt x="1226" y="295"/>
                    <a:pt x="74" y="4509"/>
                    <a:pt x="0" y="7084"/>
                  </a:cubicBezTo>
                  <a:cubicBezTo>
                    <a:pt x="0" y="7084"/>
                    <a:pt x="451" y="7105"/>
                    <a:pt x="1139" y="7105"/>
                  </a:cubicBezTo>
                  <a:cubicBezTo>
                    <a:pt x="2141" y="7105"/>
                    <a:pt x="3649" y="7060"/>
                    <a:pt x="5006" y="6839"/>
                  </a:cubicBezTo>
                  <a:cubicBezTo>
                    <a:pt x="5006" y="6839"/>
                    <a:pt x="4429" y="1293"/>
                    <a:pt x="447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4" name="Google Shape;854;p38"/>
            <p:cNvSpPr/>
            <p:nvPr/>
          </p:nvSpPr>
          <p:spPr>
            <a:xfrm>
              <a:off x="5372757" y="3499255"/>
              <a:ext cx="197413" cy="378725"/>
            </a:xfrm>
            <a:custGeom>
              <a:avLst/>
              <a:gdLst/>
              <a:ahLst/>
              <a:cxnLst/>
              <a:rect l="l" t="t" r="r" b="b"/>
              <a:pathLst>
                <a:path w="2771" h="5316" extrusionOk="0">
                  <a:moveTo>
                    <a:pt x="1951" y="0"/>
                  </a:moveTo>
                  <a:lnTo>
                    <a:pt x="571" y="3908"/>
                  </a:lnTo>
                  <a:cubicBezTo>
                    <a:pt x="571" y="3908"/>
                    <a:pt x="1" y="4294"/>
                    <a:pt x="81" y="4412"/>
                  </a:cubicBezTo>
                  <a:cubicBezTo>
                    <a:pt x="102" y="4442"/>
                    <a:pt x="132" y="4453"/>
                    <a:pt x="165" y="4453"/>
                  </a:cubicBezTo>
                  <a:cubicBezTo>
                    <a:pt x="257" y="4453"/>
                    <a:pt x="373" y="4368"/>
                    <a:pt x="373" y="4368"/>
                  </a:cubicBezTo>
                  <a:lnTo>
                    <a:pt x="373" y="4368"/>
                  </a:lnTo>
                  <a:cubicBezTo>
                    <a:pt x="373" y="4368"/>
                    <a:pt x="21" y="5130"/>
                    <a:pt x="185" y="5164"/>
                  </a:cubicBezTo>
                  <a:cubicBezTo>
                    <a:pt x="187" y="5165"/>
                    <a:pt x="188" y="5165"/>
                    <a:pt x="190" y="5165"/>
                  </a:cubicBezTo>
                  <a:cubicBezTo>
                    <a:pt x="286" y="5165"/>
                    <a:pt x="467" y="4581"/>
                    <a:pt x="467" y="4580"/>
                  </a:cubicBezTo>
                  <a:lnTo>
                    <a:pt x="467" y="4580"/>
                  </a:lnTo>
                  <a:cubicBezTo>
                    <a:pt x="467" y="4581"/>
                    <a:pt x="292" y="5295"/>
                    <a:pt x="417" y="5315"/>
                  </a:cubicBezTo>
                  <a:cubicBezTo>
                    <a:pt x="419" y="5315"/>
                    <a:pt x="421" y="5315"/>
                    <a:pt x="422" y="5315"/>
                  </a:cubicBezTo>
                  <a:cubicBezTo>
                    <a:pt x="541" y="5315"/>
                    <a:pt x="645" y="4613"/>
                    <a:pt x="645" y="4613"/>
                  </a:cubicBezTo>
                  <a:lnTo>
                    <a:pt x="645" y="4613"/>
                  </a:lnTo>
                  <a:cubicBezTo>
                    <a:pt x="645" y="4613"/>
                    <a:pt x="625" y="5291"/>
                    <a:pt x="719" y="5291"/>
                  </a:cubicBezTo>
                  <a:cubicBezTo>
                    <a:pt x="816" y="5288"/>
                    <a:pt x="881" y="4628"/>
                    <a:pt x="881" y="4627"/>
                  </a:cubicBezTo>
                  <a:lnTo>
                    <a:pt x="881" y="4627"/>
                  </a:lnTo>
                  <a:cubicBezTo>
                    <a:pt x="881" y="4627"/>
                    <a:pt x="847" y="5124"/>
                    <a:pt x="952" y="5124"/>
                  </a:cubicBezTo>
                  <a:cubicBezTo>
                    <a:pt x="953" y="5124"/>
                    <a:pt x="953" y="5124"/>
                    <a:pt x="954" y="5124"/>
                  </a:cubicBezTo>
                  <a:cubicBezTo>
                    <a:pt x="1058" y="5113"/>
                    <a:pt x="1126" y="4130"/>
                    <a:pt x="1126" y="4130"/>
                  </a:cubicBezTo>
                  <a:cubicBezTo>
                    <a:pt x="1716" y="2948"/>
                    <a:pt x="2770" y="434"/>
                    <a:pt x="2770" y="434"/>
                  </a:cubicBezTo>
                  <a:lnTo>
                    <a:pt x="1951" y="0"/>
                  </a:ln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5" name="Google Shape;855;p38"/>
            <p:cNvSpPr/>
            <p:nvPr/>
          </p:nvSpPr>
          <p:spPr>
            <a:xfrm>
              <a:off x="5511751" y="3306830"/>
              <a:ext cx="310261" cy="344600"/>
            </a:xfrm>
            <a:custGeom>
              <a:avLst/>
              <a:gdLst/>
              <a:ahLst/>
              <a:cxnLst/>
              <a:rect l="l" t="t" r="r" b="b"/>
              <a:pathLst>
                <a:path w="4355" h="4837" extrusionOk="0">
                  <a:moveTo>
                    <a:pt x="2596" y="1"/>
                  </a:moveTo>
                  <a:cubicBezTo>
                    <a:pt x="2355" y="1"/>
                    <a:pt x="2106" y="33"/>
                    <a:pt x="1863" y="86"/>
                  </a:cubicBezTo>
                  <a:cubicBezTo>
                    <a:pt x="689" y="348"/>
                    <a:pt x="303" y="1637"/>
                    <a:pt x="0" y="2701"/>
                  </a:cubicBezTo>
                  <a:lnTo>
                    <a:pt x="819" y="3135"/>
                  </a:lnTo>
                  <a:lnTo>
                    <a:pt x="957" y="4836"/>
                  </a:lnTo>
                  <a:lnTo>
                    <a:pt x="4207" y="4542"/>
                  </a:lnTo>
                  <a:cubicBezTo>
                    <a:pt x="4207" y="4542"/>
                    <a:pt x="4355" y="3950"/>
                    <a:pt x="4348" y="2010"/>
                  </a:cubicBezTo>
                  <a:cubicBezTo>
                    <a:pt x="4342" y="471"/>
                    <a:pt x="3522" y="1"/>
                    <a:pt x="259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6" name="Google Shape;856;p38"/>
            <p:cNvSpPr/>
            <p:nvPr/>
          </p:nvSpPr>
          <p:spPr>
            <a:xfrm>
              <a:off x="5630369" y="3306901"/>
              <a:ext cx="76586" cy="76657"/>
            </a:xfrm>
            <a:custGeom>
              <a:avLst/>
              <a:gdLst/>
              <a:ahLst/>
              <a:cxnLst/>
              <a:rect l="l" t="t" r="r" b="b"/>
              <a:pathLst>
                <a:path w="1075" h="1076" extrusionOk="0">
                  <a:moveTo>
                    <a:pt x="929" y="0"/>
                  </a:moveTo>
                  <a:cubicBezTo>
                    <a:pt x="689" y="0"/>
                    <a:pt x="441" y="32"/>
                    <a:pt x="198" y="85"/>
                  </a:cubicBezTo>
                  <a:cubicBezTo>
                    <a:pt x="131" y="102"/>
                    <a:pt x="65" y="122"/>
                    <a:pt x="0" y="142"/>
                  </a:cubicBezTo>
                  <a:lnTo>
                    <a:pt x="494" y="1076"/>
                  </a:lnTo>
                  <a:lnTo>
                    <a:pt x="1075" y="4"/>
                  </a:lnTo>
                  <a:cubicBezTo>
                    <a:pt x="1027" y="2"/>
                    <a:pt x="978" y="0"/>
                    <a:pt x="929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7" name="Google Shape;857;p38"/>
            <p:cNvSpPr/>
            <p:nvPr/>
          </p:nvSpPr>
          <p:spPr>
            <a:xfrm>
              <a:off x="5643549" y="3380138"/>
              <a:ext cx="170911" cy="239731"/>
            </a:xfrm>
            <a:custGeom>
              <a:avLst/>
              <a:gdLst/>
              <a:ahLst/>
              <a:cxnLst/>
              <a:rect l="l" t="t" r="r" b="b"/>
              <a:pathLst>
                <a:path w="2399" h="3365" extrusionOk="0">
                  <a:moveTo>
                    <a:pt x="2246" y="0"/>
                  </a:moveTo>
                  <a:lnTo>
                    <a:pt x="1169" y="910"/>
                  </a:lnTo>
                  <a:lnTo>
                    <a:pt x="0" y="3364"/>
                  </a:lnTo>
                  <a:cubicBezTo>
                    <a:pt x="27" y="3365"/>
                    <a:pt x="55" y="3365"/>
                    <a:pt x="84" y="3365"/>
                  </a:cubicBezTo>
                  <a:cubicBezTo>
                    <a:pt x="850" y="3365"/>
                    <a:pt x="2398" y="3179"/>
                    <a:pt x="2246" y="0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8" name="Google Shape;858;p38"/>
            <p:cNvSpPr/>
            <p:nvPr/>
          </p:nvSpPr>
          <p:spPr>
            <a:xfrm>
              <a:off x="5233335" y="3311746"/>
              <a:ext cx="201688" cy="263170"/>
            </a:xfrm>
            <a:custGeom>
              <a:avLst/>
              <a:gdLst/>
              <a:ahLst/>
              <a:cxnLst/>
              <a:rect l="l" t="t" r="r" b="b"/>
              <a:pathLst>
                <a:path w="2831" h="3694" extrusionOk="0">
                  <a:moveTo>
                    <a:pt x="511" y="1"/>
                  </a:moveTo>
                  <a:lnTo>
                    <a:pt x="1" y="3337"/>
                  </a:lnTo>
                  <a:lnTo>
                    <a:pt x="2320" y="3693"/>
                  </a:lnTo>
                  <a:lnTo>
                    <a:pt x="2830" y="359"/>
                  </a:lnTo>
                  <a:lnTo>
                    <a:pt x="51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9" name="Google Shape;859;p38"/>
            <p:cNvSpPr/>
            <p:nvPr/>
          </p:nvSpPr>
          <p:spPr>
            <a:xfrm>
              <a:off x="5417497" y="3430863"/>
              <a:ext cx="24935" cy="28283"/>
            </a:xfrm>
            <a:custGeom>
              <a:avLst/>
              <a:gdLst/>
              <a:ahLst/>
              <a:cxnLst/>
              <a:rect l="l" t="t" r="r" b="b"/>
              <a:pathLst>
                <a:path w="350" h="397" extrusionOk="0">
                  <a:moveTo>
                    <a:pt x="44" y="1"/>
                  </a:moveTo>
                  <a:lnTo>
                    <a:pt x="0" y="286"/>
                  </a:lnTo>
                  <a:lnTo>
                    <a:pt x="349" y="396"/>
                  </a:lnTo>
                  <a:cubicBezTo>
                    <a:pt x="333" y="225"/>
                    <a:pt x="44" y="1"/>
                    <a:pt x="44" y="1"/>
                  </a:cubicBezTo>
                  <a:close/>
                </a:path>
              </a:pathLst>
            </a:custGeom>
            <a:solidFill>
              <a:srgbClr val="FFADB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0" name="Google Shape;860;p38"/>
            <p:cNvSpPr/>
            <p:nvPr/>
          </p:nvSpPr>
          <p:spPr>
            <a:xfrm>
              <a:off x="5368268" y="3432857"/>
              <a:ext cx="385351" cy="187012"/>
            </a:xfrm>
            <a:custGeom>
              <a:avLst/>
              <a:gdLst/>
              <a:ahLst/>
              <a:cxnLst/>
              <a:rect l="l" t="t" r="r" b="b"/>
              <a:pathLst>
                <a:path w="5409" h="2625" extrusionOk="0">
                  <a:moveTo>
                    <a:pt x="113" y="0"/>
                  </a:moveTo>
                  <a:cubicBezTo>
                    <a:pt x="63" y="0"/>
                    <a:pt x="30" y="12"/>
                    <a:pt x="27" y="43"/>
                  </a:cubicBezTo>
                  <a:cubicBezTo>
                    <a:pt x="20" y="114"/>
                    <a:pt x="168" y="190"/>
                    <a:pt x="326" y="251"/>
                  </a:cubicBezTo>
                  <a:cubicBezTo>
                    <a:pt x="246" y="230"/>
                    <a:pt x="170" y="216"/>
                    <a:pt x="115" y="216"/>
                  </a:cubicBezTo>
                  <a:cubicBezTo>
                    <a:pt x="63" y="216"/>
                    <a:pt x="28" y="229"/>
                    <a:pt x="27" y="261"/>
                  </a:cubicBezTo>
                  <a:cubicBezTo>
                    <a:pt x="23" y="338"/>
                    <a:pt x="202" y="422"/>
                    <a:pt x="372" y="486"/>
                  </a:cubicBezTo>
                  <a:cubicBezTo>
                    <a:pt x="263" y="456"/>
                    <a:pt x="150" y="430"/>
                    <a:pt x="81" y="430"/>
                  </a:cubicBezTo>
                  <a:cubicBezTo>
                    <a:pt x="41" y="430"/>
                    <a:pt x="16" y="439"/>
                    <a:pt x="13" y="459"/>
                  </a:cubicBezTo>
                  <a:cubicBezTo>
                    <a:pt x="0" y="560"/>
                    <a:pt x="584" y="765"/>
                    <a:pt x="662" y="791"/>
                  </a:cubicBezTo>
                  <a:cubicBezTo>
                    <a:pt x="610" y="776"/>
                    <a:pt x="337" y="684"/>
                    <a:pt x="205" y="684"/>
                  </a:cubicBezTo>
                  <a:cubicBezTo>
                    <a:pt x="165" y="684"/>
                    <a:pt x="138" y="692"/>
                    <a:pt x="134" y="714"/>
                  </a:cubicBezTo>
                  <a:cubicBezTo>
                    <a:pt x="118" y="811"/>
                    <a:pt x="769" y="1016"/>
                    <a:pt x="769" y="1016"/>
                  </a:cubicBezTo>
                  <a:cubicBezTo>
                    <a:pt x="769" y="1016"/>
                    <a:pt x="3143" y="2624"/>
                    <a:pt x="3802" y="2624"/>
                  </a:cubicBezTo>
                  <a:cubicBezTo>
                    <a:pt x="3806" y="2624"/>
                    <a:pt x="3810" y="2624"/>
                    <a:pt x="3814" y="2624"/>
                  </a:cubicBezTo>
                  <a:cubicBezTo>
                    <a:pt x="4455" y="2607"/>
                    <a:pt x="4928" y="2108"/>
                    <a:pt x="5365" y="1403"/>
                  </a:cubicBezTo>
                  <a:cubicBezTo>
                    <a:pt x="5382" y="1383"/>
                    <a:pt x="5395" y="1359"/>
                    <a:pt x="5408" y="1332"/>
                  </a:cubicBezTo>
                  <a:lnTo>
                    <a:pt x="5143" y="412"/>
                  </a:lnTo>
                  <a:lnTo>
                    <a:pt x="4337" y="653"/>
                  </a:lnTo>
                  <a:cubicBezTo>
                    <a:pt x="4227" y="855"/>
                    <a:pt x="4122" y="1040"/>
                    <a:pt x="4035" y="1184"/>
                  </a:cubicBezTo>
                  <a:cubicBezTo>
                    <a:pt x="3949" y="1327"/>
                    <a:pt x="3803" y="1446"/>
                    <a:pt x="3649" y="1446"/>
                  </a:cubicBezTo>
                  <a:cubicBezTo>
                    <a:pt x="3611" y="1446"/>
                    <a:pt x="3573" y="1439"/>
                    <a:pt x="3535" y="1423"/>
                  </a:cubicBezTo>
                  <a:lnTo>
                    <a:pt x="1040" y="368"/>
                  </a:lnTo>
                  <a:lnTo>
                    <a:pt x="758" y="181"/>
                  </a:lnTo>
                  <a:cubicBezTo>
                    <a:pt x="758" y="181"/>
                    <a:pt x="307" y="0"/>
                    <a:pt x="113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1" name="Google Shape;861;p38"/>
            <p:cNvSpPr/>
            <p:nvPr/>
          </p:nvSpPr>
          <p:spPr>
            <a:xfrm>
              <a:off x="5677247" y="3339887"/>
              <a:ext cx="137569" cy="187866"/>
            </a:xfrm>
            <a:custGeom>
              <a:avLst/>
              <a:gdLst/>
              <a:ahLst/>
              <a:cxnLst/>
              <a:rect l="l" t="t" r="r" b="b"/>
              <a:pathLst>
                <a:path w="1931" h="2637" extrusionOk="0">
                  <a:moveTo>
                    <a:pt x="1343" y="0"/>
                  </a:moveTo>
                  <a:cubicBezTo>
                    <a:pt x="1131" y="0"/>
                    <a:pt x="950" y="209"/>
                    <a:pt x="840" y="381"/>
                  </a:cubicBezTo>
                  <a:cubicBezTo>
                    <a:pt x="739" y="536"/>
                    <a:pt x="343" y="1324"/>
                    <a:pt x="0" y="1958"/>
                  </a:cubicBezTo>
                  <a:cubicBezTo>
                    <a:pt x="248" y="2144"/>
                    <a:pt x="631" y="2406"/>
                    <a:pt x="1071" y="2637"/>
                  </a:cubicBezTo>
                  <a:cubicBezTo>
                    <a:pt x="1497" y="1912"/>
                    <a:pt x="1931" y="519"/>
                    <a:pt x="1719" y="237"/>
                  </a:cubicBezTo>
                  <a:cubicBezTo>
                    <a:pt x="1589" y="65"/>
                    <a:pt x="1462" y="0"/>
                    <a:pt x="134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2" name="Google Shape;862;p38"/>
            <p:cNvSpPr/>
            <p:nvPr/>
          </p:nvSpPr>
          <p:spPr>
            <a:xfrm>
              <a:off x="5586983" y="3138841"/>
              <a:ext cx="135574" cy="195703"/>
            </a:xfrm>
            <a:custGeom>
              <a:avLst/>
              <a:gdLst/>
              <a:ahLst/>
              <a:cxnLst/>
              <a:rect l="l" t="t" r="r" b="b"/>
              <a:pathLst>
                <a:path w="1903" h="2747" extrusionOk="0">
                  <a:moveTo>
                    <a:pt x="688" y="0"/>
                  </a:moveTo>
                  <a:cubicBezTo>
                    <a:pt x="474" y="0"/>
                    <a:pt x="296" y="145"/>
                    <a:pt x="223" y="558"/>
                  </a:cubicBezTo>
                  <a:cubicBezTo>
                    <a:pt x="1" y="1829"/>
                    <a:pt x="690" y="1880"/>
                    <a:pt x="803" y="1880"/>
                  </a:cubicBezTo>
                  <a:cubicBezTo>
                    <a:pt x="812" y="1880"/>
                    <a:pt x="818" y="1880"/>
                    <a:pt x="818" y="1880"/>
                  </a:cubicBezTo>
                  <a:lnTo>
                    <a:pt x="818" y="1880"/>
                  </a:lnTo>
                  <a:lnTo>
                    <a:pt x="810" y="2746"/>
                  </a:lnTo>
                  <a:lnTo>
                    <a:pt x="1399" y="2743"/>
                  </a:lnTo>
                  <a:lnTo>
                    <a:pt x="1425" y="1860"/>
                  </a:lnTo>
                  <a:lnTo>
                    <a:pt x="1902" y="809"/>
                  </a:lnTo>
                  <a:cubicBezTo>
                    <a:pt x="1902" y="809"/>
                    <a:pt x="1194" y="0"/>
                    <a:pt x="688" y="0"/>
                  </a:cubicBezTo>
                  <a:close/>
                </a:path>
              </a:pathLst>
            </a:custGeom>
            <a:solidFill>
              <a:srgbClr val="A9726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3" name="Google Shape;863;p38"/>
            <p:cNvSpPr/>
            <p:nvPr/>
          </p:nvSpPr>
          <p:spPr>
            <a:xfrm>
              <a:off x="5580428" y="3108421"/>
              <a:ext cx="243507" cy="243008"/>
            </a:xfrm>
            <a:custGeom>
              <a:avLst/>
              <a:gdLst/>
              <a:ahLst/>
              <a:cxnLst/>
              <a:rect l="l" t="t" r="r" b="b"/>
              <a:pathLst>
                <a:path w="3418" h="3411" extrusionOk="0">
                  <a:moveTo>
                    <a:pt x="912" y="0"/>
                  </a:moveTo>
                  <a:cubicBezTo>
                    <a:pt x="745" y="0"/>
                    <a:pt x="579" y="41"/>
                    <a:pt x="436" y="139"/>
                  </a:cubicBezTo>
                  <a:cubicBezTo>
                    <a:pt x="3" y="434"/>
                    <a:pt x="0" y="941"/>
                    <a:pt x="289" y="1143"/>
                  </a:cubicBezTo>
                  <a:cubicBezTo>
                    <a:pt x="318" y="1163"/>
                    <a:pt x="352" y="1171"/>
                    <a:pt x="389" y="1171"/>
                  </a:cubicBezTo>
                  <a:cubicBezTo>
                    <a:pt x="566" y="1171"/>
                    <a:pt x="821" y="986"/>
                    <a:pt x="994" y="986"/>
                  </a:cubicBezTo>
                  <a:cubicBezTo>
                    <a:pt x="1026" y="986"/>
                    <a:pt x="1055" y="993"/>
                    <a:pt x="1081" y="1008"/>
                  </a:cubicBezTo>
                  <a:cubicBezTo>
                    <a:pt x="1276" y="1122"/>
                    <a:pt x="1151" y="1380"/>
                    <a:pt x="1262" y="1408"/>
                  </a:cubicBezTo>
                  <a:cubicBezTo>
                    <a:pt x="1269" y="1409"/>
                    <a:pt x="1275" y="1410"/>
                    <a:pt x="1282" y="1410"/>
                  </a:cubicBezTo>
                  <a:cubicBezTo>
                    <a:pt x="1380" y="1410"/>
                    <a:pt x="1452" y="1225"/>
                    <a:pt x="1577" y="1225"/>
                  </a:cubicBezTo>
                  <a:cubicBezTo>
                    <a:pt x="1584" y="1225"/>
                    <a:pt x="1591" y="1225"/>
                    <a:pt x="1598" y="1226"/>
                  </a:cubicBezTo>
                  <a:cubicBezTo>
                    <a:pt x="1745" y="1253"/>
                    <a:pt x="1782" y="1495"/>
                    <a:pt x="1531" y="1626"/>
                  </a:cubicBezTo>
                  <a:cubicBezTo>
                    <a:pt x="1531" y="1626"/>
                    <a:pt x="1037" y="2347"/>
                    <a:pt x="1494" y="3026"/>
                  </a:cubicBezTo>
                  <a:cubicBezTo>
                    <a:pt x="1678" y="3298"/>
                    <a:pt x="1973" y="3411"/>
                    <a:pt x="2271" y="3411"/>
                  </a:cubicBezTo>
                  <a:cubicBezTo>
                    <a:pt x="2713" y="3411"/>
                    <a:pt x="3160" y="3162"/>
                    <a:pt x="3256" y="2810"/>
                  </a:cubicBezTo>
                  <a:cubicBezTo>
                    <a:pt x="3417" y="2223"/>
                    <a:pt x="3189" y="1549"/>
                    <a:pt x="2692" y="1284"/>
                  </a:cubicBezTo>
                  <a:cubicBezTo>
                    <a:pt x="2199" y="1018"/>
                    <a:pt x="1970" y="927"/>
                    <a:pt x="1836" y="508"/>
                  </a:cubicBezTo>
                  <a:cubicBezTo>
                    <a:pt x="1757" y="256"/>
                    <a:pt x="1331" y="0"/>
                    <a:pt x="9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4" name="Google Shape;864;p38"/>
            <p:cNvSpPr/>
            <p:nvPr/>
          </p:nvSpPr>
          <p:spPr>
            <a:xfrm>
              <a:off x="5630369" y="3226540"/>
              <a:ext cx="36690" cy="35550"/>
            </a:xfrm>
            <a:custGeom>
              <a:avLst/>
              <a:gdLst/>
              <a:ahLst/>
              <a:cxnLst/>
              <a:rect l="l" t="t" r="r" b="b"/>
              <a:pathLst>
                <a:path w="515" h="499" extrusionOk="0">
                  <a:moveTo>
                    <a:pt x="259" y="0"/>
                  </a:moveTo>
                  <a:cubicBezTo>
                    <a:pt x="253" y="0"/>
                    <a:pt x="248" y="1"/>
                    <a:pt x="242" y="1"/>
                  </a:cubicBezTo>
                  <a:cubicBezTo>
                    <a:pt x="105" y="8"/>
                    <a:pt x="0" y="125"/>
                    <a:pt x="7" y="263"/>
                  </a:cubicBezTo>
                  <a:cubicBezTo>
                    <a:pt x="17" y="397"/>
                    <a:pt x="128" y="498"/>
                    <a:pt x="257" y="498"/>
                  </a:cubicBezTo>
                  <a:cubicBezTo>
                    <a:pt x="261" y="498"/>
                    <a:pt x="265" y="498"/>
                    <a:pt x="269" y="498"/>
                  </a:cubicBezTo>
                  <a:cubicBezTo>
                    <a:pt x="407" y="492"/>
                    <a:pt x="514" y="374"/>
                    <a:pt x="504" y="236"/>
                  </a:cubicBezTo>
                  <a:cubicBezTo>
                    <a:pt x="497" y="104"/>
                    <a:pt x="389" y="0"/>
                    <a:pt x="259" y="0"/>
                  </a:cubicBez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73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5" name="Google Shape;865;p38"/>
            <p:cNvSpPr/>
            <p:nvPr/>
          </p:nvSpPr>
          <p:spPr>
            <a:xfrm>
              <a:off x="5644974" y="3270354"/>
              <a:ext cx="21586" cy="19449"/>
            </a:xfrm>
            <a:custGeom>
              <a:avLst/>
              <a:gdLst/>
              <a:ahLst/>
              <a:cxnLst/>
              <a:rect l="l" t="t" r="r" b="b"/>
              <a:pathLst>
                <a:path w="303" h="273" extrusionOk="0">
                  <a:moveTo>
                    <a:pt x="303" y="1"/>
                  </a:moveTo>
                  <a:lnTo>
                    <a:pt x="303" y="1"/>
                  </a:lnTo>
                  <a:cubicBezTo>
                    <a:pt x="175" y="31"/>
                    <a:pt x="4" y="34"/>
                    <a:pt x="4" y="34"/>
                  </a:cubicBezTo>
                  <a:lnTo>
                    <a:pt x="1" y="269"/>
                  </a:lnTo>
                  <a:lnTo>
                    <a:pt x="4" y="272"/>
                  </a:lnTo>
                  <a:cubicBezTo>
                    <a:pt x="208" y="243"/>
                    <a:pt x="303" y="1"/>
                    <a:pt x="303" y="1"/>
                  </a:cubicBezTo>
                  <a:close/>
                </a:path>
              </a:pathLst>
            </a:custGeom>
            <a:gradFill>
              <a:gsLst>
                <a:gs pos="0">
                  <a:srgbClr val="3A305F">
                    <a:alpha val="46666"/>
                  </a:srgbClr>
                </a:gs>
                <a:gs pos="80000">
                  <a:srgbClr val="FFF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7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6" name="Google Shape;866;p38"/>
            <p:cNvSpPr/>
            <p:nvPr/>
          </p:nvSpPr>
          <p:spPr>
            <a:xfrm>
              <a:off x="6147144" y="3552214"/>
              <a:ext cx="590600" cy="272788"/>
            </a:xfrm>
            <a:custGeom>
              <a:avLst/>
              <a:gdLst/>
              <a:ahLst/>
              <a:cxnLst/>
              <a:rect l="l" t="t" r="r" b="b"/>
              <a:pathLst>
                <a:path w="8290" h="3829" extrusionOk="0">
                  <a:moveTo>
                    <a:pt x="8199" y="92"/>
                  </a:moveTo>
                  <a:lnTo>
                    <a:pt x="8199" y="3738"/>
                  </a:lnTo>
                  <a:lnTo>
                    <a:pt x="92" y="3738"/>
                  </a:lnTo>
                  <a:lnTo>
                    <a:pt x="92" y="92"/>
                  </a:lnTo>
                  <a:close/>
                  <a:moveTo>
                    <a:pt x="1" y="1"/>
                  </a:moveTo>
                  <a:lnTo>
                    <a:pt x="1" y="3828"/>
                  </a:lnTo>
                  <a:lnTo>
                    <a:pt x="8290" y="3828"/>
                  </a:lnTo>
                  <a:lnTo>
                    <a:pt x="829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7" name="Google Shape;867;p38"/>
            <p:cNvSpPr/>
            <p:nvPr/>
          </p:nvSpPr>
          <p:spPr>
            <a:xfrm>
              <a:off x="6215323" y="3606571"/>
              <a:ext cx="184233" cy="24009"/>
            </a:xfrm>
            <a:custGeom>
              <a:avLst/>
              <a:gdLst/>
              <a:ahLst/>
              <a:cxnLst/>
              <a:rect l="l" t="t" r="r" b="b"/>
              <a:pathLst>
                <a:path w="2586" h="337" extrusionOk="0">
                  <a:moveTo>
                    <a:pt x="1" y="0"/>
                  </a:moveTo>
                  <a:lnTo>
                    <a:pt x="1" y="336"/>
                  </a:lnTo>
                  <a:lnTo>
                    <a:pt x="2585" y="336"/>
                  </a:lnTo>
                  <a:lnTo>
                    <a:pt x="258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8" name="Google Shape;868;p38"/>
            <p:cNvSpPr/>
            <p:nvPr/>
          </p:nvSpPr>
          <p:spPr>
            <a:xfrm>
              <a:off x="6212259" y="3670404"/>
              <a:ext cx="466638" cy="6554"/>
            </a:xfrm>
            <a:custGeom>
              <a:avLst/>
              <a:gdLst/>
              <a:ahLst/>
              <a:cxnLst/>
              <a:rect l="l" t="t" r="r" b="b"/>
              <a:pathLst>
                <a:path w="6550" h="92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06" y="91"/>
                  </a:lnTo>
                  <a:cubicBezTo>
                    <a:pt x="6533" y="91"/>
                    <a:pt x="6550" y="71"/>
                    <a:pt x="6550" y="44"/>
                  </a:cubicBezTo>
                  <a:cubicBezTo>
                    <a:pt x="6550" y="21"/>
                    <a:pt x="6533" y="1"/>
                    <a:pt x="65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9" name="Google Shape;869;p38"/>
            <p:cNvSpPr/>
            <p:nvPr/>
          </p:nvSpPr>
          <p:spPr>
            <a:xfrm>
              <a:off x="6212259" y="3713221"/>
              <a:ext cx="466638" cy="6554"/>
            </a:xfrm>
            <a:custGeom>
              <a:avLst/>
              <a:gdLst/>
              <a:ahLst/>
              <a:cxnLst/>
              <a:rect l="l" t="t" r="r" b="b"/>
              <a:pathLst>
                <a:path w="6550" h="92" extrusionOk="0">
                  <a:moveTo>
                    <a:pt x="44" y="0"/>
                  </a:moveTo>
                  <a:cubicBezTo>
                    <a:pt x="20" y="0"/>
                    <a:pt x="0" y="20"/>
                    <a:pt x="0" y="48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06" y="91"/>
                  </a:lnTo>
                  <a:cubicBezTo>
                    <a:pt x="6533" y="91"/>
                    <a:pt x="6550" y="71"/>
                    <a:pt x="6550" y="48"/>
                  </a:cubicBezTo>
                  <a:cubicBezTo>
                    <a:pt x="6550" y="20"/>
                    <a:pt x="6533" y="0"/>
                    <a:pt x="65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0" name="Google Shape;870;p38"/>
            <p:cNvSpPr/>
            <p:nvPr/>
          </p:nvSpPr>
          <p:spPr>
            <a:xfrm>
              <a:off x="6212259" y="3756251"/>
              <a:ext cx="246855" cy="6341"/>
            </a:xfrm>
            <a:custGeom>
              <a:avLst/>
              <a:gdLst/>
              <a:ahLst/>
              <a:cxnLst/>
              <a:rect l="l" t="t" r="r" b="b"/>
              <a:pathLst>
                <a:path w="3465" h="89" extrusionOk="0">
                  <a:moveTo>
                    <a:pt x="44" y="1"/>
                  </a:moveTo>
                  <a:cubicBezTo>
                    <a:pt x="20" y="1"/>
                    <a:pt x="0" y="21"/>
                    <a:pt x="0" y="45"/>
                  </a:cubicBezTo>
                  <a:cubicBezTo>
                    <a:pt x="0" y="68"/>
                    <a:pt x="20" y="88"/>
                    <a:pt x="44" y="88"/>
                  </a:cubicBezTo>
                  <a:lnTo>
                    <a:pt x="3421" y="88"/>
                  </a:lnTo>
                  <a:cubicBezTo>
                    <a:pt x="3445" y="88"/>
                    <a:pt x="3465" y="68"/>
                    <a:pt x="3465" y="45"/>
                  </a:cubicBezTo>
                  <a:cubicBezTo>
                    <a:pt x="3465" y="21"/>
                    <a:pt x="3445" y="1"/>
                    <a:pt x="34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1" name="Google Shape;871;p38"/>
            <p:cNvSpPr/>
            <p:nvPr/>
          </p:nvSpPr>
          <p:spPr>
            <a:xfrm>
              <a:off x="4398160" y="3305762"/>
              <a:ext cx="584117" cy="266304"/>
            </a:xfrm>
            <a:custGeom>
              <a:avLst/>
              <a:gdLst/>
              <a:ahLst/>
              <a:cxnLst/>
              <a:rect l="l" t="t" r="r" b="b"/>
              <a:pathLst>
                <a:path w="8199" h="3738" extrusionOk="0">
                  <a:moveTo>
                    <a:pt x="0" y="0"/>
                  </a:moveTo>
                  <a:lnTo>
                    <a:pt x="0" y="3737"/>
                  </a:lnTo>
                  <a:lnTo>
                    <a:pt x="8199" y="3737"/>
                  </a:lnTo>
                  <a:lnTo>
                    <a:pt x="8199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2" name="Google Shape;872;p38"/>
            <p:cNvSpPr/>
            <p:nvPr/>
          </p:nvSpPr>
          <p:spPr>
            <a:xfrm>
              <a:off x="4395025" y="3302627"/>
              <a:ext cx="590387" cy="272503"/>
            </a:xfrm>
            <a:custGeom>
              <a:avLst/>
              <a:gdLst/>
              <a:ahLst/>
              <a:cxnLst/>
              <a:rect l="l" t="t" r="r" b="b"/>
              <a:pathLst>
                <a:path w="8287" h="3825" extrusionOk="0">
                  <a:moveTo>
                    <a:pt x="8195" y="88"/>
                  </a:moveTo>
                  <a:lnTo>
                    <a:pt x="8195" y="3734"/>
                  </a:lnTo>
                  <a:lnTo>
                    <a:pt x="88" y="3734"/>
                  </a:lnTo>
                  <a:lnTo>
                    <a:pt x="88" y="88"/>
                  </a:lnTo>
                  <a:close/>
                  <a:moveTo>
                    <a:pt x="1" y="1"/>
                  </a:moveTo>
                  <a:lnTo>
                    <a:pt x="1" y="3825"/>
                  </a:lnTo>
                  <a:lnTo>
                    <a:pt x="8286" y="3825"/>
                  </a:lnTo>
                  <a:lnTo>
                    <a:pt x="828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3" name="Google Shape;873;p38"/>
            <p:cNvSpPr/>
            <p:nvPr/>
          </p:nvSpPr>
          <p:spPr>
            <a:xfrm>
              <a:off x="4122381" y="3302627"/>
              <a:ext cx="272716" cy="272503"/>
            </a:xfrm>
            <a:custGeom>
              <a:avLst/>
              <a:gdLst/>
              <a:ahLst/>
              <a:cxnLst/>
              <a:rect l="l" t="t" r="r" b="b"/>
              <a:pathLst>
                <a:path w="3828" h="3825" extrusionOk="0">
                  <a:moveTo>
                    <a:pt x="1" y="1"/>
                  </a:moveTo>
                  <a:lnTo>
                    <a:pt x="1" y="3825"/>
                  </a:lnTo>
                  <a:lnTo>
                    <a:pt x="3828" y="3825"/>
                  </a:lnTo>
                  <a:lnTo>
                    <a:pt x="382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4" name="Google Shape;874;p38"/>
            <p:cNvSpPr/>
            <p:nvPr/>
          </p:nvSpPr>
          <p:spPr>
            <a:xfrm>
              <a:off x="4462991" y="3356700"/>
              <a:ext cx="184162" cy="24222"/>
            </a:xfrm>
            <a:custGeom>
              <a:avLst/>
              <a:gdLst/>
              <a:ahLst/>
              <a:cxnLst/>
              <a:rect l="l" t="t" r="r" b="b"/>
              <a:pathLst>
                <a:path w="2585" h="340" extrusionOk="0">
                  <a:moveTo>
                    <a:pt x="0" y="1"/>
                  </a:moveTo>
                  <a:lnTo>
                    <a:pt x="0" y="340"/>
                  </a:lnTo>
                  <a:lnTo>
                    <a:pt x="2585" y="340"/>
                  </a:lnTo>
                  <a:lnTo>
                    <a:pt x="258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5" name="Google Shape;875;p38"/>
            <p:cNvSpPr/>
            <p:nvPr/>
          </p:nvSpPr>
          <p:spPr>
            <a:xfrm>
              <a:off x="4462991" y="3423952"/>
              <a:ext cx="460654" cy="71"/>
            </a:xfrm>
            <a:custGeom>
              <a:avLst/>
              <a:gdLst/>
              <a:ahLst/>
              <a:cxnLst/>
              <a:rect l="l" t="t" r="r" b="b"/>
              <a:pathLst>
                <a:path w="6466" h="1" extrusionOk="0">
                  <a:moveTo>
                    <a:pt x="0" y="0"/>
                  </a:moveTo>
                  <a:lnTo>
                    <a:pt x="64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6" name="Google Shape;876;p38"/>
            <p:cNvSpPr/>
            <p:nvPr/>
          </p:nvSpPr>
          <p:spPr>
            <a:xfrm>
              <a:off x="4459856" y="3420533"/>
              <a:ext cx="466923" cy="6554"/>
            </a:xfrm>
            <a:custGeom>
              <a:avLst/>
              <a:gdLst/>
              <a:ahLst/>
              <a:cxnLst/>
              <a:rect l="l" t="t" r="r" b="b"/>
              <a:pathLst>
                <a:path w="6554" h="92" extrusionOk="0">
                  <a:moveTo>
                    <a:pt x="44" y="1"/>
                  </a:moveTo>
                  <a:cubicBezTo>
                    <a:pt x="21" y="1"/>
                    <a:pt x="1" y="21"/>
                    <a:pt x="1" y="48"/>
                  </a:cubicBezTo>
                  <a:cubicBezTo>
                    <a:pt x="1" y="72"/>
                    <a:pt x="21" y="92"/>
                    <a:pt x="44" y="92"/>
                  </a:cubicBezTo>
                  <a:lnTo>
                    <a:pt x="6510" y="92"/>
                  </a:lnTo>
                  <a:cubicBezTo>
                    <a:pt x="6533" y="92"/>
                    <a:pt x="6553" y="72"/>
                    <a:pt x="6553" y="48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7" name="Google Shape;877;p38"/>
            <p:cNvSpPr/>
            <p:nvPr/>
          </p:nvSpPr>
          <p:spPr>
            <a:xfrm>
              <a:off x="4462991" y="3466769"/>
              <a:ext cx="460654" cy="71"/>
            </a:xfrm>
            <a:custGeom>
              <a:avLst/>
              <a:gdLst/>
              <a:ahLst/>
              <a:cxnLst/>
              <a:rect l="l" t="t" r="r" b="b"/>
              <a:pathLst>
                <a:path w="6466" h="1" extrusionOk="0">
                  <a:moveTo>
                    <a:pt x="0" y="0"/>
                  </a:moveTo>
                  <a:lnTo>
                    <a:pt x="64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8" name="Google Shape;878;p38"/>
            <p:cNvSpPr/>
            <p:nvPr/>
          </p:nvSpPr>
          <p:spPr>
            <a:xfrm>
              <a:off x="4459856" y="3463563"/>
              <a:ext cx="466923" cy="6341"/>
            </a:xfrm>
            <a:custGeom>
              <a:avLst/>
              <a:gdLst/>
              <a:ahLst/>
              <a:cxnLst/>
              <a:rect l="l" t="t" r="r" b="b"/>
              <a:pathLst>
                <a:path w="6554" h="89" extrusionOk="0">
                  <a:moveTo>
                    <a:pt x="44" y="1"/>
                  </a:moveTo>
                  <a:cubicBezTo>
                    <a:pt x="21" y="1"/>
                    <a:pt x="1" y="21"/>
                    <a:pt x="1" y="45"/>
                  </a:cubicBezTo>
                  <a:cubicBezTo>
                    <a:pt x="1" y="69"/>
                    <a:pt x="21" y="89"/>
                    <a:pt x="44" y="89"/>
                  </a:cubicBezTo>
                  <a:lnTo>
                    <a:pt x="6510" y="89"/>
                  </a:lnTo>
                  <a:cubicBezTo>
                    <a:pt x="6533" y="89"/>
                    <a:pt x="6553" y="69"/>
                    <a:pt x="6553" y="45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79" name="Google Shape;879;p38"/>
            <p:cNvSpPr/>
            <p:nvPr/>
          </p:nvSpPr>
          <p:spPr>
            <a:xfrm>
              <a:off x="4462991" y="3509514"/>
              <a:ext cx="364334" cy="71"/>
            </a:xfrm>
            <a:custGeom>
              <a:avLst/>
              <a:gdLst/>
              <a:ahLst/>
              <a:cxnLst/>
              <a:rect l="l" t="t" r="r" b="b"/>
              <a:pathLst>
                <a:path w="5114" h="1" extrusionOk="0">
                  <a:moveTo>
                    <a:pt x="0" y="1"/>
                  </a:moveTo>
                  <a:lnTo>
                    <a:pt x="511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0" name="Google Shape;880;p38"/>
            <p:cNvSpPr/>
            <p:nvPr/>
          </p:nvSpPr>
          <p:spPr>
            <a:xfrm>
              <a:off x="4459856" y="3506379"/>
              <a:ext cx="370532" cy="6626"/>
            </a:xfrm>
            <a:custGeom>
              <a:avLst/>
              <a:gdLst/>
              <a:ahLst/>
              <a:cxnLst/>
              <a:rect l="l" t="t" r="r" b="b"/>
              <a:pathLst>
                <a:path w="5201" h="93" extrusionOk="0">
                  <a:moveTo>
                    <a:pt x="44" y="1"/>
                  </a:moveTo>
                  <a:cubicBezTo>
                    <a:pt x="21" y="1"/>
                    <a:pt x="1" y="21"/>
                    <a:pt x="1" y="45"/>
                  </a:cubicBezTo>
                  <a:cubicBezTo>
                    <a:pt x="1" y="72"/>
                    <a:pt x="21" y="92"/>
                    <a:pt x="44" y="92"/>
                  </a:cubicBezTo>
                  <a:lnTo>
                    <a:pt x="5157" y="92"/>
                  </a:lnTo>
                  <a:cubicBezTo>
                    <a:pt x="5181" y="92"/>
                    <a:pt x="5201" y="72"/>
                    <a:pt x="5201" y="45"/>
                  </a:cubicBezTo>
                  <a:cubicBezTo>
                    <a:pt x="5201" y="21"/>
                    <a:pt x="5181" y="1"/>
                    <a:pt x="51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dk1"/>
                </a:solidFill>
              </a:endParaRPr>
            </a:p>
          </p:txBody>
        </p:sp>
        <p:sp>
          <p:nvSpPr>
            <p:cNvPr id="881" name="Google Shape;881;p38"/>
            <p:cNvSpPr/>
            <p:nvPr/>
          </p:nvSpPr>
          <p:spPr>
            <a:xfrm>
              <a:off x="4166907" y="3420319"/>
              <a:ext cx="58561" cy="38328"/>
            </a:xfrm>
            <a:custGeom>
              <a:avLst/>
              <a:gdLst/>
              <a:ahLst/>
              <a:cxnLst/>
              <a:rect l="l" t="t" r="r" b="b"/>
              <a:pathLst>
                <a:path w="822" h="538" extrusionOk="0">
                  <a:moveTo>
                    <a:pt x="0" y="0"/>
                  </a:moveTo>
                  <a:lnTo>
                    <a:pt x="151" y="538"/>
                  </a:lnTo>
                  <a:lnTo>
                    <a:pt x="309" y="538"/>
                  </a:lnTo>
                  <a:lnTo>
                    <a:pt x="406" y="115"/>
                  </a:lnTo>
                  <a:lnTo>
                    <a:pt x="409" y="115"/>
                  </a:lnTo>
                  <a:lnTo>
                    <a:pt x="467" y="350"/>
                  </a:lnTo>
                  <a:lnTo>
                    <a:pt x="507" y="538"/>
                  </a:lnTo>
                  <a:lnTo>
                    <a:pt x="668" y="538"/>
                  </a:lnTo>
                  <a:lnTo>
                    <a:pt x="822" y="0"/>
                  </a:lnTo>
                  <a:lnTo>
                    <a:pt x="678" y="0"/>
                  </a:lnTo>
                  <a:lnTo>
                    <a:pt x="614" y="239"/>
                  </a:lnTo>
                  <a:cubicBezTo>
                    <a:pt x="611" y="253"/>
                    <a:pt x="608" y="282"/>
                    <a:pt x="597" y="323"/>
                  </a:cubicBezTo>
                  <a:cubicBezTo>
                    <a:pt x="591" y="363"/>
                    <a:pt x="587" y="394"/>
                    <a:pt x="584" y="417"/>
                  </a:cubicBezTo>
                  <a:lnTo>
                    <a:pt x="580" y="417"/>
                  </a:lnTo>
                  <a:cubicBezTo>
                    <a:pt x="580" y="406"/>
                    <a:pt x="577" y="397"/>
                    <a:pt x="577" y="380"/>
                  </a:cubicBezTo>
                  <a:cubicBezTo>
                    <a:pt x="574" y="366"/>
                    <a:pt x="574" y="350"/>
                    <a:pt x="571" y="336"/>
                  </a:cubicBezTo>
                  <a:cubicBezTo>
                    <a:pt x="567" y="319"/>
                    <a:pt x="564" y="306"/>
                    <a:pt x="560" y="290"/>
                  </a:cubicBezTo>
                  <a:cubicBezTo>
                    <a:pt x="560" y="276"/>
                    <a:pt x="557" y="265"/>
                    <a:pt x="557" y="259"/>
                  </a:cubicBezTo>
                  <a:lnTo>
                    <a:pt x="493" y="0"/>
                  </a:lnTo>
                  <a:lnTo>
                    <a:pt x="332" y="0"/>
                  </a:lnTo>
                  <a:lnTo>
                    <a:pt x="265" y="259"/>
                  </a:lnTo>
                  <a:lnTo>
                    <a:pt x="258" y="299"/>
                  </a:lnTo>
                  <a:cubicBezTo>
                    <a:pt x="248" y="353"/>
                    <a:pt x="242" y="394"/>
                    <a:pt x="242" y="417"/>
                  </a:cubicBezTo>
                  <a:lnTo>
                    <a:pt x="238" y="417"/>
                  </a:lnTo>
                  <a:cubicBezTo>
                    <a:pt x="228" y="340"/>
                    <a:pt x="218" y="282"/>
                    <a:pt x="208" y="23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2" name="Google Shape;882;p38"/>
            <p:cNvSpPr/>
            <p:nvPr/>
          </p:nvSpPr>
          <p:spPr>
            <a:xfrm>
              <a:off x="4233804" y="3420319"/>
              <a:ext cx="58704" cy="38328"/>
            </a:xfrm>
            <a:custGeom>
              <a:avLst/>
              <a:gdLst/>
              <a:ahLst/>
              <a:cxnLst/>
              <a:rect l="l" t="t" r="r" b="b"/>
              <a:pathLst>
                <a:path w="824" h="538" extrusionOk="0">
                  <a:moveTo>
                    <a:pt x="1" y="0"/>
                  </a:moveTo>
                  <a:lnTo>
                    <a:pt x="155" y="538"/>
                  </a:lnTo>
                  <a:lnTo>
                    <a:pt x="313" y="538"/>
                  </a:lnTo>
                  <a:lnTo>
                    <a:pt x="411" y="115"/>
                  </a:lnTo>
                  <a:lnTo>
                    <a:pt x="414" y="115"/>
                  </a:lnTo>
                  <a:lnTo>
                    <a:pt x="471" y="350"/>
                  </a:lnTo>
                  <a:lnTo>
                    <a:pt x="511" y="538"/>
                  </a:lnTo>
                  <a:lnTo>
                    <a:pt x="669" y="538"/>
                  </a:lnTo>
                  <a:lnTo>
                    <a:pt x="823" y="0"/>
                  </a:lnTo>
                  <a:lnTo>
                    <a:pt x="682" y="0"/>
                  </a:lnTo>
                  <a:lnTo>
                    <a:pt x="615" y="239"/>
                  </a:lnTo>
                  <a:cubicBezTo>
                    <a:pt x="615" y="253"/>
                    <a:pt x="608" y="282"/>
                    <a:pt x="602" y="323"/>
                  </a:cubicBezTo>
                  <a:cubicBezTo>
                    <a:pt x="595" y="363"/>
                    <a:pt x="588" y="394"/>
                    <a:pt x="585" y="417"/>
                  </a:cubicBezTo>
                  <a:lnTo>
                    <a:pt x="581" y="417"/>
                  </a:lnTo>
                  <a:cubicBezTo>
                    <a:pt x="581" y="406"/>
                    <a:pt x="581" y="397"/>
                    <a:pt x="578" y="380"/>
                  </a:cubicBezTo>
                  <a:cubicBezTo>
                    <a:pt x="578" y="366"/>
                    <a:pt x="575" y="350"/>
                    <a:pt x="572" y="336"/>
                  </a:cubicBezTo>
                  <a:cubicBezTo>
                    <a:pt x="568" y="319"/>
                    <a:pt x="568" y="306"/>
                    <a:pt x="565" y="290"/>
                  </a:cubicBezTo>
                  <a:cubicBezTo>
                    <a:pt x="561" y="276"/>
                    <a:pt x="558" y="265"/>
                    <a:pt x="558" y="259"/>
                  </a:cubicBezTo>
                  <a:lnTo>
                    <a:pt x="494" y="0"/>
                  </a:lnTo>
                  <a:lnTo>
                    <a:pt x="333" y="0"/>
                  </a:lnTo>
                  <a:lnTo>
                    <a:pt x="266" y="259"/>
                  </a:lnTo>
                  <a:lnTo>
                    <a:pt x="259" y="299"/>
                  </a:lnTo>
                  <a:cubicBezTo>
                    <a:pt x="250" y="353"/>
                    <a:pt x="242" y="394"/>
                    <a:pt x="242" y="417"/>
                  </a:cubicBezTo>
                  <a:lnTo>
                    <a:pt x="239" y="417"/>
                  </a:lnTo>
                  <a:cubicBezTo>
                    <a:pt x="229" y="340"/>
                    <a:pt x="219" y="282"/>
                    <a:pt x="209" y="239"/>
                  </a:cubicBezTo>
                  <a:lnTo>
                    <a:pt x="1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3" name="Google Shape;883;p38"/>
            <p:cNvSpPr/>
            <p:nvPr/>
          </p:nvSpPr>
          <p:spPr>
            <a:xfrm>
              <a:off x="4301057" y="3420319"/>
              <a:ext cx="58633" cy="38328"/>
            </a:xfrm>
            <a:custGeom>
              <a:avLst/>
              <a:gdLst/>
              <a:ahLst/>
              <a:cxnLst/>
              <a:rect l="l" t="t" r="r" b="b"/>
              <a:pathLst>
                <a:path w="823" h="538" extrusionOk="0">
                  <a:moveTo>
                    <a:pt x="0" y="0"/>
                  </a:moveTo>
                  <a:lnTo>
                    <a:pt x="152" y="538"/>
                  </a:lnTo>
                  <a:lnTo>
                    <a:pt x="309" y="538"/>
                  </a:lnTo>
                  <a:lnTo>
                    <a:pt x="406" y="115"/>
                  </a:lnTo>
                  <a:lnTo>
                    <a:pt x="409" y="115"/>
                  </a:lnTo>
                  <a:lnTo>
                    <a:pt x="467" y="350"/>
                  </a:lnTo>
                  <a:lnTo>
                    <a:pt x="507" y="538"/>
                  </a:lnTo>
                  <a:lnTo>
                    <a:pt x="668" y="538"/>
                  </a:lnTo>
                  <a:lnTo>
                    <a:pt x="823" y="0"/>
                  </a:lnTo>
                  <a:lnTo>
                    <a:pt x="678" y="0"/>
                  </a:lnTo>
                  <a:lnTo>
                    <a:pt x="615" y="239"/>
                  </a:lnTo>
                  <a:cubicBezTo>
                    <a:pt x="611" y="253"/>
                    <a:pt x="604" y="282"/>
                    <a:pt x="598" y="323"/>
                  </a:cubicBezTo>
                  <a:cubicBezTo>
                    <a:pt x="591" y="363"/>
                    <a:pt x="584" y="394"/>
                    <a:pt x="584" y="417"/>
                  </a:cubicBezTo>
                  <a:lnTo>
                    <a:pt x="581" y="417"/>
                  </a:lnTo>
                  <a:cubicBezTo>
                    <a:pt x="581" y="406"/>
                    <a:pt x="578" y="397"/>
                    <a:pt x="578" y="380"/>
                  </a:cubicBezTo>
                  <a:cubicBezTo>
                    <a:pt x="575" y="366"/>
                    <a:pt x="571" y="350"/>
                    <a:pt x="571" y="336"/>
                  </a:cubicBezTo>
                  <a:cubicBezTo>
                    <a:pt x="567" y="319"/>
                    <a:pt x="564" y="306"/>
                    <a:pt x="561" y="290"/>
                  </a:cubicBezTo>
                  <a:cubicBezTo>
                    <a:pt x="558" y="276"/>
                    <a:pt x="558" y="265"/>
                    <a:pt x="554" y="259"/>
                  </a:cubicBezTo>
                  <a:lnTo>
                    <a:pt x="494" y="0"/>
                  </a:lnTo>
                  <a:lnTo>
                    <a:pt x="333" y="0"/>
                  </a:lnTo>
                  <a:lnTo>
                    <a:pt x="265" y="259"/>
                  </a:lnTo>
                  <a:lnTo>
                    <a:pt x="255" y="299"/>
                  </a:lnTo>
                  <a:cubicBezTo>
                    <a:pt x="248" y="353"/>
                    <a:pt x="242" y="394"/>
                    <a:pt x="239" y="417"/>
                  </a:cubicBezTo>
                  <a:cubicBezTo>
                    <a:pt x="228" y="340"/>
                    <a:pt x="218" y="282"/>
                    <a:pt x="208" y="23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4" name="Google Shape;884;p38"/>
            <p:cNvSpPr/>
            <p:nvPr/>
          </p:nvSpPr>
          <p:spPr>
            <a:xfrm>
              <a:off x="2763230" y="2508135"/>
              <a:ext cx="590315" cy="272431"/>
            </a:xfrm>
            <a:custGeom>
              <a:avLst/>
              <a:gdLst/>
              <a:ahLst/>
              <a:cxnLst/>
              <a:rect l="l" t="t" r="r" b="b"/>
              <a:pathLst>
                <a:path w="8286" h="3824" extrusionOk="0">
                  <a:moveTo>
                    <a:pt x="8196" y="91"/>
                  </a:moveTo>
                  <a:lnTo>
                    <a:pt x="8196" y="3737"/>
                  </a:lnTo>
                  <a:lnTo>
                    <a:pt x="88" y="3737"/>
                  </a:lnTo>
                  <a:lnTo>
                    <a:pt x="88" y="91"/>
                  </a:lnTo>
                  <a:close/>
                  <a:moveTo>
                    <a:pt x="1" y="1"/>
                  </a:moveTo>
                  <a:lnTo>
                    <a:pt x="1" y="3824"/>
                  </a:lnTo>
                  <a:lnTo>
                    <a:pt x="8286" y="3824"/>
                  </a:lnTo>
                  <a:lnTo>
                    <a:pt x="828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5" name="Google Shape;885;p38"/>
            <p:cNvSpPr/>
            <p:nvPr/>
          </p:nvSpPr>
          <p:spPr>
            <a:xfrm>
              <a:off x="2831124" y="2562422"/>
              <a:ext cx="184233" cy="24009"/>
            </a:xfrm>
            <a:custGeom>
              <a:avLst/>
              <a:gdLst/>
              <a:ahLst/>
              <a:cxnLst/>
              <a:rect l="l" t="t" r="r" b="b"/>
              <a:pathLst>
                <a:path w="2586" h="337" extrusionOk="0">
                  <a:moveTo>
                    <a:pt x="1" y="0"/>
                  </a:moveTo>
                  <a:lnTo>
                    <a:pt x="1" y="336"/>
                  </a:lnTo>
                  <a:lnTo>
                    <a:pt x="2586" y="336"/>
                  </a:lnTo>
                  <a:lnTo>
                    <a:pt x="258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6" name="Google Shape;886;p38"/>
            <p:cNvSpPr/>
            <p:nvPr/>
          </p:nvSpPr>
          <p:spPr>
            <a:xfrm>
              <a:off x="2995112" y="2629389"/>
              <a:ext cx="460725" cy="71"/>
            </a:xfrm>
            <a:custGeom>
              <a:avLst/>
              <a:gdLst/>
              <a:ahLst/>
              <a:cxnLst/>
              <a:rect l="l" t="t" r="r" b="b"/>
              <a:pathLst>
                <a:path w="6467" h="1" extrusionOk="0">
                  <a:moveTo>
                    <a:pt x="1" y="0"/>
                  </a:moveTo>
                  <a:lnTo>
                    <a:pt x="64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7" name="Google Shape;887;p38"/>
            <p:cNvSpPr/>
            <p:nvPr/>
          </p:nvSpPr>
          <p:spPr>
            <a:xfrm>
              <a:off x="2828061" y="2626255"/>
              <a:ext cx="466923" cy="6269"/>
            </a:xfrm>
            <a:custGeom>
              <a:avLst/>
              <a:gdLst/>
              <a:ahLst/>
              <a:cxnLst/>
              <a:rect l="l" t="t" r="r" b="b"/>
              <a:pathLst>
                <a:path w="6554" h="88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lnTo>
                    <a:pt x="6510" y="88"/>
                  </a:lnTo>
                  <a:cubicBezTo>
                    <a:pt x="6533" y="88"/>
                    <a:pt x="6553" y="68"/>
                    <a:pt x="6553" y="44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8" name="Google Shape;888;p38"/>
            <p:cNvSpPr/>
            <p:nvPr/>
          </p:nvSpPr>
          <p:spPr>
            <a:xfrm>
              <a:off x="2995112" y="2672206"/>
              <a:ext cx="460725" cy="71"/>
            </a:xfrm>
            <a:custGeom>
              <a:avLst/>
              <a:gdLst/>
              <a:ahLst/>
              <a:cxnLst/>
              <a:rect l="l" t="t" r="r" b="b"/>
              <a:pathLst>
                <a:path w="6467" h="1" extrusionOk="0">
                  <a:moveTo>
                    <a:pt x="1" y="0"/>
                  </a:moveTo>
                  <a:lnTo>
                    <a:pt x="646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9" name="Google Shape;889;p38"/>
            <p:cNvSpPr/>
            <p:nvPr/>
          </p:nvSpPr>
          <p:spPr>
            <a:xfrm>
              <a:off x="2828061" y="2669071"/>
              <a:ext cx="466923" cy="6554"/>
            </a:xfrm>
            <a:custGeom>
              <a:avLst/>
              <a:gdLst/>
              <a:ahLst/>
              <a:cxnLst/>
              <a:rect l="l" t="t" r="r" b="b"/>
              <a:pathLst>
                <a:path w="6554" h="92" extrusionOk="0">
                  <a:moveTo>
                    <a:pt x="44" y="1"/>
                  </a:moveTo>
                  <a:cubicBezTo>
                    <a:pt x="20" y="1"/>
                    <a:pt x="0" y="21"/>
                    <a:pt x="0" y="44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6510" y="91"/>
                  </a:lnTo>
                  <a:cubicBezTo>
                    <a:pt x="6533" y="91"/>
                    <a:pt x="6553" y="71"/>
                    <a:pt x="6553" y="44"/>
                  </a:cubicBezTo>
                  <a:cubicBezTo>
                    <a:pt x="6553" y="21"/>
                    <a:pt x="6533" y="1"/>
                    <a:pt x="65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0" name="Google Shape;890;p38"/>
            <p:cNvSpPr/>
            <p:nvPr/>
          </p:nvSpPr>
          <p:spPr>
            <a:xfrm>
              <a:off x="2995112" y="2715236"/>
              <a:ext cx="364334" cy="71"/>
            </a:xfrm>
            <a:custGeom>
              <a:avLst/>
              <a:gdLst/>
              <a:ahLst/>
              <a:cxnLst/>
              <a:rect l="l" t="t" r="r" b="b"/>
              <a:pathLst>
                <a:path w="5114" h="1" extrusionOk="0">
                  <a:moveTo>
                    <a:pt x="1" y="1"/>
                  </a:moveTo>
                  <a:lnTo>
                    <a:pt x="51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1" name="Google Shape;891;p38"/>
            <p:cNvSpPr/>
            <p:nvPr/>
          </p:nvSpPr>
          <p:spPr>
            <a:xfrm>
              <a:off x="2828061" y="2711888"/>
              <a:ext cx="370532" cy="6554"/>
            </a:xfrm>
            <a:custGeom>
              <a:avLst/>
              <a:gdLst/>
              <a:ahLst/>
              <a:cxnLst/>
              <a:rect l="l" t="t" r="r" b="b"/>
              <a:pathLst>
                <a:path w="5201" h="92" extrusionOk="0">
                  <a:moveTo>
                    <a:pt x="44" y="1"/>
                  </a:moveTo>
                  <a:cubicBezTo>
                    <a:pt x="20" y="1"/>
                    <a:pt x="0" y="21"/>
                    <a:pt x="0" y="48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5157" y="91"/>
                  </a:lnTo>
                  <a:cubicBezTo>
                    <a:pt x="5180" y="91"/>
                    <a:pt x="5200" y="71"/>
                    <a:pt x="5200" y="48"/>
                  </a:cubicBezTo>
                  <a:cubicBezTo>
                    <a:pt x="5200" y="21"/>
                    <a:pt x="5180" y="1"/>
                    <a:pt x="51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892" name="Google Shape;892;p38"/>
          <p:cNvSpPr txBox="1"/>
          <p:nvPr/>
        </p:nvSpPr>
        <p:spPr>
          <a:xfrm>
            <a:off x="550101" y="4276208"/>
            <a:ext cx="3150717" cy="17949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1600" dirty="0" err="1">
                <a:latin typeface="Bahnschrift" panose="020B0502040204020203" pitchFamily="34" charset="0"/>
              </a:rPr>
              <a:t>Penyelesaian</a:t>
            </a:r>
            <a:r>
              <a:rPr lang="en-US" sz="1600" dirty="0">
                <a:latin typeface="Bahnschrift" panose="020B0502040204020203" pitchFamily="34" charset="0"/>
              </a:rPr>
              <a:t> 100% </a:t>
            </a:r>
            <a:r>
              <a:rPr lang="id-ID" sz="1600" dirty="0" smtClean="0">
                <a:latin typeface="Bahnschrift" panose="020B0502040204020203" pitchFamily="34" charset="0"/>
              </a:rPr>
              <a:t>kelengkapan dokumen pemberitaan :</a:t>
            </a:r>
          </a:p>
          <a:p>
            <a:pPr marL="271463" indent="-271463">
              <a:buAutoNum type="arabicPeriod"/>
            </a:pPr>
            <a:r>
              <a:rPr lang="id-ID" sz="1600" dirty="0" smtClean="0">
                <a:latin typeface="Bahnschrift" panose="020B0502040204020203" pitchFamily="34" charset="0"/>
              </a:rPr>
              <a:t>Narasi : kesesuaian dengan isu Utama Pemberitaan/ Data).</a:t>
            </a:r>
          </a:p>
          <a:p>
            <a:pPr marL="271463" indent="-271463">
              <a:buAutoNum type="arabicPeriod"/>
            </a:pPr>
            <a:r>
              <a:rPr lang="id-ID" sz="1600" dirty="0" smtClean="0">
                <a:latin typeface="Bahnschrift" panose="020B0502040204020203" pitchFamily="34" charset="0"/>
              </a:rPr>
              <a:t>Dokumentasi memadai.</a:t>
            </a:r>
          </a:p>
          <a:p>
            <a:endParaRPr lang="en-US" sz="1600" dirty="0">
              <a:latin typeface="Bahnschrift" panose="020B0502040204020203" pitchFamily="34" charset="0"/>
            </a:endParaRPr>
          </a:p>
        </p:txBody>
      </p:sp>
      <p:sp>
        <p:nvSpPr>
          <p:cNvPr id="893" name="Google Shape;893;p38"/>
          <p:cNvSpPr txBox="1"/>
          <p:nvPr/>
        </p:nvSpPr>
        <p:spPr>
          <a:xfrm>
            <a:off x="114246" y="3864457"/>
            <a:ext cx="390925" cy="778752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>
              <a:spcAft>
                <a:spcPts val="2133"/>
              </a:spcAft>
            </a:pPr>
            <a:r>
              <a:rPr lang="en" sz="2000" dirty="0" smtClean="0">
                <a:solidFill>
                  <a:srgbClr val="1F1A33"/>
                </a:solidFill>
                <a:latin typeface="Advent Pro SemiBold"/>
                <a:ea typeface="Advent Pro SemiBold"/>
                <a:cs typeface="Advent Pro SemiBold"/>
                <a:sym typeface="Advent Pro SemiBold"/>
              </a:rPr>
              <a:t>1</a:t>
            </a:r>
            <a:endParaRPr sz="2000" dirty="0">
              <a:solidFill>
                <a:srgbClr val="1F1A33"/>
              </a:solidFill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sp>
        <p:nvSpPr>
          <p:cNvPr id="894" name="Google Shape;894;p38"/>
          <p:cNvSpPr txBox="1"/>
          <p:nvPr/>
        </p:nvSpPr>
        <p:spPr>
          <a:xfrm>
            <a:off x="9088350" y="3306440"/>
            <a:ext cx="3059547" cy="1483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spcAft>
                <a:spcPts val="2133"/>
              </a:spcAft>
            </a:pP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Masing-masing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Unit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Kerja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menginventarisir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data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informasi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publik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(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strategis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)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untuk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dipublikasikan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pada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Aplikasi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PPID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dan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Website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Ditjen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Bina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Adwil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(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Sambutan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,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Materi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,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Regulasi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, Data/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Informasi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 </a:t>
            </a:r>
            <a:r>
              <a:rPr lang="en-ID" sz="1733" dirty="0" err="1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Lainnya</a:t>
            </a:r>
            <a:r>
              <a:rPr lang="en-ID" sz="1733" dirty="0">
                <a:latin typeface="Bahnschrift" panose="020B0502040204020203" pitchFamily="34" charset="0"/>
                <a:ea typeface="Roboto Slab Regular"/>
                <a:cs typeface="Roboto Slab Regular"/>
                <a:sym typeface="Roboto Slab Regular"/>
              </a:rPr>
              <a:t>).</a:t>
            </a:r>
          </a:p>
        </p:txBody>
      </p:sp>
      <p:sp>
        <p:nvSpPr>
          <p:cNvPr id="895" name="Google Shape;895;p38"/>
          <p:cNvSpPr txBox="1"/>
          <p:nvPr/>
        </p:nvSpPr>
        <p:spPr>
          <a:xfrm>
            <a:off x="8612151" y="2917734"/>
            <a:ext cx="371507" cy="753673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>
              <a:spcAft>
                <a:spcPts val="2133"/>
              </a:spcAft>
            </a:pPr>
            <a:r>
              <a:rPr lang="en" sz="2000" dirty="0" smtClean="0">
                <a:latin typeface="Advent Pro SemiBold"/>
                <a:ea typeface="Advent Pro SemiBold"/>
                <a:cs typeface="Advent Pro SemiBold"/>
                <a:sym typeface="Advent Pro SemiBold"/>
              </a:rPr>
              <a:t>3</a:t>
            </a:r>
            <a:endParaRPr sz="2000" dirty="0"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sp>
        <p:nvSpPr>
          <p:cNvPr id="896" name="Google Shape;896;p38"/>
          <p:cNvSpPr txBox="1"/>
          <p:nvPr/>
        </p:nvSpPr>
        <p:spPr>
          <a:xfrm>
            <a:off x="2950373" y="1536929"/>
            <a:ext cx="4206263" cy="1069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/>
            <a:r>
              <a:rPr lang="id-ID" dirty="0" smtClean="0">
                <a:latin typeface="Bahnschrift" panose="020B0502040204020203" pitchFamily="34" charset="0"/>
              </a:rPr>
              <a:t>Penyampaian pemberitaan</a:t>
            </a:r>
            <a:r>
              <a:rPr lang="en-US" dirty="0" smtClean="0">
                <a:latin typeface="Bahnschrift" panose="020B0502040204020203" pitchFamily="34" charset="0"/>
              </a:rPr>
              <a:t> </a:t>
            </a:r>
            <a:r>
              <a:rPr lang="en-US" dirty="0" err="1">
                <a:latin typeface="Bahnschrift" panose="020B0502040204020203" pitchFamily="34" charset="0"/>
              </a:rPr>
              <a:t>secara</a:t>
            </a:r>
            <a:r>
              <a:rPr lang="en-US" dirty="0">
                <a:latin typeface="Bahnschrift" panose="020B0502040204020203" pitchFamily="34" charset="0"/>
              </a:rPr>
              <a:t> </a:t>
            </a:r>
            <a:r>
              <a:rPr lang="en-US" dirty="0" err="1">
                <a:latin typeface="Bahnschrift" panose="020B0502040204020203" pitchFamily="34" charset="0"/>
              </a:rPr>
              <a:t>cepat</a:t>
            </a:r>
            <a:r>
              <a:rPr lang="en-US" dirty="0">
                <a:latin typeface="Bahnschrift" panose="020B0502040204020203" pitchFamily="34" charset="0"/>
              </a:rPr>
              <a:t>, </a:t>
            </a:r>
            <a:r>
              <a:rPr lang="en-US" dirty="0" err="1">
                <a:latin typeface="Bahnschrift" panose="020B0502040204020203" pitchFamily="34" charset="0"/>
              </a:rPr>
              <a:t>tepat</a:t>
            </a:r>
            <a:r>
              <a:rPr lang="en-US" dirty="0">
                <a:latin typeface="Bahnschrift" panose="020B0502040204020203" pitchFamily="34" charset="0"/>
              </a:rPr>
              <a:t>, </a:t>
            </a:r>
            <a:r>
              <a:rPr lang="en-US" dirty="0" err="1">
                <a:latin typeface="Bahnschrift" panose="020B0502040204020203" pitchFamily="34" charset="0"/>
              </a:rPr>
              <a:t>tertib</a:t>
            </a:r>
            <a:r>
              <a:rPr lang="en-US" dirty="0">
                <a:latin typeface="Bahnschrift" panose="020B0502040204020203" pitchFamily="34" charset="0"/>
              </a:rPr>
              <a:t>, </a:t>
            </a:r>
            <a:r>
              <a:rPr lang="en-US" dirty="0" err="1">
                <a:latin typeface="Bahnschrift" panose="020B0502040204020203" pitchFamily="34" charset="0"/>
              </a:rPr>
              <a:t>tuntas</a:t>
            </a:r>
            <a:r>
              <a:rPr lang="en-US" dirty="0">
                <a:latin typeface="Bahnschrift" panose="020B0502040204020203" pitchFamily="34" charset="0"/>
              </a:rPr>
              <a:t> dan </a:t>
            </a:r>
            <a:r>
              <a:rPr lang="en-US" dirty="0" err="1">
                <a:latin typeface="Bahnschrift" panose="020B0502040204020203" pitchFamily="34" charset="0"/>
              </a:rPr>
              <a:t>dapat</a:t>
            </a:r>
            <a:r>
              <a:rPr lang="en-US" dirty="0">
                <a:latin typeface="Bahnschrift" panose="020B0502040204020203" pitchFamily="34" charset="0"/>
              </a:rPr>
              <a:t> </a:t>
            </a:r>
            <a:r>
              <a:rPr lang="en-US" dirty="0" err="1">
                <a:latin typeface="Bahnschrift" panose="020B0502040204020203" pitchFamily="34" charset="0"/>
              </a:rPr>
              <a:t>dipertanggungjawabkan</a:t>
            </a:r>
            <a:r>
              <a:rPr lang="en-US" dirty="0">
                <a:latin typeface="Bahnschrift" panose="020B0502040204020203" pitchFamily="34" charset="0"/>
              </a:rPr>
              <a:t>.</a:t>
            </a:r>
          </a:p>
        </p:txBody>
      </p:sp>
      <p:sp>
        <p:nvSpPr>
          <p:cNvPr id="897" name="Google Shape;897;p38"/>
          <p:cNvSpPr txBox="1"/>
          <p:nvPr/>
        </p:nvSpPr>
        <p:spPr>
          <a:xfrm>
            <a:off x="2590799" y="1372418"/>
            <a:ext cx="363555" cy="715691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txBody>
          <a:bodyPr spcFirstLastPara="1" wrap="square" lIns="121900" tIns="243833" rIns="121900" bIns="0" anchor="ctr" anchorCtr="0">
            <a:noAutofit/>
          </a:bodyPr>
          <a:lstStyle/>
          <a:p>
            <a:pPr algn="ctr">
              <a:spcAft>
                <a:spcPts val="2133"/>
              </a:spcAft>
            </a:pPr>
            <a:r>
              <a:rPr lang="en" sz="2000" dirty="0" smtClean="0">
                <a:solidFill>
                  <a:srgbClr val="1F1A33"/>
                </a:solidFill>
                <a:latin typeface="Advent Pro SemiBold"/>
                <a:ea typeface="Advent Pro SemiBold"/>
                <a:cs typeface="Advent Pro SemiBold"/>
                <a:sym typeface="Advent Pro SemiBold"/>
              </a:rPr>
              <a:t>2</a:t>
            </a:r>
            <a:endParaRPr sz="2000" dirty="0">
              <a:solidFill>
                <a:srgbClr val="1F1A33"/>
              </a:solidFill>
              <a:latin typeface="Advent Pro SemiBold"/>
              <a:ea typeface="Advent Pro SemiBold"/>
              <a:cs typeface="Advent Pro SemiBold"/>
              <a:sym typeface="Advent Pro SemiBold"/>
            </a:endParaRPr>
          </a:p>
        </p:txBody>
      </p:sp>
      <p:cxnSp>
        <p:nvCxnSpPr>
          <p:cNvPr id="898" name="Google Shape;898;p38"/>
          <p:cNvCxnSpPr>
            <a:stCxn id="893" idx="3"/>
          </p:cNvCxnSpPr>
          <p:nvPr/>
        </p:nvCxnSpPr>
        <p:spPr>
          <a:xfrm flipV="1">
            <a:off x="505171" y="3637411"/>
            <a:ext cx="2319601" cy="616422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899" name="Google Shape;899;p38"/>
          <p:cNvCxnSpPr>
            <a:stCxn id="894" idx="1"/>
          </p:cNvCxnSpPr>
          <p:nvPr/>
        </p:nvCxnSpPr>
        <p:spPr>
          <a:xfrm rot="10800000" flipV="1">
            <a:off x="8773950" y="4048079"/>
            <a:ext cx="314400" cy="871960"/>
          </a:xfrm>
          <a:prstGeom prst="bentConnector2">
            <a:avLst/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900" name="Google Shape;900;p38"/>
          <p:cNvCxnSpPr>
            <a:cxnSpLocks/>
          </p:cNvCxnSpPr>
          <p:nvPr/>
        </p:nvCxnSpPr>
        <p:spPr>
          <a:xfrm>
            <a:off x="4773830" y="2687851"/>
            <a:ext cx="35904" cy="104501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xmlns="" id="{35DAE7C1-4B7B-44F8-A8A7-3AD61D870AF7}"/>
              </a:ext>
            </a:extLst>
          </p:cNvPr>
          <p:cNvSpPr/>
          <p:nvPr/>
        </p:nvSpPr>
        <p:spPr>
          <a:xfrm>
            <a:off x="219965" y="2191780"/>
            <a:ext cx="2687834" cy="1341960"/>
          </a:xfrm>
          <a:prstGeom prst="ellipse">
            <a:avLst/>
          </a:prstGeom>
          <a:solidFill>
            <a:srgbClr val="009E47"/>
          </a:solidFill>
          <a:ln>
            <a:solidFill>
              <a:srgbClr val="E2A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8F8F8"/>
                </a:solidFill>
                <a:latin typeface="Bahnschrift" panose="020B0502040204020203" pitchFamily="34" charset="0"/>
              </a:rPr>
              <a:t>PIC/Admin </a:t>
            </a:r>
            <a:r>
              <a:rPr lang="en-US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P</a:t>
            </a:r>
            <a:r>
              <a:rPr lang="id-ID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EMBERITAAN</a:t>
            </a:r>
            <a:r>
              <a:rPr lang="en-US" dirty="0" smtClean="0">
                <a:solidFill>
                  <a:srgbClr val="F8F8F8"/>
                </a:solidFill>
                <a:latin typeface="Bahnschrift" panose="020B0502040204020203" pitchFamily="34" charset="0"/>
              </a:rPr>
              <a:t>!</a:t>
            </a:r>
            <a:endParaRPr lang="en-ID" dirty="0">
              <a:solidFill>
                <a:srgbClr val="F8F8F8"/>
              </a:solidFill>
              <a:latin typeface="Bahnschrift" panose="020B0502040204020203" pitchFamily="34" charset="0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2362200" y="0"/>
            <a:ext cx="9829800" cy="1055838"/>
          </a:xfrm>
          <a:prstGeom prst="rect">
            <a:avLst/>
          </a:prstGeom>
          <a:solidFill>
            <a:srgbClr val="009E4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12" name="Text Placeholder 65"/>
          <p:cNvSpPr txBox="1">
            <a:spLocks/>
          </p:cNvSpPr>
          <p:nvPr/>
        </p:nvSpPr>
        <p:spPr>
          <a:xfrm>
            <a:off x="2954355" y="345107"/>
            <a:ext cx="8671255" cy="3887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TINDAK LANJUT YANG DIHARAPKAN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pSp>
        <p:nvGrpSpPr>
          <p:cNvPr id="113" name="Group 112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0" y="1050464"/>
            <a:ext cx="12192000" cy="45719"/>
            <a:chOff x="-2071734" y="642924"/>
            <a:chExt cx="13535026" cy="111125"/>
          </a:xfrm>
        </p:grpSpPr>
        <p:sp>
          <p:nvSpPr>
            <p:cNvPr id="114" name="Parallelogram 113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115" name="Parallelogram 114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116" name="Parallelogram 115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  <p:pic>
        <p:nvPicPr>
          <p:cNvPr id="107" name="Picture 10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67" y="-20832"/>
            <a:ext cx="2378967" cy="10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5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794" y="1288869"/>
            <a:ext cx="3708159" cy="5415398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Rounded Rectangle 1">
            <a:extLst>
              <a:ext uri="{FF2B5EF4-FFF2-40B4-BE49-F238E27FC236}">
                <a16:creationId xmlns:a16="http://schemas.microsoft.com/office/drawing/2014/main" xmlns="" id="{F1B807FF-6DA4-429D-AD0B-DD5A0DBF371A}"/>
              </a:ext>
            </a:extLst>
          </p:cNvPr>
          <p:cNvSpPr/>
          <p:nvPr/>
        </p:nvSpPr>
        <p:spPr>
          <a:xfrm>
            <a:off x="4561858" y="2668556"/>
            <a:ext cx="3044834" cy="273748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solidFill>
                  <a:srgbClr val="C00000"/>
                </a:solidFill>
                <a:latin typeface="+mj-lt"/>
              </a:rPr>
              <a:t>STRATEGI</a:t>
            </a:r>
          </a:p>
          <a:p>
            <a:pPr algn="ctr"/>
            <a:r>
              <a:rPr lang="id-ID" sz="2400" b="1" dirty="0" smtClean="0">
                <a:solidFill>
                  <a:srgbClr val="C00000"/>
                </a:solidFill>
                <a:latin typeface="+mj-lt"/>
              </a:rPr>
              <a:t> </a:t>
            </a:r>
          </a:p>
          <a:p>
            <a:pPr algn="ctr"/>
            <a:r>
              <a:rPr lang="id-ID" sz="2200" b="1" dirty="0" smtClean="0">
                <a:solidFill>
                  <a:srgbClr val="002060"/>
                </a:solidFill>
                <a:latin typeface="+mj-lt"/>
              </a:rPr>
              <a:t>LANGKAH-LANGKAH ATAU PERBAIKAN KEBIJAKAN DITJEN ADWIL</a:t>
            </a:r>
            <a:endParaRPr lang="en-US" sz="2200" b="1" dirty="0">
              <a:solidFill>
                <a:srgbClr val="002060"/>
              </a:solidFill>
              <a:latin typeface="+mj-lt"/>
            </a:endParaRPr>
          </a:p>
          <a:p>
            <a:pPr algn="ctr"/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1676C66-9626-43BD-8E57-5E89DB6A6E4D}"/>
              </a:ext>
            </a:extLst>
          </p:cNvPr>
          <p:cNvGrpSpPr/>
          <p:nvPr/>
        </p:nvGrpSpPr>
        <p:grpSpPr>
          <a:xfrm>
            <a:off x="3924704" y="2102882"/>
            <a:ext cx="1418150" cy="1419242"/>
            <a:chOff x="1574372" y="2420888"/>
            <a:chExt cx="1557468" cy="1549192"/>
          </a:xfrm>
          <a:solidFill>
            <a:srgbClr val="92D05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" name="Block Arc 8">
              <a:extLst>
                <a:ext uri="{FF2B5EF4-FFF2-40B4-BE49-F238E27FC236}">
                  <a16:creationId xmlns:a16="http://schemas.microsoft.com/office/drawing/2014/main" xmlns="" id="{9569B0BD-348E-4575-95AC-D367AFAFFD78}"/>
                </a:ext>
              </a:extLst>
            </p:cNvPr>
            <p:cNvSpPr/>
            <p:nvPr/>
          </p:nvSpPr>
          <p:spPr>
            <a:xfrm>
              <a:off x="1574372" y="2420888"/>
              <a:ext cx="1386744" cy="1386744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FB6E49ED-D0E4-4682-BEC5-36D9750DE227}"/>
                </a:ext>
              </a:extLst>
            </p:cNvPr>
            <p:cNvSpPr/>
            <p:nvPr/>
          </p:nvSpPr>
          <p:spPr>
            <a:xfrm>
              <a:off x="2267744" y="2420888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BEF8103F-06FA-4F78-8835-232E8132E753}"/>
                </a:ext>
              </a:extLst>
            </p:cNvPr>
            <p:cNvSpPr/>
            <p:nvPr/>
          </p:nvSpPr>
          <p:spPr>
            <a:xfrm rot="5400000">
              <a:off x="1358324" y="3322032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8ECD888-F736-437B-A38C-9BD65ACAAD8C}"/>
              </a:ext>
            </a:extLst>
          </p:cNvPr>
          <p:cNvGrpSpPr/>
          <p:nvPr/>
        </p:nvGrpSpPr>
        <p:grpSpPr>
          <a:xfrm flipH="1">
            <a:off x="6816080" y="2102882"/>
            <a:ext cx="1418150" cy="1419242"/>
            <a:chOff x="1480223" y="2420888"/>
            <a:chExt cx="1557468" cy="1549192"/>
          </a:xfrm>
          <a:solidFill>
            <a:srgbClr val="C000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" name="Block Arc 12">
              <a:extLst>
                <a:ext uri="{FF2B5EF4-FFF2-40B4-BE49-F238E27FC236}">
                  <a16:creationId xmlns:a16="http://schemas.microsoft.com/office/drawing/2014/main" xmlns="" id="{D3C60B9F-62CE-4795-9DEE-AA8BE729835A}"/>
                </a:ext>
              </a:extLst>
            </p:cNvPr>
            <p:cNvSpPr/>
            <p:nvPr/>
          </p:nvSpPr>
          <p:spPr>
            <a:xfrm>
              <a:off x="1480223" y="2420888"/>
              <a:ext cx="1386746" cy="1386745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C17D691E-DFCB-4E06-9D5D-9C8D20809C8D}"/>
                </a:ext>
              </a:extLst>
            </p:cNvPr>
            <p:cNvSpPr/>
            <p:nvPr/>
          </p:nvSpPr>
          <p:spPr>
            <a:xfrm>
              <a:off x="2173595" y="2420888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3BCDE7CC-D65E-434A-BA00-F7D037C4DBDC}"/>
                </a:ext>
              </a:extLst>
            </p:cNvPr>
            <p:cNvSpPr/>
            <p:nvPr/>
          </p:nvSpPr>
          <p:spPr>
            <a:xfrm rot="5400000">
              <a:off x="1264182" y="3322032"/>
              <a:ext cx="864097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6AF99D6D-9C52-4DD3-AC3C-73EBCE7BD0F9}"/>
              </a:ext>
            </a:extLst>
          </p:cNvPr>
          <p:cNvGrpSpPr/>
          <p:nvPr/>
        </p:nvGrpSpPr>
        <p:grpSpPr>
          <a:xfrm rot="16200000">
            <a:off x="3925250" y="4510232"/>
            <a:ext cx="1418150" cy="1419242"/>
            <a:chOff x="1574372" y="2420888"/>
            <a:chExt cx="1557468" cy="1549192"/>
          </a:xfrm>
          <a:solidFill>
            <a:schemeClr val="accent2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7" name="Block Arc 16">
              <a:extLst>
                <a:ext uri="{FF2B5EF4-FFF2-40B4-BE49-F238E27FC236}">
                  <a16:creationId xmlns:a16="http://schemas.microsoft.com/office/drawing/2014/main" xmlns="" id="{12B06DE7-3CFF-4E57-93DE-0D78094F6EC2}"/>
                </a:ext>
              </a:extLst>
            </p:cNvPr>
            <p:cNvSpPr/>
            <p:nvPr/>
          </p:nvSpPr>
          <p:spPr>
            <a:xfrm>
              <a:off x="1574372" y="2420888"/>
              <a:ext cx="1386744" cy="1386744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8A66EA25-84A3-4649-80DB-AD671AB47703}"/>
                </a:ext>
              </a:extLst>
            </p:cNvPr>
            <p:cNvSpPr/>
            <p:nvPr/>
          </p:nvSpPr>
          <p:spPr>
            <a:xfrm>
              <a:off x="2267744" y="2420888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36111D2E-3435-4C53-92A8-913E0693BEF6}"/>
                </a:ext>
              </a:extLst>
            </p:cNvPr>
            <p:cNvSpPr/>
            <p:nvPr/>
          </p:nvSpPr>
          <p:spPr>
            <a:xfrm rot="5400000">
              <a:off x="1358324" y="3322032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4D2DBEB6-EAA5-4747-B091-EE05452244DF}"/>
              </a:ext>
            </a:extLst>
          </p:cNvPr>
          <p:cNvGrpSpPr/>
          <p:nvPr/>
        </p:nvGrpSpPr>
        <p:grpSpPr>
          <a:xfrm rot="5400000" flipH="1">
            <a:off x="6818441" y="4515002"/>
            <a:ext cx="1418152" cy="1409719"/>
            <a:chOff x="1574370" y="2327313"/>
            <a:chExt cx="1557470" cy="1538797"/>
          </a:xfrm>
          <a:solidFill>
            <a:schemeClr val="accent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1" name="Block Arc 20">
              <a:extLst>
                <a:ext uri="{FF2B5EF4-FFF2-40B4-BE49-F238E27FC236}">
                  <a16:creationId xmlns:a16="http://schemas.microsoft.com/office/drawing/2014/main" xmlns="" id="{33106CEC-4AB7-4F9E-816E-7AF89EBE509E}"/>
                </a:ext>
              </a:extLst>
            </p:cNvPr>
            <p:cNvSpPr/>
            <p:nvPr/>
          </p:nvSpPr>
          <p:spPr>
            <a:xfrm>
              <a:off x="1574372" y="2327313"/>
              <a:ext cx="1386745" cy="1386744"/>
            </a:xfrm>
            <a:prstGeom prst="blockArc">
              <a:avLst>
                <a:gd name="adj1" fmla="val 10800000"/>
                <a:gd name="adj2" fmla="val 16338761"/>
                <a:gd name="adj3" fmla="val 3122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5ACFEA24-704D-4F48-8A6F-E32BED03C541}"/>
                </a:ext>
              </a:extLst>
            </p:cNvPr>
            <p:cNvSpPr/>
            <p:nvPr/>
          </p:nvSpPr>
          <p:spPr>
            <a:xfrm>
              <a:off x="2267744" y="2327314"/>
              <a:ext cx="864096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177B7AC7-679F-4500-9C88-ED2AB4F0F15D}"/>
                </a:ext>
              </a:extLst>
            </p:cNvPr>
            <p:cNvSpPr/>
            <p:nvPr/>
          </p:nvSpPr>
          <p:spPr>
            <a:xfrm rot="5400000">
              <a:off x="1358321" y="3218061"/>
              <a:ext cx="864098" cy="43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pic>
        <p:nvPicPr>
          <p:cNvPr id="24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420ADEA4-7DD0-4151-9546-BA5924891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42112" y="2224006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14F89994-2651-4FC3-B743-886D578F1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910" y="3437745"/>
            <a:ext cx="618946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B5EE95A3-A2B6-492D-B7F2-0BAFCBED5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803954" y="4423490"/>
            <a:ext cx="618946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893482EE-AF19-452C-A887-A9A7E1D57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03655" y="5644961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66318AAA-12B0-4046-8C05-7849BC1E1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42112" y="5668667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0AEA772E-C9D3-48F4-8C9B-996AFFB5A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03655" y="2188054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B65093A1-2E43-4E8A-886F-72BF33E62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022" y="3452173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E:\002-KIMS BUSINESS\007-04-1-FIVERR\01-PPT-TEMPLATE\COVER-PSD\05-cut-01.png">
            <a:extLst>
              <a:ext uri="{FF2B5EF4-FFF2-40B4-BE49-F238E27FC236}">
                <a16:creationId xmlns:a16="http://schemas.microsoft.com/office/drawing/2014/main" xmlns="" id="{7116EE51-0312-40A6-AF6F-679F36A99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715065" y="4437918"/>
            <a:ext cx="618945" cy="17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Rectangle 7">
            <a:extLst>
              <a:ext uri="{FF2B5EF4-FFF2-40B4-BE49-F238E27FC236}">
                <a16:creationId xmlns:a16="http://schemas.microsoft.com/office/drawing/2014/main" xmlns="" id="{A2454068-D6A0-42C7-BCE1-D03833DCF2E4}"/>
              </a:ext>
            </a:extLst>
          </p:cNvPr>
          <p:cNvSpPr/>
          <p:nvPr/>
        </p:nvSpPr>
        <p:spPr>
          <a:xfrm>
            <a:off x="3924703" y="3739238"/>
            <a:ext cx="471567" cy="47156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4" name="Freeform 108">
            <a:extLst>
              <a:ext uri="{FF2B5EF4-FFF2-40B4-BE49-F238E27FC236}">
                <a16:creationId xmlns:a16="http://schemas.microsoft.com/office/drawing/2014/main" xmlns="" id="{6A02011B-41CE-4E20-9214-001F7D847E12}"/>
              </a:ext>
            </a:extLst>
          </p:cNvPr>
          <p:cNvSpPr/>
          <p:nvPr/>
        </p:nvSpPr>
        <p:spPr>
          <a:xfrm>
            <a:off x="5832223" y="1968801"/>
            <a:ext cx="501857" cy="554554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5" name="Block Arc 14">
            <a:extLst>
              <a:ext uri="{FF2B5EF4-FFF2-40B4-BE49-F238E27FC236}">
                <a16:creationId xmlns:a16="http://schemas.microsoft.com/office/drawing/2014/main" xmlns="" id="{F84CC100-88A8-4E3E-8091-D49E44C308ED}"/>
              </a:ext>
            </a:extLst>
          </p:cNvPr>
          <p:cNvSpPr/>
          <p:nvPr/>
        </p:nvSpPr>
        <p:spPr>
          <a:xfrm rot="16200000">
            <a:off x="7772467" y="3735883"/>
            <a:ext cx="567400" cy="567774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6" name="Rounded Rectangle 51">
            <a:extLst>
              <a:ext uri="{FF2B5EF4-FFF2-40B4-BE49-F238E27FC236}">
                <a16:creationId xmlns:a16="http://schemas.microsoft.com/office/drawing/2014/main" xmlns="" id="{B83253D3-E181-4488-9CD9-39D21527F719}"/>
              </a:ext>
            </a:extLst>
          </p:cNvPr>
          <p:cNvSpPr/>
          <p:nvPr/>
        </p:nvSpPr>
        <p:spPr>
          <a:xfrm rot="16200000" flipH="1">
            <a:off x="5815764" y="5510265"/>
            <a:ext cx="541566" cy="510026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8386" y="2051030"/>
            <a:ext cx="227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68253" y="4642684"/>
            <a:ext cx="30867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/>
              <a:t>Menyampaikan Hasil Monitoring dan Evaluasi Layanan Pengaduan dan Informasi Publik </a:t>
            </a:r>
            <a:r>
              <a:rPr lang="id-ID" sz="1200" dirty="0" smtClean="0"/>
              <a:t>Bulan kepada seluruh  Unit Kerja untuk dicermati sebagai bahan perbaikan.</a:t>
            </a:r>
            <a:endParaRPr lang="ko-KR" altLang="en-US" sz="1200" dirty="0"/>
          </a:p>
        </p:txBody>
      </p:sp>
      <p:sp>
        <p:nvSpPr>
          <p:cNvPr id="64" name="Rectangle 63"/>
          <p:cNvSpPr/>
          <p:nvPr/>
        </p:nvSpPr>
        <p:spPr>
          <a:xfrm>
            <a:off x="8411698" y="4710023"/>
            <a:ext cx="322540" cy="328803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5" name="TextBox 64"/>
          <p:cNvSpPr txBox="1"/>
          <p:nvPr/>
        </p:nvSpPr>
        <p:spPr>
          <a:xfrm>
            <a:off x="8419724" y="4690715"/>
            <a:ext cx="227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 smtClean="0">
                <a:solidFill>
                  <a:schemeClr val="bg1"/>
                </a:solidFill>
              </a:rPr>
              <a:t>44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68051" y="5688604"/>
            <a:ext cx="31036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id-ID" sz="1200" dirty="0" smtClean="0"/>
              <a:t>Melakukan pemantauan </a:t>
            </a:r>
            <a:r>
              <a:rPr lang="en-US" sz="1200" dirty="0" err="1" smtClean="0"/>
              <a:t>setiap</a:t>
            </a:r>
            <a:r>
              <a:rPr lang="en-US" sz="1200" dirty="0" smtClean="0"/>
              <a:t> </a:t>
            </a:r>
            <a:r>
              <a:rPr lang="en-US" sz="1200" dirty="0" err="1"/>
              <a:t>hari</a:t>
            </a:r>
            <a:r>
              <a:rPr lang="en-US" sz="1200" dirty="0"/>
              <a:t> </a:t>
            </a:r>
            <a:r>
              <a:rPr lang="id-ID" sz="1200" dirty="0" smtClean="0"/>
              <a:t>pada </a:t>
            </a:r>
            <a:r>
              <a:rPr lang="en-US" sz="1200" dirty="0" err="1" smtClean="0"/>
              <a:t>Aplikasi</a:t>
            </a:r>
            <a:r>
              <a:rPr lang="en-US" sz="1200" dirty="0" smtClean="0"/>
              <a:t> </a:t>
            </a:r>
            <a:r>
              <a:rPr lang="en-US" sz="1200" dirty="0"/>
              <a:t>LAPOR </a:t>
            </a:r>
            <a:r>
              <a:rPr lang="en-US" sz="1200" dirty="0" err="1"/>
              <a:t>untuk</a:t>
            </a:r>
            <a:r>
              <a:rPr lang="en-US" sz="1200" dirty="0"/>
              <a:t> </a:t>
            </a:r>
            <a:r>
              <a:rPr lang="id-ID" sz="1200" dirty="0" smtClean="0"/>
              <a:t>melihat </a:t>
            </a:r>
            <a:r>
              <a:rPr lang="en-US" sz="1200" dirty="0" err="1" smtClean="0"/>
              <a:t>apakah</a:t>
            </a:r>
            <a:r>
              <a:rPr lang="en-US" sz="1200" dirty="0" smtClean="0"/>
              <a:t> </a:t>
            </a:r>
            <a:r>
              <a:rPr lang="en-US" sz="1200" dirty="0" err="1"/>
              <a:t>ada</a:t>
            </a:r>
            <a:r>
              <a:rPr lang="en-US" sz="1200" dirty="0"/>
              <a:t> </a:t>
            </a:r>
            <a:r>
              <a:rPr lang="en-US" sz="1200" dirty="0" err="1"/>
              <a:t>pengaduan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untuk</a:t>
            </a:r>
            <a:r>
              <a:rPr lang="en-US" sz="1200" dirty="0"/>
              <a:t> </a:t>
            </a:r>
            <a:r>
              <a:rPr lang="en-US" sz="1200" dirty="0" err="1"/>
              <a:t>selanjutnya</a:t>
            </a:r>
            <a:r>
              <a:rPr lang="en-US" sz="1200" dirty="0"/>
              <a:t> </a:t>
            </a:r>
            <a:r>
              <a:rPr lang="en-US" sz="1200" dirty="0" err="1" smtClean="0"/>
              <a:t>diteruskan</a:t>
            </a:r>
            <a:r>
              <a:rPr lang="en-US" sz="1200" dirty="0" smtClean="0"/>
              <a:t> </a:t>
            </a:r>
            <a:r>
              <a:rPr lang="en-US" sz="1200" dirty="0" err="1"/>
              <a:t>kepada</a:t>
            </a:r>
            <a:r>
              <a:rPr lang="en-US" sz="1200" dirty="0"/>
              <a:t> </a:t>
            </a:r>
            <a:r>
              <a:rPr lang="id-ID" sz="1200" dirty="0" smtClean="0"/>
              <a:t>Subd</a:t>
            </a:r>
            <a:r>
              <a:rPr lang="en-US" sz="1200" dirty="0" err="1" smtClean="0"/>
              <a:t>irektorat</a:t>
            </a:r>
            <a:r>
              <a:rPr lang="en-US" sz="1200" dirty="0" smtClean="0"/>
              <a:t> </a:t>
            </a:r>
            <a:r>
              <a:rPr lang="en-US" sz="1200" dirty="0" err="1"/>
              <a:t>Teknis</a:t>
            </a:r>
            <a:r>
              <a:rPr lang="en-US" sz="1200" dirty="0"/>
              <a:t> </a:t>
            </a:r>
            <a:r>
              <a:rPr lang="id-ID" sz="1200" dirty="0" smtClean="0"/>
              <a:t>untuk diproses dan</a:t>
            </a:r>
            <a:r>
              <a:rPr lang="en-US" sz="1200" dirty="0" smtClean="0"/>
              <a:t> </a:t>
            </a:r>
            <a:r>
              <a:rPr lang="en-US" sz="1200" dirty="0" err="1"/>
              <a:t>ditindaklanjuti</a:t>
            </a:r>
            <a:r>
              <a:rPr lang="en-US" sz="1200" dirty="0"/>
              <a:t>.</a:t>
            </a:r>
            <a:endParaRPr lang="id-ID" sz="1200" dirty="0"/>
          </a:p>
        </p:txBody>
      </p:sp>
      <p:sp>
        <p:nvSpPr>
          <p:cNvPr id="67" name="Rectangle 66"/>
          <p:cNvSpPr/>
          <p:nvPr/>
        </p:nvSpPr>
        <p:spPr>
          <a:xfrm>
            <a:off x="8436897" y="5747476"/>
            <a:ext cx="322540" cy="328803"/>
          </a:xfrm>
          <a:prstGeom prst="rect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000"/>
          </a:p>
        </p:txBody>
      </p:sp>
      <p:sp>
        <p:nvSpPr>
          <p:cNvPr id="68" name="TextBox 67"/>
          <p:cNvSpPr txBox="1"/>
          <p:nvPr/>
        </p:nvSpPr>
        <p:spPr>
          <a:xfrm>
            <a:off x="8444923" y="5728168"/>
            <a:ext cx="227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 smtClean="0">
                <a:solidFill>
                  <a:schemeClr val="bg1"/>
                </a:solidFill>
              </a:rPr>
              <a:t>5</a:t>
            </a:r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26840" y="3897044"/>
            <a:ext cx="3178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Membentuk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memetakan</a:t>
            </a:r>
            <a:r>
              <a:rPr lang="en-US" sz="1200" dirty="0"/>
              <a:t> TIM </a:t>
            </a:r>
            <a:r>
              <a:rPr lang="en-US" sz="1200" dirty="0" err="1"/>
              <a:t>Penanggung</a:t>
            </a:r>
            <a:r>
              <a:rPr lang="en-US" sz="1200" dirty="0"/>
              <a:t> </a:t>
            </a:r>
            <a:r>
              <a:rPr lang="en-US" sz="1200" dirty="0" err="1"/>
              <a:t>jawab</a:t>
            </a:r>
            <a:r>
              <a:rPr lang="en-US" sz="1200" dirty="0"/>
              <a:t> </a:t>
            </a:r>
            <a:r>
              <a:rPr lang="en-US" sz="1200" dirty="0" err="1"/>
              <a:t>Aplikasi</a:t>
            </a:r>
            <a:r>
              <a:rPr lang="en-US" sz="1200" dirty="0"/>
              <a:t> </a:t>
            </a:r>
            <a:r>
              <a:rPr lang="en-US" sz="1200" dirty="0" err="1"/>
              <a:t>Lapor</a:t>
            </a:r>
            <a:r>
              <a:rPr lang="en-US" sz="1200" dirty="0"/>
              <a:t> </a:t>
            </a:r>
            <a:r>
              <a:rPr lang="en-US" sz="1200" dirty="0" err="1"/>
              <a:t>Direktorat</a:t>
            </a:r>
            <a:r>
              <a:rPr lang="en-US" sz="1200" dirty="0"/>
              <a:t> </a:t>
            </a:r>
            <a:r>
              <a:rPr lang="en-US" sz="1200" dirty="0" err="1"/>
              <a:t>Jenderal</a:t>
            </a:r>
            <a:r>
              <a:rPr lang="en-US" sz="1200" dirty="0"/>
              <a:t> </a:t>
            </a:r>
            <a:r>
              <a:rPr lang="en-US" sz="1200" dirty="0" err="1"/>
              <a:t>Bina</a:t>
            </a:r>
            <a:r>
              <a:rPr lang="en-US" sz="1200" dirty="0"/>
              <a:t> </a:t>
            </a:r>
            <a:r>
              <a:rPr lang="en-US" sz="1200" dirty="0" err="1"/>
              <a:t>Administrasi</a:t>
            </a:r>
            <a:r>
              <a:rPr lang="en-US" sz="1200" dirty="0"/>
              <a:t> </a:t>
            </a:r>
            <a:r>
              <a:rPr lang="en-US" sz="1200" dirty="0" err="1" smtClean="0"/>
              <a:t>Kewilayahan</a:t>
            </a:r>
            <a:r>
              <a:rPr lang="id-ID" sz="1200" dirty="0" smtClean="0"/>
              <a:t>.</a:t>
            </a:r>
            <a:endParaRPr lang="ko-KR" altLang="en-US" sz="1200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8383549" y="3964383"/>
            <a:ext cx="322540" cy="328803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100"/>
          </a:p>
        </p:txBody>
      </p:sp>
      <p:sp>
        <p:nvSpPr>
          <p:cNvPr id="51" name="TextBox 50"/>
          <p:cNvSpPr txBox="1"/>
          <p:nvPr/>
        </p:nvSpPr>
        <p:spPr>
          <a:xfrm>
            <a:off x="8391575" y="3945075"/>
            <a:ext cx="227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 smtClean="0">
                <a:solidFill>
                  <a:schemeClr val="bg1"/>
                </a:solidFill>
              </a:rPr>
              <a:t>3</a:t>
            </a:r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20720" y="2778532"/>
            <a:ext cx="31036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Memberikan</a:t>
            </a:r>
            <a:r>
              <a:rPr lang="en-US" sz="1200" dirty="0"/>
              <a:t> </a:t>
            </a:r>
            <a:r>
              <a:rPr lang="en-US" sz="1200" dirty="0" err="1"/>
              <a:t>edukasi</a:t>
            </a:r>
            <a:r>
              <a:rPr lang="en-US" sz="1200" dirty="0"/>
              <a:t> </a:t>
            </a:r>
            <a:r>
              <a:rPr lang="en-US" sz="1200" dirty="0" err="1"/>
              <a:t>mendalam</a:t>
            </a:r>
            <a:r>
              <a:rPr lang="en-US" sz="1200" dirty="0"/>
              <a:t> </a:t>
            </a:r>
            <a:r>
              <a:rPr lang="en-US" sz="1200" dirty="0" err="1"/>
              <a:t>kepada</a:t>
            </a:r>
            <a:r>
              <a:rPr lang="en-US" sz="1200" dirty="0"/>
              <a:t> </a:t>
            </a:r>
            <a:r>
              <a:rPr lang="en-US" sz="1200" dirty="0" err="1"/>
              <a:t>setiap</a:t>
            </a:r>
            <a:r>
              <a:rPr lang="en-US" sz="1200" dirty="0"/>
              <a:t> </a:t>
            </a:r>
            <a:r>
              <a:rPr lang="en-US" sz="1200" dirty="0" err="1"/>
              <a:t>Direktorat</a:t>
            </a:r>
            <a:r>
              <a:rPr lang="en-US" sz="1200" dirty="0"/>
              <a:t> </a:t>
            </a:r>
            <a:r>
              <a:rPr lang="en-US" sz="1200" dirty="0" err="1"/>
              <a:t>melalui</a:t>
            </a:r>
            <a:r>
              <a:rPr lang="en-US" sz="1200" dirty="0"/>
              <a:t> </a:t>
            </a:r>
            <a:r>
              <a:rPr lang="en-US" sz="1200" dirty="0" err="1"/>
              <a:t>Bagian</a:t>
            </a:r>
            <a:r>
              <a:rPr lang="en-US" sz="1200" dirty="0"/>
              <a:t> </a:t>
            </a:r>
            <a:r>
              <a:rPr lang="en-US" sz="1200" dirty="0" err="1"/>
              <a:t>Perencanaan</a:t>
            </a:r>
            <a:r>
              <a:rPr lang="en-US" sz="1200" dirty="0"/>
              <a:t>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setiap</a:t>
            </a:r>
            <a:r>
              <a:rPr lang="en-US" sz="1200" dirty="0"/>
              <a:t> </a:t>
            </a:r>
            <a:r>
              <a:rPr lang="en-US" sz="1200" dirty="0" err="1"/>
              <a:t>Kepala</a:t>
            </a:r>
            <a:r>
              <a:rPr lang="en-US" sz="1200" dirty="0"/>
              <a:t> Sub </a:t>
            </a:r>
            <a:r>
              <a:rPr lang="en-US" sz="1200" dirty="0" err="1"/>
              <a:t>Bagaian</a:t>
            </a:r>
            <a:r>
              <a:rPr lang="en-US" sz="1200" dirty="0"/>
              <a:t> Tata Usaha  </a:t>
            </a:r>
            <a:r>
              <a:rPr lang="en-US" sz="1200" dirty="0" err="1"/>
              <a:t>Direktorat</a:t>
            </a:r>
            <a:r>
              <a:rPr lang="en-US" sz="1200" dirty="0"/>
              <a:t> </a:t>
            </a:r>
            <a:r>
              <a:rPr lang="en-US" sz="1200" dirty="0" err="1"/>
              <a:t>Mengenai</a:t>
            </a:r>
            <a:r>
              <a:rPr lang="en-US" sz="1200" dirty="0"/>
              <a:t> </a:t>
            </a:r>
            <a:r>
              <a:rPr lang="en-US" sz="1200" dirty="0" err="1"/>
              <a:t>pengoprasian</a:t>
            </a:r>
            <a:r>
              <a:rPr lang="en-US" sz="1200" dirty="0"/>
              <a:t>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Aplikasi</a:t>
            </a:r>
            <a:r>
              <a:rPr lang="en-US" sz="1200" dirty="0"/>
              <a:t> </a:t>
            </a:r>
            <a:r>
              <a:rPr lang="en-US" sz="1200" dirty="0" smtClean="0"/>
              <a:t>L</a:t>
            </a:r>
            <a:r>
              <a:rPr lang="id-ID" sz="1200" dirty="0" smtClean="0"/>
              <a:t>APOR</a:t>
            </a:r>
            <a:endParaRPr lang="ko-KR" altLang="en-US" sz="1200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8381099" y="2837404"/>
            <a:ext cx="322540" cy="3288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TextBox 70"/>
          <p:cNvSpPr txBox="1"/>
          <p:nvPr/>
        </p:nvSpPr>
        <p:spPr>
          <a:xfrm>
            <a:off x="8389125" y="2826563"/>
            <a:ext cx="227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 smtClean="0">
                <a:solidFill>
                  <a:schemeClr val="bg1"/>
                </a:solidFill>
              </a:rPr>
              <a:t>2</a:t>
            </a:r>
            <a:endParaRPr lang="id-ID" b="1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F7E4B4B5-C596-4A15-A9EF-B9DF6298518A}"/>
              </a:ext>
            </a:extLst>
          </p:cNvPr>
          <p:cNvSpPr txBox="1"/>
          <p:nvPr/>
        </p:nvSpPr>
        <p:spPr>
          <a:xfrm>
            <a:off x="8808579" y="1410077"/>
            <a:ext cx="30867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Direktur</a:t>
            </a:r>
            <a:r>
              <a:rPr lang="en-US" sz="1200" dirty="0"/>
              <a:t> </a:t>
            </a:r>
            <a:r>
              <a:rPr lang="en-US" sz="1200" dirty="0" err="1"/>
              <a:t>Jenderal</a:t>
            </a:r>
            <a:r>
              <a:rPr lang="en-US" sz="1200" dirty="0"/>
              <a:t> </a:t>
            </a:r>
            <a:r>
              <a:rPr lang="en-US" sz="1200" dirty="0" err="1"/>
              <a:t>Bina</a:t>
            </a:r>
            <a:r>
              <a:rPr lang="en-US" sz="1200" dirty="0"/>
              <a:t> </a:t>
            </a:r>
            <a:r>
              <a:rPr lang="en-US" sz="1200" dirty="0" err="1"/>
              <a:t>Administrasi</a:t>
            </a:r>
            <a:r>
              <a:rPr lang="en-US" sz="1200" dirty="0"/>
              <a:t> </a:t>
            </a:r>
            <a:r>
              <a:rPr lang="en-US" sz="1200" dirty="0" err="1"/>
              <a:t>Kewilayahan</a:t>
            </a:r>
            <a:r>
              <a:rPr lang="en-US" sz="1200" dirty="0"/>
              <a:t> </a:t>
            </a:r>
            <a:r>
              <a:rPr lang="en-US" sz="1200" dirty="0" err="1"/>
              <a:t>telah</a:t>
            </a:r>
            <a:r>
              <a:rPr lang="en-US" sz="1200" dirty="0"/>
              <a:t> </a:t>
            </a:r>
            <a:r>
              <a:rPr lang="en-US" sz="1200" dirty="0" err="1"/>
              <a:t>menyampaikan</a:t>
            </a:r>
            <a:r>
              <a:rPr lang="en-US" sz="1200" dirty="0"/>
              <a:t> </a:t>
            </a:r>
            <a:r>
              <a:rPr lang="en-US" sz="1200" dirty="0" err="1"/>
              <a:t>Surat</a:t>
            </a:r>
            <a:r>
              <a:rPr lang="en-US" sz="1200" dirty="0"/>
              <a:t> </a:t>
            </a:r>
            <a:r>
              <a:rPr lang="en-US" sz="1200" dirty="0" err="1"/>
              <a:t>kepada</a:t>
            </a:r>
            <a:r>
              <a:rPr lang="en-US" sz="1200" dirty="0"/>
              <a:t> </a:t>
            </a:r>
            <a:r>
              <a:rPr lang="en-US" sz="1200" dirty="0" err="1"/>
              <a:t>Pejabat</a:t>
            </a:r>
            <a:r>
              <a:rPr lang="en-US" sz="1200" dirty="0"/>
              <a:t> </a:t>
            </a:r>
            <a:r>
              <a:rPr lang="en-US" sz="1200" dirty="0" err="1"/>
              <a:t>Esselon</a:t>
            </a:r>
            <a:r>
              <a:rPr lang="en-US" sz="1200" dirty="0"/>
              <a:t> II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Masing-masing</a:t>
            </a:r>
            <a:r>
              <a:rPr lang="en-US" sz="1200" dirty="0"/>
              <a:t> </a:t>
            </a:r>
            <a:r>
              <a:rPr lang="en-US" sz="1200" dirty="0" err="1"/>
              <a:t>Direktur</a:t>
            </a:r>
            <a:r>
              <a:rPr lang="en-US" sz="1200" dirty="0"/>
              <a:t> agar </a:t>
            </a:r>
            <a:r>
              <a:rPr lang="en-US" sz="1200" dirty="0" err="1"/>
              <a:t>dapat</a:t>
            </a:r>
            <a:r>
              <a:rPr lang="en-US" sz="1200" dirty="0"/>
              <a:t> </a:t>
            </a:r>
            <a:r>
              <a:rPr lang="en-US" sz="1200" dirty="0" err="1"/>
              <a:t>memperhatikan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memberikan</a:t>
            </a:r>
            <a:r>
              <a:rPr lang="en-US" sz="1200" dirty="0"/>
              <a:t> </a:t>
            </a:r>
            <a:r>
              <a:rPr lang="en-US" sz="1200" dirty="0" err="1"/>
              <a:t>pelayanan</a:t>
            </a:r>
            <a:r>
              <a:rPr lang="en-US" sz="1200" dirty="0"/>
              <a:t> yang </a:t>
            </a:r>
            <a:r>
              <a:rPr lang="en-US" sz="1200" dirty="0" err="1"/>
              <a:t>maksimal</a:t>
            </a:r>
            <a:r>
              <a:rPr lang="en-US" sz="1200" dirty="0"/>
              <a:t>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Aplikasi</a:t>
            </a:r>
            <a:r>
              <a:rPr lang="en-US" sz="1200" dirty="0"/>
              <a:t> </a:t>
            </a:r>
            <a:r>
              <a:rPr lang="en-US" sz="1200" dirty="0" smtClean="0"/>
              <a:t>LAPOR</a:t>
            </a:r>
            <a:r>
              <a:rPr lang="id-ID" sz="1200" dirty="0" smtClean="0"/>
              <a:t>.</a:t>
            </a:r>
            <a:endParaRPr lang="ko-KR" altLang="en-US" sz="1200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8309689" y="1477416"/>
            <a:ext cx="322540" cy="328803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00" dirty="0"/>
          </a:p>
        </p:txBody>
      </p:sp>
      <p:sp>
        <p:nvSpPr>
          <p:cNvPr id="74" name="TextBox 73"/>
          <p:cNvSpPr txBox="1"/>
          <p:nvPr/>
        </p:nvSpPr>
        <p:spPr>
          <a:xfrm>
            <a:off x="8317715" y="1458108"/>
            <a:ext cx="227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5351584" y="3089029"/>
            <a:ext cx="1479804" cy="8467"/>
          </a:xfrm>
          <a:prstGeom prst="line">
            <a:avLst/>
          </a:prstGeom>
          <a:ln w="889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2362200" y="0"/>
            <a:ext cx="9829800" cy="1055838"/>
          </a:xfrm>
          <a:prstGeom prst="rect">
            <a:avLst/>
          </a:prstGeom>
          <a:solidFill>
            <a:srgbClr val="009E47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59" name="Text Placeholder 65"/>
          <p:cNvSpPr txBox="1">
            <a:spLocks/>
          </p:cNvSpPr>
          <p:nvPr/>
        </p:nvSpPr>
        <p:spPr>
          <a:xfrm>
            <a:off x="2538663" y="160418"/>
            <a:ext cx="9466947" cy="8018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2400" b="1" dirty="0" smtClean="0">
                <a:solidFill>
                  <a:schemeClr val="bg1"/>
                </a:solidFill>
              </a:rPr>
              <a:t>OPTIMALISASI PENGELOLAAN PEMBERITAAN                               DITJEN BINA ADWIL</a:t>
            </a:r>
            <a:endParaRPr lang="id-ID" sz="2400" b="1" dirty="0">
              <a:solidFill>
                <a:schemeClr val="bg1"/>
              </a:solidFill>
            </a:endParaRP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67" y="-20832"/>
            <a:ext cx="2378967" cy="10712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386" y="1410078"/>
            <a:ext cx="3540848" cy="520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44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B287EFC7-E36B-4021-84E6-0C1247648DC3}"/>
              </a:ext>
            </a:extLst>
          </p:cNvPr>
          <p:cNvSpPr txBox="1"/>
          <p:nvPr/>
        </p:nvSpPr>
        <p:spPr>
          <a:xfrm>
            <a:off x="2479107" y="254533"/>
            <a:ext cx="7834184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32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PEMANFAATAN DATA</a:t>
            </a:r>
            <a:endParaRPr kumimoji="0" lang="en-US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8" name="Picture 4" descr="Image result for kondisi sistem informas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2"/>
            <a:ext cx="2240692" cy="1142523"/>
          </a:xfrm>
          <a:prstGeom prst="rect">
            <a:avLst/>
          </a:prstGeom>
          <a:noFill/>
        </p:spPr>
      </p:pic>
      <p:sp>
        <p:nvSpPr>
          <p:cNvPr id="50" name="Text Placeholder 2"/>
          <p:cNvSpPr txBox="1">
            <a:spLocks/>
          </p:cNvSpPr>
          <p:nvPr/>
        </p:nvSpPr>
        <p:spPr>
          <a:xfrm>
            <a:off x="359910" y="2351372"/>
            <a:ext cx="4238394" cy="324086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800" b="1" dirty="0" smtClean="0">
                <a:solidFill>
                  <a:srgbClr val="C00000"/>
                </a:solidFill>
              </a:rPr>
              <a:t>PERMASALAHAN</a:t>
            </a:r>
            <a:endParaRPr lang="id-ID" sz="1800" b="1" dirty="0">
              <a:solidFill>
                <a:srgbClr val="C00000"/>
              </a:solidFill>
            </a:endParaRP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7459130" y="3123555"/>
            <a:ext cx="4487338" cy="348045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800" b="1" dirty="0" smtClean="0">
                <a:solidFill>
                  <a:schemeClr val="bg1"/>
                </a:solidFill>
              </a:rPr>
              <a:t>REKOMENDASI</a:t>
            </a:r>
            <a:endParaRPr lang="id-ID" sz="1800" b="1" dirty="0">
              <a:solidFill>
                <a:schemeClr val="bg1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65714394-CA81-4585-8EA7-DFB1B835A973}"/>
              </a:ext>
            </a:extLst>
          </p:cNvPr>
          <p:cNvSpPr txBox="1"/>
          <p:nvPr/>
        </p:nvSpPr>
        <p:spPr>
          <a:xfrm>
            <a:off x="359910" y="2698078"/>
            <a:ext cx="4299010" cy="4142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lvl="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50" dirty="0" smtClean="0">
                <a:solidFill>
                  <a:srgbClr val="002060"/>
                </a:solidFill>
              </a:rPr>
              <a:t>Terdapat </a:t>
            </a:r>
            <a:r>
              <a:rPr lang="en-US" sz="1350" dirty="0" err="1" smtClean="0">
                <a:solidFill>
                  <a:srgbClr val="002060"/>
                </a:solidFill>
              </a:rPr>
              <a:t>beberapa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en-US" sz="1350" dirty="0" err="1">
                <a:solidFill>
                  <a:srgbClr val="002060"/>
                </a:solidFill>
              </a:rPr>
              <a:t>pengaduan</a:t>
            </a:r>
            <a:r>
              <a:rPr lang="en-US" sz="1350" dirty="0">
                <a:solidFill>
                  <a:srgbClr val="002060"/>
                </a:solidFill>
              </a:rPr>
              <a:t> yang </a:t>
            </a:r>
            <a:r>
              <a:rPr lang="en-US" sz="1350" dirty="0" err="1">
                <a:solidFill>
                  <a:srgbClr val="002060"/>
                </a:solidFill>
              </a:rPr>
              <a:t>disampaikan</a:t>
            </a:r>
            <a:r>
              <a:rPr lang="en-US" sz="1350" dirty="0">
                <a:solidFill>
                  <a:srgbClr val="002060"/>
                </a:solidFill>
              </a:rPr>
              <a:t>, </a:t>
            </a:r>
            <a:r>
              <a:rPr lang="id-ID" sz="1350" dirty="0" smtClean="0">
                <a:solidFill>
                  <a:srgbClr val="002060"/>
                </a:solidFill>
              </a:rPr>
              <a:t>yang secara tusi sudah beralih dan menjadi tugas K/L Lain. </a:t>
            </a:r>
            <a:endParaRPr lang="id-ID" sz="1350" dirty="0">
              <a:solidFill>
                <a:srgbClr val="002060"/>
              </a:solidFill>
            </a:endParaRPr>
          </a:p>
          <a:p>
            <a:pPr marL="22860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50" dirty="0" smtClean="0">
                <a:solidFill>
                  <a:srgbClr val="002060"/>
                </a:solidFill>
              </a:rPr>
              <a:t>Masih terdapat </a:t>
            </a:r>
            <a:r>
              <a:rPr lang="en-US" sz="1350" dirty="0" err="1" smtClean="0">
                <a:solidFill>
                  <a:srgbClr val="002060"/>
                </a:solidFill>
              </a:rPr>
              <a:t>tanggapan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en-US" sz="1350" dirty="0">
                <a:solidFill>
                  <a:srgbClr val="002060"/>
                </a:solidFill>
              </a:rPr>
              <a:t>yang </a:t>
            </a:r>
            <a:r>
              <a:rPr lang="en-US" sz="1350" dirty="0" err="1">
                <a:solidFill>
                  <a:srgbClr val="002060"/>
                </a:solidFill>
              </a:rPr>
              <a:t>disampaikan</a:t>
            </a:r>
            <a:r>
              <a:rPr lang="en-US" sz="1350" dirty="0">
                <a:solidFill>
                  <a:srgbClr val="002060"/>
                </a:solidFill>
              </a:rPr>
              <a:t> </a:t>
            </a:r>
            <a:r>
              <a:rPr lang="id-ID" sz="1350" dirty="0" smtClean="0">
                <a:solidFill>
                  <a:srgbClr val="002060"/>
                </a:solidFill>
              </a:rPr>
              <a:t>kembali dari Pelapor yang tidak konsisten dengan apa </a:t>
            </a:r>
            <a:r>
              <a:rPr lang="en-US" sz="1350" dirty="0" smtClean="0">
                <a:solidFill>
                  <a:srgbClr val="002060"/>
                </a:solidFill>
              </a:rPr>
              <a:t>yang </a:t>
            </a:r>
            <a:r>
              <a:rPr lang="id-ID" sz="1350" dirty="0" smtClean="0">
                <a:solidFill>
                  <a:srgbClr val="002060"/>
                </a:solidFill>
              </a:rPr>
              <a:t>telah </a:t>
            </a:r>
            <a:r>
              <a:rPr lang="en-US" sz="1350" dirty="0" err="1" smtClean="0">
                <a:solidFill>
                  <a:srgbClr val="002060"/>
                </a:solidFill>
              </a:rPr>
              <a:t>disampaikan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en-US" sz="1350" dirty="0" err="1" smtClean="0">
                <a:solidFill>
                  <a:srgbClr val="002060"/>
                </a:solidFill>
              </a:rPr>
              <a:t>sebelumnya</a:t>
            </a:r>
            <a:r>
              <a:rPr lang="id-ID" sz="1350" dirty="0" smtClean="0">
                <a:solidFill>
                  <a:srgbClr val="002060"/>
                </a:solidFill>
              </a:rPr>
              <a:t>.</a:t>
            </a:r>
          </a:p>
          <a:p>
            <a:pPr marL="228600" lvl="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50" dirty="0" smtClean="0">
                <a:solidFill>
                  <a:srgbClr val="002060"/>
                </a:solidFill>
              </a:rPr>
              <a:t>Belum semua kebijakan tersosialisasikan kepada Publik, sehingan masih terdapat beberapa data/peraturan yang disampaikan oleh </a:t>
            </a:r>
            <a:r>
              <a:rPr lang="en-US" sz="1350" dirty="0" err="1" smtClean="0">
                <a:solidFill>
                  <a:srgbClr val="002060"/>
                </a:solidFill>
              </a:rPr>
              <a:t>Pelapor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id-ID" sz="1350" dirty="0" smtClean="0">
                <a:solidFill>
                  <a:srgbClr val="002060"/>
                </a:solidFill>
              </a:rPr>
              <a:t>dengan </a:t>
            </a:r>
            <a:r>
              <a:rPr lang="en-US" sz="1350" dirty="0" smtClean="0">
                <a:solidFill>
                  <a:srgbClr val="002060"/>
                </a:solidFill>
              </a:rPr>
              <a:t>data</a:t>
            </a:r>
            <a:r>
              <a:rPr lang="id-ID" sz="1350" dirty="0" smtClean="0">
                <a:solidFill>
                  <a:srgbClr val="002060"/>
                </a:solidFill>
              </a:rPr>
              <a:t>/peraturan lama, sehingga perlu perjelasan yang detail.</a:t>
            </a:r>
          </a:p>
          <a:p>
            <a:pPr marL="228600" lvl="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50" dirty="0" smtClean="0">
                <a:solidFill>
                  <a:srgbClr val="002060"/>
                </a:solidFill>
              </a:rPr>
              <a:t>Terdapat pengaduan yang seharusnya cukup diselesaikan di tingkat Kecamatan, tapi dalam pelaporannya diserahkan kepada Pemerintah Pusat.</a:t>
            </a:r>
          </a:p>
          <a:p>
            <a:pPr marL="228600" lvl="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50" dirty="0" smtClean="0">
                <a:solidFill>
                  <a:srgbClr val="002060"/>
                </a:solidFill>
              </a:rPr>
              <a:t>P</a:t>
            </a:r>
            <a:r>
              <a:rPr lang="en-US" sz="1350" dirty="0" err="1" smtClean="0">
                <a:solidFill>
                  <a:srgbClr val="002060"/>
                </a:solidFill>
              </a:rPr>
              <a:t>ertanyaan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id-ID" sz="1350" dirty="0" smtClean="0">
                <a:solidFill>
                  <a:srgbClr val="002060"/>
                </a:solidFill>
              </a:rPr>
              <a:t>dari Pelapor </a:t>
            </a:r>
            <a:r>
              <a:rPr lang="en-US" sz="1350" dirty="0" err="1" smtClean="0">
                <a:solidFill>
                  <a:srgbClr val="002060"/>
                </a:solidFill>
              </a:rPr>
              <a:t>pada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en-US" sz="1350" dirty="0" err="1">
                <a:solidFill>
                  <a:srgbClr val="002060"/>
                </a:solidFill>
              </a:rPr>
              <a:t>sistem</a:t>
            </a:r>
            <a:r>
              <a:rPr lang="en-US" sz="1350" dirty="0">
                <a:solidFill>
                  <a:srgbClr val="002060"/>
                </a:solidFill>
              </a:rPr>
              <a:t> </a:t>
            </a:r>
            <a:r>
              <a:rPr lang="en-US" sz="1350" dirty="0" err="1">
                <a:solidFill>
                  <a:srgbClr val="002060"/>
                </a:solidFill>
              </a:rPr>
              <a:t>Aplikasi</a:t>
            </a:r>
            <a:r>
              <a:rPr lang="en-US" sz="1350" dirty="0">
                <a:solidFill>
                  <a:srgbClr val="002060"/>
                </a:solidFill>
              </a:rPr>
              <a:t> LAPOR, </a:t>
            </a:r>
            <a:r>
              <a:rPr lang="id-ID" sz="1350" dirty="0" smtClean="0">
                <a:solidFill>
                  <a:srgbClr val="002060"/>
                </a:solidFill>
              </a:rPr>
              <a:t>diantaranya </a:t>
            </a:r>
            <a:r>
              <a:rPr lang="en-US" sz="1350" dirty="0" err="1" smtClean="0">
                <a:solidFill>
                  <a:srgbClr val="002060"/>
                </a:solidFill>
              </a:rPr>
              <a:t>tidak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id-ID" sz="1350" dirty="0" smtClean="0">
                <a:solidFill>
                  <a:srgbClr val="002060"/>
                </a:solidFill>
              </a:rPr>
              <a:t>detail, </a:t>
            </a:r>
            <a:r>
              <a:rPr lang="en-US" sz="1350" dirty="0" err="1" smtClean="0">
                <a:solidFill>
                  <a:srgbClr val="002060"/>
                </a:solidFill>
              </a:rPr>
              <a:t>sehingga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id-ID" sz="1350" dirty="0" smtClean="0">
                <a:solidFill>
                  <a:srgbClr val="002060"/>
                </a:solidFill>
              </a:rPr>
              <a:t>Unit Kerja mengalami kesulitan dalam memberikan tanggapannya dan </a:t>
            </a:r>
            <a:r>
              <a:rPr lang="en-US" sz="1350" dirty="0" err="1" smtClean="0">
                <a:solidFill>
                  <a:srgbClr val="002060"/>
                </a:solidFill>
              </a:rPr>
              <a:t>menyelesaikan</a:t>
            </a:r>
            <a:r>
              <a:rPr lang="en-US" sz="1350" dirty="0" smtClean="0">
                <a:solidFill>
                  <a:srgbClr val="002060"/>
                </a:solidFill>
              </a:rPr>
              <a:t> </a:t>
            </a:r>
            <a:r>
              <a:rPr lang="en-US" sz="1350" dirty="0" err="1" smtClean="0">
                <a:solidFill>
                  <a:srgbClr val="002060"/>
                </a:solidFill>
              </a:rPr>
              <a:t>pelaporannya</a:t>
            </a:r>
            <a:r>
              <a:rPr lang="en-US" sz="1350" dirty="0" smtClean="0">
                <a:solidFill>
                  <a:srgbClr val="002060"/>
                </a:solidFill>
              </a:rPr>
              <a:t>.</a:t>
            </a:r>
            <a:endParaRPr lang="id-ID" sz="1350" dirty="0">
              <a:solidFill>
                <a:srgbClr val="002060"/>
              </a:solidFill>
            </a:endParaRPr>
          </a:p>
        </p:txBody>
      </p:sp>
      <p:sp>
        <p:nvSpPr>
          <p:cNvPr id="59" name="Freeform 108">
            <a:extLst>
              <a:ext uri="{FF2B5EF4-FFF2-40B4-BE49-F238E27FC236}">
                <a16:creationId xmlns:a16="http://schemas.microsoft.com/office/drawing/2014/main" xmlns="" id="{6A02011B-41CE-4E20-9214-001F7D847E12}"/>
              </a:ext>
            </a:extLst>
          </p:cNvPr>
          <p:cNvSpPr/>
          <p:nvPr/>
        </p:nvSpPr>
        <p:spPr>
          <a:xfrm>
            <a:off x="359910" y="2351373"/>
            <a:ext cx="393623" cy="32408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0" name="Rounded Rectangle 51">
            <a:extLst>
              <a:ext uri="{FF2B5EF4-FFF2-40B4-BE49-F238E27FC236}">
                <a16:creationId xmlns:a16="http://schemas.microsoft.com/office/drawing/2014/main" xmlns="" id="{B83253D3-E181-4488-9CD9-39D21527F719}"/>
              </a:ext>
            </a:extLst>
          </p:cNvPr>
          <p:cNvSpPr/>
          <p:nvPr/>
        </p:nvSpPr>
        <p:spPr>
          <a:xfrm rot="16200000" flipH="1">
            <a:off x="6801651" y="2289486"/>
            <a:ext cx="388822" cy="823406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65714394-CA81-4585-8EA7-DFB1B835A973}"/>
              </a:ext>
            </a:extLst>
          </p:cNvPr>
          <p:cNvSpPr txBox="1"/>
          <p:nvPr/>
        </p:nvSpPr>
        <p:spPr>
          <a:xfrm>
            <a:off x="7357526" y="3454666"/>
            <a:ext cx="4588942" cy="33958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2860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00" dirty="0" smtClean="0">
                <a:solidFill>
                  <a:srgbClr val="002060"/>
                </a:solidFill>
              </a:rPr>
              <a:t>Penguatan Tim Pengelola Pengaduan dan Informasi Publik di lingkungan Kementerian Dalam Negeri</a:t>
            </a:r>
          </a:p>
          <a:p>
            <a:pPr marL="22860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00" dirty="0" smtClean="0">
                <a:solidFill>
                  <a:srgbClr val="002060"/>
                </a:solidFill>
              </a:rPr>
              <a:t>Meningkatkan peran Kasubbag TU Direktorat sebagai PIC dalam melakukan monitoring pada Aplikasi SPAN LAPOR dan PPID</a:t>
            </a:r>
            <a:r>
              <a:rPr lang="en-US" sz="1300" dirty="0" smtClean="0">
                <a:solidFill>
                  <a:srgbClr val="002060"/>
                </a:solidFill>
              </a:rPr>
              <a:t>.</a:t>
            </a:r>
            <a:endParaRPr lang="id-ID" sz="1300" dirty="0">
              <a:solidFill>
                <a:srgbClr val="002060"/>
              </a:solidFill>
            </a:endParaRPr>
          </a:p>
          <a:p>
            <a:pPr marL="22860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00" dirty="0" smtClean="0">
                <a:solidFill>
                  <a:srgbClr val="002060"/>
                </a:solidFill>
              </a:rPr>
              <a:t>Meninkatkan fungsi koordinasi (pertemuan) abtara Unit Kerja Eselon I di lingkungan kemendagri dalam rangka </a:t>
            </a:r>
            <a:r>
              <a:rPr lang="en-US" sz="1300" dirty="0" err="1" smtClean="0">
                <a:solidFill>
                  <a:srgbClr val="002060"/>
                </a:solidFill>
              </a:rPr>
              <a:t>mengevaluasi</a:t>
            </a:r>
            <a:r>
              <a:rPr lang="en-US" sz="1300" dirty="0" smtClean="0">
                <a:solidFill>
                  <a:srgbClr val="002060"/>
                </a:solidFill>
              </a:rPr>
              <a:t> </a:t>
            </a:r>
            <a:r>
              <a:rPr lang="id-ID" sz="1300" dirty="0" smtClean="0">
                <a:solidFill>
                  <a:srgbClr val="002060"/>
                </a:solidFill>
              </a:rPr>
              <a:t>berbagai </a:t>
            </a:r>
            <a:r>
              <a:rPr lang="en-US" sz="1300" dirty="0" err="1" smtClean="0">
                <a:solidFill>
                  <a:srgbClr val="002060"/>
                </a:solidFill>
              </a:rPr>
              <a:t>kendala-kendala</a:t>
            </a:r>
            <a:r>
              <a:rPr lang="en-US" sz="1300" dirty="0" smtClean="0">
                <a:solidFill>
                  <a:srgbClr val="002060"/>
                </a:solidFill>
              </a:rPr>
              <a:t> </a:t>
            </a:r>
            <a:r>
              <a:rPr lang="id-ID" sz="1300" dirty="0" smtClean="0">
                <a:solidFill>
                  <a:srgbClr val="002060"/>
                </a:solidFill>
              </a:rPr>
              <a:t>dalam penangan pengaduan </a:t>
            </a:r>
            <a:r>
              <a:rPr lang="en-US" sz="1300" dirty="0" smtClean="0">
                <a:solidFill>
                  <a:srgbClr val="002060"/>
                </a:solidFill>
              </a:rPr>
              <a:t>yang </a:t>
            </a:r>
            <a:r>
              <a:rPr lang="en-US" sz="1300" dirty="0">
                <a:solidFill>
                  <a:srgbClr val="002060"/>
                </a:solidFill>
              </a:rPr>
              <a:t>di </a:t>
            </a:r>
            <a:r>
              <a:rPr lang="en-US" sz="1300" dirty="0" err="1">
                <a:solidFill>
                  <a:srgbClr val="002060"/>
                </a:solidFill>
              </a:rPr>
              <a:t>hadapi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en-US" sz="1300" dirty="0" err="1">
                <a:solidFill>
                  <a:srgbClr val="002060"/>
                </a:solidFill>
              </a:rPr>
              <a:t>setiap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id-ID" sz="1300" dirty="0" smtClean="0">
                <a:solidFill>
                  <a:srgbClr val="002060"/>
                </a:solidFill>
              </a:rPr>
              <a:t>Unit Kerja.</a:t>
            </a:r>
            <a:endParaRPr lang="id-ID" sz="1300" dirty="0">
              <a:solidFill>
                <a:srgbClr val="002060"/>
              </a:solidFill>
            </a:endParaRPr>
          </a:p>
          <a:p>
            <a:pPr marL="22860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00" dirty="0" smtClean="0">
                <a:solidFill>
                  <a:srgbClr val="002060"/>
                </a:solidFill>
              </a:rPr>
              <a:t>Perlu adanya </a:t>
            </a:r>
            <a:r>
              <a:rPr lang="en-US" sz="1300" dirty="0" smtClean="0">
                <a:solidFill>
                  <a:srgbClr val="002060"/>
                </a:solidFill>
              </a:rPr>
              <a:t>Reward </a:t>
            </a:r>
            <a:r>
              <a:rPr lang="en-US" sz="1300" dirty="0" err="1">
                <a:solidFill>
                  <a:srgbClr val="002060"/>
                </a:solidFill>
              </a:rPr>
              <a:t>terhadap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en-US" sz="1300" dirty="0" err="1">
                <a:solidFill>
                  <a:srgbClr val="002060"/>
                </a:solidFill>
              </a:rPr>
              <a:t>Komponen</a:t>
            </a:r>
            <a:r>
              <a:rPr lang="en-US" sz="1300" dirty="0">
                <a:solidFill>
                  <a:srgbClr val="002060"/>
                </a:solidFill>
              </a:rPr>
              <a:t> yang </a:t>
            </a:r>
            <a:r>
              <a:rPr lang="en-US" sz="1300" dirty="0" err="1">
                <a:solidFill>
                  <a:srgbClr val="002060"/>
                </a:solidFill>
              </a:rPr>
              <a:t>aktif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en-US" sz="1300" dirty="0" err="1" smtClean="0">
                <a:solidFill>
                  <a:srgbClr val="002060"/>
                </a:solidFill>
              </a:rPr>
              <a:t>dalam</a:t>
            </a:r>
            <a:r>
              <a:rPr lang="en-US" sz="1300" dirty="0" smtClean="0">
                <a:solidFill>
                  <a:srgbClr val="002060"/>
                </a:solidFill>
              </a:rPr>
              <a:t> </a:t>
            </a:r>
            <a:r>
              <a:rPr lang="en-US" sz="1300" dirty="0" err="1">
                <a:solidFill>
                  <a:srgbClr val="002060"/>
                </a:solidFill>
              </a:rPr>
              <a:t>melakukan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en-US" sz="1300" dirty="0" err="1">
                <a:solidFill>
                  <a:srgbClr val="002060"/>
                </a:solidFill>
              </a:rPr>
              <a:t>pelayanan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en-US" sz="1300" dirty="0" err="1">
                <a:solidFill>
                  <a:srgbClr val="002060"/>
                </a:solidFill>
              </a:rPr>
              <a:t>pada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en-US" sz="1300" dirty="0" err="1">
                <a:solidFill>
                  <a:srgbClr val="002060"/>
                </a:solidFill>
              </a:rPr>
              <a:t>Aplikasi</a:t>
            </a:r>
            <a:r>
              <a:rPr lang="en-US" sz="1300" dirty="0">
                <a:solidFill>
                  <a:srgbClr val="002060"/>
                </a:solidFill>
              </a:rPr>
              <a:t> </a:t>
            </a:r>
            <a:r>
              <a:rPr lang="id-ID" sz="1300" dirty="0" smtClean="0">
                <a:solidFill>
                  <a:srgbClr val="002060"/>
                </a:solidFill>
              </a:rPr>
              <a:t>SPAN LAPOR dan PPID</a:t>
            </a:r>
            <a:r>
              <a:rPr lang="en-US" sz="1300" dirty="0" smtClean="0">
                <a:solidFill>
                  <a:srgbClr val="002060"/>
                </a:solidFill>
              </a:rPr>
              <a:t>.</a:t>
            </a:r>
            <a:endParaRPr lang="id-ID" sz="1300" dirty="0">
              <a:solidFill>
                <a:srgbClr val="002060"/>
              </a:solidFill>
            </a:endParaRPr>
          </a:p>
          <a:p>
            <a:pPr marL="228600" indent="-228600" algn="just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id-ID" sz="1300" dirty="0" smtClean="0">
                <a:solidFill>
                  <a:srgbClr val="002060"/>
                </a:solidFill>
              </a:rPr>
              <a:t>Perlu adanya instrumen yang lebih detail yang dijadikan sebagai penilaian pada Rating Kepuasan Masyarakat atas kinerja pelayanan dalam memberikan jawaban pada Aplikasi SPAN LAPOR dan PPID.</a:t>
            </a:r>
            <a:endParaRPr lang="id-ID" sz="1300" dirty="0">
              <a:solidFill>
                <a:srgbClr val="002060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869">
            <a:off x="4413489" y="1154944"/>
            <a:ext cx="3408045" cy="3337013"/>
          </a:xfrm>
          <a:prstGeom prst="rect">
            <a:avLst/>
          </a:prstGeom>
        </p:spPr>
      </p:pic>
      <p:sp>
        <p:nvSpPr>
          <p:cNvPr id="15" name="Rounded Rectangle 51">
            <a:extLst>
              <a:ext uri="{FF2B5EF4-FFF2-40B4-BE49-F238E27FC236}">
                <a16:creationId xmlns:a16="http://schemas.microsoft.com/office/drawing/2014/main" xmlns="" id="{B83253D3-E181-4488-9CD9-39D21527F719}"/>
              </a:ext>
            </a:extLst>
          </p:cNvPr>
          <p:cNvSpPr/>
          <p:nvPr/>
        </p:nvSpPr>
        <p:spPr>
          <a:xfrm rot="16200000" flipH="1">
            <a:off x="7536429" y="2866392"/>
            <a:ext cx="443267" cy="823406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49011" y="2351372"/>
            <a:ext cx="2058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 smtClean="0">
                <a:solidFill>
                  <a:srgbClr val="C00000"/>
                </a:solidFill>
              </a:rPr>
              <a:t>PERMASALAHAN DAN REKOMENDASI</a:t>
            </a:r>
            <a:endParaRPr lang="id-ID" sz="1600" b="1" dirty="0">
              <a:solidFill>
                <a:srgbClr val="C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425" y="0"/>
            <a:ext cx="2314575" cy="1118181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58B0DA6B-B4FB-4CD2-9A66-2D1E577A6901}"/>
              </a:ext>
            </a:extLst>
          </p:cNvPr>
          <p:cNvGrpSpPr/>
          <p:nvPr/>
        </p:nvGrpSpPr>
        <p:grpSpPr>
          <a:xfrm>
            <a:off x="1" y="1105489"/>
            <a:ext cx="12192000" cy="93328"/>
            <a:chOff x="-2071734" y="642924"/>
            <a:chExt cx="13535026" cy="111125"/>
          </a:xfrm>
        </p:grpSpPr>
        <p:sp>
          <p:nvSpPr>
            <p:cNvPr id="23" name="Parallelogram 22">
              <a:extLst>
                <a:ext uri="{FF2B5EF4-FFF2-40B4-BE49-F238E27FC236}">
                  <a16:creationId xmlns="" xmlns:a16="http://schemas.microsoft.com/office/drawing/2014/main" id="{A8DEF110-8954-4F4E-B3BA-2115ECDA759E}"/>
                </a:ext>
              </a:extLst>
            </p:cNvPr>
            <p:cNvSpPr/>
            <p:nvPr/>
          </p:nvSpPr>
          <p:spPr bwMode="auto">
            <a:xfrm>
              <a:off x="-2071734" y="642924"/>
              <a:ext cx="4511676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  <p:sp>
          <p:nvSpPr>
            <p:cNvPr id="24" name="Parallelogram 23">
              <a:extLst>
                <a:ext uri="{FF2B5EF4-FFF2-40B4-BE49-F238E27FC236}">
                  <a16:creationId xmlns="" xmlns:a16="http://schemas.microsoft.com/office/drawing/2014/main" id="{4CB408A3-40E7-4F50-AD33-219E28E618E3}"/>
                </a:ext>
              </a:extLst>
            </p:cNvPr>
            <p:cNvSpPr/>
            <p:nvPr/>
          </p:nvSpPr>
          <p:spPr bwMode="auto">
            <a:xfrm>
              <a:off x="2439942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 dirty="0">
                <a:latin typeface="Century Gothic" panose="020B0502020202020204" pitchFamily="34" charset="0"/>
              </a:endParaRPr>
            </a:p>
          </p:txBody>
        </p:sp>
        <p:sp>
          <p:nvSpPr>
            <p:cNvPr id="25" name="Parallelogram 24">
              <a:extLst>
                <a:ext uri="{FF2B5EF4-FFF2-40B4-BE49-F238E27FC236}">
                  <a16:creationId xmlns="" xmlns:a16="http://schemas.microsoft.com/office/drawing/2014/main" id="{AD2838FD-C059-4FD8-A1F6-C6C7D3EE95DA}"/>
                </a:ext>
              </a:extLst>
            </p:cNvPr>
            <p:cNvSpPr/>
            <p:nvPr/>
          </p:nvSpPr>
          <p:spPr bwMode="auto">
            <a:xfrm>
              <a:off x="6951617" y="642924"/>
              <a:ext cx="4511675" cy="111125"/>
            </a:xfrm>
            <a:prstGeom prst="parallelogram">
              <a:avLst>
                <a:gd name="adj" fmla="val 114362"/>
              </a:avLst>
            </a:prstGeom>
            <a:solidFill>
              <a:srgbClr val="FF33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67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620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09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8CEC6EF-3D6C-421F-B82A-F3549DDDEB81}"/>
              </a:ext>
            </a:extLst>
          </p:cNvPr>
          <p:cNvSpPr/>
          <p:nvPr/>
        </p:nvSpPr>
        <p:spPr>
          <a:xfrm>
            <a:off x="0" y="2373923"/>
            <a:ext cx="12192000" cy="2110154"/>
          </a:xfrm>
          <a:prstGeom prst="rect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9E2714A-BE29-4E83-A155-D5802C472B0A}"/>
              </a:ext>
            </a:extLst>
          </p:cNvPr>
          <p:cNvSpPr txBox="1"/>
          <p:nvPr/>
        </p:nvSpPr>
        <p:spPr>
          <a:xfrm>
            <a:off x="0" y="2769507"/>
            <a:ext cx="12192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6000" dirty="0">
                <a:solidFill>
                  <a:schemeClr val="bg1"/>
                </a:solidFill>
                <a:cs typeface="Arial" pitchFamily="34" charset="0"/>
              </a:rPr>
              <a:t>TERIMA KASIH</a:t>
            </a:r>
            <a:endParaRPr lang="ko-KR" altLang="en-US" sz="60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4401" y="2769507"/>
            <a:ext cx="1133954" cy="21642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39BF34A-181C-4E44-98BF-0F3F9C681A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326" y="2863172"/>
            <a:ext cx="1010217" cy="1271451"/>
          </a:xfrm>
          <a:prstGeom prst="rect">
            <a:avLst/>
          </a:prstGeom>
          <a:noFill/>
          <a:effectLst>
            <a:outerShdw blurRad="165100" dist="76200" dir="8040000" algn="ctr" rotWithShape="0">
              <a:srgbClr val="000000">
                <a:alpha val="78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115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 - COLOR 0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FBFD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1F"/>
      </a:accent6>
      <a:hlink>
        <a:srgbClr val="FFFFFF"/>
      </a:hlink>
      <a:folHlink>
        <a:srgbClr val="26262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 - COLOR 0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FBFD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1F"/>
      </a:accent6>
      <a:hlink>
        <a:srgbClr val="FFFFFF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 - COLOR 0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FBFD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1F"/>
      </a:accent6>
      <a:hlink>
        <a:srgbClr val="FFFFFF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6721</TotalTime>
  <Words>1540</Words>
  <Application>Microsoft Office PowerPoint</Application>
  <PresentationFormat>Widescreen</PresentationFormat>
  <Paragraphs>464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37" baseType="lpstr">
      <vt:lpstr>맑은 고딕</vt:lpstr>
      <vt:lpstr>SimSun</vt:lpstr>
      <vt:lpstr>Advent Pro SemiBold</vt:lpstr>
      <vt:lpstr>Arial</vt:lpstr>
      <vt:lpstr>Arial Unicode MS</vt:lpstr>
      <vt:lpstr>Bahnschrift</vt:lpstr>
      <vt:lpstr>Calibri</vt:lpstr>
      <vt:lpstr>Calibri Light</vt:lpstr>
      <vt:lpstr>Carlito</vt:lpstr>
      <vt:lpstr>Century Gothic</vt:lpstr>
      <vt:lpstr>Roboto Slab</vt:lpstr>
      <vt:lpstr>Roboto Slab Regular</vt:lpstr>
      <vt:lpstr>Tahoma</vt:lpstr>
      <vt:lpstr>Times New Roman</vt:lpstr>
      <vt:lpstr>Tunga</vt:lpstr>
      <vt:lpstr>Cover and End Slide Master</vt:lpstr>
      <vt:lpstr>Contents Slide Master</vt:lpstr>
      <vt:lpstr>Section Break Slide Master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User</cp:lastModifiedBy>
  <cp:revision>215</cp:revision>
  <dcterms:created xsi:type="dcterms:W3CDTF">2020-01-20T05:08:25Z</dcterms:created>
  <dcterms:modified xsi:type="dcterms:W3CDTF">2020-11-04T02:52:57Z</dcterms:modified>
</cp:coreProperties>
</file>