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87" r:id="rId1"/>
    <p:sldMasterId id="2147483729" r:id="rId2"/>
  </p:sldMasterIdLst>
  <p:notesMasterIdLst>
    <p:notesMasterId r:id="rId14"/>
  </p:notesMasterIdLst>
  <p:handoutMasterIdLst>
    <p:handoutMasterId r:id="rId15"/>
  </p:handoutMasterIdLst>
  <p:sldIdLst>
    <p:sldId id="4114" r:id="rId3"/>
    <p:sldId id="423" r:id="rId4"/>
    <p:sldId id="4115" r:id="rId5"/>
    <p:sldId id="4107" r:id="rId6"/>
    <p:sldId id="4108" r:id="rId7"/>
    <p:sldId id="353" r:id="rId8"/>
    <p:sldId id="4109" r:id="rId9"/>
    <p:sldId id="4110" r:id="rId10"/>
    <p:sldId id="4111" r:id="rId11"/>
    <p:sldId id="4112" r:id="rId12"/>
    <p:sldId id="319" r:id="rId13"/>
  </p:sldIdLst>
  <p:sldSz cx="9144000" cy="5143500" type="screen16x9"/>
  <p:notesSz cx="7053263" cy="9309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AD47"/>
    <a:srgbClr val="FFE699"/>
    <a:srgbClr val="FFC000"/>
    <a:srgbClr val="A5A5A5"/>
    <a:srgbClr val="4BACC6"/>
    <a:srgbClr val="9BBB59"/>
    <a:srgbClr val="F79646"/>
    <a:srgbClr val="8064A2"/>
    <a:srgbClr val="C0504D"/>
    <a:srgbClr val="95B3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A300BB2-80A0-4094-BB02-1ABB8811AC50}">
  <a:tblStyle styleId="{6A300BB2-80A0-4094-BB02-1ABB8811AC5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77E093A3-2634-491B-BED8-8EA7B9B1A1BD}" styleName="Table_1">
    <a:wholeTbl>
      <a:tcTxStyle b="off" i="off">
        <a:font>
          <a:latin typeface="맑은 고딕"/>
          <a:ea typeface="맑은 고딕"/>
          <a:cs typeface="맑은 고딕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0" autoAdjust="0"/>
    <p:restoredTop sz="94434" autoAdjust="0"/>
  </p:normalViewPr>
  <p:slideViewPr>
    <p:cSldViewPr snapToGrid="0">
      <p:cViewPr varScale="1">
        <p:scale>
          <a:sx n="88" d="100"/>
          <a:sy n="88" d="100"/>
        </p:scale>
        <p:origin x="222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467072"/>
          </a:xfrm>
          <a:prstGeom prst="rect">
            <a:avLst/>
          </a:prstGeom>
        </p:spPr>
        <p:txBody>
          <a:bodyPr vert="horz" lIns="93497" tIns="46749" rIns="93497" bIns="46749" rtlCol="0"/>
          <a:lstStyle>
            <a:lvl1pPr algn="r">
              <a:defRPr sz="1200"/>
            </a:lvl1pPr>
          </a:lstStyle>
          <a:p>
            <a:fld id="{5DB52D96-BAE9-43BB-9F61-2F86AA3BAD39}" type="datetimeFigureOut">
              <a:rPr lang="en-US" smtClean="0"/>
              <a:t>6/8/2021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8842030"/>
            <a:ext cx="3056414" cy="467071"/>
          </a:xfrm>
          <a:prstGeom prst="rect">
            <a:avLst/>
          </a:prstGeom>
        </p:spPr>
        <p:txBody>
          <a:bodyPr vert="horz" lIns="93497" tIns="46749" rIns="93497" bIns="46749" rtlCol="0" anchor="b"/>
          <a:lstStyle>
            <a:lvl1pPr algn="r">
              <a:defRPr sz="1200"/>
            </a:lvl1pPr>
          </a:lstStyle>
          <a:p>
            <a:fld id="{8C4206D4-EE34-4A13-BAFF-7384A5DDFB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3505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698500"/>
            <a:ext cx="62055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482" tIns="93482" rIns="93482" bIns="93482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04494943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9887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77491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385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3278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98750" y="509588"/>
            <a:ext cx="4530725" cy="2549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5624271" y="6456218"/>
            <a:ext cx="4302231" cy="339884"/>
          </a:xfrm>
          <a:prstGeom prst="rect">
            <a:avLst/>
          </a:prstGeom>
        </p:spPr>
        <p:txBody>
          <a:bodyPr/>
          <a:lstStyle/>
          <a:p>
            <a:fld id="{66D8BF9C-02E6-4399-A6F5-07D7421617E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629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g1c50799e3b_2_487:notes"/>
          <p:cNvSpPr txBox="1">
            <a:spLocks noGrp="1"/>
          </p:cNvSpPr>
          <p:nvPr>
            <p:ph type="body" idx="1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482" tIns="93482" rIns="93482" bIns="93482" anchor="ctr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508" name="Google Shape;508;g1c50799e3b_2_4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698500"/>
            <a:ext cx="62055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947892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g1c50799e3b_2_487:notes"/>
          <p:cNvSpPr txBox="1">
            <a:spLocks noGrp="1"/>
          </p:cNvSpPr>
          <p:nvPr>
            <p:ph type="body" idx="1"/>
          </p:nvPr>
        </p:nvSpPr>
        <p:spPr>
          <a:xfrm>
            <a:off x="705327" y="4421823"/>
            <a:ext cx="564261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482" tIns="93482" rIns="93482" bIns="93482" anchor="ctr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508" name="Google Shape;508;g1c50799e3b_2_4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423863" y="698500"/>
            <a:ext cx="6205537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955517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9214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0643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46947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847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1F6DEC-8447-4FA0-B805-493A7FFDC0B7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48F320-5296-4A3F-8932-AA465B5CED07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17703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5F940-A4A0-42FB-A75D-7B97DF7164FA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D2A95-5345-4288-8B82-0031BA20E255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7179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5DB5CC-4081-44CA-99AA-C09C26CBD22A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B489A4-5B8B-4DC0-8DFA-56C71C92FD52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64941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1A9CBC-3585-4C47-B0BF-C804E258D015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406240-6DB1-4147-AD99-3B01AE399A86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063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222A2-5A9B-4803-B25E-BD8295732A36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ECF5D4-F56A-4953-8615-6BFBE5B50F2D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70435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AD37F-61AE-4192-B60A-C036F6E695A6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D7DAA-2D48-4896-81C3-4769BEA13477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098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38980-3C0F-4AB6-BE8E-10F0648B1011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87286A-FB84-4F8A-BB30-5B380AD2D934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66558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863F3-FA49-4E29-A5C2-DD2F20A51963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8C4023-8854-47A9-A1D0-895FD142CC78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810174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d-ID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83338-D8C1-4845-AC06-0215E7BEAE8E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D8E3ED-55E7-4FDC-AC84-29784D04944B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7998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74D42-C855-4527-AE7B-7E03D15916DC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6C73EB-1687-4ECF-BFF5-9AEE7987E90A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01874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0681E-B7DF-4552-8995-2F98608C4320}" type="datetimeFigureOut">
              <a:rPr lang="id-ID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08/06/2021</a:t>
            </a:fld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6230F4-007B-4228-8725-B90139359729}" type="slidenum">
              <a:rPr lang="id-ID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4896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テキスト プレースホルダー 11"/>
          <p:cNvSpPr>
            <a:spLocks noGrp="1"/>
          </p:cNvSpPr>
          <p:nvPr>
            <p:ph type="body" sz="quarter" idx="15" hasCustomPrompt="1"/>
          </p:nvPr>
        </p:nvSpPr>
        <p:spPr>
          <a:xfrm>
            <a:off x="1083810" y="1694152"/>
            <a:ext cx="6953876" cy="832593"/>
          </a:xfrm>
        </p:spPr>
        <p:txBody>
          <a:bodyPr anchor="b">
            <a:no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800" spc="75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6" name="テキスト プレースホルダー 11"/>
          <p:cNvSpPr>
            <a:spLocks noGrp="1"/>
          </p:cNvSpPr>
          <p:nvPr>
            <p:ph type="body" sz="quarter" idx="16" hasCustomPrompt="1"/>
          </p:nvPr>
        </p:nvSpPr>
        <p:spPr>
          <a:xfrm>
            <a:off x="1094665" y="2549248"/>
            <a:ext cx="6953876" cy="967608"/>
          </a:xfrm>
        </p:spPr>
        <p:txBody>
          <a:bodyPr anchor="t">
            <a:noAutofit/>
          </a:bodyPr>
          <a:lstStyle>
            <a:lvl1pPr algn="ctr">
              <a:lnSpc>
                <a:spcPct val="90000"/>
              </a:lnSpc>
              <a:spcBef>
                <a:spcPts val="0"/>
              </a:spcBef>
              <a:defRPr sz="1600" spc="3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altLang="ja-JP" dirty="0"/>
              <a:t>TEXT HERE</a:t>
            </a:r>
            <a:endParaRPr lang="en-US" dirty="0"/>
          </a:p>
        </p:txBody>
      </p:sp>
      <p:sp>
        <p:nvSpPr>
          <p:cNvPr id="8" name="テキスト プレースホルダー 11"/>
          <p:cNvSpPr>
            <a:spLocks noGrp="1"/>
          </p:cNvSpPr>
          <p:nvPr>
            <p:ph type="body" sz="quarter" idx="23" hasCustomPrompt="1"/>
          </p:nvPr>
        </p:nvSpPr>
        <p:spPr>
          <a:xfrm>
            <a:off x="1927727" y="3381840"/>
            <a:ext cx="5288546" cy="1586427"/>
          </a:xfrm>
        </p:spPr>
        <p:txBody>
          <a:bodyPr anchor="b">
            <a:noAutofit/>
          </a:bodyPr>
          <a:lstStyle>
            <a:lvl1pPr algn="ctr">
              <a:lnSpc>
                <a:spcPct val="120000"/>
              </a:lnSpc>
              <a:spcBef>
                <a:spcPts val="600"/>
              </a:spcBef>
              <a:defRPr sz="90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n-US" altLang="ja-JP" dirty="0"/>
              <a:t>Text Here</a:t>
            </a:r>
          </a:p>
        </p:txBody>
      </p:sp>
      <p:sp>
        <p:nvSpPr>
          <p:cNvPr id="5" name="直角三角形 4"/>
          <p:cNvSpPr/>
          <p:nvPr userDrawn="1"/>
        </p:nvSpPr>
        <p:spPr>
          <a:xfrm rot="10800000">
            <a:off x="8211690" y="-685"/>
            <a:ext cx="932310" cy="1175195"/>
          </a:xfrm>
          <a:prstGeom prst="rtTriangl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7" name="直角三角形 6"/>
          <p:cNvSpPr/>
          <p:nvPr userDrawn="1"/>
        </p:nvSpPr>
        <p:spPr>
          <a:xfrm rot="10800000">
            <a:off x="7106816" y="-686"/>
            <a:ext cx="2047905" cy="974758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  <a:tileRect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0" name="直角三角形 9"/>
          <p:cNvSpPr/>
          <p:nvPr userDrawn="1"/>
        </p:nvSpPr>
        <p:spPr>
          <a:xfrm>
            <a:off x="-6134" y="3966248"/>
            <a:ext cx="932310" cy="1175195"/>
          </a:xfrm>
          <a:prstGeom prst="rtTriangle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  <p:sp>
        <p:nvSpPr>
          <p:cNvPr id="11" name="直角三角形 10"/>
          <p:cNvSpPr/>
          <p:nvPr userDrawn="1"/>
        </p:nvSpPr>
        <p:spPr>
          <a:xfrm>
            <a:off x="-6134" y="4166685"/>
            <a:ext cx="2047905" cy="974758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  <a:alpha val="44000"/>
                  <a:lumMod val="93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7200000" scaled="0"/>
            <a:tileRect/>
          </a:gradFill>
          <a:ln w="762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5720" tIns="22860" rIns="45720" bIns="228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816377">
              <a:buClrTx/>
              <a:buFontTx/>
              <a:buNone/>
            </a:pPr>
            <a:endParaRPr kumimoji="1" lang="ja-JP" altLang="en-US" sz="1600" kern="12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965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3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2" presetClass="entr" presetSubtype="8" decel="100000" fill="hold" nodeType="afterEffect">
                  <p:stCondLst>
                    <p:cond delay="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>
        <p:tmplLst>
          <p:tmpl>
            <p:tnLst>
              <p:par>
                <p:cTn presetID="2" presetClass="entr" presetSubtype="2" decel="100000" fill="hold" nodeType="withEffect">
                  <p:stCondLst>
                    <p:cond delay="250"/>
                  </p:stCondLst>
                  <p:iterate type="wd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1+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5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animBg="1"/>
      <p:bldP spid="7" grpId="0" animBg="1"/>
      <p:bldP spid="10" grpId="0" animBg="1"/>
      <p:bldP spid="11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2" name="Picture 1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ID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721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6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6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7896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81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8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8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8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2978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86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87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8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8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9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5419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1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92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93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94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95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96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97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98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30932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Picture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4859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592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9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594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1714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0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0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9072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70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70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7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7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1182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9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70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ID"/>
          </a:p>
        </p:txBody>
      </p:sp>
      <p:sp>
        <p:nvSpPr>
          <p:cNvPr id="1048671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4867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7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7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5035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76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7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7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7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22269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660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66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C225D-7174-4486-ABB3-6A9D422A6ED5}" type="datetimeFigureOut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6/8/2021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4866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E1B405-4EE0-47FF-8851-F1D4BF7A7DBE}" type="slidenum">
              <a:rPr lang="en-ID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0437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le Slide">
  <p:cSld name="4_Title Slide">
    <p:bg>
      <p:bgPr>
        <a:blipFill rotWithShape="1"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8"/>
          <p:cNvSpPr txBox="1">
            <a:spLocks noGrp="1"/>
          </p:cNvSpPr>
          <p:nvPr>
            <p:ph type="title"/>
          </p:nvPr>
        </p:nvSpPr>
        <p:spPr>
          <a:xfrm>
            <a:off x="0" y="25735"/>
            <a:ext cx="9144000" cy="7765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None/>
              <a:defRPr sz="3600" b="1">
                <a:solidFill>
                  <a:srgbClr val="3F3F3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475730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2647" y="254632"/>
            <a:ext cx="8679898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231397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buClrTx/>
              <a:buFontTx/>
              <a:buNone/>
              <a:defRPr/>
            </a:pPr>
            <a:fld id="{554AE4DA-3F1E-4A5F-94FD-69850E9F80B7}" type="datetimeFigureOut">
              <a:rPr lang="id-ID" kern="1200">
                <a:solidFill>
                  <a:prstClr val="black">
                    <a:tint val="75000"/>
                  </a:prstClr>
                </a:solidFill>
              </a:rPr>
              <a:pPr>
                <a:buClrTx/>
                <a:buFontTx/>
                <a:buNone/>
                <a:defRPr/>
              </a:pPr>
              <a:t>08/06/2021</a:t>
            </a:fld>
            <a:endParaRPr lang="id-ID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buClrTx/>
              <a:buFontTx/>
              <a:buNone/>
              <a:defRPr/>
            </a:pPr>
            <a:endParaRPr lang="id-ID" kern="1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9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fld id="{B8B60993-3B45-43FB-B001-E2F931F6927C}" type="slidenum">
              <a:rPr lang="id-ID" kern="1200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t>‹#›</a:t>
            </a:fld>
            <a:endParaRPr lang="id-ID" kern="120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671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703" r:id="rId1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D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927C225D-7174-4486-ABB3-6A9D422A6ED5}" type="datetimeFigureOut">
              <a:rPr lang="en-ID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6/8/2021</a:t>
            </a:fld>
            <a:endParaRPr lang="en-ID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endParaRPr lang="en-ID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buClrTx/>
              <a:buFontTx/>
              <a:buNone/>
            </a:pPr>
            <a:fld id="{93E1B405-4EE0-47FF-8851-F1D4BF7A7DBE}" type="slidenum">
              <a:rPr lang="en-ID" kern="1200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buClrTx/>
                <a:buFontTx/>
                <a:buNone/>
              </a:pPr>
              <a:t>‹#›</a:t>
            </a:fld>
            <a:endParaRPr lang="en-ID" kern="120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5130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  <p:sldLayoutId id="2147483769" r:id="rId12"/>
    <p:sldLayoutId id="2147483763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7.pn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8" t="8678" r="10749" b="18095"/>
          <a:stretch/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5" name="object 4"/>
          <p:cNvSpPr>
            <a:spLocks noChangeArrowheads="1"/>
          </p:cNvSpPr>
          <p:nvPr/>
        </p:nvSpPr>
        <p:spPr bwMode="auto">
          <a:xfrm>
            <a:off x="141694" y="285750"/>
            <a:ext cx="544106" cy="6096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6" name="object 7"/>
          <p:cNvSpPr txBox="1"/>
          <p:nvPr/>
        </p:nvSpPr>
        <p:spPr>
          <a:xfrm>
            <a:off x="718458" y="299885"/>
            <a:ext cx="3701143" cy="450763"/>
          </a:xfrm>
          <a:prstGeom prst="rect">
            <a:avLst/>
          </a:prstGeom>
        </p:spPr>
        <p:txBody>
          <a:bodyPr wrap="square" lIns="0" tIns="12065" rIns="0" bIns="0">
            <a:spAutoFit/>
          </a:bodyPr>
          <a:lstStyle/>
          <a:p>
            <a:pPr marL="12698" defTabSz="1171245">
              <a:spcBef>
                <a:spcPts val="95"/>
              </a:spcBef>
              <a:defRPr/>
            </a:pPr>
            <a:r>
              <a:rPr lang="en-US" sz="1400" b="1" spc="-1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Kementerian</a:t>
            </a:r>
            <a:r>
              <a:rPr lang="en-US" sz="1400" b="1" spc="-1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spc="-15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Dalam</a:t>
            </a:r>
            <a:r>
              <a:rPr lang="en-US" sz="1400" b="1" spc="4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spc="-5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Negeri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marL="12698" defTabSz="1171245">
              <a:defRPr/>
            </a:pPr>
            <a:r>
              <a:rPr lang="en-US" sz="1400" b="1" spc="-5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Badan</a:t>
            </a:r>
            <a:r>
              <a:rPr lang="en-US" sz="1400" b="1" spc="-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spc="-5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Pengembangan</a:t>
            </a:r>
            <a:r>
              <a:rPr lang="en-US" sz="1400" b="1" spc="-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spc="-5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Sumber</a:t>
            </a:r>
            <a:r>
              <a:rPr lang="en-US" sz="1400" b="1" spc="-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spc="-5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Daya</a:t>
            </a:r>
            <a:r>
              <a:rPr lang="en-US" sz="1400" b="1" spc="-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spc="-5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Manusia</a:t>
            </a:r>
            <a:r>
              <a:rPr lang="en-US" sz="1400" b="1" spc="-5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6621" y="4238252"/>
            <a:ext cx="2237976" cy="553929"/>
          </a:xfrm>
          <a:prstGeom prst="rect">
            <a:avLst/>
          </a:prstGeom>
          <a:noFill/>
        </p:spPr>
        <p:txBody>
          <a:bodyPr wrap="none" lIns="91372" tIns="45686" rIns="91372" bIns="45686">
            <a:spAutoFit/>
          </a:bodyPr>
          <a:lstStyle/>
          <a:p>
            <a:pPr defTabSz="1171245">
              <a:defRPr/>
            </a:pPr>
            <a:r>
              <a:rPr lang="en-US" sz="1500" b="1" dirty="0">
                <a:solidFill>
                  <a:schemeClr val="bg1"/>
                </a:solidFill>
                <a:latin typeface="+mj-lt"/>
              </a:rPr>
              <a:t>Dr. </a:t>
            </a:r>
            <a:r>
              <a:rPr lang="en-US" sz="1500" b="1" dirty="0" err="1">
                <a:solidFill>
                  <a:schemeClr val="bg1"/>
                </a:solidFill>
                <a:latin typeface="+mj-lt"/>
              </a:rPr>
              <a:t>Teguh</a:t>
            </a:r>
            <a:r>
              <a:rPr lang="en-US" sz="15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n-US" sz="1500" b="1" dirty="0" err="1">
                <a:solidFill>
                  <a:schemeClr val="bg1"/>
                </a:solidFill>
                <a:latin typeface="+mj-lt"/>
              </a:rPr>
              <a:t>Setyabudi</a:t>
            </a:r>
            <a:r>
              <a:rPr lang="en-US" sz="1500" b="1" dirty="0">
                <a:solidFill>
                  <a:schemeClr val="bg1"/>
                </a:solidFill>
                <a:latin typeface="+mj-lt"/>
              </a:rPr>
              <a:t>, </a:t>
            </a:r>
            <a:r>
              <a:rPr lang="en-US" sz="1500" b="1" dirty="0" err="1">
                <a:solidFill>
                  <a:schemeClr val="bg1"/>
                </a:solidFill>
                <a:latin typeface="+mj-lt"/>
              </a:rPr>
              <a:t>M.Pd</a:t>
            </a:r>
            <a:endParaRPr lang="en-US" sz="1500" b="1" dirty="0">
              <a:solidFill>
                <a:schemeClr val="bg1"/>
              </a:solidFill>
              <a:latin typeface="+mj-lt"/>
            </a:endParaRPr>
          </a:p>
          <a:p>
            <a:pPr defTabSz="1171245">
              <a:defRPr/>
            </a:pPr>
            <a:r>
              <a:rPr lang="en-US" sz="1500" b="1" dirty="0" err="1">
                <a:solidFill>
                  <a:schemeClr val="bg1"/>
                </a:solidFill>
                <a:latin typeface="+mj-lt"/>
              </a:rPr>
              <a:t>Kepala</a:t>
            </a:r>
            <a:r>
              <a:rPr lang="en-US" sz="1500" b="1" dirty="0">
                <a:solidFill>
                  <a:schemeClr val="bg1"/>
                </a:solidFill>
                <a:latin typeface="+mj-lt"/>
              </a:rPr>
              <a:t> BPSDM </a:t>
            </a:r>
            <a:r>
              <a:rPr lang="en-US" sz="1500" b="1" dirty="0" err="1">
                <a:solidFill>
                  <a:schemeClr val="bg1"/>
                </a:solidFill>
                <a:latin typeface="+mj-lt"/>
              </a:rPr>
              <a:t>Kemendagri</a:t>
            </a:r>
            <a:endParaRPr lang="en-US" sz="15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TextBox 31"/>
          <p:cNvSpPr txBox="1">
            <a:spLocks noChangeArrowheads="1"/>
          </p:cNvSpPr>
          <p:nvPr/>
        </p:nvSpPr>
        <p:spPr bwMode="auto">
          <a:xfrm>
            <a:off x="166621" y="904126"/>
            <a:ext cx="3811587" cy="2308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72" tIns="45686" rIns="91372" bIns="45686">
            <a:spAutoFit/>
          </a:bodyPr>
          <a:lstStyle>
            <a:lvl1pPr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defTabSz="117157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defTabSz="117157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defTabSz="117157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defTabSz="1171575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r>
              <a:rPr lang="en-ID" sz="2400" b="1" dirty="0" smtClean="0">
                <a:solidFill>
                  <a:schemeClr val="bg1"/>
                </a:solidFill>
              </a:rPr>
              <a:t>PELAKSANAAN  </a:t>
            </a:r>
            <a:r>
              <a:rPr lang="en-ID" sz="2400" b="1" dirty="0">
                <a:solidFill>
                  <a:schemeClr val="bg1"/>
                </a:solidFill>
              </a:rPr>
              <a:t>REFORMASI BIROKRASI DAN ZONA INTEGRITAS MENUJU WBK DAN WBBM  </a:t>
            </a:r>
            <a:r>
              <a:rPr lang="en-ID" sz="2400" b="1" dirty="0" smtClean="0">
                <a:solidFill>
                  <a:schemeClr val="bg1"/>
                </a:solidFill>
              </a:rPr>
              <a:t>DI </a:t>
            </a:r>
            <a:r>
              <a:rPr lang="en-ID" sz="2400" b="1" dirty="0">
                <a:solidFill>
                  <a:schemeClr val="bg1"/>
                </a:solidFill>
              </a:rPr>
              <a:t>LINGKUNGAN BPSDM KEMENDAGRI</a:t>
            </a:r>
            <a:endParaRPr lang="en-US" sz="2400" b="1" dirty="0">
              <a:solidFill>
                <a:schemeClr val="bg1"/>
              </a:solidFill>
              <a:latin typeface="Tw Cen MT" panose="020B0602020104020603" pitchFamily="34" charset="0"/>
            </a:endParaRPr>
          </a:p>
        </p:txBody>
      </p:sp>
      <p:sp>
        <p:nvSpPr>
          <p:cNvPr id="14" name="object 4"/>
          <p:cNvSpPr>
            <a:spLocks noChangeArrowheads="1"/>
          </p:cNvSpPr>
          <p:nvPr/>
        </p:nvSpPr>
        <p:spPr bwMode="auto">
          <a:xfrm>
            <a:off x="7270617" y="819150"/>
            <a:ext cx="182880" cy="2286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027B8E0F-CDEC-4C56-8582-C2ECB79444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53497" y="3675749"/>
            <a:ext cx="1132736" cy="110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25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363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3828BC29-AB9F-40FD-ADB9-F395305530B2}"/>
              </a:ext>
            </a:extLst>
          </p:cNvPr>
          <p:cNvSpPr txBox="1"/>
          <p:nvPr/>
        </p:nvSpPr>
        <p:spPr>
          <a:xfrm>
            <a:off x="4962472" y="1154335"/>
            <a:ext cx="3667768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ID" b="1" dirty="0"/>
              <a:t>Agenda </a:t>
            </a:r>
            <a:r>
              <a:rPr lang="en-ID" b="1" dirty="0" err="1"/>
              <a:t>Reformasi</a:t>
            </a:r>
            <a:r>
              <a:rPr lang="en-ID" b="1" dirty="0"/>
              <a:t> </a:t>
            </a:r>
            <a:r>
              <a:rPr lang="en-ID" b="1" dirty="0" err="1"/>
              <a:t>birokrasi</a:t>
            </a:r>
            <a:r>
              <a:rPr lang="en-ID" b="1" dirty="0"/>
              <a:t> yang </a:t>
            </a:r>
            <a:r>
              <a:rPr lang="en-ID" b="1" dirty="0" err="1"/>
              <a:t>sedang</a:t>
            </a:r>
            <a:r>
              <a:rPr lang="en-ID" b="1" dirty="0"/>
              <a:t> </a:t>
            </a:r>
            <a:r>
              <a:rPr lang="en-ID" b="1" dirty="0" err="1"/>
              <a:t>kita</a:t>
            </a:r>
            <a:r>
              <a:rPr lang="en-ID" b="1" dirty="0"/>
              <a:t> </a:t>
            </a:r>
            <a:r>
              <a:rPr lang="en-ID" b="1" dirty="0" err="1"/>
              <a:t>laksanakan</a:t>
            </a:r>
            <a:r>
              <a:rPr lang="en-ID" b="1" dirty="0"/>
              <a:t> </a:t>
            </a:r>
            <a:r>
              <a:rPr lang="en-ID" b="1" dirty="0" err="1"/>
              <a:t>ini</a:t>
            </a:r>
            <a:r>
              <a:rPr lang="en-ID" b="1" dirty="0"/>
              <a:t>, </a:t>
            </a:r>
            <a:r>
              <a:rPr lang="en-ID" b="1" dirty="0" err="1"/>
              <a:t>merupakan</a:t>
            </a:r>
            <a:r>
              <a:rPr lang="en-ID" b="1" dirty="0"/>
              <a:t> </a:t>
            </a:r>
            <a:r>
              <a:rPr lang="en-ID" b="1" dirty="0" err="1"/>
              <a:t>upaya</a:t>
            </a:r>
            <a:r>
              <a:rPr lang="en-ID" b="1" dirty="0"/>
              <a:t> </a:t>
            </a:r>
            <a:r>
              <a:rPr lang="en-ID" b="1" dirty="0" err="1"/>
              <a:t>untuk</a:t>
            </a:r>
            <a:r>
              <a:rPr lang="en-ID" b="1" dirty="0"/>
              <a:t> </a:t>
            </a:r>
            <a:r>
              <a:rPr lang="en-ID" b="1" dirty="0" err="1"/>
              <a:t>melakukan</a:t>
            </a:r>
            <a:r>
              <a:rPr lang="en-ID" b="1" dirty="0"/>
              <a:t> </a:t>
            </a:r>
            <a:r>
              <a:rPr lang="en-ID" b="1" dirty="0" err="1"/>
              <a:t>pembaharuan</a:t>
            </a:r>
            <a:r>
              <a:rPr lang="en-ID" b="1" dirty="0"/>
              <a:t> </a:t>
            </a:r>
            <a:r>
              <a:rPr lang="en-ID" b="1" dirty="0" err="1"/>
              <a:t>dan</a:t>
            </a:r>
            <a:r>
              <a:rPr lang="en-ID" b="1" dirty="0"/>
              <a:t> </a:t>
            </a:r>
            <a:r>
              <a:rPr lang="en-ID" b="1" dirty="0" err="1"/>
              <a:t>perubahan</a:t>
            </a:r>
            <a:r>
              <a:rPr lang="en-ID" b="1" dirty="0"/>
              <a:t> </a:t>
            </a:r>
            <a:r>
              <a:rPr lang="en-ID" b="1" dirty="0" err="1"/>
              <a:t>mendasar</a:t>
            </a:r>
            <a:r>
              <a:rPr lang="en-ID" b="1" dirty="0"/>
              <a:t> </a:t>
            </a:r>
            <a:r>
              <a:rPr lang="en-ID" b="1" dirty="0" err="1"/>
              <a:t>terhadap</a:t>
            </a:r>
            <a:r>
              <a:rPr lang="en-ID" b="1" dirty="0"/>
              <a:t> </a:t>
            </a:r>
            <a:r>
              <a:rPr lang="en-ID" b="1" dirty="0" err="1"/>
              <a:t>penyelenggaraan</a:t>
            </a:r>
            <a:r>
              <a:rPr lang="en-ID" b="1" dirty="0"/>
              <a:t> </a:t>
            </a:r>
            <a:r>
              <a:rPr lang="en-ID" b="1" dirty="0" err="1"/>
              <a:t>birokrasi</a:t>
            </a:r>
            <a:r>
              <a:rPr lang="en-ID" b="1" dirty="0"/>
              <a:t> yang </a:t>
            </a:r>
            <a:r>
              <a:rPr lang="en-ID" b="1" dirty="0" err="1"/>
              <a:t>baik</a:t>
            </a:r>
            <a:r>
              <a:rPr lang="en-ID" b="1" dirty="0"/>
              <a:t>, </a:t>
            </a:r>
            <a:r>
              <a:rPr lang="en-ID" b="1" dirty="0" err="1"/>
              <a:t>efektif</a:t>
            </a:r>
            <a:r>
              <a:rPr lang="en-ID" b="1" dirty="0"/>
              <a:t> </a:t>
            </a:r>
            <a:r>
              <a:rPr lang="en-ID" b="1" dirty="0" err="1"/>
              <a:t>dan</a:t>
            </a:r>
            <a:r>
              <a:rPr lang="en-ID" b="1" dirty="0"/>
              <a:t> </a:t>
            </a:r>
            <a:r>
              <a:rPr lang="en-ID" b="1" dirty="0" err="1"/>
              <a:t>efesien</a:t>
            </a:r>
            <a:r>
              <a:rPr lang="en-ID" b="1" dirty="0"/>
              <a:t>, </a:t>
            </a:r>
            <a:r>
              <a:rPr lang="en-ID" b="1" dirty="0" err="1"/>
              <a:t>sehingga</a:t>
            </a:r>
            <a:r>
              <a:rPr lang="en-ID" b="1" dirty="0"/>
              <a:t> </a:t>
            </a:r>
            <a:r>
              <a:rPr lang="en-ID" b="1" dirty="0" err="1"/>
              <a:t>dapat</a:t>
            </a:r>
            <a:r>
              <a:rPr lang="en-ID" b="1" dirty="0"/>
              <a:t> </a:t>
            </a:r>
            <a:r>
              <a:rPr lang="en-ID" b="1" dirty="0" err="1"/>
              <a:t>melayani</a:t>
            </a:r>
            <a:r>
              <a:rPr lang="en-ID" b="1" dirty="0"/>
              <a:t> </a:t>
            </a:r>
            <a:r>
              <a:rPr lang="en-ID" b="1" dirty="0" err="1"/>
              <a:t>masyarakat</a:t>
            </a:r>
            <a:r>
              <a:rPr lang="en-ID" b="1" dirty="0"/>
              <a:t>, </a:t>
            </a:r>
            <a:r>
              <a:rPr lang="en-ID" b="1" dirty="0" err="1"/>
              <a:t>dalam</a:t>
            </a:r>
            <a:r>
              <a:rPr lang="en-ID" b="1" dirty="0"/>
              <a:t> </a:t>
            </a:r>
            <a:r>
              <a:rPr lang="en-ID" b="1" dirty="0" err="1"/>
              <a:t>hal</a:t>
            </a:r>
            <a:r>
              <a:rPr lang="en-ID" b="1" dirty="0"/>
              <a:t> </a:t>
            </a:r>
            <a:r>
              <a:rPr lang="en-ID" b="1" dirty="0" err="1"/>
              <a:t>ini</a:t>
            </a:r>
            <a:r>
              <a:rPr lang="en-ID" b="1" dirty="0"/>
              <a:t> </a:t>
            </a:r>
            <a:r>
              <a:rPr lang="en-ID" b="1" dirty="0" err="1"/>
              <a:t>penerima</a:t>
            </a:r>
            <a:r>
              <a:rPr lang="en-ID" b="1" dirty="0"/>
              <a:t> </a:t>
            </a:r>
            <a:r>
              <a:rPr lang="en-ID" b="1" dirty="0" err="1"/>
              <a:t>layanan</a:t>
            </a:r>
            <a:r>
              <a:rPr lang="en-ID" b="1" dirty="0"/>
              <a:t> </a:t>
            </a:r>
            <a:r>
              <a:rPr lang="en-ID" b="1" dirty="0" err="1"/>
              <a:t>kita</a:t>
            </a:r>
            <a:r>
              <a:rPr lang="en-ID" b="1" dirty="0"/>
              <a:t> </a:t>
            </a:r>
            <a:r>
              <a:rPr lang="en-ID" b="1" dirty="0" err="1"/>
              <a:t>adalah</a:t>
            </a:r>
            <a:r>
              <a:rPr lang="en-ID" b="1" dirty="0"/>
              <a:t> </a:t>
            </a:r>
            <a:r>
              <a:rPr lang="en-ID" sz="1600" b="1" dirty="0"/>
              <a:t>ASN </a:t>
            </a:r>
            <a:r>
              <a:rPr lang="en-ID" sz="1600" b="1" dirty="0" err="1"/>
              <a:t>Kemendagri</a:t>
            </a:r>
            <a:r>
              <a:rPr lang="en-ID" sz="1600" b="1" dirty="0"/>
              <a:t> </a:t>
            </a:r>
            <a:r>
              <a:rPr lang="en-ID" sz="1600" b="1" dirty="0" err="1"/>
              <a:t>dan</a:t>
            </a:r>
            <a:r>
              <a:rPr lang="en-ID" sz="1600" b="1" dirty="0"/>
              <a:t> </a:t>
            </a:r>
            <a:r>
              <a:rPr lang="en-ID" sz="1600" b="1" dirty="0" err="1"/>
              <a:t>Pemda</a:t>
            </a:r>
            <a:r>
              <a:rPr lang="en-ID" b="1" dirty="0"/>
              <a:t>, </a:t>
            </a:r>
            <a:r>
              <a:rPr lang="en-ID" b="1" dirty="0" err="1"/>
              <a:t>secara</a:t>
            </a:r>
            <a:r>
              <a:rPr lang="en-ID" b="1" dirty="0"/>
              <a:t> </a:t>
            </a:r>
            <a:r>
              <a:rPr lang="en-ID" b="1" dirty="0" err="1"/>
              <a:t>cepat</a:t>
            </a:r>
            <a:r>
              <a:rPr lang="en-ID" b="1" dirty="0"/>
              <a:t>, </a:t>
            </a:r>
            <a:r>
              <a:rPr lang="en-ID" b="1" dirty="0" err="1"/>
              <a:t>tepat</a:t>
            </a:r>
            <a:r>
              <a:rPr lang="en-ID" b="1" dirty="0"/>
              <a:t> </a:t>
            </a:r>
            <a:r>
              <a:rPr lang="en-ID" b="1" dirty="0" err="1"/>
              <a:t>dan</a:t>
            </a:r>
            <a:r>
              <a:rPr lang="en-ID" b="1" dirty="0"/>
              <a:t> </a:t>
            </a:r>
            <a:r>
              <a:rPr lang="en-ID" b="1" dirty="0" err="1"/>
              <a:t>profesional</a:t>
            </a:r>
            <a:r>
              <a:rPr lang="en-ID" b="1" dirty="0"/>
              <a:t>.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xmlns="" id="{FA61C371-FE9F-4D0E-9C84-92883630653B}"/>
              </a:ext>
            </a:extLst>
          </p:cNvPr>
          <p:cNvCxnSpPr>
            <a:cxnSpLocks/>
          </p:cNvCxnSpPr>
          <p:nvPr/>
        </p:nvCxnSpPr>
        <p:spPr>
          <a:xfrm>
            <a:off x="4667678" y="147126"/>
            <a:ext cx="10370" cy="4261189"/>
          </a:xfrm>
          <a:prstGeom prst="line">
            <a:avLst/>
          </a:prstGeom>
          <a:ln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7966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Content Placeholder 12">
            <a:extLst>
              <a:ext uri="{FF2B5EF4-FFF2-40B4-BE49-F238E27FC236}">
                <a16:creationId xmlns:a16="http://schemas.microsoft.com/office/drawing/2014/main" xmlns="" id="{283D0DD8-C5E4-4F5B-BA43-EA8D9300F0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44394" y="-382844"/>
            <a:ext cx="12632788" cy="9474592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467751" y="162173"/>
            <a:ext cx="8208499" cy="725225"/>
            <a:chOff x="623667" y="635988"/>
            <a:chExt cx="10944665" cy="966967"/>
          </a:xfrm>
        </p:grpSpPr>
        <p:sp>
          <p:nvSpPr>
            <p:cNvPr id="5" name="TextBox 4"/>
            <p:cNvSpPr txBox="1"/>
            <p:nvPr/>
          </p:nvSpPr>
          <p:spPr>
            <a:xfrm>
              <a:off x="1172238" y="635988"/>
              <a:ext cx="1029273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  <a:latin typeface="Bebas Neue" panose="020B0606020202050201" pitchFamily="34" charset="0"/>
                </a:rPr>
                <a:t>Target </a:t>
              </a:r>
              <a:r>
                <a:rPr lang="en-US" sz="2400" dirty="0" err="1">
                  <a:solidFill>
                    <a:schemeClr val="tx2">
                      <a:lumMod val="50000"/>
                    </a:schemeClr>
                  </a:solidFill>
                  <a:latin typeface="Bebas Neue" panose="020B0606020202050201" pitchFamily="34" charset="0"/>
                </a:rPr>
                <a:t>Indeks</a:t>
              </a:r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  <a:latin typeface="Bebas Neue" panose="020B0606020202050201" pitchFamily="34" charset="0"/>
                </a:rPr>
                <a:t> </a:t>
              </a:r>
              <a:r>
                <a:rPr lang="en-US" sz="2400" dirty="0" err="1">
                  <a:solidFill>
                    <a:schemeClr val="tx2">
                      <a:lumMod val="50000"/>
                    </a:schemeClr>
                  </a:solidFill>
                  <a:latin typeface="Bebas Neue" panose="020B0606020202050201" pitchFamily="34" charset="0"/>
                </a:rPr>
                <a:t>Reformasi</a:t>
              </a:r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  <a:latin typeface="Bebas Neue" panose="020B0606020202050201" pitchFamily="34" charset="0"/>
                </a:rPr>
                <a:t> </a:t>
              </a:r>
              <a:r>
                <a:rPr lang="en-US" sz="2400" dirty="0" err="1">
                  <a:solidFill>
                    <a:schemeClr val="tx2">
                      <a:lumMod val="50000"/>
                    </a:schemeClr>
                  </a:solidFill>
                  <a:latin typeface="Bebas Neue" panose="020B0606020202050201" pitchFamily="34" charset="0"/>
                </a:rPr>
                <a:t>Birokrasi</a:t>
              </a:r>
              <a:r>
                <a:rPr lang="en-US" sz="2400" dirty="0">
                  <a:solidFill>
                    <a:schemeClr val="tx2">
                      <a:lumMod val="50000"/>
                    </a:schemeClr>
                  </a:solidFill>
                  <a:latin typeface="Bebas Neue" panose="020B0606020202050201" pitchFamily="34" charset="0"/>
                </a:rPr>
                <a:t> KMDN</a:t>
              </a:r>
            </a:p>
          </p:txBody>
        </p:sp>
        <p:sp>
          <p:nvSpPr>
            <p:cNvPr id="6" name="Rectangle 5"/>
            <p:cNvSpPr/>
            <p:nvPr/>
          </p:nvSpPr>
          <p:spPr>
            <a:xfrm>
              <a:off x="623667" y="1119330"/>
              <a:ext cx="10944665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050" dirty="0" err="1">
                  <a:solidFill>
                    <a:schemeClr val="tx2">
                      <a:lumMod val="50000"/>
                    </a:schemeClr>
                  </a:solidFill>
                </a:rPr>
                <a:t>Tahun</a:t>
              </a:r>
              <a:r>
                <a:rPr lang="en-US" sz="1050" dirty="0">
                  <a:solidFill>
                    <a:schemeClr val="tx2">
                      <a:lumMod val="50000"/>
                    </a:schemeClr>
                  </a:solidFill>
                </a:rPr>
                <a:t> 2020-2024</a:t>
              </a:r>
            </a:p>
          </p:txBody>
        </p:sp>
        <p:sp>
          <p:nvSpPr>
            <p:cNvPr id="7" name="Rectangle 6"/>
            <p:cNvSpPr/>
            <p:nvPr/>
          </p:nvSpPr>
          <p:spPr>
            <a:xfrm>
              <a:off x="4914900" y="1511515"/>
              <a:ext cx="457200" cy="914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" name="Rectangle 7"/>
            <p:cNvSpPr/>
            <p:nvPr/>
          </p:nvSpPr>
          <p:spPr>
            <a:xfrm>
              <a:off x="5391150" y="1511515"/>
              <a:ext cx="457200" cy="914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867400" y="1511515"/>
              <a:ext cx="457200" cy="914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6343650" y="1511515"/>
              <a:ext cx="457200" cy="914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819900" y="1511515"/>
              <a:ext cx="457200" cy="914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-97334" y="0"/>
            <a:ext cx="8294514" cy="4226511"/>
            <a:chOff x="-426177" y="817372"/>
            <a:chExt cx="19170354" cy="9768353"/>
          </a:xfrm>
        </p:grpSpPr>
        <p:grpSp>
          <p:nvGrpSpPr>
            <p:cNvPr id="13" name="Group 12"/>
            <p:cNvGrpSpPr/>
            <p:nvPr/>
          </p:nvGrpSpPr>
          <p:grpSpPr>
            <a:xfrm rot="5400000">
              <a:off x="5573342" y="37046"/>
              <a:ext cx="2499532" cy="14076523"/>
              <a:chOff x="10563533" y="3493899"/>
              <a:chExt cx="3270455" cy="9809146"/>
            </a:xfrm>
          </p:grpSpPr>
          <p:sp>
            <p:nvSpPr>
              <p:cNvPr id="36" name="Trapezoid 35"/>
              <p:cNvSpPr/>
              <p:nvPr/>
            </p:nvSpPr>
            <p:spPr>
              <a:xfrm>
                <a:off x="10563533" y="8377084"/>
                <a:ext cx="3270455" cy="4925961"/>
              </a:xfrm>
              <a:prstGeom prst="trapezoid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7" name="Pentagon 36"/>
              <p:cNvSpPr/>
              <p:nvPr/>
            </p:nvSpPr>
            <p:spPr>
              <a:xfrm rot="16200000">
                <a:off x="9004179" y="5847824"/>
                <a:ext cx="6389167" cy="1681317"/>
              </a:xfrm>
              <a:prstGeom prst="homePlat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 rot="5400000">
              <a:off x="6542374" y="-3431518"/>
              <a:ext cx="3070369" cy="16585416"/>
              <a:chOff x="10563533" y="1745590"/>
              <a:chExt cx="4017353" cy="11557455"/>
            </a:xfrm>
          </p:grpSpPr>
          <p:sp>
            <p:nvSpPr>
              <p:cNvPr id="34" name="Trapezoid 17"/>
              <p:cNvSpPr/>
              <p:nvPr/>
            </p:nvSpPr>
            <p:spPr>
              <a:xfrm>
                <a:off x="10563533" y="8524568"/>
                <a:ext cx="4016170" cy="4778477"/>
              </a:xfrm>
              <a:custGeom>
                <a:avLst/>
                <a:gdLst>
                  <a:gd name="connsiteX0" fmla="*/ 0 w 3270455"/>
                  <a:gd name="connsiteY0" fmla="*/ 4925961 h 4925961"/>
                  <a:gd name="connsiteX1" fmla="*/ 817614 w 3270455"/>
                  <a:gd name="connsiteY1" fmla="*/ 0 h 4925961"/>
                  <a:gd name="connsiteX2" fmla="*/ 2452841 w 3270455"/>
                  <a:gd name="connsiteY2" fmla="*/ 0 h 4925961"/>
                  <a:gd name="connsiteX3" fmla="*/ 3270455 w 3270455"/>
                  <a:gd name="connsiteY3" fmla="*/ 4925961 h 4925961"/>
                  <a:gd name="connsiteX4" fmla="*/ 0 w 3270455"/>
                  <a:gd name="connsiteY4" fmla="*/ 4925961 h 4925961"/>
                  <a:gd name="connsiteX0" fmla="*/ 0 w 4016170"/>
                  <a:gd name="connsiteY0" fmla="*/ 4925961 h 4925961"/>
                  <a:gd name="connsiteX1" fmla="*/ 817614 w 4016170"/>
                  <a:gd name="connsiteY1" fmla="*/ 0 h 4925961"/>
                  <a:gd name="connsiteX2" fmla="*/ 4016170 w 4016170"/>
                  <a:gd name="connsiteY2" fmla="*/ 147484 h 4925961"/>
                  <a:gd name="connsiteX3" fmla="*/ 3270455 w 4016170"/>
                  <a:gd name="connsiteY3" fmla="*/ 4925961 h 4925961"/>
                  <a:gd name="connsiteX4" fmla="*/ 0 w 4016170"/>
                  <a:gd name="connsiteY4" fmla="*/ 4925961 h 4925961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270455 w 4016170"/>
                  <a:gd name="connsiteY3" fmla="*/ 4778477 h 4778477"/>
                  <a:gd name="connsiteX4" fmla="*/ 0 w 4016170"/>
                  <a:gd name="connsiteY4" fmla="*/ 4778477 h 4778477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152468 w 4016170"/>
                  <a:gd name="connsiteY3" fmla="*/ 4748980 h 4778477"/>
                  <a:gd name="connsiteX4" fmla="*/ 0 w 4016170"/>
                  <a:gd name="connsiteY4" fmla="*/ 4778477 h 4778477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211461 w 4016170"/>
                  <a:gd name="connsiteY3" fmla="*/ 4748980 h 4778477"/>
                  <a:gd name="connsiteX4" fmla="*/ 0 w 4016170"/>
                  <a:gd name="connsiteY4" fmla="*/ 4778477 h 4778477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211461 w 4016170"/>
                  <a:gd name="connsiteY3" fmla="*/ 4778477 h 4778477"/>
                  <a:gd name="connsiteX4" fmla="*/ 0 w 4016170"/>
                  <a:gd name="connsiteY4" fmla="*/ 4778477 h 47784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016170" h="4778477">
                    <a:moveTo>
                      <a:pt x="0" y="4778477"/>
                    </a:moveTo>
                    <a:lnTo>
                      <a:pt x="2321949" y="29497"/>
                    </a:lnTo>
                    <a:lnTo>
                      <a:pt x="4016170" y="0"/>
                    </a:lnTo>
                    <a:lnTo>
                      <a:pt x="3211461" y="4778477"/>
                    </a:lnTo>
                    <a:lnTo>
                      <a:pt x="0" y="4778477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5" name="Pentagon 34"/>
              <p:cNvSpPr/>
              <p:nvPr/>
            </p:nvSpPr>
            <p:spPr>
              <a:xfrm rot="16200000">
                <a:off x="10325797" y="4318183"/>
                <a:ext cx="6827682" cy="1682496"/>
              </a:xfrm>
              <a:prstGeom prst="homePlat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5" name="Group 14"/>
            <p:cNvGrpSpPr/>
            <p:nvPr/>
          </p:nvGrpSpPr>
          <p:grpSpPr>
            <a:xfrm rot="5400000">
              <a:off x="7140357" y="-6538136"/>
              <a:ext cx="4248312" cy="18959328"/>
              <a:chOff x="10563533" y="91343"/>
              <a:chExt cx="5558605" cy="13211702"/>
            </a:xfrm>
          </p:grpSpPr>
          <p:sp>
            <p:nvSpPr>
              <p:cNvPr id="32" name="Trapezoid 17"/>
              <p:cNvSpPr/>
              <p:nvPr/>
            </p:nvSpPr>
            <p:spPr>
              <a:xfrm>
                <a:off x="10563533" y="8495071"/>
                <a:ext cx="5558605" cy="4807974"/>
              </a:xfrm>
              <a:custGeom>
                <a:avLst/>
                <a:gdLst>
                  <a:gd name="connsiteX0" fmla="*/ 0 w 3270455"/>
                  <a:gd name="connsiteY0" fmla="*/ 4925961 h 4925961"/>
                  <a:gd name="connsiteX1" fmla="*/ 817614 w 3270455"/>
                  <a:gd name="connsiteY1" fmla="*/ 0 h 4925961"/>
                  <a:gd name="connsiteX2" fmla="*/ 2452841 w 3270455"/>
                  <a:gd name="connsiteY2" fmla="*/ 0 h 4925961"/>
                  <a:gd name="connsiteX3" fmla="*/ 3270455 w 3270455"/>
                  <a:gd name="connsiteY3" fmla="*/ 4925961 h 4925961"/>
                  <a:gd name="connsiteX4" fmla="*/ 0 w 3270455"/>
                  <a:gd name="connsiteY4" fmla="*/ 4925961 h 4925961"/>
                  <a:gd name="connsiteX0" fmla="*/ 0 w 4016170"/>
                  <a:gd name="connsiteY0" fmla="*/ 4925961 h 4925961"/>
                  <a:gd name="connsiteX1" fmla="*/ 817614 w 4016170"/>
                  <a:gd name="connsiteY1" fmla="*/ 0 h 4925961"/>
                  <a:gd name="connsiteX2" fmla="*/ 4016170 w 4016170"/>
                  <a:gd name="connsiteY2" fmla="*/ 147484 h 4925961"/>
                  <a:gd name="connsiteX3" fmla="*/ 3270455 w 4016170"/>
                  <a:gd name="connsiteY3" fmla="*/ 4925961 h 4925961"/>
                  <a:gd name="connsiteX4" fmla="*/ 0 w 4016170"/>
                  <a:gd name="connsiteY4" fmla="*/ 4925961 h 4925961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270455 w 4016170"/>
                  <a:gd name="connsiteY3" fmla="*/ 4778477 h 4778477"/>
                  <a:gd name="connsiteX4" fmla="*/ 0 w 4016170"/>
                  <a:gd name="connsiteY4" fmla="*/ 4778477 h 4778477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152468 w 4016170"/>
                  <a:gd name="connsiteY3" fmla="*/ 4748980 h 4778477"/>
                  <a:gd name="connsiteX4" fmla="*/ 0 w 4016170"/>
                  <a:gd name="connsiteY4" fmla="*/ 4778477 h 4778477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211461 w 4016170"/>
                  <a:gd name="connsiteY3" fmla="*/ 4748980 h 4778477"/>
                  <a:gd name="connsiteX4" fmla="*/ 0 w 4016170"/>
                  <a:gd name="connsiteY4" fmla="*/ 4778477 h 4778477"/>
                  <a:gd name="connsiteX0" fmla="*/ 0 w 4016170"/>
                  <a:gd name="connsiteY0" fmla="*/ 4778477 h 4778477"/>
                  <a:gd name="connsiteX1" fmla="*/ 2321949 w 4016170"/>
                  <a:gd name="connsiteY1" fmla="*/ 29497 h 4778477"/>
                  <a:gd name="connsiteX2" fmla="*/ 4016170 w 4016170"/>
                  <a:gd name="connsiteY2" fmla="*/ 0 h 4778477"/>
                  <a:gd name="connsiteX3" fmla="*/ 3211461 w 4016170"/>
                  <a:gd name="connsiteY3" fmla="*/ 4778477 h 4778477"/>
                  <a:gd name="connsiteX4" fmla="*/ 0 w 4016170"/>
                  <a:gd name="connsiteY4" fmla="*/ 4778477 h 4778477"/>
                  <a:gd name="connsiteX0" fmla="*/ 0 w 5491009"/>
                  <a:gd name="connsiteY0" fmla="*/ 4748980 h 4748980"/>
                  <a:gd name="connsiteX1" fmla="*/ 2321949 w 5491009"/>
                  <a:gd name="connsiteY1" fmla="*/ 0 h 4748980"/>
                  <a:gd name="connsiteX2" fmla="*/ 5491009 w 5491009"/>
                  <a:gd name="connsiteY2" fmla="*/ 29496 h 4748980"/>
                  <a:gd name="connsiteX3" fmla="*/ 3211461 w 5491009"/>
                  <a:gd name="connsiteY3" fmla="*/ 4748980 h 4748980"/>
                  <a:gd name="connsiteX4" fmla="*/ 0 w 5491009"/>
                  <a:gd name="connsiteY4" fmla="*/ 4748980 h 4748980"/>
                  <a:gd name="connsiteX0" fmla="*/ 0 w 5491009"/>
                  <a:gd name="connsiteY0" fmla="*/ 4778477 h 4778477"/>
                  <a:gd name="connsiteX1" fmla="*/ 3767291 w 5491009"/>
                  <a:gd name="connsiteY1" fmla="*/ 0 h 4778477"/>
                  <a:gd name="connsiteX2" fmla="*/ 5491009 w 5491009"/>
                  <a:gd name="connsiteY2" fmla="*/ 58993 h 4778477"/>
                  <a:gd name="connsiteX3" fmla="*/ 3211461 w 5491009"/>
                  <a:gd name="connsiteY3" fmla="*/ 4778477 h 4778477"/>
                  <a:gd name="connsiteX4" fmla="*/ 0 w 5491009"/>
                  <a:gd name="connsiteY4" fmla="*/ 4778477 h 4778477"/>
                  <a:gd name="connsiteX0" fmla="*/ 0 w 5579499"/>
                  <a:gd name="connsiteY0" fmla="*/ 4778477 h 4778477"/>
                  <a:gd name="connsiteX1" fmla="*/ 3767291 w 5579499"/>
                  <a:gd name="connsiteY1" fmla="*/ 0 h 4778477"/>
                  <a:gd name="connsiteX2" fmla="*/ 5579499 w 5579499"/>
                  <a:gd name="connsiteY2" fmla="*/ 58993 h 4778477"/>
                  <a:gd name="connsiteX3" fmla="*/ 3211461 w 5579499"/>
                  <a:gd name="connsiteY3" fmla="*/ 4778477 h 4778477"/>
                  <a:gd name="connsiteX4" fmla="*/ 0 w 5579499"/>
                  <a:gd name="connsiteY4" fmla="*/ 4778477 h 4778477"/>
                  <a:gd name="connsiteX0" fmla="*/ 0 w 5579499"/>
                  <a:gd name="connsiteY0" fmla="*/ 4807974 h 4807974"/>
                  <a:gd name="connsiteX1" fmla="*/ 3914775 w 5579499"/>
                  <a:gd name="connsiteY1" fmla="*/ 0 h 4807974"/>
                  <a:gd name="connsiteX2" fmla="*/ 5579499 w 5579499"/>
                  <a:gd name="connsiteY2" fmla="*/ 88490 h 4807974"/>
                  <a:gd name="connsiteX3" fmla="*/ 3211461 w 5579499"/>
                  <a:gd name="connsiteY3" fmla="*/ 4807974 h 4807974"/>
                  <a:gd name="connsiteX4" fmla="*/ 0 w 5579499"/>
                  <a:gd name="connsiteY4" fmla="*/ 4807974 h 4807974"/>
                  <a:gd name="connsiteX0" fmla="*/ 0 w 5520505"/>
                  <a:gd name="connsiteY0" fmla="*/ 4807974 h 4807974"/>
                  <a:gd name="connsiteX1" fmla="*/ 3914775 w 5520505"/>
                  <a:gd name="connsiteY1" fmla="*/ 0 h 4807974"/>
                  <a:gd name="connsiteX2" fmla="*/ 5520505 w 5520505"/>
                  <a:gd name="connsiteY2" fmla="*/ 88490 h 4807974"/>
                  <a:gd name="connsiteX3" fmla="*/ 3211461 w 5520505"/>
                  <a:gd name="connsiteY3" fmla="*/ 4807974 h 4807974"/>
                  <a:gd name="connsiteX4" fmla="*/ 0 w 5520505"/>
                  <a:gd name="connsiteY4" fmla="*/ 4807974 h 4807974"/>
                  <a:gd name="connsiteX0" fmla="*/ 0 w 5539555"/>
                  <a:gd name="connsiteY0" fmla="*/ 4807974 h 4807974"/>
                  <a:gd name="connsiteX1" fmla="*/ 3914775 w 5539555"/>
                  <a:gd name="connsiteY1" fmla="*/ 0 h 4807974"/>
                  <a:gd name="connsiteX2" fmla="*/ 5539555 w 5539555"/>
                  <a:gd name="connsiteY2" fmla="*/ 59915 h 4807974"/>
                  <a:gd name="connsiteX3" fmla="*/ 3211461 w 5539555"/>
                  <a:gd name="connsiteY3" fmla="*/ 4807974 h 4807974"/>
                  <a:gd name="connsiteX4" fmla="*/ 0 w 5539555"/>
                  <a:gd name="connsiteY4" fmla="*/ 4807974 h 4807974"/>
                  <a:gd name="connsiteX0" fmla="*/ 0 w 5558605"/>
                  <a:gd name="connsiteY0" fmla="*/ 4807974 h 4807974"/>
                  <a:gd name="connsiteX1" fmla="*/ 3914775 w 5558605"/>
                  <a:gd name="connsiteY1" fmla="*/ 0 h 4807974"/>
                  <a:gd name="connsiteX2" fmla="*/ 5558605 w 5558605"/>
                  <a:gd name="connsiteY2" fmla="*/ 50390 h 4807974"/>
                  <a:gd name="connsiteX3" fmla="*/ 3211461 w 5558605"/>
                  <a:gd name="connsiteY3" fmla="*/ 4807974 h 4807974"/>
                  <a:gd name="connsiteX4" fmla="*/ 0 w 5558605"/>
                  <a:gd name="connsiteY4" fmla="*/ 4807974 h 48079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558605" h="4807974">
                    <a:moveTo>
                      <a:pt x="0" y="4807974"/>
                    </a:moveTo>
                    <a:lnTo>
                      <a:pt x="3914775" y="0"/>
                    </a:lnTo>
                    <a:lnTo>
                      <a:pt x="5558605" y="50390"/>
                    </a:lnTo>
                    <a:lnTo>
                      <a:pt x="3211461" y="4807974"/>
                    </a:lnTo>
                    <a:lnTo>
                      <a:pt x="0" y="4807974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3" name="Pentagon 32"/>
              <p:cNvSpPr/>
              <p:nvPr/>
            </p:nvSpPr>
            <p:spPr>
              <a:xfrm rot="16200000">
                <a:off x="11031026" y="3495469"/>
                <a:ext cx="8490747" cy="1682495"/>
              </a:xfrm>
              <a:prstGeom prst="homePlat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 dirty="0"/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 rot="5400000">
              <a:off x="4232964" y="3291287"/>
              <a:ext cx="2846321" cy="11742556"/>
              <a:chOff x="11319155" y="5120311"/>
              <a:chExt cx="3724204" cy="8182734"/>
            </a:xfrm>
          </p:grpSpPr>
          <p:sp>
            <p:nvSpPr>
              <p:cNvPr id="30" name="Trapezoid 33"/>
              <p:cNvSpPr/>
              <p:nvPr/>
            </p:nvSpPr>
            <p:spPr>
              <a:xfrm>
                <a:off x="11351651" y="8406581"/>
                <a:ext cx="3691708" cy="4896464"/>
              </a:xfrm>
              <a:custGeom>
                <a:avLst/>
                <a:gdLst>
                  <a:gd name="connsiteX0" fmla="*/ 0 w 3270455"/>
                  <a:gd name="connsiteY0" fmla="*/ 4925961 h 4925961"/>
                  <a:gd name="connsiteX1" fmla="*/ 817614 w 3270455"/>
                  <a:gd name="connsiteY1" fmla="*/ 0 h 4925961"/>
                  <a:gd name="connsiteX2" fmla="*/ 2452841 w 3270455"/>
                  <a:gd name="connsiteY2" fmla="*/ 0 h 4925961"/>
                  <a:gd name="connsiteX3" fmla="*/ 3270455 w 3270455"/>
                  <a:gd name="connsiteY3" fmla="*/ 4925961 h 4925961"/>
                  <a:gd name="connsiteX4" fmla="*/ 0 w 3270455"/>
                  <a:gd name="connsiteY4" fmla="*/ 4925961 h 4925961"/>
                  <a:gd name="connsiteX0" fmla="*/ 539237 w 2452841"/>
                  <a:gd name="connsiteY0" fmla="*/ 4896464 h 4925961"/>
                  <a:gd name="connsiteX1" fmla="*/ 0 w 2452841"/>
                  <a:gd name="connsiteY1" fmla="*/ 0 h 4925961"/>
                  <a:gd name="connsiteX2" fmla="*/ 1635227 w 2452841"/>
                  <a:gd name="connsiteY2" fmla="*/ 0 h 4925961"/>
                  <a:gd name="connsiteX3" fmla="*/ 2452841 w 2452841"/>
                  <a:gd name="connsiteY3" fmla="*/ 4925961 h 4925961"/>
                  <a:gd name="connsiteX4" fmla="*/ 539237 w 2452841"/>
                  <a:gd name="connsiteY4" fmla="*/ 4896464 h 4925961"/>
                  <a:gd name="connsiteX0" fmla="*/ 1011186 w 2452841"/>
                  <a:gd name="connsiteY0" fmla="*/ 4896464 h 4925961"/>
                  <a:gd name="connsiteX1" fmla="*/ 0 w 2452841"/>
                  <a:gd name="connsiteY1" fmla="*/ 0 h 4925961"/>
                  <a:gd name="connsiteX2" fmla="*/ 1635227 w 2452841"/>
                  <a:gd name="connsiteY2" fmla="*/ 0 h 4925961"/>
                  <a:gd name="connsiteX3" fmla="*/ 2452841 w 2452841"/>
                  <a:gd name="connsiteY3" fmla="*/ 4925961 h 4925961"/>
                  <a:gd name="connsiteX4" fmla="*/ 1011186 w 2452841"/>
                  <a:gd name="connsiteY4" fmla="*/ 4896464 h 4925961"/>
                  <a:gd name="connsiteX0" fmla="*/ 775212 w 2452841"/>
                  <a:gd name="connsiteY0" fmla="*/ 4896464 h 4925961"/>
                  <a:gd name="connsiteX1" fmla="*/ 0 w 2452841"/>
                  <a:gd name="connsiteY1" fmla="*/ 0 h 4925961"/>
                  <a:gd name="connsiteX2" fmla="*/ 1635227 w 2452841"/>
                  <a:gd name="connsiteY2" fmla="*/ 0 h 4925961"/>
                  <a:gd name="connsiteX3" fmla="*/ 2452841 w 2452841"/>
                  <a:gd name="connsiteY3" fmla="*/ 4925961 h 4925961"/>
                  <a:gd name="connsiteX4" fmla="*/ 775212 w 2452841"/>
                  <a:gd name="connsiteY4" fmla="*/ 4896464 h 4925961"/>
                  <a:gd name="connsiteX0" fmla="*/ 775212 w 3101770"/>
                  <a:gd name="connsiteY0" fmla="*/ 4896464 h 4925961"/>
                  <a:gd name="connsiteX1" fmla="*/ 0 w 3101770"/>
                  <a:gd name="connsiteY1" fmla="*/ 0 h 4925961"/>
                  <a:gd name="connsiteX2" fmla="*/ 1635227 w 3101770"/>
                  <a:gd name="connsiteY2" fmla="*/ 0 h 4925961"/>
                  <a:gd name="connsiteX3" fmla="*/ 3101770 w 3101770"/>
                  <a:gd name="connsiteY3" fmla="*/ 4925961 h 4925961"/>
                  <a:gd name="connsiteX4" fmla="*/ 775212 w 3101770"/>
                  <a:gd name="connsiteY4" fmla="*/ 4896464 h 4925961"/>
                  <a:gd name="connsiteX0" fmla="*/ 804709 w 3131267"/>
                  <a:gd name="connsiteY0" fmla="*/ 4896464 h 4925961"/>
                  <a:gd name="connsiteX1" fmla="*/ 0 w 3131267"/>
                  <a:gd name="connsiteY1" fmla="*/ 88490 h 4925961"/>
                  <a:gd name="connsiteX2" fmla="*/ 1664724 w 3131267"/>
                  <a:gd name="connsiteY2" fmla="*/ 0 h 4925961"/>
                  <a:gd name="connsiteX3" fmla="*/ 3131267 w 3131267"/>
                  <a:gd name="connsiteY3" fmla="*/ 4925961 h 4925961"/>
                  <a:gd name="connsiteX4" fmla="*/ 804709 w 3131267"/>
                  <a:gd name="connsiteY4" fmla="*/ 4896464 h 4925961"/>
                  <a:gd name="connsiteX0" fmla="*/ 804709 w 3721203"/>
                  <a:gd name="connsiteY0" fmla="*/ 4896464 h 4925961"/>
                  <a:gd name="connsiteX1" fmla="*/ 0 w 3721203"/>
                  <a:gd name="connsiteY1" fmla="*/ 88490 h 4925961"/>
                  <a:gd name="connsiteX2" fmla="*/ 1664724 w 3721203"/>
                  <a:gd name="connsiteY2" fmla="*/ 0 h 4925961"/>
                  <a:gd name="connsiteX3" fmla="*/ 3721203 w 3721203"/>
                  <a:gd name="connsiteY3" fmla="*/ 4925961 h 4925961"/>
                  <a:gd name="connsiteX4" fmla="*/ 804709 w 3721203"/>
                  <a:gd name="connsiteY4" fmla="*/ 4896464 h 4925961"/>
                  <a:gd name="connsiteX0" fmla="*/ 804709 w 3691707"/>
                  <a:gd name="connsiteY0" fmla="*/ 4896464 h 4896464"/>
                  <a:gd name="connsiteX1" fmla="*/ 0 w 3691707"/>
                  <a:gd name="connsiteY1" fmla="*/ 88490 h 4896464"/>
                  <a:gd name="connsiteX2" fmla="*/ 1664724 w 3691707"/>
                  <a:gd name="connsiteY2" fmla="*/ 0 h 4896464"/>
                  <a:gd name="connsiteX3" fmla="*/ 3691707 w 3691707"/>
                  <a:gd name="connsiteY3" fmla="*/ 4896464 h 4896464"/>
                  <a:gd name="connsiteX4" fmla="*/ 804709 w 3691707"/>
                  <a:gd name="connsiteY4" fmla="*/ 4896464 h 48964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91707" h="4896464">
                    <a:moveTo>
                      <a:pt x="804709" y="4896464"/>
                    </a:moveTo>
                    <a:lnTo>
                      <a:pt x="0" y="88490"/>
                    </a:lnTo>
                    <a:lnTo>
                      <a:pt x="1664724" y="0"/>
                    </a:lnTo>
                    <a:lnTo>
                      <a:pt x="3691707" y="4896464"/>
                    </a:lnTo>
                    <a:lnTo>
                      <a:pt x="804709" y="4896464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31" name="Pentagon 30"/>
              <p:cNvSpPr/>
              <p:nvPr/>
            </p:nvSpPr>
            <p:spPr>
              <a:xfrm rot="16200000">
                <a:off x="10430924" y="6008542"/>
                <a:ext cx="3457780" cy="1681317"/>
              </a:xfrm>
              <a:prstGeom prst="homePlat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18" name="TextBox 9"/>
            <p:cNvSpPr txBox="1">
              <a:spLocks noChangeArrowheads="1"/>
            </p:cNvSpPr>
            <p:nvPr/>
          </p:nvSpPr>
          <p:spPr bwMode="auto">
            <a:xfrm rot="675162">
              <a:off x="-426177" y="2068920"/>
              <a:ext cx="2037853" cy="1067005"/>
            </a:xfrm>
            <a:prstGeom prst="rect">
              <a:avLst/>
            </a:prstGeom>
            <a:noFill/>
            <a:ln>
              <a:noFill/>
            </a:ln>
            <a:scene3d>
              <a:camera prst="isometricOffAxis2Left"/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sz="2400" dirty="0" smtClean="0">
                  <a:solidFill>
                    <a:schemeClr val="bg1"/>
                  </a:solidFill>
                  <a:latin typeface="Bebas Neue" panose="020B0606020202050201" pitchFamily="34" charset="0"/>
                </a:rPr>
                <a:t>2021</a:t>
              </a:r>
              <a:endParaRPr lang="en-US" sz="2400" dirty="0">
                <a:solidFill>
                  <a:schemeClr val="bg1"/>
                </a:solidFill>
                <a:latin typeface="Bebas Neue" panose="020B0606020202050201" pitchFamily="34" charset="0"/>
              </a:endParaRPr>
            </a:p>
          </p:txBody>
        </p:sp>
        <p:sp>
          <p:nvSpPr>
            <p:cNvPr id="19" name="TextBox 9"/>
            <p:cNvSpPr txBox="1">
              <a:spLocks noChangeArrowheads="1"/>
            </p:cNvSpPr>
            <p:nvPr/>
          </p:nvSpPr>
          <p:spPr bwMode="auto">
            <a:xfrm>
              <a:off x="-426177" y="4388965"/>
              <a:ext cx="2037853" cy="1067004"/>
            </a:xfrm>
            <a:prstGeom prst="rect">
              <a:avLst/>
            </a:prstGeom>
            <a:noFill/>
            <a:ln>
              <a:noFill/>
            </a:ln>
            <a:scene3d>
              <a:camera prst="isometricOffAxis2Left"/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sz="2400" dirty="0" smtClean="0">
                  <a:solidFill>
                    <a:schemeClr val="bg1"/>
                  </a:solidFill>
                  <a:latin typeface="Bebas Neue" panose="020B0606020202050201" pitchFamily="34" charset="0"/>
                </a:rPr>
                <a:t>2020</a:t>
              </a:r>
              <a:endParaRPr lang="en-US" sz="2400" dirty="0">
                <a:solidFill>
                  <a:schemeClr val="bg1"/>
                </a:solidFill>
                <a:latin typeface="Bebas Neue" panose="020B0606020202050201" pitchFamily="34" charset="0"/>
              </a:endParaRPr>
            </a:p>
          </p:txBody>
        </p:sp>
        <p:sp>
          <p:nvSpPr>
            <p:cNvPr id="20" name="TextBox 9"/>
            <p:cNvSpPr txBox="1">
              <a:spLocks noChangeArrowheads="1"/>
            </p:cNvSpPr>
            <p:nvPr/>
          </p:nvSpPr>
          <p:spPr bwMode="auto">
            <a:xfrm rot="21127101">
              <a:off x="-426177" y="6753566"/>
              <a:ext cx="2037853" cy="1067005"/>
            </a:xfrm>
            <a:prstGeom prst="rect">
              <a:avLst/>
            </a:prstGeom>
            <a:noFill/>
            <a:ln>
              <a:noFill/>
            </a:ln>
            <a:scene3d>
              <a:camera prst="isometricOffAxis2Left">
                <a:rot lat="21303768" lon="2115199" rev="20967417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sz="2400" dirty="0" smtClean="0">
                  <a:solidFill>
                    <a:schemeClr val="bg1"/>
                  </a:solidFill>
                  <a:latin typeface="Bebas Neue" panose="020B0606020202050201" pitchFamily="34" charset="0"/>
                </a:rPr>
                <a:t>2019</a:t>
              </a:r>
              <a:endParaRPr lang="en-US" sz="2400" dirty="0">
                <a:solidFill>
                  <a:schemeClr val="bg1"/>
                </a:solidFill>
                <a:latin typeface="Bebas Neue" panose="020B0606020202050201" pitchFamily="34" charset="0"/>
              </a:endParaRPr>
            </a:p>
          </p:txBody>
        </p:sp>
        <p:sp>
          <p:nvSpPr>
            <p:cNvPr id="21" name="TextBox 9"/>
            <p:cNvSpPr txBox="1">
              <a:spLocks noChangeArrowheads="1"/>
            </p:cNvSpPr>
            <p:nvPr/>
          </p:nvSpPr>
          <p:spPr bwMode="auto">
            <a:xfrm rot="20860929">
              <a:off x="-357818" y="8845624"/>
              <a:ext cx="1876551" cy="1067005"/>
            </a:xfrm>
            <a:prstGeom prst="rect">
              <a:avLst/>
            </a:prstGeom>
            <a:noFill/>
            <a:ln>
              <a:noFill/>
            </a:ln>
            <a:scene3d>
              <a:camera prst="isometricOffAxis2Left">
                <a:rot lat="21241078" lon="2510309" rev="20967926"/>
              </a:camera>
              <a:lightRig rig="threePt" dir="t"/>
            </a:scene3d>
            <a:sp3d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sz="2400" dirty="0" smtClean="0">
                  <a:solidFill>
                    <a:schemeClr val="bg1"/>
                  </a:solidFill>
                  <a:latin typeface="Bebas Neue" panose="020B0606020202050201" pitchFamily="34" charset="0"/>
                </a:rPr>
                <a:t>2018</a:t>
              </a:r>
              <a:endParaRPr lang="en-US" sz="2400" dirty="0">
                <a:solidFill>
                  <a:schemeClr val="bg1"/>
                </a:solidFill>
                <a:latin typeface="Bebas Neue" panose="020B0606020202050201" pitchFamily="34" charset="0"/>
              </a:endParaRPr>
            </a:p>
          </p:txBody>
        </p:sp>
        <p:sp>
          <p:nvSpPr>
            <p:cNvPr id="23" name="TextBox 9"/>
            <p:cNvSpPr txBox="1">
              <a:spLocks noChangeArrowheads="1"/>
            </p:cNvSpPr>
            <p:nvPr/>
          </p:nvSpPr>
          <p:spPr bwMode="auto">
            <a:xfrm>
              <a:off x="6327607" y="4180334"/>
              <a:ext cx="2058829" cy="1067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1827213" fontAlgn="base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endParaRPr lang="en-US" sz="2400" dirty="0">
                <a:solidFill>
                  <a:schemeClr val="bg1"/>
                </a:solidFill>
                <a:latin typeface="Bebas Neue" panose="020B0606020202050201" pitchFamily="34" charset="0"/>
              </a:endParaRPr>
            </a:p>
          </p:txBody>
        </p:sp>
      </p:grpSp>
      <p:sp>
        <p:nvSpPr>
          <p:cNvPr id="50" name="Rectangle 49"/>
          <p:cNvSpPr/>
          <p:nvPr/>
        </p:nvSpPr>
        <p:spPr>
          <a:xfrm>
            <a:off x="2826793" y="4302423"/>
            <a:ext cx="537038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Berdasarkan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Peraturan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Menteri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Dalam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Negeri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Nomor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67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Tahun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2020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tentang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Rencana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Strategis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Kementerian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Dalam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Negeri </a:t>
            </a:r>
            <a:r>
              <a:rPr lang="en-US" i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Tahun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2020-2024</a:t>
            </a:r>
            <a:endParaRPr lang="en-US" i="1" dirty="0">
              <a:solidFill>
                <a:schemeClr val="tx1">
                  <a:lumMod val="95000"/>
                  <a:lumOff val="5000"/>
                </a:schemeClr>
              </a:solidFill>
              <a:effectLst/>
              <a:latin typeface="Bookman Old Style" panose="02050604050505020204" pitchFamily="18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xmlns="" id="{A863F9DA-9320-49F2-BF50-67D3151FA8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6530" y="109075"/>
            <a:ext cx="1075294" cy="1047289"/>
          </a:xfrm>
          <a:prstGeom prst="rect">
            <a:avLst/>
          </a:prstGeom>
        </p:spPr>
      </p:pic>
      <p:sp>
        <p:nvSpPr>
          <p:cNvPr id="54" name="TextBox 9">
            <a:extLst>
              <a:ext uri="{FF2B5EF4-FFF2-40B4-BE49-F238E27FC236}">
                <a16:creationId xmlns:a16="http://schemas.microsoft.com/office/drawing/2014/main" xmlns="" id="{0D7CF7AE-8F57-48EC-B36E-3BED23F6F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9078" y="1978644"/>
            <a:ext cx="41204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sz="1800" b="1" dirty="0" err="1" smtClean="0">
                <a:solidFill>
                  <a:schemeClr val="bg1"/>
                </a:solidFill>
                <a:latin typeface="Bebas Neue" panose="020B0606020202050201" pitchFamily="34" charset="0"/>
              </a:rPr>
              <a:t>Hasil</a:t>
            </a:r>
            <a:r>
              <a:rPr lang="en-US" sz="1800" b="1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 </a:t>
            </a:r>
            <a:r>
              <a:rPr lang="en-US" sz="1800" b="1" dirty="0" err="1">
                <a:solidFill>
                  <a:schemeClr val="bg1"/>
                </a:solidFill>
                <a:latin typeface="Bebas Neue" panose="020B0606020202050201" pitchFamily="34" charset="0"/>
              </a:rPr>
              <a:t>b</a:t>
            </a:r>
            <a:r>
              <a:rPr lang="en-US" sz="1800" b="1" dirty="0" err="1" smtClean="0">
                <a:solidFill>
                  <a:schemeClr val="bg1"/>
                </a:solidFill>
                <a:latin typeface="Bebas Neue" panose="020B0606020202050201" pitchFamily="34" charset="0"/>
              </a:rPr>
              <a:t>elum</a:t>
            </a:r>
            <a:r>
              <a:rPr lang="en-US" sz="1800" b="1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 </a:t>
            </a:r>
            <a:r>
              <a:rPr lang="en-US" sz="1800" b="1" dirty="0" err="1" smtClean="0">
                <a:solidFill>
                  <a:schemeClr val="bg1"/>
                </a:solidFill>
                <a:latin typeface="Bebas Neue" panose="020B0606020202050201" pitchFamily="34" charset="0"/>
              </a:rPr>
              <a:t>dikeluarkan</a:t>
            </a:r>
            <a:r>
              <a:rPr lang="en-US" sz="1800" b="1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 </a:t>
            </a:r>
            <a:r>
              <a:rPr lang="en-US" sz="1800" b="1" dirty="0" err="1" smtClean="0">
                <a:solidFill>
                  <a:schemeClr val="bg1"/>
                </a:solidFill>
                <a:latin typeface="Bebas Neue" panose="020B0606020202050201" pitchFamily="34" charset="0"/>
              </a:rPr>
              <a:t>kemenpan</a:t>
            </a:r>
            <a:r>
              <a:rPr lang="en-US" sz="1800" b="1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 RB</a:t>
            </a:r>
            <a:endParaRPr lang="en-US" sz="1800" b="1" dirty="0">
              <a:solidFill>
                <a:schemeClr val="bg1"/>
              </a:solidFill>
              <a:latin typeface="Bebas Neue" panose="020B0606020202050201" pitchFamily="34" charset="0"/>
            </a:endParaRPr>
          </a:p>
        </p:txBody>
      </p:sp>
      <p:sp>
        <p:nvSpPr>
          <p:cNvPr id="55" name="TextBox 9">
            <a:extLst>
              <a:ext uri="{FF2B5EF4-FFF2-40B4-BE49-F238E27FC236}">
                <a16:creationId xmlns:a16="http://schemas.microsoft.com/office/drawing/2014/main" xmlns="" id="{5FFA614A-7B6B-43D6-8189-3CB2BBD727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4853" y="2609352"/>
            <a:ext cx="8908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sz="2400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75,43</a:t>
            </a:r>
            <a:endParaRPr lang="en-US" sz="2400" dirty="0">
              <a:solidFill>
                <a:schemeClr val="bg1"/>
              </a:solidFill>
              <a:latin typeface="Bebas Neue" panose="020B0606020202050201" pitchFamily="34" charset="0"/>
            </a:endParaRPr>
          </a:p>
        </p:txBody>
      </p:sp>
      <p:sp>
        <p:nvSpPr>
          <p:cNvPr id="56" name="TextBox 9">
            <a:extLst>
              <a:ext uri="{FF2B5EF4-FFF2-40B4-BE49-F238E27FC236}">
                <a16:creationId xmlns:a16="http://schemas.microsoft.com/office/drawing/2014/main" xmlns="" id="{FE949EAF-076D-4AA8-B9CA-478F2141F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3752" y="3166110"/>
            <a:ext cx="8908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n-US" sz="2400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75,02</a:t>
            </a:r>
            <a:endParaRPr lang="en-US" sz="2400" dirty="0">
              <a:solidFill>
                <a:schemeClr val="bg1"/>
              </a:solidFill>
              <a:latin typeface="Bebas Neue" panose="020B0606020202050201" pitchFamily="34" charset="0"/>
            </a:endParaRPr>
          </a:p>
        </p:txBody>
      </p:sp>
      <p:sp>
        <p:nvSpPr>
          <p:cNvPr id="39" name="TextBox 9">
            <a:extLst>
              <a:ext uri="{FF2B5EF4-FFF2-40B4-BE49-F238E27FC236}">
                <a16:creationId xmlns:a16="http://schemas.microsoft.com/office/drawing/2014/main" xmlns="" id="{0D7CF7AE-8F57-48EC-B36E-3BED23F6F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7393" y="1385078"/>
            <a:ext cx="41204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US" sz="1800" b="1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    </a:t>
            </a:r>
            <a:r>
              <a:rPr lang="en-US" sz="1800" b="1" dirty="0" err="1" smtClean="0">
                <a:solidFill>
                  <a:schemeClr val="bg1"/>
                </a:solidFill>
                <a:latin typeface="Bebas Neue" panose="020B0606020202050201" pitchFamily="34" charset="0"/>
              </a:rPr>
              <a:t>Tahap</a:t>
            </a:r>
            <a:r>
              <a:rPr lang="en-US" sz="1800" b="1" dirty="0" smtClean="0">
                <a:solidFill>
                  <a:schemeClr val="bg1"/>
                </a:solidFill>
                <a:latin typeface="Bebas Neue" panose="020B0606020202050201" pitchFamily="34" charset="0"/>
              </a:rPr>
              <a:t> </a:t>
            </a:r>
            <a:r>
              <a:rPr lang="en-US" sz="1800" b="1" dirty="0" err="1" smtClean="0">
                <a:solidFill>
                  <a:schemeClr val="bg1"/>
                </a:solidFill>
                <a:latin typeface="Bebas Neue" panose="020B0606020202050201" pitchFamily="34" charset="0"/>
              </a:rPr>
              <a:t>Pelaksanaan</a:t>
            </a:r>
            <a:endParaRPr lang="en-US" sz="1800" b="1" dirty="0">
              <a:solidFill>
                <a:schemeClr val="bg1"/>
              </a:solidFill>
              <a:latin typeface="Bebas Neue" panose="020B0606020202050201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3152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983" y="242186"/>
            <a:ext cx="8679898" cy="543185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en-US" dirty="0"/>
              <a:t>HASIL </a:t>
            </a:r>
            <a:r>
              <a:rPr lang="en-US" dirty="0" smtClean="0"/>
              <a:t>EVALUASI</a:t>
            </a:r>
            <a:endParaRPr lang="en-US" dirty="0"/>
          </a:p>
        </p:txBody>
      </p:sp>
      <p:sp>
        <p:nvSpPr>
          <p:cNvPr id="53" name="Rectangle 16">
            <a:extLst>
              <a:ext uri="{FF2B5EF4-FFF2-40B4-BE49-F238E27FC236}">
                <a16:creationId xmlns:a16="http://schemas.microsoft.com/office/drawing/2014/main" xmlns="" id="{431CF169-18F8-459A-8456-BE8D5DBEFDBB}"/>
              </a:ext>
            </a:extLst>
          </p:cNvPr>
          <p:cNvSpPr/>
          <p:nvPr/>
        </p:nvSpPr>
        <p:spPr>
          <a:xfrm rot="2700000">
            <a:off x="2889219" y="3038891"/>
            <a:ext cx="199440" cy="357559"/>
          </a:xfrm>
          <a:custGeom>
            <a:avLst/>
            <a:gdLst/>
            <a:ahLst/>
            <a:cxnLst/>
            <a:rect l="l" t="t" r="r" b="b"/>
            <a:pathLst>
              <a:path w="2232248" h="4001999">
                <a:moveTo>
                  <a:pt x="1116887" y="0"/>
                </a:moveTo>
                <a:cubicBezTo>
                  <a:pt x="1270748" y="4762"/>
                  <a:pt x="1433283" y="120651"/>
                  <a:pt x="1447291" y="308459"/>
                </a:cubicBezTo>
                <a:cubicBezTo>
                  <a:pt x="1483174" y="544979"/>
                  <a:pt x="1283237" y="603082"/>
                  <a:pt x="1339988" y="887363"/>
                </a:cubicBezTo>
                <a:lnTo>
                  <a:pt x="2232248" y="887363"/>
                </a:lnTo>
                <a:lnTo>
                  <a:pt x="2232248" y="1778237"/>
                </a:lnTo>
                <a:cubicBezTo>
                  <a:pt x="1956566" y="1829261"/>
                  <a:pt x="1897086" y="1634366"/>
                  <a:pt x="1663321" y="1669832"/>
                </a:cubicBezTo>
                <a:cubicBezTo>
                  <a:pt x="1475513" y="1683840"/>
                  <a:pt x="1359624" y="1846375"/>
                  <a:pt x="1354862" y="2000236"/>
                </a:cubicBezTo>
                <a:cubicBezTo>
                  <a:pt x="1358037" y="2135389"/>
                  <a:pt x="1477787" y="2334920"/>
                  <a:pt x="1701420" y="2336507"/>
                </a:cubicBezTo>
                <a:cubicBezTo>
                  <a:pt x="1972077" y="2308709"/>
                  <a:pt x="1932339" y="2176007"/>
                  <a:pt x="2232248" y="2187989"/>
                </a:cubicBezTo>
                <a:lnTo>
                  <a:pt x="2232248" y="3119611"/>
                </a:lnTo>
                <a:lnTo>
                  <a:pt x="1303259" y="3119611"/>
                </a:lnTo>
                <a:cubicBezTo>
                  <a:pt x="1289664" y="3424971"/>
                  <a:pt x="1423682" y="3383289"/>
                  <a:pt x="1451633" y="3655441"/>
                </a:cubicBezTo>
                <a:cubicBezTo>
                  <a:pt x="1450046" y="3879074"/>
                  <a:pt x="1250515" y="3998824"/>
                  <a:pt x="1115362" y="4001999"/>
                </a:cubicBezTo>
                <a:cubicBezTo>
                  <a:pt x="961501" y="3997237"/>
                  <a:pt x="798966" y="3881348"/>
                  <a:pt x="784958" y="3693540"/>
                </a:cubicBezTo>
                <a:cubicBezTo>
                  <a:pt x="749282" y="3458385"/>
                  <a:pt x="946712" y="3399594"/>
                  <a:pt x="892811" y="3119611"/>
                </a:cubicBezTo>
                <a:lnTo>
                  <a:pt x="0" y="3119611"/>
                </a:lnTo>
                <a:lnTo>
                  <a:pt x="0" y="2203607"/>
                </a:lnTo>
                <a:cubicBezTo>
                  <a:pt x="285884" y="2145799"/>
                  <a:pt x="343730" y="2346665"/>
                  <a:pt x="580754" y="2310706"/>
                </a:cubicBezTo>
                <a:cubicBezTo>
                  <a:pt x="768562" y="2296698"/>
                  <a:pt x="884451" y="2134163"/>
                  <a:pt x="889213" y="1980302"/>
                </a:cubicBezTo>
                <a:cubicBezTo>
                  <a:pt x="886038" y="1845149"/>
                  <a:pt x="766288" y="1645618"/>
                  <a:pt x="542655" y="1644031"/>
                </a:cubicBezTo>
                <a:cubicBezTo>
                  <a:pt x="268493" y="1672188"/>
                  <a:pt x="312817" y="1807984"/>
                  <a:pt x="0" y="1792208"/>
                </a:cubicBezTo>
                <a:lnTo>
                  <a:pt x="0" y="887363"/>
                </a:lnTo>
                <a:lnTo>
                  <a:pt x="928847" y="887363"/>
                </a:lnTo>
                <a:cubicBezTo>
                  <a:pt x="944034" y="576570"/>
                  <a:pt x="808718" y="620178"/>
                  <a:pt x="780616" y="346558"/>
                </a:cubicBezTo>
                <a:cubicBezTo>
                  <a:pt x="782203" y="122925"/>
                  <a:pt x="981734" y="3175"/>
                  <a:pt x="111688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 dirty="0"/>
          </a:p>
        </p:txBody>
      </p:sp>
      <p:sp>
        <p:nvSpPr>
          <p:cNvPr id="54" name="Rectangle 9">
            <a:extLst>
              <a:ext uri="{FF2B5EF4-FFF2-40B4-BE49-F238E27FC236}">
                <a16:creationId xmlns:a16="http://schemas.microsoft.com/office/drawing/2014/main" xmlns="" id="{3D910A9E-2F98-47E7-A7BD-9169C4A1208A}"/>
              </a:ext>
            </a:extLst>
          </p:cNvPr>
          <p:cNvSpPr/>
          <p:nvPr/>
        </p:nvSpPr>
        <p:spPr>
          <a:xfrm>
            <a:off x="1609579" y="3108620"/>
            <a:ext cx="247097" cy="231305"/>
          </a:xfrm>
          <a:custGeom>
            <a:avLst/>
            <a:gdLst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833935 w 3239999"/>
              <a:gd name="connsiteY0" fmla="*/ 22 h 3032924"/>
              <a:gd name="connsiteX1" fmla="*/ 1576606 w 3239999"/>
              <a:gd name="connsiteY1" fmla="*/ 402054 h 3032924"/>
              <a:gd name="connsiteX2" fmla="*/ 1576606 w 3239999"/>
              <a:gd name="connsiteY2" fmla="*/ 430441 h 3032924"/>
              <a:gd name="connsiteX3" fmla="*/ 1576606 w 3239999"/>
              <a:gd name="connsiteY3" fmla="*/ 526981 h 3032924"/>
              <a:gd name="connsiteX4" fmla="*/ 1576606 w 3239999"/>
              <a:gd name="connsiteY4" fmla="*/ 2765302 h 3032924"/>
              <a:gd name="connsiteX5" fmla="*/ 378630 w 3239999"/>
              <a:gd name="connsiteY5" fmla="*/ 2472117 h 3032924"/>
              <a:gd name="connsiteX6" fmla="*/ 384918 w 3239999"/>
              <a:gd name="connsiteY6" fmla="*/ 526981 h 3032924"/>
              <a:gd name="connsiteX7" fmla="*/ 239143 w 3239999"/>
              <a:gd name="connsiteY7" fmla="*/ 526981 h 3032924"/>
              <a:gd name="connsiteX8" fmla="*/ 239143 w 3239999"/>
              <a:gd name="connsiteY8" fmla="*/ 2776423 h 3032924"/>
              <a:gd name="connsiteX9" fmla="*/ 1576606 w 3239999"/>
              <a:gd name="connsiteY9" fmla="*/ 2776423 h 3032924"/>
              <a:gd name="connsiteX10" fmla="*/ 1576606 w 3239999"/>
              <a:gd name="connsiteY10" fmla="*/ 2778202 h 3032924"/>
              <a:gd name="connsiteX11" fmla="*/ 1663394 w 3239999"/>
              <a:gd name="connsiteY11" fmla="*/ 2778202 h 3032924"/>
              <a:gd name="connsiteX12" fmla="*/ 1663394 w 3239999"/>
              <a:gd name="connsiteY12" fmla="*/ 2776423 h 3032924"/>
              <a:gd name="connsiteX13" fmla="*/ 3000856 w 3239999"/>
              <a:gd name="connsiteY13" fmla="*/ 2776423 h 3032924"/>
              <a:gd name="connsiteX14" fmla="*/ 3000856 w 3239999"/>
              <a:gd name="connsiteY14" fmla="*/ 526981 h 3032924"/>
              <a:gd name="connsiteX15" fmla="*/ 2855082 w 3239999"/>
              <a:gd name="connsiteY15" fmla="*/ 526981 h 3032924"/>
              <a:gd name="connsiteX16" fmla="*/ 2861369 w 3239999"/>
              <a:gd name="connsiteY16" fmla="*/ 2472117 h 3032924"/>
              <a:gd name="connsiteX17" fmla="*/ 1663394 w 3239999"/>
              <a:gd name="connsiteY17" fmla="*/ 2765302 h 3032924"/>
              <a:gd name="connsiteX18" fmla="*/ 1663394 w 3239999"/>
              <a:gd name="connsiteY18" fmla="*/ 526981 h 3032924"/>
              <a:gd name="connsiteX19" fmla="*/ 1663394 w 3239999"/>
              <a:gd name="connsiteY19" fmla="*/ 430441 h 3032924"/>
              <a:gd name="connsiteX20" fmla="*/ 1663394 w 3239999"/>
              <a:gd name="connsiteY20" fmla="*/ 402054 h 3032924"/>
              <a:gd name="connsiteX21" fmla="*/ 2406065 w 3239999"/>
              <a:gd name="connsiteY21" fmla="*/ 22 h 3032924"/>
              <a:gd name="connsiteX22" fmla="*/ 2853673 w 3239999"/>
              <a:gd name="connsiteY22" fmla="*/ 91100 h 3032924"/>
              <a:gd name="connsiteX23" fmla="*/ 2854770 w 3239999"/>
              <a:gd name="connsiteY23" fmla="*/ 430441 h 3032924"/>
              <a:gd name="connsiteX24" fmla="*/ 3120669 w 3239999"/>
              <a:gd name="connsiteY24" fmla="*/ 428517 h 3032924"/>
              <a:gd name="connsiteX25" fmla="*/ 3120669 w 3239999"/>
              <a:gd name="connsiteY25" fmla="*/ 738345 h 3032924"/>
              <a:gd name="connsiteX26" fmla="*/ 3239999 w 3239999"/>
              <a:gd name="connsiteY26" fmla="*/ 738345 h 3032924"/>
              <a:gd name="connsiteX27" fmla="*/ 3239999 w 3239999"/>
              <a:gd name="connsiteY27" fmla="*/ 3032924 h 3032924"/>
              <a:gd name="connsiteX28" fmla="*/ 0 w 3239999"/>
              <a:gd name="connsiteY28" fmla="*/ 3032924 h 3032924"/>
              <a:gd name="connsiteX29" fmla="*/ 0 w 3239999"/>
              <a:gd name="connsiteY29" fmla="*/ 738345 h 3032924"/>
              <a:gd name="connsiteX30" fmla="*/ 102477 w 3239999"/>
              <a:gd name="connsiteY30" fmla="*/ 738345 h 3032924"/>
              <a:gd name="connsiteX31" fmla="*/ 102477 w 3239999"/>
              <a:gd name="connsiteY31" fmla="*/ 428517 h 3032924"/>
              <a:gd name="connsiteX32" fmla="*/ 385229 w 3239999"/>
              <a:gd name="connsiteY32" fmla="*/ 430441 h 3032924"/>
              <a:gd name="connsiteX33" fmla="*/ 386326 w 3239999"/>
              <a:gd name="connsiteY33" fmla="*/ 91100 h 3032924"/>
              <a:gd name="connsiteX34" fmla="*/ 833935 w 3239999"/>
              <a:gd name="connsiteY34" fmla="*/ 2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34" fmla="*/ 1668046 w 3239999"/>
              <a:gd name="connsiteY34" fmla="*/ 2869642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39143 w 3239999"/>
              <a:gd name="connsiteY32" fmla="*/ 2776423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3000856 w 3239999"/>
              <a:gd name="connsiteY3" fmla="*/ 2776423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  <a:gd name="connsiteX0" fmla="*/ 1576606 w 3239999"/>
              <a:gd name="connsiteY0" fmla="*/ 2778202 h 3032924"/>
              <a:gd name="connsiteX1" fmla="*/ 1663394 w 3239999"/>
              <a:gd name="connsiteY1" fmla="*/ 2778202 h 3032924"/>
              <a:gd name="connsiteX2" fmla="*/ 1663394 w 3239999"/>
              <a:gd name="connsiteY2" fmla="*/ 2776423 h 3032924"/>
              <a:gd name="connsiteX3" fmla="*/ 2991331 w 3239999"/>
              <a:gd name="connsiteY3" fmla="*/ 2709748 h 3032924"/>
              <a:gd name="connsiteX4" fmla="*/ 3000856 w 3239999"/>
              <a:gd name="connsiteY4" fmla="*/ 526981 h 3032924"/>
              <a:gd name="connsiteX5" fmla="*/ 2855082 w 3239999"/>
              <a:gd name="connsiteY5" fmla="*/ 526981 h 3032924"/>
              <a:gd name="connsiteX6" fmla="*/ 2861369 w 3239999"/>
              <a:gd name="connsiteY6" fmla="*/ 2472117 h 3032924"/>
              <a:gd name="connsiteX7" fmla="*/ 1663394 w 3239999"/>
              <a:gd name="connsiteY7" fmla="*/ 2765302 h 3032924"/>
              <a:gd name="connsiteX8" fmla="*/ 1663394 w 3239999"/>
              <a:gd name="connsiteY8" fmla="*/ 526981 h 3032924"/>
              <a:gd name="connsiteX9" fmla="*/ 1663394 w 3239999"/>
              <a:gd name="connsiteY9" fmla="*/ 430441 h 3032924"/>
              <a:gd name="connsiteX10" fmla="*/ 1663394 w 3239999"/>
              <a:gd name="connsiteY10" fmla="*/ 402054 h 3032924"/>
              <a:gd name="connsiteX11" fmla="*/ 2406065 w 3239999"/>
              <a:gd name="connsiteY11" fmla="*/ 22 h 3032924"/>
              <a:gd name="connsiteX12" fmla="*/ 2853673 w 3239999"/>
              <a:gd name="connsiteY12" fmla="*/ 91100 h 3032924"/>
              <a:gd name="connsiteX13" fmla="*/ 2854770 w 3239999"/>
              <a:gd name="connsiteY13" fmla="*/ 430441 h 3032924"/>
              <a:gd name="connsiteX14" fmla="*/ 3120669 w 3239999"/>
              <a:gd name="connsiteY14" fmla="*/ 428517 h 3032924"/>
              <a:gd name="connsiteX15" fmla="*/ 3120669 w 3239999"/>
              <a:gd name="connsiteY15" fmla="*/ 738345 h 3032924"/>
              <a:gd name="connsiteX16" fmla="*/ 3239999 w 3239999"/>
              <a:gd name="connsiteY16" fmla="*/ 738345 h 3032924"/>
              <a:gd name="connsiteX17" fmla="*/ 3239999 w 3239999"/>
              <a:gd name="connsiteY17" fmla="*/ 3032924 h 3032924"/>
              <a:gd name="connsiteX18" fmla="*/ 0 w 3239999"/>
              <a:gd name="connsiteY18" fmla="*/ 3032924 h 3032924"/>
              <a:gd name="connsiteX19" fmla="*/ 0 w 3239999"/>
              <a:gd name="connsiteY19" fmla="*/ 738345 h 3032924"/>
              <a:gd name="connsiteX20" fmla="*/ 102477 w 3239999"/>
              <a:gd name="connsiteY20" fmla="*/ 738345 h 3032924"/>
              <a:gd name="connsiteX21" fmla="*/ 102477 w 3239999"/>
              <a:gd name="connsiteY21" fmla="*/ 428517 h 3032924"/>
              <a:gd name="connsiteX22" fmla="*/ 385229 w 3239999"/>
              <a:gd name="connsiteY22" fmla="*/ 430441 h 3032924"/>
              <a:gd name="connsiteX23" fmla="*/ 386326 w 3239999"/>
              <a:gd name="connsiteY23" fmla="*/ 91100 h 3032924"/>
              <a:gd name="connsiteX24" fmla="*/ 833935 w 3239999"/>
              <a:gd name="connsiteY24" fmla="*/ 22 h 3032924"/>
              <a:gd name="connsiteX25" fmla="*/ 1576606 w 3239999"/>
              <a:gd name="connsiteY25" fmla="*/ 402054 h 3032924"/>
              <a:gd name="connsiteX26" fmla="*/ 1576606 w 3239999"/>
              <a:gd name="connsiteY26" fmla="*/ 430441 h 3032924"/>
              <a:gd name="connsiteX27" fmla="*/ 1576606 w 3239999"/>
              <a:gd name="connsiteY27" fmla="*/ 526981 h 3032924"/>
              <a:gd name="connsiteX28" fmla="*/ 1576606 w 3239999"/>
              <a:gd name="connsiteY28" fmla="*/ 2765302 h 3032924"/>
              <a:gd name="connsiteX29" fmla="*/ 378630 w 3239999"/>
              <a:gd name="connsiteY29" fmla="*/ 2472117 h 3032924"/>
              <a:gd name="connsiteX30" fmla="*/ 384918 w 3239999"/>
              <a:gd name="connsiteY30" fmla="*/ 526981 h 3032924"/>
              <a:gd name="connsiteX31" fmla="*/ 239143 w 3239999"/>
              <a:gd name="connsiteY31" fmla="*/ 526981 h 3032924"/>
              <a:gd name="connsiteX32" fmla="*/ 229618 w 3239999"/>
              <a:gd name="connsiteY32" fmla="*/ 2690698 h 3032924"/>
              <a:gd name="connsiteX33" fmla="*/ 1576606 w 3239999"/>
              <a:gd name="connsiteY33" fmla="*/ 2776423 h 3032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3239999" h="3032924">
                <a:moveTo>
                  <a:pt x="1576606" y="2778202"/>
                </a:moveTo>
                <a:cubicBezTo>
                  <a:pt x="1576606" y="2778795"/>
                  <a:pt x="1663394" y="2792670"/>
                  <a:pt x="1663394" y="2778202"/>
                </a:cubicBezTo>
                <a:lnTo>
                  <a:pt x="1663394" y="2776423"/>
                </a:lnTo>
                <a:cubicBezTo>
                  <a:pt x="2185083" y="2605634"/>
                  <a:pt x="2444552" y="2500589"/>
                  <a:pt x="2991331" y="2709748"/>
                </a:cubicBezTo>
                <a:lnTo>
                  <a:pt x="3000856" y="526981"/>
                </a:lnTo>
                <a:lnTo>
                  <a:pt x="2855082" y="526981"/>
                </a:lnTo>
                <a:cubicBezTo>
                  <a:pt x="2857178" y="1175360"/>
                  <a:pt x="2859273" y="1823738"/>
                  <a:pt x="2861369" y="2472117"/>
                </a:cubicBezTo>
                <a:cubicBezTo>
                  <a:pt x="2483869" y="2318121"/>
                  <a:pt x="2052449" y="2439541"/>
                  <a:pt x="1663394" y="2765302"/>
                </a:cubicBezTo>
                <a:lnTo>
                  <a:pt x="1663394" y="526981"/>
                </a:lnTo>
                <a:lnTo>
                  <a:pt x="1663394" y="430441"/>
                </a:lnTo>
                <a:lnTo>
                  <a:pt x="1663394" y="402054"/>
                </a:lnTo>
                <a:cubicBezTo>
                  <a:pt x="1896442" y="149589"/>
                  <a:pt x="2115835" y="2106"/>
                  <a:pt x="2406065" y="22"/>
                </a:cubicBezTo>
                <a:cubicBezTo>
                  <a:pt x="2537987" y="-925"/>
                  <a:pt x="2684544" y="28169"/>
                  <a:pt x="2853673" y="91100"/>
                </a:cubicBezTo>
                <a:cubicBezTo>
                  <a:pt x="2854039" y="204214"/>
                  <a:pt x="2854404" y="317327"/>
                  <a:pt x="2854770" y="430441"/>
                </a:cubicBezTo>
                <a:lnTo>
                  <a:pt x="3120669" y="428517"/>
                </a:lnTo>
                <a:lnTo>
                  <a:pt x="3120669" y="738345"/>
                </a:lnTo>
                <a:lnTo>
                  <a:pt x="3239999" y="738345"/>
                </a:lnTo>
                <a:lnTo>
                  <a:pt x="3239999" y="3032924"/>
                </a:lnTo>
                <a:lnTo>
                  <a:pt x="0" y="3032924"/>
                </a:lnTo>
                <a:lnTo>
                  <a:pt x="0" y="738345"/>
                </a:lnTo>
                <a:lnTo>
                  <a:pt x="102477" y="738345"/>
                </a:lnTo>
                <a:lnTo>
                  <a:pt x="102477" y="428517"/>
                </a:lnTo>
                <a:lnTo>
                  <a:pt x="385229" y="430441"/>
                </a:lnTo>
                <a:cubicBezTo>
                  <a:pt x="385595" y="317327"/>
                  <a:pt x="385960" y="204214"/>
                  <a:pt x="386326" y="91100"/>
                </a:cubicBezTo>
                <a:cubicBezTo>
                  <a:pt x="555455" y="28169"/>
                  <a:pt x="702013" y="-925"/>
                  <a:pt x="833935" y="22"/>
                </a:cubicBezTo>
                <a:cubicBezTo>
                  <a:pt x="1124164" y="2106"/>
                  <a:pt x="1343558" y="149589"/>
                  <a:pt x="1576606" y="402054"/>
                </a:cubicBezTo>
                <a:lnTo>
                  <a:pt x="1576606" y="430441"/>
                </a:lnTo>
                <a:lnTo>
                  <a:pt x="1576606" y="526981"/>
                </a:lnTo>
                <a:lnTo>
                  <a:pt x="1576606" y="2765302"/>
                </a:lnTo>
                <a:cubicBezTo>
                  <a:pt x="1187550" y="2439541"/>
                  <a:pt x="756130" y="2318121"/>
                  <a:pt x="378630" y="2472117"/>
                </a:cubicBezTo>
                <a:lnTo>
                  <a:pt x="384918" y="526981"/>
                </a:lnTo>
                <a:lnTo>
                  <a:pt x="239143" y="526981"/>
                </a:lnTo>
                <a:lnTo>
                  <a:pt x="229618" y="2690698"/>
                </a:lnTo>
                <a:cubicBezTo>
                  <a:pt x="773243" y="2466244"/>
                  <a:pt x="1081748" y="2626096"/>
                  <a:pt x="1576606" y="2776423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 dirty="0"/>
          </a:p>
        </p:txBody>
      </p:sp>
      <p:sp>
        <p:nvSpPr>
          <p:cNvPr id="58" name="Oval 21">
            <a:extLst>
              <a:ext uri="{FF2B5EF4-FFF2-40B4-BE49-F238E27FC236}">
                <a16:creationId xmlns:a16="http://schemas.microsoft.com/office/drawing/2014/main" xmlns="" id="{F9707E84-44D3-4568-A771-B1947A5C273E}"/>
              </a:ext>
            </a:extLst>
          </p:cNvPr>
          <p:cNvSpPr>
            <a:spLocks noChangeAspect="1"/>
          </p:cNvSpPr>
          <p:nvPr/>
        </p:nvSpPr>
        <p:spPr>
          <a:xfrm>
            <a:off x="5360940" y="2494989"/>
            <a:ext cx="286429" cy="288821"/>
          </a:xfrm>
          <a:custGeom>
            <a:avLst/>
            <a:gdLst/>
            <a:ahLst/>
            <a:cxnLst/>
            <a:rect l="l" t="t" r="r" b="b"/>
            <a:pathLst>
              <a:path w="1652142" h="1665940">
                <a:moveTo>
                  <a:pt x="898689" y="548008"/>
                </a:moveTo>
                <a:cubicBezTo>
                  <a:pt x="737950" y="504938"/>
                  <a:pt x="572731" y="600328"/>
                  <a:pt x="529661" y="761066"/>
                </a:cubicBezTo>
                <a:cubicBezTo>
                  <a:pt x="486591" y="921805"/>
                  <a:pt x="581980" y="1087025"/>
                  <a:pt x="742719" y="1130094"/>
                </a:cubicBezTo>
                <a:cubicBezTo>
                  <a:pt x="903458" y="1173164"/>
                  <a:pt x="1068677" y="1077775"/>
                  <a:pt x="1111747" y="917036"/>
                </a:cubicBezTo>
                <a:cubicBezTo>
                  <a:pt x="1154817" y="756297"/>
                  <a:pt x="1059428" y="591077"/>
                  <a:pt x="898689" y="548008"/>
                </a:cubicBezTo>
                <a:close/>
                <a:moveTo>
                  <a:pt x="952303" y="347916"/>
                </a:moveTo>
                <a:cubicBezTo>
                  <a:pt x="1223549" y="420596"/>
                  <a:pt x="1384519" y="699404"/>
                  <a:pt x="1311839" y="970650"/>
                </a:cubicBezTo>
                <a:cubicBezTo>
                  <a:pt x="1239159" y="1241896"/>
                  <a:pt x="960351" y="1402866"/>
                  <a:pt x="689105" y="1330186"/>
                </a:cubicBezTo>
                <a:cubicBezTo>
                  <a:pt x="417859" y="1257506"/>
                  <a:pt x="256889" y="978698"/>
                  <a:pt x="329569" y="707451"/>
                </a:cubicBezTo>
                <a:cubicBezTo>
                  <a:pt x="402249" y="436205"/>
                  <a:pt x="681057" y="275235"/>
                  <a:pt x="952303" y="347916"/>
                </a:cubicBezTo>
                <a:close/>
                <a:moveTo>
                  <a:pt x="971799" y="275155"/>
                </a:moveTo>
                <a:cubicBezTo>
                  <a:pt x="660368" y="191707"/>
                  <a:pt x="340256" y="376524"/>
                  <a:pt x="256808" y="687955"/>
                </a:cubicBezTo>
                <a:cubicBezTo>
                  <a:pt x="173361" y="999387"/>
                  <a:pt x="358178" y="1319499"/>
                  <a:pt x="669609" y="1402947"/>
                </a:cubicBezTo>
                <a:cubicBezTo>
                  <a:pt x="981040" y="1486395"/>
                  <a:pt x="1301152" y="1301577"/>
                  <a:pt x="1384600" y="990146"/>
                </a:cubicBezTo>
                <a:cubicBezTo>
                  <a:pt x="1468047" y="678715"/>
                  <a:pt x="1283230" y="358603"/>
                  <a:pt x="971799" y="275155"/>
                </a:cubicBezTo>
                <a:close/>
                <a:moveTo>
                  <a:pt x="1652142" y="394531"/>
                </a:moveTo>
                <a:lnTo>
                  <a:pt x="1649662" y="403784"/>
                </a:lnTo>
                <a:lnTo>
                  <a:pt x="1647140" y="399895"/>
                </a:lnTo>
                <a:close/>
                <a:moveTo>
                  <a:pt x="1158157" y="65026"/>
                </a:moveTo>
                <a:lnTo>
                  <a:pt x="1154679" y="271718"/>
                </a:lnTo>
                <a:lnTo>
                  <a:pt x="1148331" y="270017"/>
                </a:lnTo>
                <a:cubicBezTo>
                  <a:pt x="1200055" y="299127"/>
                  <a:pt x="1246804" y="334821"/>
                  <a:pt x="1286346" y="377149"/>
                </a:cubicBezTo>
                <a:lnTo>
                  <a:pt x="1470353" y="331395"/>
                </a:lnTo>
                <a:lnTo>
                  <a:pt x="1588305" y="553229"/>
                </a:lnTo>
                <a:lnTo>
                  <a:pt x="1457194" y="671432"/>
                </a:lnTo>
                <a:cubicBezTo>
                  <a:pt x="1473630" y="731297"/>
                  <a:pt x="1481376" y="793983"/>
                  <a:pt x="1478595" y="857704"/>
                </a:cubicBezTo>
                <a:lnTo>
                  <a:pt x="1642362" y="948616"/>
                </a:lnTo>
                <a:lnTo>
                  <a:pt x="1577335" y="1191298"/>
                </a:lnTo>
                <a:lnTo>
                  <a:pt x="1378614" y="1187955"/>
                </a:lnTo>
                <a:cubicBezTo>
                  <a:pt x="1353489" y="1229936"/>
                  <a:pt x="1323048" y="1267799"/>
                  <a:pt x="1288939" y="1301599"/>
                </a:cubicBezTo>
                <a:lnTo>
                  <a:pt x="1354201" y="1471932"/>
                </a:lnTo>
                <a:lnTo>
                  <a:pt x="1148396" y="1616039"/>
                </a:lnTo>
                <a:lnTo>
                  <a:pt x="992294" y="1480516"/>
                </a:lnTo>
                <a:lnTo>
                  <a:pt x="1011291" y="1467215"/>
                </a:lnTo>
                <a:cubicBezTo>
                  <a:pt x="951500" y="1486565"/>
                  <a:pt x="888271" y="1495869"/>
                  <a:pt x="823805" y="1495510"/>
                </a:cubicBezTo>
                <a:lnTo>
                  <a:pt x="729193" y="1665940"/>
                </a:lnTo>
                <a:lnTo>
                  <a:pt x="486511" y="1600914"/>
                </a:lnTo>
                <a:lnTo>
                  <a:pt x="489790" y="1406012"/>
                </a:lnTo>
                <a:cubicBezTo>
                  <a:pt x="438364" y="1376702"/>
                  <a:pt x="391917" y="1340859"/>
                  <a:pt x="352658" y="1298452"/>
                </a:cubicBezTo>
                <a:lnTo>
                  <a:pt x="355803" y="1305197"/>
                </a:lnTo>
                <a:lnTo>
                  <a:pt x="152856" y="1344512"/>
                </a:lnTo>
                <a:lnTo>
                  <a:pt x="46675" y="1116809"/>
                </a:lnTo>
                <a:lnTo>
                  <a:pt x="183929" y="1005520"/>
                </a:lnTo>
                <a:cubicBezTo>
                  <a:pt x="169279" y="951824"/>
                  <a:pt x="161626" y="895865"/>
                  <a:pt x="161615" y="838915"/>
                </a:cubicBezTo>
                <a:lnTo>
                  <a:pt x="0" y="749197"/>
                </a:lnTo>
                <a:lnTo>
                  <a:pt x="65026" y="506515"/>
                </a:lnTo>
                <a:lnTo>
                  <a:pt x="250227" y="509630"/>
                </a:lnTo>
                <a:cubicBezTo>
                  <a:pt x="275353" y="465291"/>
                  <a:pt x="305693" y="424864"/>
                  <a:pt x="340015" y="388679"/>
                </a:cubicBezTo>
                <a:lnTo>
                  <a:pt x="277984" y="197357"/>
                </a:lnTo>
                <a:lnTo>
                  <a:pt x="491050" y="64219"/>
                </a:lnTo>
                <a:lnTo>
                  <a:pt x="639843" y="207726"/>
                </a:lnTo>
                <a:lnTo>
                  <a:pt x="638348" y="208660"/>
                </a:lnTo>
                <a:cubicBezTo>
                  <a:pt x="696840" y="190256"/>
                  <a:pt x="758594" y="181748"/>
                  <a:pt x="821488" y="182440"/>
                </a:cubicBezTo>
                <a:lnTo>
                  <a:pt x="815140" y="180739"/>
                </a:lnTo>
                <a:lnTo>
                  <a:pt x="91547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xmlns="" id="{1552E996-C37C-4D81-95A1-1943DCE2DC76}"/>
              </a:ext>
            </a:extLst>
          </p:cNvPr>
          <p:cNvSpPr txBox="1"/>
          <p:nvPr/>
        </p:nvSpPr>
        <p:spPr>
          <a:xfrm>
            <a:off x="348361" y="1018525"/>
            <a:ext cx="54059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ID" sz="1600" b="1" dirty="0" err="1" smtClean="0"/>
              <a:t>bukti</a:t>
            </a:r>
            <a:r>
              <a:rPr lang="en-ID" sz="1600" b="1" dirty="0" smtClean="0"/>
              <a:t> </a:t>
            </a:r>
            <a:r>
              <a:rPr lang="en-ID" sz="1600" b="1" dirty="0" err="1"/>
              <a:t>nyata</a:t>
            </a:r>
            <a:r>
              <a:rPr lang="en-ID" sz="1600" b="1" dirty="0"/>
              <a:t> </a:t>
            </a:r>
            <a:r>
              <a:rPr lang="en-ID" sz="1600" b="1" dirty="0" err="1"/>
              <a:t>kesungguhan</a:t>
            </a:r>
            <a:r>
              <a:rPr lang="en-ID" sz="1600" b="1" dirty="0"/>
              <a:t> </a:t>
            </a:r>
            <a:r>
              <a:rPr lang="en-ID" sz="1600" b="1" dirty="0" err="1"/>
              <a:t>pelaksanaan</a:t>
            </a:r>
            <a:r>
              <a:rPr lang="en-ID" sz="1600" b="1" dirty="0"/>
              <a:t> </a:t>
            </a:r>
            <a:r>
              <a:rPr lang="en-ID" sz="1600" b="1" dirty="0" err="1"/>
              <a:t>reformasi</a:t>
            </a:r>
            <a:r>
              <a:rPr lang="en-ID" sz="1600" b="1" dirty="0"/>
              <a:t> </a:t>
            </a:r>
            <a:r>
              <a:rPr lang="en-ID" sz="1600" b="1" dirty="0" err="1"/>
              <a:t>birokrasi</a:t>
            </a:r>
            <a:r>
              <a:rPr lang="en-ID" sz="1600" b="1" dirty="0"/>
              <a:t> di BPSDM </a:t>
            </a:r>
            <a:r>
              <a:rPr lang="en-ID" sz="1600" b="1" dirty="0" err="1"/>
              <a:t>adalah</a:t>
            </a:r>
            <a:r>
              <a:rPr lang="en-ID" sz="1600" b="1" dirty="0"/>
              <a:t> </a:t>
            </a:r>
            <a:r>
              <a:rPr lang="en-ID" sz="1600" b="1" dirty="0" err="1"/>
              <a:t>meningkatkan</a:t>
            </a:r>
            <a:r>
              <a:rPr lang="en-ID" sz="1600" b="1" dirty="0"/>
              <a:t> </a:t>
            </a:r>
            <a:r>
              <a:rPr lang="en-ID" sz="1600" b="1" dirty="0" err="1"/>
              <a:t>akuntabilitas</a:t>
            </a:r>
            <a:r>
              <a:rPr lang="en-ID" sz="1600" b="1" dirty="0"/>
              <a:t> </a:t>
            </a:r>
            <a:r>
              <a:rPr lang="en-ID" sz="1600" b="1" dirty="0" err="1"/>
              <a:t>pelayanan</a:t>
            </a:r>
            <a:r>
              <a:rPr lang="en-ID" sz="1600" b="1" dirty="0"/>
              <a:t> </a:t>
            </a:r>
            <a:r>
              <a:rPr lang="en-ID" sz="1600" b="1" dirty="0" err="1"/>
              <a:t>publik</a:t>
            </a:r>
            <a:r>
              <a:rPr lang="en-ID" sz="1600" b="1" dirty="0"/>
              <a:t>, yang </a:t>
            </a:r>
            <a:r>
              <a:rPr lang="en-ID" sz="1600" b="1" dirty="0" err="1"/>
              <a:t>terbukti</a:t>
            </a:r>
            <a:r>
              <a:rPr lang="en-ID" sz="1600" b="1" dirty="0"/>
              <a:t> </a:t>
            </a:r>
            <a:r>
              <a:rPr lang="en-ID" sz="1600" b="1" dirty="0" smtClean="0"/>
              <a:t> </a:t>
            </a:r>
            <a:r>
              <a:rPr lang="en-ID" sz="1600" b="1" dirty="0" err="1"/>
              <a:t>bahwa</a:t>
            </a:r>
            <a:r>
              <a:rPr lang="en-ID" sz="1600" b="1" dirty="0"/>
              <a:t> BPSDM </a:t>
            </a:r>
            <a:r>
              <a:rPr lang="en-ID" sz="1600" b="1" dirty="0" err="1"/>
              <a:t>mendapatkan</a:t>
            </a:r>
            <a:r>
              <a:rPr lang="en-ID" sz="1600" b="1" dirty="0"/>
              <a:t> </a:t>
            </a:r>
            <a:r>
              <a:rPr lang="en-ID" sz="1600" b="1" dirty="0" err="1"/>
              <a:t>penghargaan</a:t>
            </a:r>
            <a:r>
              <a:rPr lang="en-ID" sz="1600" b="1" dirty="0"/>
              <a:t> </a:t>
            </a:r>
            <a:r>
              <a:rPr lang="en-ID" sz="1600" b="1" dirty="0" err="1"/>
              <a:t>sebagai</a:t>
            </a:r>
            <a:r>
              <a:rPr lang="en-ID" sz="1600" b="1" dirty="0"/>
              <a:t> </a:t>
            </a:r>
            <a:r>
              <a:rPr lang="en-ID" sz="1600" b="1" dirty="0" err="1"/>
              <a:t>penyelenggara</a:t>
            </a:r>
            <a:r>
              <a:rPr lang="en-ID" sz="1600" b="1" dirty="0"/>
              <a:t> </a:t>
            </a:r>
            <a:r>
              <a:rPr lang="en-ID" sz="1600" b="1" dirty="0" err="1"/>
              <a:t>pelayanan</a:t>
            </a:r>
            <a:r>
              <a:rPr lang="en-ID" sz="1600" b="1" dirty="0"/>
              <a:t> </a:t>
            </a:r>
            <a:r>
              <a:rPr lang="en-ID" sz="1600" b="1" dirty="0" err="1"/>
              <a:t>publik</a:t>
            </a:r>
            <a:r>
              <a:rPr lang="en-ID" sz="1600" b="1" dirty="0"/>
              <a:t> </a:t>
            </a:r>
            <a:r>
              <a:rPr lang="en-ID" sz="1600" b="1" dirty="0" err="1"/>
              <a:t>dengan</a:t>
            </a:r>
            <a:r>
              <a:rPr lang="en-ID" sz="1600" b="1" dirty="0"/>
              <a:t> </a:t>
            </a:r>
            <a:r>
              <a:rPr lang="en-ID" sz="1600" b="1" dirty="0" err="1"/>
              <a:t>kategori</a:t>
            </a:r>
            <a:r>
              <a:rPr lang="en-ID" sz="1600" b="1" dirty="0"/>
              <a:t> </a:t>
            </a:r>
            <a:r>
              <a:rPr lang="en-ID" sz="1600" b="1" dirty="0" err="1"/>
              <a:t>sangat</a:t>
            </a:r>
            <a:r>
              <a:rPr lang="en-ID" sz="1600" b="1" dirty="0"/>
              <a:t> </a:t>
            </a:r>
            <a:r>
              <a:rPr lang="en-ID" sz="1600" b="1" dirty="0" err="1"/>
              <a:t>baik</a:t>
            </a:r>
            <a:r>
              <a:rPr lang="en-ID" sz="1600" b="1" dirty="0"/>
              <a:t> </a:t>
            </a:r>
            <a:r>
              <a:rPr lang="en-ID" sz="1600" b="1" dirty="0" err="1"/>
              <a:t>pada</a:t>
            </a:r>
            <a:r>
              <a:rPr lang="en-ID" sz="1600" b="1" dirty="0"/>
              <a:t> </a:t>
            </a:r>
            <a:r>
              <a:rPr lang="en-ID" sz="1600" b="1" dirty="0" err="1"/>
              <a:t>tahun</a:t>
            </a:r>
            <a:r>
              <a:rPr lang="en-ID" sz="1600" b="1" dirty="0"/>
              <a:t> 2020;</a:t>
            </a:r>
            <a:endParaRPr lang="en-US" sz="1600" b="1" dirty="0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xmlns="" id="{657F2672-E08A-4FE9-8ED2-78CB037CD6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9899" y="1018525"/>
            <a:ext cx="1869508" cy="182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13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6250" y="0"/>
            <a:ext cx="8229600" cy="857250"/>
          </a:xfrm>
        </p:spPr>
        <p:txBody>
          <a:bodyPr>
            <a:normAutofit/>
          </a:bodyPr>
          <a:lstStyle/>
          <a:p>
            <a:pPr algn="ctr"/>
            <a:r>
              <a:rPr lang="en-US" sz="1050" b="1" dirty="0"/>
              <a:t>HASIL PENILAIAN </a:t>
            </a:r>
            <a:r>
              <a:rPr lang="en-US" sz="1050" b="1" dirty="0" err="1"/>
              <a:t>PENILAIAN</a:t>
            </a:r>
            <a:r>
              <a:rPr lang="en-US" sz="1050" b="1" dirty="0"/>
              <a:t> MANDIRI PROGRAM REFORMASI BIROKRASI (PMPRB) </a:t>
            </a:r>
            <a:br>
              <a:rPr lang="en-US" sz="1050" b="1" dirty="0"/>
            </a:br>
            <a:r>
              <a:rPr lang="en-US" sz="1050" b="1" dirty="0"/>
              <a:t>BADAN PENGEMBANGAN SUMBER DAYA MANUSIA </a:t>
            </a:r>
            <a:br>
              <a:rPr lang="en-US" sz="1050" b="1" dirty="0"/>
            </a:br>
            <a:r>
              <a:rPr lang="en-US" sz="1050" b="1" dirty="0"/>
              <a:t>TAHUN 2020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6574569"/>
              </p:ext>
            </p:extLst>
          </p:nvPr>
        </p:nvGraphicFramePr>
        <p:xfrm>
          <a:off x="180976" y="895350"/>
          <a:ext cx="8791576" cy="328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6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41596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0371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00516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205740"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NO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KELOMPOK</a:t>
                      </a:r>
                      <a:r>
                        <a:rPr lang="en-US" sz="900" baseline="0" dirty="0"/>
                        <a:t> KERJA</a:t>
                      </a:r>
                      <a:endParaRPr lang="en-US" sz="90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NILAI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/>
                        <a:t>KETERANGAN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3125">
                <a:tc>
                  <a:txBody>
                    <a:bodyPr/>
                    <a:lstStyle/>
                    <a:p>
                      <a:r>
                        <a:rPr lang="en-US" sz="1000" b="1" dirty="0"/>
                        <a:t>1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Manajemen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Perubahan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1,89 (</a:t>
                      </a:r>
                      <a:r>
                        <a:rPr lang="en-US" sz="1000" b="1" dirty="0" err="1"/>
                        <a:t>Hijau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Terpenuhi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US" sz="1000" b="1" dirty="0"/>
                        <a:t>2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baseline="0" dirty="0" err="1"/>
                        <a:t>Penguatan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Perundang-Undangan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atau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Deregulasi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Kebijakan</a:t>
                      </a:r>
                      <a:endParaRPr lang="en-US" sz="1000" b="1" baseline="0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0,75 (</a:t>
                      </a:r>
                      <a:r>
                        <a:rPr lang="en-US" sz="1000" b="1" dirty="0" err="1"/>
                        <a:t>Hijau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Terpenuhi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3125">
                <a:tc>
                  <a:txBody>
                    <a:bodyPr/>
                    <a:lstStyle/>
                    <a:p>
                      <a:r>
                        <a:rPr lang="en-US" sz="1000" b="1" dirty="0"/>
                        <a:t>3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/>
                        <a:t>Penguatan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Kelembagaan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1,50 (</a:t>
                      </a:r>
                      <a:r>
                        <a:rPr lang="en-US" sz="1000" b="1" dirty="0" err="1"/>
                        <a:t>Kuning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Penyederhanaan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Birokrasi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terpenuhi</a:t>
                      </a:r>
                      <a:r>
                        <a:rPr lang="en-US" sz="1000" b="1" dirty="0"/>
                        <a:t> per </a:t>
                      </a:r>
                      <a:r>
                        <a:rPr lang="en-US" sz="1000" b="1" dirty="0" err="1"/>
                        <a:t>tanggal</a:t>
                      </a:r>
                      <a:r>
                        <a:rPr lang="en-US" sz="1000" b="1" dirty="0"/>
                        <a:t> 30 </a:t>
                      </a:r>
                      <a:r>
                        <a:rPr lang="en-US" sz="1000" b="1" dirty="0" err="1"/>
                        <a:t>Desember</a:t>
                      </a:r>
                      <a:r>
                        <a:rPr lang="en-US" sz="1000" b="1" dirty="0"/>
                        <a:t> 2020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54380">
                <a:tc>
                  <a:txBody>
                    <a:bodyPr/>
                    <a:lstStyle/>
                    <a:p>
                      <a:r>
                        <a:rPr lang="en-US" sz="1000" b="1" dirty="0"/>
                        <a:t>4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/>
                        <a:t>Penguatan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Tatalaksana</a:t>
                      </a:r>
                      <a:endParaRPr lang="en-US" sz="1000" b="1" dirty="0"/>
                    </a:p>
                    <a:p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0,55 (</a:t>
                      </a:r>
                      <a:r>
                        <a:rPr lang="en-US" sz="1000" b="1" dirty="0" err="1"/>
                        <a:t>Kuning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en-US" sz="1000" b="1" dirty="0" err="1"/>
                        <a:t>Belum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terdapat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Renstra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sebagai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acuan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rancangan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pembentukan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Peta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Proses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Bisnis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Satuan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Kerja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dan</a:t>
                      </a:r>
                      <a:r>
                        <a:rPr lang="en-US" sz="1000" b="1" baseline="0" dirty="0"/>
                        <a:t> Unit </a:t>
                      </a:r>
                      <a:r>
                        <a:rPr lang="en-US" sz="1000" b="1" baseline="0" dirty="0" err="1"/>
                        <a:t>Kerja</a:t>
                      </a:r>
                      <a:r>
                        <a:rPr lang="en-US" sz="1000" b="1" baseline="0" dirty="0"/>
                        <a:t>.</a:t>
                      </a:r>
                    </a:p>
                    <a:p>
                      <a:pPr marL="228600" indent="-228600">
                        <a:buFont typeface="+mj-lt"/>
                        <a:buAutoNum type="arabicPeriod"/>
                      </a:pPr>
                      <a:r>
                        <a:rPr lang="en-US" sz="1000" b="1" baseline="0" dirty="0"/>
                        <a:t>Belum </a:t>
                      </a:r>
                      <a:r>
                        <a:rPr lang="en-US" sz="1000" b="1" baseline="0" dirty="0" err="1"/>
                        <a:t>terdapat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Pohon</a:t>
                      </a:r>
                      <a:r>
                        <a:rPr lang="en-US" sz="1000" b="1" baseline="0" dirty="0"/>
                        <a:t> Kinerja dan SOP </a:t>
                      </a:r>
                      <a:r>
                        <a:rPr lang="en-US" sz="1000" b="1" baseline="0" dirty="0" err="1"/>
                        <a:t>pelaksanaan</a:t>
                      </a:r>
                      <a:r>
                        <a:rPr lang="en-US" sz="1000" b="1" baseline="0" dirty="0"/>
                        <a:t> Peta Proses </a:t>
                      </a:r>
                      <a:r>
                        <a:rPr lang="en-US" sz="1000" b="1" baseline="0" dirty="0" err="1"/>
                        <a:t>Bisnis</a:t>
                      </a:r>
                      <a:r>
                        <a:rPr lang="en-US" sz="1000" b="1" baseline="0" dirty="0"/>
                        <a:t>.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endParaRPr lang="en-US" sz="1000" b="1" baseline="0" dirty="0"/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en-US" sz="1000" b="1" baseline="0" dirty="0" smtClean="0"/>
                        <a:t>(</a:t>
                      </a:r>
                      <a:r>
                        <a:rPr lang="en-US" sz="1000" b="1" baseline="0" dirty="0" err="1" smtClean="0"/>
                        <a:t>Semua</a:t>
                      </a:r>
                      <a:r>
                        <a:rPr lang="en-US" sz="1000" b="1" baseline="0" dirty="0" smtClean="0"/>
                        <a:t> </a:t>
                      </a:r>
                      <a:r>
                        <a:rPr lang="en-US" sz="1000" b="1" baseline="0" dirty="0" err="1"/>
                        <a:t>sudah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terpenuhi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Februari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smtClean="0"/>
                        <a:t>2021)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r>
                        <a:rPr lang="en-US" sz="1000" b="1" dirty="0"/>
                        <a:t>5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/>
                        <a:t>Penguatan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Sistem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Manajemen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Sumber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Daya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Manusia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Aparatur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Sipil</a:t>
                      </a:r>
                      <a:r>
                        <a:rPr lang="en-US" sz="1000" b="1" baseline="0" dirty="0"/>
                        <a:t> Negara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1,26 (</a:t>
                      </a:r>
                      <a:r>
                        <a:rPr lang="en-US" sz="1000" b="1" dirty="0" err="1"/>
                        <a:t>Hijau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Terpenuhi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283125">
                <a:tc>
                  <a:txBody>
                    <a:bodyPr/>
                    <a:lstStyle/>
                    <a:p>
                      <a:r>
                        <a:rPr lang="en-US" sz="1000" b="1" dirty="0"/>
                        <a:t>6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/>
                        <a:t>Penguatan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Akuntablilitas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Kinerja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2,25 (</a:t>
                      </a:r>
                      <a:r>
                        <a:rPr lang="en-US" sz="1000" b="1" dirty="0" err="1"/>
                        <a:t>Hijau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Terpenuhi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283125">
                <a:tc>
                  <a:txBody>
                    <a:bodyPr/>
                    <a:lstStyle/>
                    <a:p>
                      <a:r>
                        <a:rPr lang="en-US" sz="1000" b="1" dirty="0"/>
                        <a:t>7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 err="1"/>
                        <a:t>Penguatan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Sistem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Pengawasan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1,80 (</a:t>
                      </a:r>
                      <a:r>
                        <a:rPr lang="en-US" sz="1000" b="1" dirty="0" err="1"/>
                        <a:t>Hijau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Terpenuhi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283125">
                <a:tc>
                  <a:txBody>
                    <a:bodyPr/>
                    <a:lstStyle/>
                    <a:p>
                      <a:r>
                        <a:rPr lang="en-US" sz="1000" b="1" dirty="0"/>
                        <a:t>8</a:t>
                      </a:r>
                    </a:p>
                  </a:txBody>
                  <a:tcPr marL="68580" marR="68580" marT="34290" marB="3429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 err="1"/>
                        <a:t>Peningkatan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Kualitas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Pelayanan</a:t>
                      </a:r>
                      <a:r>
                        <a:rPr lang="en-US" sz="1000" b="1" baseline="0" dirty="0"/>
                        <a:t> </a:t>
                      </a:r>
                      <a:r>
                        <a:rPr lang="en-US" sz="1000" b="1" baseline="0" dirty="0" err="1"/>
                        <a:t>Publik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/>
                        <a:t>0,98 (</a:t>
                      </a:r>
                      <a:r>
                        <a:rPr lang="en-US" sz="1000" b="1" dirty="0" err="1"/>
                        <a:t>Kuning</a:t>
                      </a:r>
                      <a:r>
                        <a:rPr lang="en-US" sz="1000" b="1" dirty="0"/>
                        <a:t>)</a:t>
                      </a:r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AD47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1" dirty="0" err="1"/>
                        <a:t>Terpenuhi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dengan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menggunakan</a:t>
                      </a:r>
                      <a:r>
                        <a:rPr lang="en-US" sz="1000" b="1" dirty="0"/>
                        <a:t> Evidence </a:t>
                      </a:r>
                      <a:r>
                        <a:rPr lang="en-US" sz="1000" b="1" dirty="0" err="1"/>
                        <a:t>Pokja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Pelayanan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Publik</a:t>
                      </a:r>
                      <a:r>
                        <a:rPr lang="en-US" sz="1000" b="1" dirty="0"/>
                        <a:t> yang </a:t>
                      </a:r>
                      <a:r>
                        <a:rPr lang="en-US" sz="1000" b="1" dirty="0" err="1"/>
                        <a:t>mewakili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Kemendagri</a:t>
                      </a:r>
                      <a:endParaRPr lang="en-US" sz="1000" b="1" dirty="0"/>
                    </a:p>
                  </a:txBody>
                  <a:tcPr marL="68580" marR="68580" marT="34290" marB="3429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70AD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" y="4403221"/>
            <a:ext cx="6157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900" b="1" dirty="0" err="1"/>
              <a:t>Keterangan</a:t>
            </a:r>
            <a:r>
              <a:rPr lang="en-US" sz="900" b="1" dirty="0"/>
              <a:t> :</a:t>
            </a:r>
          </a:p>
          <a:p>
            <a:pPr algn="just"/>
            <a:r>
              <a:rPr lang="en-US" sz="900" dirty="0" err="1"/>
              <a:t>Hijau</a:t>
            </a:r>
            <a:r>
              <a:rPr lang="en-US" sz="900" dirty="0"/>
              <a:t> (</a:t>
            </a:r>
            <a:r>
              <a:rPr lang="en-US" sz="900" dirty="0" err="1"/>
              <a:t>baik</a:t>
            </a:r>
            <a:r>
              <a:rPr lang="en-US" sz="900" dirty="0"/>
              <a:t>)</a:t>
            </a:r>
          </a:p>
          <a:p>
            <a:pPr algn="just"/>
            <a:r>
              <a:rPr lang="en-US" sz="900" dirty="0" err="1"/>
              <a:t>Kuning</a:t>
            </a:r>
            <a:r>
              <a:rPr lang="en-US" sz="900" dirty="0"/>
              <a:t> (</a:t>
            </a:r>
            <a:r>
              <a:rPr lang="en-US" sz="900" dirty="0" err="1"/>
              <a:t>cukup</a:t>
            </a:r>
            <a:r>
              <a:rPr lang="en-US" sz="900" dirty="0"/>
              <a:t>)</a:t>
            </a:r>
          </a:p>
          <a:p>
            <a:pPr algn="just"/>
            <a:r>
              <a:rPr lang="en-US" sz="900" dirty="0" err="1"/>
              <a:t>Merah</a:t>
            </a:r>
            <a:r>
              <a:rPr lang="en-US" sz="900" dirty="0"/>
              <a:t> (</a:t>
            </a:r>
            <a:r>
              <a:rPr lang="en-US" sz="900" dirty="0" err="1"/>
              <a:t>kurang</a:t>
            </a:r>
            <a:r>
              <a:rPr lang="en-US" sz="900" dirty="0"/>
              <a:t> </a:t>
            </a:r>
            <a:r>
              <a:rPr lang="en-US" sz="900" dirty="0" err="1"/>
              <a:t>baik</a:t>
            </a:r>
            <a:r>
              <a:rPr lang="en-US" sz="900" dirty="0"/>
              <a:t>)</a:t>
            </a:r>
          </a:p>
        </p:txBody>
      </p:sp>
      <p:pic>
        <p:nvPicPr>
          <p:cNvPr id="6" name="Picture 2" descr="C:\Users\THERRA\Pictures\Logo_of_the_Ministry_of_Home_Affairs_of_the_Republic_of_Indonesi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3038" y="134915"/>
            <a:ext cx="539892" cy="655661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654138" y="4270106"/>
            <a:ext cx="72009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Berdasarkan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hasil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penilaian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mandiri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program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reformasi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birokrasi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(PMPRB) BPSDM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Kemendagri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tahun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2020 yang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dilakukan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oleh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tim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APIP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Hasil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rekomendasi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tersebut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merupakan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dasar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untuk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dilakukan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tindak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lanjut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perbaikan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pelaksanaan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reformasi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birokrasi</a:t>
            </a:r>
            <a:r>
              <a:rPr lang="en-ID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BPSDM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72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</a:extLst>
          </a:blip>
          <a:stretch>
            <a:fillRect/>
          </a:stretch>
        </a:blipFill>
        <a:effectLst/>
      </p:bgPr>
    </p:bg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97773" y="327720"/>
            <a:ext cx="1787889" cy="1803940"/>
          </a:xfrm>
          <a:prstGeom prst="rect">
            <a:avLst/>
          </a:prstGeom>
        </p:spPr>
      </p:pic>
      <p:sp>
        <p:nvSpPr>
          <p:cNvPr id="45" name="Google Shape;746;p45"/>
          <p:cNvSpPr txBox="1"/>
          <p:nvPr/>
        </p:nvSpPr>
        <p:spPr>
          <a:xfrm>
            <a:off x="94675" y="1957735"/>
            <a:ext cx="392914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1</a:t>
            </a:r>
            <a:endParaRPr sz="1600" b="1" dirty="0">
              <a:solidFill>
                <a:schemeClr val="tx1"/>
              </a:solidFill>
            </a:endParaRPr>
          </a:p>
        </p:txBody>
      </p:sp>
      <p:sp>
        <p:nvSpPr>
          <p:cNvPr id="56" name="Google Shape;750;p45"/>
          <p:cNvSpPr txBox="1"/>
          <p:nvPr/>
        </p:nvSpPr>
        <p:spPr>
          <a:xfrm>
            <a:off x="501605" y="2030249"/>
            <a:ext cx="2968359" cy="442708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en-US" b="1" dirty="0" err="1" smtClean="0"/>
              <a:t>Sekretariat</a:t>
            </a:r>
            <a:r>
              <a:rPr lang="en-US" b="1" dirty="0" smtClean="0"/>
              <a:t> BPSDM </a:t>
            </a:r>
            <a:r>
              <a:rPr lang="en-US" b="1" dirty="0" err="1" smtClean="0"/>
              <a:t>Kemendagri</a:t>
            </a:r>
            <a:r>
              <a:rPr lang="en-US" b="1" dirty="0" smtClean="0"/>
              <a:t>;</a:t>
            </a:r>
            <a:endParaRPr b="1" dirty="0"/>
          </a:p>
        </p:txBody>
      </p:sp>
      <p:sp>
        <p:nvSpPr>
          <p:cNvPr id="25" name="Google Shape;749;p45"/>
          <p:cNvSpPr txBox="1">
            <a:spLocks noGrp="1"/>
          </p:cNvSpPr>
          <p:nvPr>
            <p:ph type="title"/>
          </p:nvPr>
        </p:nvSpPr>
        <p:spPr>
          <a:xfrm>
            <a:off x="170945" y="995443"/>
            <a:ext cx="6671644" cy="677554"/>
          </a:xfrm>
          <a:prstGeom prst="rect">
            <a:avLst/>
          </a:prstGeom>
          <a:solidFill>
            <a:schemeClr val="accent6">
              <a:lumMod val="40000"/>
              <a:lumOff val="60000"/>
              <a:alpha val="48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just">
              <a:lnSpc>
                <a:spcPct val="100000"/>
              </a:lnSpc>
            </a:pPr>
            <a:r>
              <a:rPr lang="en-ID" sz="1400" dirty="0" err="1" smtClean="0">
                <a:solidFill>
                  <a:schemeClr val="tx1"/>
                </a:solidFill>
              </a:rPr>
              <a:t>penetapan</a:t>
            </a:r>
            <a:r>
              <a:rPr lang="en-ID" sz="1400" dirty="0" smtClean="0">
                <a:solidFill>
                  <a:schemeClr val="tx1"/>
                </a:solidFill>
              </a:rPr>
              <a:t> </a:t>
            </a:r>
            <a:r>
              <a:rPr lang="en-ID" sz="1400" dirty="0">
                <a:solidFill>
                  <a:schemeClr val="tx1"/>
                </a:solidFill>
              </a:rPr>
              <a:t>unit </a:t>
            </a:r>
            <a:r>
              <a:rPr lang="en-ID" sz="1400" dirty="0" err="1">
                <a:solidFill>
                  <a:schemeClr val="tx1"/>
                </a:solidFill>
              </a:rPr>
              <a:t>kerja</a:t>
            </a:r>
            <a:r>
              <a:rPr lang="en-ID" sz="1400" dirty="0">
                <a:solidFill>
                  <a:schemeClr val="tx1"/>
                </a:solidFill>
              </a:rPr>
              <a:t> yang </a:t>
            </a:r>
            <a:r>
              <a:rPr lang="en-ID" sz="1400" dirty="0" err="1">
                <a:solidFill>
                  <a:schemeClr val="tx1"/>
                </a:solidFill>
              </a:rPr>
              <a:t>melaksanakan</a:t>
            </a:r>
            <a:r>
              <a:rPr lang="en-ID" sz="1400" dirty="0">
                <a:solidFill>
                  <a:schemeClr val="tx1"/>
                </a:solidFill>
              </a:rPr>
              <a:t> Pembangunan </a:t>
            </a:r>
            <a:r>
              <a:rPr lang="en-ID" sz="1400" dirty="0" err="1">
                <a:solidFill>
                  <a:schemeClr val="tx1"/>
                </a:solidFill>
              </a:rPr>
              <a:t>Zona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Integritas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Menuju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smtClean="0">
                <a:solidFill>
                  <a:schemeClr val="tx1"/>
                </a:solidFill>
              </a:rPr>
              <a:t>WBK </a:t>
            </a:r>
            <a:r>
              <a:rPr lang="en-ID" sz="1400" dirty="0" err="1">
                <a:solidFill>
                  <a:schemeClr val="tx1"/>
                </a:solidFill>
              </a:rPr>
              <a:t>dan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smtClean="0">
                <a:solidFill>
                  <a:schemeClr val="tx1"/>
                </a:solidFill>
              </a:rPr>
              <a:t>WBBM (</a:t>
            </a:r>
            <a:r>
              <a:rPr lang="en-ID" sz="1400" dirty="0" err="1" smtClean="0">
                <a:solidFill>
                  <a:schemeClr val="tx1"/>
                </a:solidFill>
              </a:rPr>
              <a:t>Kepmendagri</a:t>
            </a:r>
            <a:r>
              <a:rPr lang="en-ID" sz="1400" dirty="0" smtClean="0">
                <a:solidFill>
                  <a:schemeClr val="tx1"/>
                </a:solidFill>
              </a:rPr>
              <a:t> </a:t>
            </a:r>
            <a:r>
              <a:rPr lang="en-ID" sz="1400" dirty="0" err="1">
                <a:solidFill>
                  <a:schemeClr val="tx1"/>
                </a:solidFill>
              </a:rPr>
              <a:t>nomor</a:t>
            </a:r>
            <a:r>
              <a:rPr lang="en-ID" sz="1400" dirty="0">
                <a:solidFill>
                  <a:schemeClr val="tx1"/>
                </a:solidFill>
              </a:rPr>
              <a:t> 356-463 </a:t>
            </a:r>
            <a:r>
              <a:rPr lang="en-ID" sz="1400" dirty="0" err="1">
                <a:solidFill>
                  <a:schemeClr val="tx1"/>
                </a:solidFill>
              </a:rPr>
              <a:t>tahun</a:t>
            </a:r>
            <a:r>
              <a:rPr lang="en-ID" sz="1400" dirty="0">
                <a:solidFill>
                  <a:schemeClr val="tx1"/>
                </a:solidFill>
              </a:rPr>
              <a:t> </a:t>
            </a:r>
            <a:r>
              <a:rPr lang="en-ID" sz="1400" dirty="0" smtClean="0">
                <a:solidFill>
                  <a:schemeClr val="tx1"/>
                </a:solidFill>
              </a:rPr>
              <a:t>2021) </a:t>
            </a:r>
            <a:r>
              <a:rPr lang="en-ID" sz="1400" dirty="0" err="1" smtClean="0">
                <a:solidFill>
                  <a:schemeClr val="tx1"/>
                </a:solidFill>
              </a:rPr>
              <a:t>yaitu</a:t>
            </a:r>
            <a:r>
              <a:rPr lang="en-ID" sz="1400" dirty="0" smtClean="0">
                <a:solidFill>
                  <a:schemeClr val="tx1"/>
                </a:solidFill>
              </a:rPr>
              <a:t>: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26" name="Google Shape;746;p45"/>
          <p:cNvSpPr txBox="1"/>
          <p:nvPr/>
        </p:nvSpPr>
        <p:spPr>
          <a:xfrm>
            <a:off x="89955" y="2332190"/>
            <a:ext cx="392914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2</a:t>
            </a:r>
            <a:endParaRPr sz="1600" b="1" dirty="0">
              <a:solidFill>
                <a:schemeClr val="tx1"/>
              </a:solidFill>
            </a:endParaRPr>
          </a:p>
        </p:txBody>
      </p:sp>
      <p:sp>
        <p:nvSpPr>
          <p:cNvPr id="27" name="Google Shape;746;p45"/>
          <p:cNvSpPr txBox="1"/>
          <p:nvPr/>
        </p:nvSpPr>
        <p:spPr>
          <a:xfrm>
            <a:off x="89955" y="2688148"/>
            <a:ext cx="392914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sz="1600" b="1" dirty="0">
                <a:solidFill>
                  <a:schemeClr val="tx1"/>
                </a:solidFill>
              </a:rPr>
              <a:t>3</a:t>
            </a:r>
            <a:endParaRPr sz="1600" b="1" dirty="0">
              <a:solidFill>
                <a:schemeClr val="tx1"/>
              </a:solidFill>
            </a:endParaRPr>
          </a:p>
        </p:txBody>
      </p:sp>
      <p:sp>
        <p:nvSpPr>
          <p:cNvPr id="28" name="Google Shape;746;p45"/>
          <p:cNvSpPr txBox="1"/>
          <p:nvPr/>
        </p:nvSpPr>
        <p:spPr>
          <a:xfrm>
            <a:off x="89955" y="3056772"/>
            <a:ext cx="392914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4</a:t>
            </a:r>
            <a:endParaRPr sz="1600" b="1" dirty="0">
              <a:solidFill>
                <a:schemeClr val="tx1"/>
              </a:solidFill>
            </a:endParaRPr>
          </a:p>
        </p:txBody>
      </p:sp>
      <p:sp>
        <p:nvSpPr>
          <p:cNvPr id="29" name="Google Shape;746;p45"/>
          <p:cNvSpPr txBox="1"/>
          <p:nvPr/>
        </p:nvSpPr>
        <p:spPr>
          <a:xfrm>
            <a:off x="89955" y="3461987"/>
            <a:ext cx="392914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5</a:t>
            </a:r>
            <a:endParaRPr sz="1600" b="1" dirty="0">
              <a:solidFill>
                <a:schemeClr val="tx1"/>
              </a:solidFill>
            </a:endParaRPr>
          </a:p>
        </p:txBody>
      </p:sp>
      <p:sp>
        <p:nvSpPr>
          <p:cNvPr id="30" name="Google Shape;746;p45"/>
          <p:cNvSpPr txBox="1"/>
          <p:nvPr/>
        </p:nvSpPr>
        <p:spPr>
          <a:xfrm>
            <a:off x="502078" y="2353949"/>
            <a:ext cx="3211860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r>
              <a:rPr lang="en-ID" b="1" dirty="0" err="1"/>
              <a:t>Pusat</a:t>
            </a:r>
            <a:r>
              <a:rPr lang="en-ID" b="1" dirty="0"/>
              <a:t> </a:t>
            </a:r>
            <a:r>
              <a:rPr lang="en-ID" b="1" dirty="0" err="1"/>
              <a:t>Standarisasi</a:t>
            </a:r>
            <a:r>
              <a:rPr lang="en-ID" b="1" dirty="0"/>
              <a:t> </a:t>
            </a:r>
            <a:r>
              <a:rPr lang="en-ID" b="1" dirty="0" err="1"/>
              <a:t>dan</a:t>
            </a:r>
            <a:r>
              <a:rPr lang="en-ID" b="1" dirty="0"/>
              <a:t> </a:t>
            </a:r>
            <a:r>
              <a:rPr lang="en-ID" b="1" dirty="0" err="1" smtClean="0"/>
              <a:t>Sertifikasi</a:t>
            </a:r>
            <a:r>
              <a:rPr lang="en-ID" b="1" dirty="0" smtClean="0"/>
              <a:t>;</a:t>
            </a:r>
            <a:endParaRPr b="1" dirty="0">
              <a:solidFill>
                <a:srgbClr val="FF6600"/>
              </a:solidFill>
            </a:endParaRPr>
          </a:p>
        </p:txBody>
      </p:sp>
      <p:sp>
        <p:nvSpPr>
          <p:cNvPr id="31" name="Google Shape;746;p45"/>
          <p:cNvSpPr txBox="1"/>
          <p:nvPr/>
        </p:nvSpPr>
        <p:spPr>
          <a:xfrm>
            <a:off x="502078" y="2670573"/>
            <a:ext cx="5598685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r>
              <a:rPr lang="en-ID" b="1" dirty="0" err="1"/>
              <a:t>Pusat</a:t>
            </a:r>
            <a:r>
              <a:rPr lang="en-ID" b="1" dirty="0"/>
              <a:t> </a:t>
            </a:r>
            <a:r>
              <a:rPr lang="en-ID" b="1" dirty="0" err="1"/>
              <a:t>Pengembangan</a:t>
            </a:r>
            <a:r>
              <a:rPr lang="en-ID" b="1" dirty="0"/>
              <a:t> </a:t>
            </a:r>
            <a:r>
              <a:rPr lang="en-ID" b="1" dirty="0" err="1"/>
              <a:t>Kompetensi</a:t>
            </a:r>
            <a:r>
              <a:rPr lang="en-ID" b="1" dirty="0"/>
              <a:t> </a:t>
            </a:r>
            <a:r>
              <a:rPr lang="en-ID" b="1" dirty="0" err="1"/>
              <a:t>Pemerintahan</a:t>
            </a:r>
            <a:r>
              <a:rPr lang="en-ID" b="1" dirty="0"/>
              <a:t> </a:t>
            </a:r>
            <a:r>
              <a:rPr lang="en-ID" b="1" dirty="0" err="1"/>
              <a:t>Dalam</a:t>
            </a:r>
            <a:r>
              <a:rPr lang="en-ID" b="1" dirty="0"/>
              <a:t> </a:t>
            </a:r>
            <a:r>
              <a:rPr lang="en-ID" b="1" dirty="0" err="1" smtClean="0"/>
              <a:t>Negeri</a:t>
            </a:r>
            <a:r>
              <a:rPr lang="en-ID" b="1" dirty="0" smtClean="0"/>
              <a:t>;</a:t>
            </a:r>
            <a:endParaRPr b="1" dirty="0">
              <a:solidFill>
                <a:srgbClr val="FF6600"/>
              </a:solidFill>
            </a:endParaRPr>
          </a:p>
        </p:txBody>
      </p:sp>
      <p:sp>
        <p:nvSpPr>
          <p:cNvPr id="32" name="Google Shape;746;p45"/>
          <p:cNvSpPr txBox="1"/>
          <p:nvPr/>
        </p:nvSpPr>
        <p:spPr>
          <a:xfrm>
            <a:off x="487589" y="3035998"/>
            <a:ext cx="4758928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r>
              <a:rPr lang="en-ID" b="1" dirty="0" err="1"/>
              <a:t>Pusat</a:t>
            </a:r>
            <a:r>
              <a:rPr lang="en-ID" b="1" dirty="0"/>
              <a:t> </a:t>
            </a:r>
            <a:r>
              <a:rPr lang="en-ID" b="1" dirty="0" err="1"/>
              <a:t>Pengembangan</a:t>
            </a:r>
            <a:r>
              <a:rPr lang="en-ID" b="1" dirty="0"/>
              <a:t> </a:t>
            </a:r>
            <a:r>
              <a:rPr lang="en-ID" b="1" dirty="0" err="1"/>
              <a:t>Kompetensi</a:t>
            </a:r>
            <a:r>
              <a:rPr lang="en-ID" b="1" dirty="0"/>
              <a:t> </a:t>
            </a:r>
            <a:r>
              <a:rPr lang="en-ID" b="1" dirty="0" err="1"/>
              <a:t>Kepamongprjaan</a:t>
            </a:r>
            <a:r>
              <a:rPr lang="en-ID" b="1" dirty="0"/>
              <a:t> </a:t>
            </a:r>
            <a:r>
              <a:rPr lang="en-ID" b="1" dirty="0" err="1"/>
              <a:t>dan</a:t>
            </a:r>
            <a:r>
              <a:rPr lang="en-ID" b="1" dirty="0"/>
              <a:t> </a:t>
            </a:r>
            <a:r>
              <a:rPr lang="en-ID" b="1" dirty="0" err="1"/>
              <a:t>Manajemen</a:t>
            </a:r>
            <a:r>
              <a:rPr lang="en-ID" b="1" dirty="0"/>
              <a:t> </a:t>
            </a:r>
            <a:r>
              <a:rPr lang="en-ID" b="1" dirty="0" err="1" smtClean="0"/>
              <a:t>Kepemimpinan;dan</a:t>
            </a:r>
            <a:endParaRPr b="1" dirty="0">
              <a:solidFill>
                <a:srgbClr val="FF6600"/>
              </a:solidFill>
            </a:endParaRPr>
          </a:p>
        </p:txBody>
      </p:sp>
      <p:sp>
        <p:nvSpPr>
          <p:cNvPr id="33" name="Google Shape;746;p45"/>
          <p:cNvSpPr txBox="1"/>
          <p:nvPr/>
        </p:nvSpPr>
        <p:spPr>
          <a:xfrm>
            <a:off x="501605" y="3469296"/>
            <a:ext cx="4291769" cy="347850"/>
          </a:xfrm>
          <a:prstGeom prst="rect">
            <a:avLst/>
          </a:prstGeom>
          <a:noFill/>
          <a:ln>
            <a:noFill/>
          </a:ln>
          <a:effectLst/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r>
              <a:rPr lang="en-ID" b="1" dirty="0" err="1"/>
              <a:t>Pusat</a:t>
            </a:r>
            <a:r>
              <a:rPr lang="en-ID" b="1" dirty="0"/>
              <a:t> </a:t>
            </a:r>
            <a:r>
              <a:rPr lang="en-ID" b="1" dirty="0" err="1"/>
              <a:t>Pengembangan</a:t>
            </a:r>
            <a:r>
              <a:rPr lang="en-ID" b="1" dirty="0"/>
              <a:t> </a:t>
            </a:r>
            <a:r>
              <a:rPr lang="en-ID" b="1" dirty="0" err="1"/>
              <a:t>Kompetensi</a:t>
            </a:r>
            <a:r>
              <a:rPr lang="en-ID" b="1" dirty="0"/>
              <a:t> </a:t>
            </a:r>
            <a:r>
              <a:rPr lang="en-ID" b="1" dirty="0" err="1"/>
              <a:t>Fungsional</a:t>
            </a:r>
            <a:r>
              <a:rPr lang="en-ID" b="1" dirty="0"/>
              <a:t> </a:t>
            </a:r>
            <a:r>
              <a:rPr lang="en-ID" b="1" dirty="0" err="1"/>
              <a:t>dan</a:t>
            </a:r>
            <a:r>
              <a:rPr lang="en-ID" b="1" dirty="0"/>
              <a:t> </a:t>
            </a:r>
            <a:r>
              <a:rPr lang="en-ID" b="1" dirty="0" err="1" smtClean="0"/>
              <a:t>Teknis</a:t>
            </a:r>
            <a:r>
              <a:rPr lang="en-ID" b="1" dirty="0" smtClean="0"/>
              <a:t>.</a:t>
            </a:r>
            <a:endParaRPr b="1" dirty="0">
              <a:solidFill>
                <a:srgbClr val="FF6600"/>
              </a:solidFill>
            </a:endParaRPr>
          </a:p>
        </p:txBody>
      </p:sp>
      <p:sp>
        <p:nvSpPr>
          <p:cNvPr id="3" name="Right Arrow Callout 2"/>
          <p:cNvSpPr/>
          <p:nvPr/>
        </p:nvSpPr>
        <p:spPr>
          <a:xfrm>
            <a:off x="170945" y="1771805"/>
            <a:ext cx="8973055" cy="2493236"/>
          </a:xfrm>
          <a:prstGeom prst="rightArrowCallout">
            <a:avLst>
              <a:gd name="adj1" fmla="val 50000"/>
              <a:gd name="adj2" fmla="val 25000"/>
              <a:gd name="adj3" fmla="val 25000"/>
              <a:gd name="adj4" fmla="val 64977"/>
            </a:avLst>
          </a:prstGeom>
          <a:solidFill>
            <a:schemeClr val="accent6"/>
          </a:solidFill>
          <a:ln>
            <a:noFill/>
          </a:ln>
          <a:effectLst>
            <a:outerShdw blurRad="50800" dist="50800" dir="5400000" algn="ctr" rotWithShape="0">
              <a:schemeClr val="tx2">
                <a:lumMod val="60000"/>
                <a:lumOff val="40000"/>
                <a:alpha val="0"/>
              </a:schemeClr>
            </a:outerShdw>
          </a:effectLst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7675" y="4840885"/>
            <a:ext cx="9136326" cy="3026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5444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16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658"/>
            <a:ext cx="9186523" cy="5040842"/>
          </a:xfrm>
          <a:prstGeom prst="rect">
            <a:avLst/>
          </a:prstGeom>
          <a:ln>
            <a:solidFill>
              <a:srgbClr val="143E12"/>
            </a:solidFill>
          </a:ln>
          <a:effectLst>
            <a:outerShdw blurRad="50800" dist="50800" dir="5400000" sx="114000" sy="114000" algn="ctr" rotWithShape="0">
              <a:srgbClr val="000000">
                <a:alpha val="2000"/>
              </a:srgbClr>
            </a:outerShdw>
          </a:effectLst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08" y="102659"/>
            <a:ext cx="708198" cy="714556"/>
          </a:xfrm>
          <a:prstGeom prst="rect">
            <a:avLst/>
          </a:prstGeom>
        </p:spPr>
      </p:pic>
      <p:sp>
        <p:nvSpPr>
          <p:cNvPr id="25" name="Google Shape;749;p45"/>
          <p:cNvSpPr txBox="1">
            <a:spLocks noGrp="1"/>
          </p:cNvSpPr>
          <p:nvPr>
            <p:ph type="title"/>
          </p:nvPr>
        </p:nvSpPr>
        <p:spPr>
          <a:xfrm>
            <a:off x="2579755" y="3498271"/>
            <a:ext cx="4148920" cy="1530929"/>
          </a:xfrm>
          <a:prstGeom prst="rect">
            <a:avLst/>
          </a:prstGeom>
          <a:solidFill>
            <a:schemeClr val="accent6">
              <a:alpha val="37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lvl="0" algn="just">
              <a:lnSpc>
                <a:spcPct val="150000"/>
              </a:lnSpc>
            </a:pPr>
            <a:r>
              <a:rPr lang="en-ID" sz="1600" dirty="0" err="1" smtClean="0"/>
              <a:t>perlunya</a:t>
            </a:r>
            <a:r>
              <a:rPr lang="en-ID" sz="1600" dirty="0" smtClean="0"/>
              <a:t> </a:t>
            </a:r>
            <a:r>
              <a:rPr lang="en-ID" sz="1600" dirty="0" err="1"/>
              <a:t>membangun</a:t>
            </a:r>
            <a:r>
              <a:rPr lang="en-ID" sz="1600" dirty="0"/>
              <a:t> </a:t>
            </a:r>
            <a:r>
              <a:rPr lang="en-ID" sz="1600" dirty="0" err="1"/>
              <a:t>komitmen</a:t>
            </a:r>
            <a:r>
              <a:rPr lang="en-ID" sz="1600" dirty="0"/>
              <a:t> yang </a:t>
            </a:r>
            <a:r>
              <a:rPr lang="en-ID" sz="1600" dirty="0" err="1"/>
              <a:t>kuat</a:t>
            </a:r>
            <a:r>
              <a:rPr lang="en-ID" sz="1600" dirty="0"/>
              <a:t>  </a:t>
            </a:r>
            <a:r>
              <a:rPr lang="en-ID" sz="1600" dirty="0" err="1"/>
              <a:t>dan</a:t>
            </a:r>
            <a:r>
              <a:rPr lang="en-ID" sz="1600" dirty="0"/>
              <a:t> </a:t>
            </a:r>
            <a:r>
              <a:rPr lang="en-ID" sz="1600" dirty="0" err="1"/>
              <a:t>menyusun</a:t>
            </a:r>
            <a:r>
              <a:rPr lang="en-ID" sz="1600" dirty="0"/>
              <a:t> </a:t>
            </a:r>
            <a:r>
              <a:rPr lang="en-ID" sz="1600" dirty="0" err="1" smtClean="0"/>
              <a:t>strategi</a:t>
            </a:r>
            <a:r>
              <a:rPr lang="en-ID" sz="1600" dirty="0" smtClean="0"/>
              <a:t> yang </a:t>
            </a:r>
            <a:r>
              <a:rPr lang="en-ID" sz="1600" dirty="0" err="1"/>
              <a:t>T</a:t>
            </a:r>
            <a:r>
              <a:rPr lang="en-ID" sz="1600" dirty="0" err="1" smtClean="0"/>
              <a:t>epat</a:t>
            </a:r>
            <a:r>
              <a:rPr lang="en-ID" sz="1600" dirty="0" smtClean="0"/>
              <a:t> </a:t>
            </a:r>
            <a:r>
              <a:rPr lang="en-ID" sz="1600" dirty="0"/>
              <a:t>agar BPSDM </a:t>
            </a:r>
            <a:r>
              <a:rPr lang="en-ID" sz="1600" dirty="0" err="1"/>
              <a:t>dapat</a:t>
            </a:r>
            <a:r>
              <a:rPr lang="en-ID" sz="1600" dirty="0"/>
              <a:t> </a:t>
            </a:r>
            <a:r>
              <a:rPr lang="en-ID" sz="1600" dirty="0" err="1"/>
              <a:t>meraih</a:t>
            </a:r>
            <a:r>
              <a:rPr lang="en-ID" sz="1600" dirty="0"/>
              <a:t> </a:t>
            </a:r>
            <a:r>
              <a:rPr lang="en-ID" sz="1600" dirty="0" err="1"/>
              <a:t>Zona</a:t>
            </a:r>
            <a:r>
              <a:rPr lang="en-ID" sz="1600" dirty="0"/>
              <a:t> </a:t>
            </a:r>
            <a:r>
              <a:rPr lang="en-ID" sz="1600" dirty="0" err="1" smtClean="0"/>
              <a:t>Integritas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1113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74648" y="927335"/>
            <a:ext cx="6789761" cy="1673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</a:pP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Saat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ini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BPSDM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telah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melakukan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strategi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07000"/>
              </a:lnSpc>
            </a:pP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Perubahan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pelayanan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dari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konvensional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elektronik</a:t>
            </a:r>
            <a:r>
              <a:rPr lang="en-ID" sz="16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6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yaitu</a:t>
            </a:r>
            <a:r>
              <a:rPr lang="en-ID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,:</a:t>
            </a:r>
          </a:p>
          <a:p>
            <a:pPr marL="285750" lvl="0" indent="-28575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US" sz="16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SiOLA</a:t>
            </a:r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07000"/>
              </a:lnSpc>
            </a:pPr>
            <a:r>
              <a:rPr lang="en-ID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*e-</a:t>
            </a:r>
            <a:r>
              <a:rPr lang="en-ID" sz="1600" b="1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rekom</a:t>
            </a:r>
            <a:endParaRPr lang="en-ID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lvl="0" algn="just">
              <a:lnSpc>
                <a:spcPct val="107000"/>
              </a:lnSpc>
            </a:pPr>
            <a:r>
              <a:rPr lang="en-ID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*e-</a:t>
            </a:r>
            <a:r>
              <a:rPr lang="en-ID" sz="1600" b="1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sertifikat</a:t>
            </a:r>
            <a:r>
              <a:rPr lang="en-ID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en-ID" sz="16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lvl="0" indent="-285750" algn="just">
              <a:lnSpc>
                <a:spcPct val="107000"/>
              </a:lnSpc>
              <a:buFont typeface="Wingdings" panose="05000000000000000000" pitchFamily="2" charset="2"/>
              <a:buChar char="v"/>
            </a:pPr>
            <a:r>
              <a:rPr lang="en-ID" sz="16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SIMPEKA</a:t>
            </a:r>
            <a:endParaRPr lang="en-US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75" y="4840885"/>
            <a:ext cx="9136326" cy="3026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264" b="31477"/>
          <a:stretch/>
        </p:blipFill>
        <p:spPr>
          <a:xfrm>
            <a:off x="1486751" y="2941590"/>
            <a:ext cx="1925548" cy="794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1230" t="12344" r="56802" b="74702"/>
          <a:stretch/>
        </p:blipFill>
        <p:spPr>
          <a:xfrm>
            <a:off x="3887491" y="3004061"/>
            <a:ext cx="4111158" cy="7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16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267" y="419599"/>
            <a:ext cx="7533565" cy="1774211"/>
          </a:xfrm>
        </p:spPr>
        <p:txBody>
          <a:bodyPr>
            <a:noAutofit/>
          </a:bodyPr>
          <a:lstStyle/>
          <a:p>
            <a:pPr lvl="0">
              <a:lnSpc>
                <a:spcPct val="100000"/>
              </a:lnSpc>
            </a:pPr>
            <a:r>
              <a:rPr lang="en-ID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Kepmendagri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Nomor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356-463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Tahun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2021 </a:t>
            </a:r>
            <a:r>
              <a:rPr lang="en-ID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bahwa</a:t>
            </a:r>
            <a:r>
              <a:rPr lang="en-ID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unit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dinyatakan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Predikat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WBK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WBBM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berdasarkan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hasil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reviu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Kemenpan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RB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diberikan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apresiasi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berupa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penghargaan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dalam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ID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en-ID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8267" y="2728271"/>
            <a:ext cx="7936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Dan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unit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dinyatakan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tidak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berhasil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mendapatkan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predikat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WBK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WBBM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harus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melaporkan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kepada</a:t>
            </a:r>
            <a:r>
              <a:rPr lang="en-ID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Mendagri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melalui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Sekjen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200" b="1" dirty="0"/>
          </a:p>
        </p:txBody>
      </p:sp>
      <p:sp>
        <p:nvSpPr>
          <p:cNvPr id="4" name="Rectangle 3"/>
          <p:cNvSpPr/>
          <p:nvPr/>
        </p:nvSpPr>
        <p:spPr>
          <a:xfrm>
            <a:off x="883693" y="154747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Pemberian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fasilitas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anggran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kedinasan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yang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memadai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b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200" b="1" dirty="0"/>
          </a:p>
        </p:txBody>
      </p:sp>
      <p:sp>
        <p:nvSpPr>
          <p:cNvPr id="5" name="Rectangle 4"/>
          <p:cNvSpPr/>
          <p:nvPr/>
        </p:nvSpPr>
        <p:spPr>
          <a:xfrm>
            <a:off x="883693" y="2033982"/>
            <a:ext cx="688529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Perbaikan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kesejahteraan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untuk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pegawai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di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lingkungan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unit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kerja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1200" b="1" dirty="0"/>
          </a:p>
        </p:txBody>
      </p:sp>
      <p:sp>
        <p:nvSpPr>
          <p:cNvPr id="6" name="Rectangle 5"/>
          <p:cNvSpPr/>
          <p:nvPr/>
        </p:nvSpPr>
        <p:spPr>
          <a:xfrm>
            <a:off x="883693" y="2391305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Bentuk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penghargaan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ID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lainnya</a:t>
            </a: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ID" sz="1200" b="1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1200" b="1" dirty="0"/>
          </a:p>
        </p:txBody>
      </p:sp>
      <p:sp>
        <p:nvSpPr>
          <p:cNvPr id="7" name="Rectangle 6"/>
          <p:cNvSpPr/>
          <p:nvPr/>
        </p:nvSpPr>
        <p:spPr>
          <a:xfrm>
            <a:off x="7675" y="4840885"/>
            <a:ext cx="9136326" cy="3026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784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26841" y="1582314"/>
            <a:ext cx="3575714" cy="27596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</a:pPr>
            <a:r>
              <a:rPr lang="en-ID" sz="18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en-ID" sz="1800" b="1" dirty="0" err="1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Saya</a:t>
            </a:r>
            <a:r>
              <a:rPr lang="en-ID" sz="18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ingin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menegaskan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bahwa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seluruh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jajaran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pegawai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BPSDM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Kemendagri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untuk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mendukung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mengikuti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segala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proses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pelaksanaan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reformasi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dan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birokrasi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di BPSDM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ini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dengan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penuh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rasa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tanggung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ID" sz="1800" b="1" dirty="0" err="1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jawab</a:t>
            </a: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ID" sz="1800" b="1" dirty="0" smtClean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algn="just">
              <a:lnSpc>
                <a:spcPct val="107000"/>
              </a:lnSpc>
              <a:spcAft>
                <a:spcPts val="800"/>
              </a:spcAft>
            </a:pPr>
            <a:r>
              <a:rPr lang="en-ID" sz="1800" b="1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US" sz="1800" b="1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58" y="1582314"/>
            <a:ext cx="4555954" cy="263030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7675" y="4840885"/>
            <a:ext cx="9136326" cy="302615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0326" y="70522"/>
            <a:ext cx="1284275" cy="1262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81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17">
            <a:extLst>
              <a:ext uri="{FF2B5EF4-FFF2-40B4-BE49-F238E27FC236}">
                <a16:creationId xmlns:a16="http://schemas.microsoft.com/office/drawing/2014/main" xmlns="" id="{2764CF66-B181-4E96-992A-31142E7F6EB2}"/>
              </a:ext>
            </a:extLst>
          </p:cNvPr>
          <p:cNvSpPr>
            <a:spLocks/>
          </p:cNvSpPr>
          <p:nvPr/>
        </p:nvSpPr>
        <p:spPr bwMode="auto">
          <a:xfrm>
            <a:off x="7675" y="0"/>
            <a:ext cx="9136326" cy="3715111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1600" y="11244"/>
                </a:moveTo>
                <a:cubicBezTo>
                  <a:pt x="21494" y="15682"/>
                  <a:pt x="21494" y="15682"/>
                  <a:pt x="21494" y="15682"/>
                </a:cubicBezTo>
                <a:cubicBezTo>
                  <a:pt x="21494" y="15978"/>
                  <a:pt x="21494" y="15978"/>
                  <a:pt x="21494" y="15978"/>
                </a:cubicBezTo>
                <a:cubicBezTo>
                  <a:pt x="21494" y="16274"/>
                  <a:pt x="21494" y="16274"/>
                  <a:pt x="21494" y="16274"/>
                </a:cubicBezTo>
                <a:cubicBezTo>
                  <a:pt x="21494" y="16274"/>
                  <a:pt x="21494" y="16274"/>
                  <a:pt x="21494" y="16274"/>
                </a:cubicBezTo>
                <a:cubicBezTo>
                  <a:pt x="21494" y="19233"/>
                  <a:pt x="21494" y="19233"/>
                  <a:pt x="21494" y="19233"/>
                </a:cubicBezTo>
                <a:cubicBezTo>
                  <a:pt x="21494" y="19233"/>
                  <a:pt x="21494" y="19233"/>
                  <a:pt x="21494" y="19233"/>
                </a:cubicBezTo>
                <a:cubicBezTo>
                  <a:pt x="21388" y="19233"/>
                  <a:pt x="21388" y="19233"/>
                  <a:pt x="21388" y="19233"/>
                </a:cubicBezTo>
                <a:cubicBezTo>
                  <a:pt x="21176" y="18937"/>
                  <a:pt x="21176" y="18937"/>
                  <a:pt x="21176" y="18937"/>
                </a:cubicBezTo>
                <a:cubicBezTo>
                  <a:pt x="21176" y="18641"/>
                  <a:pt x="21176" y="18641"/>
                  <a:pt x="21176" y="18641"/>
                </a:cubicBezTo>
                <a:cubicBezTo>
                  <a:pt x="21176" y="18641"/>
                  <a:pt x="21176" y="18641"/>
                  <a:pt x="21176" y="18641"/>
                </a:cubicBezTo>
                <a:cubicBezTo>
                  <a:pt x="21071" y="18345"/>
                  <a:pt x="21071" y="18345"/>
                  <a:pt x="21071" y="18345"/>
                </a:cubicBezTo>
                <a:cubicBezTo>
                  <a:pt x="21071" y="18345"/>
                  <a:pt x="21071" y="18345"/>
                  <a:pt x="21071" y="18345"/>
                </a:cubicBezTo>
                <a:cubicBezTo>
                  <a:pt x="21071" y="18049"/>
                  <a:pt x="21071" y="18049"/>
                  <a:pt x="21071" y="18049"/>
                </a:cubicBezTo>
                <a:cubicBezTo>
                  <a:pt x="21071" y="18049"/>
                  <a:pt x="21071" y="18049"/>
                  <a:pt x="21071" y="18049"/>
                </a:cubicBezTo>
                <a:cubicBezTo>
                  <a:pt x="21071" y="17753"/>
                  <a:pt x="21071" y="17753"/>
                  <a:pt x="21071" y="17753"/>
                </a:cubicBezTo>
                <a:cubicBezTo>
                  <a:pt x="21071" y="18049"/>
                  <a:pt x="21071" y="18049"/>
                  <a:pt x="21071" y="18049"/>
                </a:cubicBezTo>
                <a:cubicBezTo>
                  <a:pt x="20965" y="18049"/>
                  <a:pt x="20965" y="18049"/>
                  <a:pt x="20965" y="18049"/>
                </a:cubicBezTo>
                <a:cubicBezTo>
                  <a:pt x="20859" y="18049"/>
                  <a:pt x="20859" y="18049"/>
                  <a:pt x="20859" y="18049"/>
                </a:cubicBezTo>
                <a:cubicBezTo>
                  <a:pt x="20753" y="18049"/>
                  <a:pt x="20753" y="18049"/>
                  <a:pt x="20753" y="18049"/>
                </a:cubicBezTo>
                <a:cubicBezTo>
                  <a:pt x="20647" y="18049"/>
                  <a:pt x="20647" y="18049"/>
                  <a:pt x="20647" y="18049"/>
                </a:cubicBezTo>
                <a:cubicBezTo>
                  <a:pt x="20647" y="18049"/>
                  <a:pt x="20647" y="18049"/>
                  <a:pt x="20647" y="18049"/>
                </a:cubicBezTo>
                <a:cubicBezTo>
                  <a:pt x="20541" y="18049"/>
                  <a:pt x="20541" y="18049"/>
                  <a:pt x="20541" y="18049"/>
                </a:cubicBezTo>
                <a:cubicBezTo>
                  <a:pt x="20435" y="18049"/>
                  <a:pt x="20435" y="18049"/>
                  <a:pt x="20435" y="18049"/>
                </a:cubicBezTo>
                <a:cubicBezTo>
                  <a:pt x="20541" y="18049"/>
                  <a:pt x="20541" y="18049"/>
                  <a:pt x="20541" y="18049"/>
                </a:cubicBezTo>
                <a:cubicBezTo>
                  <a:pt x="20541" y="17753"/>
                  <a:pt x="20541" y="17753"/>
                  <a:pt x="20541" y="17753"/>
                </a:cubicBezTo>
                <a:cubicBezTo>
                  <a:pt x="20541" y="17458"/>
                  <a:pt x="20541" y="17458"/>
                  <a:pt x="20541" y="17458"/>
                </a:cubicBezTo>
                <a:cubicBezTo>
                  <a:pt x="20541" y="17458"/>
                  <a:pt x="20541" y="17458"/>
                  <a:pt x="20541" y="17458"/>
                </a:cubicBezTo>
                <a:cubicBezTo>
                  <a:pt x="20647" y="17162"/>
                  <a:pt x="20647" y="17162"/>
                  <a:pt x="20647" y="17162"/>
                </a:cubicBezTo>
                <a:cubicBezTo>
                  <a:pt x="20541" y="17162"/>
                  <a:pt x="20541" y="17162"/>
                  <a:pt x="20541" y="17162"/>
                </a:cubicBezTo>
                <a:cubicBezTo>
                  <a:pt x="20435" y="16866"/>
                  <a:pt x="20435" y="16866"/>
                  <a:pt x="20435" y="16866"/>
                </a:cubicBezTo>
                <a:cubicBezTo>
                  <a:pt x="20541" y="16866"/>
                  <a:pt x="20541" y="16866"/>
                  <a:pt x="20541" y="16866"/>
                </a:cubicBezTo>
                <a:cubicBezTo>
                  <a:pt x="20541" y="16866"/>
                  <a:pt x="20541" y="16866"/>
                  <a:pt x="20541" y="16866"/>
                </a:cubicBezTo>
                <a:cubicBezTo>
                  <a:pt x="20647" y="16866"/>
                  <a:pt x="20647" y="16866"/>
                  <a:pt x="20647" y="16866"/>
                </a:cubicBezTo>
                <a:cubicBezTo>
                  <a:pt x="20753" y="16866"/>
                  <a:pt x="20753" y="16866"/>
                  <a:pt x="20753" y="16866"/>
                </a:cubicBezTo>
                <a:cubicBezTo>
                  <a:pt x="20647" y="16866"/>
                  <a:pt x="20647" y="16866"/>
                  <a:pt x="20647" y="16866"/>
                </a:cubicBezTo>
                <a:cubicBezTo>
                  <a:pt x="20541" y="16866"/>
                  <a:pt x="20541" y="16866"/>
                  <a:pt x="20541" y="16866"/>
                </a:cubicBezTo>
                <a:cubicBezTo>
                  <a:pt x="20435" y="16866"/>
                  <a:pt x="20435" y="16866"/>
                  <a:pt x="20435" y="16866"/>
                </a:cubicBezTo>
                <a:cubicBezTo>
                  <a:pt x="20435" y="16570"/>
                  <a:pt x="20435" y="16570"/>
                  <a:pt x="20435" y="16570"/>
                </a:cubicBezTo>
                <a:cubicBezTo>
                  <a:pt x="20435" y="16570"/>
                  <a:pt x="20435" y="16570"/>
                  <a:pt x="20435" y="16570"/>
                </a:cubicBezTo>
                <a:cubicBezTo>
                  <a:pt x="20435" y="16570"/>
                  <a:pt x="20435" y="16570"/>
                  <a:pt x="20435" y="16570"/>
                </a:cubicBezTo>
                <a:cubicBezTo>
                  <a:pt x="20541" y="16570"/>
                  <a:pt x="20541" y="16570"/>
                  <a:pt x="20541" y="16570"/>
                </a:cubicBezTo>
                <a:cubicBezTo>
                  <a:pt x="20541" y="16274"/>
                  <a:pt x="20541" y="16274"/>
                  <a:pt x="20541" y="16274"/>
                </a:cubicBezTo>
                <a:cubicBezTo>
                  <a:pt x="20329" y="15978"/>
                  <a:pt x="20329" y="15978"/>
                  <a:pt x="20329" y="15978"/>
                </a:cubicBezTo>
                <a:cubicBezTo>
                  <a:pt x="20329" y="15978"/>
                  <a:pt x="20329" y="15978"/>
                  <a:pt x="20329" y="15978"/>
                </a:cubicBezTo>
                <a:cubicBezTo>
                  <a:pt x="20224" y="15682"/>
                  <a:pt x="20224" y="15682"/>
                  <a:pt x="20224" y="15682"/>
                </a:cubicBezTo>
                <a:cubicBezTo>
                  <a:pt x="20329" y="15682"/>
                  <a:pt x="20329" y="15682"/>
                  <a:pt x="20329" y="15682"/>
                </a:cubicBezTo>
                <a:cubicBezTo>
                  <a:pt x="20224" y="15386"/>
                  <a:pt x="20224" y="15386"/>
                  <a:pt x="20224" y="15386"/>
                </a:cubicBezTo>
                <a:cubicBezTo>
                  <a:pt x="20224" y="15090"/>
                  <a:pt x="20224" y="15090"/>
                  <a:pt x="20224" y="15090"/>
                </a:cubicBezTo>
                <a:cubicBezTo>
                  <a:pt x="20329" y="15090"/>
                  <a:pt x="20329" y="15090"/>
                  <a:pt x="20329" y="15090"/>
                </a:cubicBezTo>
                <a:cubicBezTo>
                  <a:pt x="20224" y="15090"/>
                  <a:pt x="20224" y="15090"/>
                  <a:pt x="20224" y="15090"/>
                </a:cubicBezTo>
                <a:cubicBezTo>
                  <a:pt x="20118" y="14795"/>
                  <a:pt x="20118" y="14795"/>
                  <a:pt x="20118" y="14795"/>
                </a:cubicBezTo>
                <a:cubicBezTo>
                  <a:pt x="20118" y="14795"/>
                  <a:pt x="20118" y="14795"/>
                  <a:pt x="20118" y="14795"/>
                </a:cubicBezTo>
                <a:cubicBezTo>
                  <a:pt x="20118" y="14795"/>
                  <a:pt x="20118" y="14795"/>
                  <a:pt x="20118" y="14795"/>
                </a:cubicBezTo>
                <a:cubicBezTo>
                  <a:pt x="20224" y="14499"/>
                  <a:pt x="20224" y="14499"/>
                  <a:pt x="20224" y="14499"/>
                </a:cubicBezTo>
                <a:cubicBezTo>
                  <a:pt x="20118" y="14795"/>
                  <a:pt x="20118" y="14795"/>
                  <a:pt x="20118" y="14795"/>
                </a:cubicBezTo>
                <a:cubicBezTo>
                  <a:pt x="20012" y="14499"/>
                  <a:pt x="20012" y="14499"/>
                  <a:pt x="20012" y="14499"/>
                </a:cubicBezTo>
                <a:cubicBezTo>
                  <a:pt x="20012" y="14499"/>
                  <a:pt x="20012" y="14499"/>
                  <a:pt x="20012" y="14499"/>
                </a:cubicBezTo>
                <a:cubicBezTo>
                  <a:pt x="20012" y="14499"/>
                  <a:pt x="20012" y="14499"/>
                  <a:pt x="20012" y="14499"/>
                </a:cubicBezTo>
                <a:cubicBezTo>
                  <a:pt x="20012" y="14203"/>
                  <a:pt x="20012" y="14203"/>
                  <a:pt x="20012" y="14203"/>
                </a:cubicBezTo>
                <a:cubicBezTo>
                  <a:pt x="20012" y="14499"/>
                  <a:pt x="20012" y="14499"/>
                  <a:pt x="20012" y="14499"/>
                </a:cubicBezTo>
                <a:cubicBezTo>
                  <a:pt x="19906" y="14499"/>
                  <a:pt x="19906" y="14499"/>
                  <a:pt x="19906" y="14499"/>
                </a:cubicBezTo>
                <a:cubicBezTo>
                  <a:pt x="19800" y="14203"/>
                  <a:pt x="19800" y="14203"/>
                  <a:pt x="19800" y="14203"/>
                </a:cubicBezTo>
                <a:cubicBezTo>
                  <a:pt x="19694" y="14203"/>
                  <a:pt x="19694" y="14203"/>
                  <a:pt x="19694" y="14203"/>
                </a:cubicBezTo>
                <a:cubicBezTo>
                  <a:pt x="19588" y="13907"/>
                  <a:pt x="19588" y="13907"/>
                  <a:pt x="19588" y="13907"/>
                </a:cubicBezTo>
                <a:cubicBezTo>
                  <a:pt x="19482" y="13907"/>
                  <a:pt x="19482" y="13907"/>
                  <a:pt x="19482" y="13907"/>
                </a:cubicBezTo>
                <a:cubicBezTo>
                  <a:pt x="19271" y="13907"/>
                  <a:pt x="19271" y="13907"/>
                  <a:pt x="19271" y="13907"/>
                </a:cubicBezTo>
                <a:cubicBezTo>
                  <a:pt x="18953" y="13611"/>
                  <a:pt x="18953" y="13611"/>
                  <a:pt x="18953" y="13611"/>
                </a:cubicBezTo>
                <a:cubicBezTo>
                  <a:pt x="18847" y="13611"/>
                  <a:pt x="18847" y="13611"/>
                  <a:pt x="18847" y="13611"/>
                </a:cubicBezTo>
                <a:cubicBezTo>
                  <a:pt x="18741" y="13315"/>
                  <a:pt x="18741" y="13315"/>
                  <a:pt x="18741" y="13315"/>
                </a:cubicBezTo>
                <a:cubicBezTo>
                  <a:pt x="18635" y="13315"/>
                  <a:pt x="18635" y="13315"/>
                  <a:pt x="18635" y="13315"/>
                </a:cubicBezTo>
                <a:cubicBezTo>
                  <a:pt x="18635" y="13315"/>
                  <a:pt x="18635" y="13315"/>
                  <a:pt x="18635" y="13315"/>
                </a:cubicBezTo>
                <a:cubicBezTo>
                  <a:pt x="18529" y="13019"/>
                  <a:pt x="18529" y="13019"/>
                  <a:pt x="18529" y="13019"/>
                </a:cubicBezTo>
                <a:cubicBezTo>
                  <a:pt x="18529" y="13019"/>
                  <a:pt x="18529" y="13019"/>
                  <a:pt x="18529" y="13019"/>
                </a:cubicBezTo>
                <a:cubicBezTo>
                  <a:pt x="18635" y="13019"/>
                  <a:pt x="18635" y="13019"/>
                  <a:pt x="18635" y="13019"/>
                </a:cubicBezTo>
                <a:cubicBezTo>
                  <a:pt x="18635" y="13019"/>
                  <a:pt x="18635" y="13019"/>
                  <a:pt x="18635" y="13019"/>
                </a:cubicBezTo>
                <a:cubicBezTo>
                  <a:pt x="18635" y="13019"/>
                  <a:pt x="18635" y="13019"/>
                  <a:pt x="18635" y="13019"/>
                </a:cubicBezTo>
                <a:cubicBezTo>
                  <a:pt x="18635" y="13019"/>
                  <a:pt x="18635" y="13019"/>
                  <a:pt x="18635" y="13019"/>
                </a:cubicBezTo>
                <a:cubicBezTo>
                  <a:pt x="18529" y="13019"/>
                  <a:pt x="18529" y="13019"/>
                  <a:pt x="18529" y="13019"/>
                </a:cubicBezTo>
                <a:cubicBezTo>
                  <a:pt x="18424" y="13019"/>
                  <a:pt x="18424" y="13019"/>
                  <a:pt x="18424" y="13019"/>
                </a:cubicBezTo>
                <a:cubicBezTo>
                  <a:pt x="18424" y="12723"/>
                  <a:pt x="18424" y="12723"/>
                  <a:pt x="18424" y="12723"/>
                </a:cubicBezTo>
                <a:cubicBezTo>
                  <a:pt x="18424" y="12723"/>
                  <a:pt x="18424" y="12723"/>
                  <a:pt x="18424" y="12723"/>
                </a:cubicBezTo>
                <a:cubicBezTo>
                  <a:pt x="18318" y="13019"/>
                  <a:pt x="18318" y="13019"/>
                  <a:pt x="18318" y="13019"/>
                </a:cubicBezTo>
                <a:cubicBezTo>
                  <a:pt x="18318" y="12723"/>
                  <a:pt x="18318" y="12723"/>
                  <a:pt x="18318" y="12723"/>
                </a:cubicBezTo>
                <a:cubicBezTo>
                  <a:pt x="18318" y="12723"/>
                  <a:pt x="18318" y="12723"/>
                  <a:pt x="18318" y="12723"/>
                </a:cubicBezTo>
                <a:cubicBezTo>
                  <a:pt x="18318" y="12723"/>
                  <a:pt x="18318" y="12723"/>
                  <a:pt x="18318" y="12723"/>
                </a:cubicBezTo>
                <a:cubicBezTo>
                  <a:pt x="18212" y="12723"/>
                  <a:pt x="18212" y="12723"/>
                  <a:pt x="18212" y="12723"/>
                </a:cubicBezTo>
                <a:cubicBezTo>
                  <a:pt x="18212" y="12723"/>
                  <a:pt x="18212" y="12723"/>
                  <a:pt x="18212" y="12723"/>
                </a:cubicBezTo>
                <a:cubicBezTo>
                  <a:pt x="18212" y="12427"/>
                  <a:pt x="18212" y="12427"/>
                  <a:pt x="18212" y="12427"/>
                </a:cubicBezTo>
                <a:cubicBezTo>
                  <a:pt x="18106" y="12132"/>
                  <a:pt x="18106" y="12132"/>
                  <a:pt x="18106" y="12132"/>
                </a:cubicBezTo>
                <a:cubicBezTo>
                  <a:pt x="18212" y="11836"/>
                  <a:pt x="18212" y="11836"/>
                  <a:pt x="18212" y="11836"/>
                </a:cubicBezTo>
                <a:cubicBezTo>
                  <a:pt x="18212" y="11540"/>
                  <a:pt x="18212" y="11540"/>
                  <a:pt x="18212" y="11540"/>
                </a:cubicBezTo>
                <a:cubicBezTo>
                  <a:pt x="18106" y="11836"/>
                  <a:pt x="18106" y="11836"/>
                  <a:pt x="18106" y="11836"/>
                </a:cubicBezTo>
                <a:cubicBezTo>
                  <a:pt x="18106" y="12132"/>
                  <a:pt x="18106" y="12132"/>
                  <a:pt x="18106" y="12132"/>
                </a:cubicBezTo>
                <a:cubicBezTo>
                  <a:pt x="18106" y="12132"/>
                  <a:pt x="18106" y="12132"/>
                  <a:pt x="18106" y="12132"/>
                </a:cubicBezTo>
                <a:cubicBezTo>
                  <a:pt x="18000" y="12427"/>
                  <a:pt x="18000" y="12427"/>
                  <a:pt x="18000" y="12427"/>
                </a:cubicBezTo>
                <a:cubicBezTo>
                  <a:pt x="18000" y="12723"/>
                  <a:pt x="18000" y="12723"/>
                  <a:pt x="18000" y="12723"/>
                </a:cubicBezTo>
                <a:cubicBezTo>
                  <a:pt x="18000" y="12723"/>
                  <a:pt x="18000" y="12723"/>
                  <a:pt x="18000" y="12723"/>
                </a:cubicBezTo>
                <a:cubicBezTo>
                  <a:pt x="17894" y="13019"/>
                  <a:pt x="17894" y="13019"/>
                  <a:pt x="17894" y="13019"/>
                </a:cubicBezTo>
                <a:cubicBezTo>
                  <a:pt x="17788" y="13315"/>
                  <a:pt x="17788" y="13315"/>
                  <a:pt x="17788" y="13315"/>
                </a:cubicBezTo>
                <a:cubicBezTo>
                  <a:pt x="17682" y="13019"/>
                  <a:pt x="17682" y="13019"/>
                  <a:pt x="17682" y="13019"/>
                </a:cubicBezTo>
                <a:cubicBezTo>
                  <a:pt x="17682" y="12723"/>
                  <a:pt x="17682" y="12723"/>
                  <a:pt x="17682" y="12723"/>
                </a:cubicBezTo>
                <a:cubicBezTo>
                  <a:pt x="17682" y="12427"/>
                  <a:pt x="17682" y="12427"/>
                  <a:pt x="17682" y="12427"/>
                </a:cubicBezTo>
                <a:cubicBezTo>
                  <a:pt x="17682" y="12427"/>
                  <a:pt x="17682" y="12427"/>
                  <a:pt x="17682" y="12427"/>
                </a:cubicBezTo>
                <a:cubicBezTo>
                  <a:pt x="17682" y="12427"/>
                  <a:pt x="17682" y="12427"/>
                  <a:pt x="17682" y="12427"/>
                </a:cubicBezTo>
                <a:cubicBezTo>
                  <a:pt x="17682" y="12132"/>
                  <a:pt x="17682" y="12132"/>
                  <a:pt x="17682" y="12132"/>
                </a:cubicBezTo>
                <a:cubicBezTo>
                  <a:pt x="17576" y="12132"/>
                  <a:pt x="17576" y="12132"/>
                  <a:pt x="17576" y="12132"/>
                </a:cubicBezTo>
                <a:cubicBezTo>
                  <a:pt x="17576" y="12132"/>
                  <a:pt x="17576" y="12132"/>
                  <a:pt x="17576" y="12132"/>
                </a:cubicBezTo>
                <a:cubicBezTo>
                  <a:pt x="17576" y="11836"/>
                  <a:pt x="17576" y="11836"/>
                  <a:pt x="17576" y="11836"/>
                </a:cubicBezTo>
                <a:cubicBezTo>
                  <a:pt x="17471" y="11836"/>
                  <a:pt x="17471" y="11836"/>
                  <a:pt x="17471" y="11836"/>
                </a:cubicBezTo>
                <a:cubicBezTo>
                  <a:pt x="17365" y="11836"/>
                  <a:pt x="17365" y="11836"/>
                  <a:pt x="17365" y="11836"/>
                </a:cubicBezTo>
                <a:cubicBezTo>
                  <a:pt x="17365" y="11540"/>
                  <a:pt x="17365" y="11540"/>
                  <a:pt x="17365" y="11540"/>
                </a:cubicBezTo>
                <a:cubicBezTo>
                  <a:pt x="17365" y="11540"/>
                  <a:pt x="17365" y="11540"/>
                  <a:pt x="17365" y="11540"/>
                </a:cubicBezTo>
                <a:cubicBezTo>
                  <a:pt x="17471" y="11540"/>
                  <a:pt x="17471" y="11540"/>
                  <a:pt x="17471" y="11540"/>
                </a:cubicBezTo>
                <a:cubicBezTo>
                  <a:pt x="17576" y="11540"/>
                  <a:pt x="17576" y="11540"/>
                  <a:pt x="17576" y="11540"/>
                </a:cubicBezTo>
                <a:cubicBezTo>
                  <a:pt x="17576" y="11540"/>
                  <a:pt x="17576" y="11540"/>
                  <a:pt x="17576" y="11540"/>
                </a:cubicBezTo>
                <a:cubicBezTo>
                  <a:pt x="17682" y="11540"/>
                  <a:pt x="17682" y="11540"/>
                  <a:pt x="17682" y="11540"/>
                </a:cubicBezTo>
                <a:cubicBezTo>
                  <a:pt x="17788" y="11540"/>
                  <a:pt x="17788" y="11540"/>
                  <a:pt x="17788" y="11540"/>
                </a:cubicBezTo>
                <a:cubicBezTo>
                  <a:pt x="17788" y="11244"/>
                  <a:pt x="17788" y="11244"/>
                  <a:pt x="17788" y="11244"/>
                </a:cubicBezTo>
                <a:cubicBezTo>
                  <a:pt x="17894" y="11244"/>
                  <a:pt x="17894" y="11244"/>
                  <a:pt x="17894" y="11244"/>
                </a:cubicBezTo>
                <a:cubicBezTo>
                  <a:pt x="18000" y="11244"/>
                  <a:pt x="18000" y="11244"/>
                  <a:pt x="18000" y="11244"/>
                </a:cubicBezTo>
                <a:cubicBezTo>
                  <a:pt x="18106" y="11540"/>
                  <a:pt x="18106" y="11540"/>
                  <a:pt x="18106" y="11540"/>
                </a:cubicBezTo>
                <a:cubicBezTo>
                  <a:pt x="18106" y="11244"/>
                  <a:pt x="18106" y="11244"/>
                  <a:pt x="18106" y="11244"/>
                </a:cubicBezTo>
                <a:cubicBezTo>
                  <a:pt x="18212" y="11244"/>
                  <a:pt x="18212" y="11244"/>
                  <a:pt x="18212" y="11244"/>
                </a:cubicBezTo>
                <a:cubicBezTo>
                  <a:pt x="18212" y="11244"/>
                  <a:pt x="18212" y="11244"/>
                  <a:pt x="18212" y="11244"/>
                </a:cubicBezTo>
                <a:cubicBezTo>
                  <a:pt x="18212" y="10948"/>
                  <a:pt x="18212" y="10948"/>
                  <a:pt x="18212" y="10948"/>
                </a:cubicBezTo>
                <a:cubicBezTo>
                  <a:pt x="18212" y="10652"/>
                  <a:pt x="18212" y="10652"/>
                  <a:pt x="18212" y="10652"/>
                </a:cubicBezTo>
                <a:cubicBezTo>
                  <a:pt x="18000" y="10652"/>
                  <a:pt x="18000" y="10652"/>
                  <a:pt x="18000" y="10652"/>
                </a:cubicBezTo>
                <a:cubicBezTo>
                  <a:pt x="18000" y="10652"/>
                  <a:pt x="18000" y="10652"/>
                  <a:pt x="18000" y="10652"/>
                </a:cubicBezTo>
                <a:cubicBezTo>
                  <a:pt x="18000" y="10948"/>
                  <a:pt x="18000" y="10948"/>
                  <a:pt x="18000" y="10948"/>
                </a:cubicBezTo>
                <a:cubicBezTo>
                  <a:pt x="17894" y="10652"/>
                  <a:pt x="17894" y="10652"/>
                  <a:pt x="17894" y="10652"/>
                </a:cubicBezTo>
                <a:cubicBezTo>
                  <a:pt x="17788" y="10948"/>
                  <a:pt x="17788" y="10948"/>
                  <a:pt x="17788" y="10948"/>
                </a:cubicBezTo>
                <a:cubicBezTo>
                  <a:pt x="17682" y="10948"/>
                  <a:pt x="17682" y="10948"/>
                  <a:pt x="17682" y="10948"/>
                </a:cubicBezTo>
                <a:cubicBezTo>
                  <a:pt x="17682" y="10948"/>
                  <a:pt x="17682" y="10948"/>
                  <a:pt x="17682" y="10948"/>
                </a:cubicBezTo>
                <a:cubicBezTo>
                  <a:pt x="17576" y="10948"/>
                  <a:pt x="17576" y="10948"/>
                  <a:pt x="17576" y="10948"/>
                </a:cubicBezTo>
                <a:cubicBezTo>
                  <a:pt x="17471" y="10948"/>
                  <a:pt x="17471" y="10948"/>
                  <a:pt x="17471" y="10948"/>
                </a:cubicBezTo>
                <a:cubicBezTo>
                  <a:pt x="17471" y="10948"/>
                  <a:pt x="17471" y="10948"/>
                  <a:pt x="17471" y="10948"/>
                </a:cubicBezTo>
                <a:cubicBezTo>
                  <a:pt x="17365" y="10652"/>
                  <a:pt x="17365" y="10652"/>
                  <a:pt x="17365" y="10652"/>
                </a:cubicBezTo>
                <a:cubicBezTo>
                  <a:pt x="17259" y="10356"/>
                  <a:pt x="17259" y="10356"/>
                  <a:pt x="17259" y="10356"/>
                </a:cubicBezTo>
                <a:cubicBezTo>
                  <a:pt x="17365" y="10356"/>
                  <a:pt x="17365" y="10356"/>
                  <a:pt x="17365" y="10356"/>
                </a:cubicBezTo>
                <a:cubicBezTo>
                  <a:pt x="17259" y="10060"/>
                  <a:pt x="17259" y="10060"/>
                  <a:pt x="17259" y="10060"/>
                </a:cubicBezTo>
                <a:cubicBezTo>
                  <a:pt x="17153" y="9764"/>
                  <a:pt x="17153" y="9764"/>
                  <a:pt x="17153" y="9764"/>
                </a:cubicBezTo>
                <a:cubicBezTo>
                  <a:pt x="17047" y="9764"/>
                  <a:pt x="17047" y="9764"/>
                  <a:pt x="17047" y="9764"/>
                </a:cubicBezTo>
                <a:cubicBezTo>
                  <a:pt x="17047" y="9764"/>
                  <a:pt x="17047" y="9764"/>
                  <a:pt x="17047" y="9764"/>
                </a:cubicBezTo>
                <a:cubicBezTo>
                  <a:pt x="16941" y="10060"/>
                  <a:pt x="16941" y="10060"/>
                  <a:pt x="16941" y="10060"/>
                </a:cubicBezTo>
                <a:cubicBezTo>
                  <a:pt x="16835" y="9764"/>
                  <a:pt x="16835" y="9764"/>
                  <a:pt x="16835" y="9764"/>
                </a:cubicBezTo>
                <a:cubicBezTo>
                  <a:pt x="16941" y="9764"/>
                  <a:pt x="16941" y="9764"/>
                  <a:pt x="16941" y="9764"/>
                </a:cubicBezTo>
                <a:cubicBezTo>
                  <a:pt x="17047" y="9468"/>
                  <a:pt x="17047" y="9468"/>
                  <a:pt x="17047" y="9468"/>
                </a:cubicBezTo>
                <a:cubicBezTo>
                  <a:pt x="17047" y="9468"/>
                  <a:pt x="17047" y="9468"/>
                  <a:pt x="17047" y="9468"/>
                </a:cubicBezTo>
                <a:cubicBezTo>
                  <a:pt x="16941" y="9173"/>
                  <a:pt x="16941" y="9173"/>
                  <a:pt x="16941" y="9173"/>
                </a:cubicBezTo>
                <a:cubicBezTo>
                  <a:pt x="17047" y="9173"/>
                  <a:pt x="17047" y="9173"/>
                  <a:pt x="17047" y="9173"/>
                </a:cubicBezTo>
                <a:cubicBezTo>
                  <a:pt x="17153" y="9173"/>
                  <a:pt x="17153" y="9173"/>
                  <a:pt x="17153" y="9173"/>
                </a:cubicBezTo>
                <a:cubicBezTo>
                  <a:pt x="17259" y="8877"/>
                  <a:pt x="17259" y="8877"/>
                  <a:pt x="17259" y="8877"/>
                </a:cubicBezTo>
                <a:cubicBezTo>
                  <a:pt x="17365" y="8877"/>
                  <a:pt x="17365" y="8877"/>
                  <a:pt x="17365" y="8877"/>
                </a:cubicBezTo>
                <a:cubicBezTo>
                  <a:pt x="17471" y="8581"/>
                  <a:pt x="17471" y="8581"/>
                  <a:pt x="17471" y="8581"/>
                </a:cubicBezTo>
                <a:cubicBezTo>
                  <a:pt x="17471" y="8581"/>
                  <a:pt x="17471" y="8581"/>
                  <a:pt x="17471" y="8581"/>
                </a:cubicBezTo>
                <a:cubicBezTo>
                  <a:pt x="17576" y="8581"/>
                  <a:pt x="17576" y="8581"/>
                  <a:pt x="17576" y="8581"/>
                </a:cubicBezTo>
                <a:cubicBezTo>
                  <a:pt x="17894" y="8581"/>
                  <a:pt x="17894" y="8581"/>
                  <a:pt x="17894" y="8581"/>
                </a:cubicBezTo>
                <a:cubicBezTo>
                  <a:pt x="18000" y="8877"/>
                  <a:pt x="18000" y="8877"/>
                  <a:pt x="18000" y="8877"/>
                </a:cubicBezTo>
                <a:cubicBezTo>
                  <a:pt x="18212" y="8877"/>
                  <a:pt x="18212" y="8877"/>
                  <a:pt x="18212" y="8877"/>
                </a:cubicBezTo>
                <a:cubicBezTo>
                  <a:pt x="18318" y="8877"/>
                  <a:pt x="18318" y="8877"/>
                  <a:pt x="18318" y="8877"/>
                </a:cubicBezTo>
                <a:cubicBezTo>
                  <a:pt x="18318" y="9173"/>
                  <a:pt x="18318" y="9173"/>
                  <a:pt x="18318" y="9173"/>
                </a:cubicBezTo>
                <a:cubicBezTo>
                  <a:pt x="18318" y="9173"/>
                  <a:pt x="18318" y="9173"/>
                  <a:pt x="18318" y="9173"/>
                </a:cubicBezTo>
                <a:cubicBezTo>
                  <a:pt x="18318" y="9468"/>
                  <a:pt x="18318" y="9468"/>
                  <a:pt x="18318" y="9468"/>
                </a:cubicBezTo>
                <a:cubicBezTo>
                  <a:pt x="18424" y="9764"/>
                  <a:pt x="18424" y="9764"/>
                  <a:pt x="18424" y="9764"/>
                </a:cubicBezTo>
                <a:cubicBezTo>
                  <a:pt x="18424" y="9764"/>
                  <a:pt x="18424" y="9764"/>
                  <a:pt x="18424" y="9764"/>
                </a:cubicBezTo>
                <a:cubicBezTo>
                  <a:pt x="18424" y="10060"/>
                  <a:pt x="18424" y="10060"/>
                  <a:pt x="18424" y="10060"/>
                </a:cubicBezTo>
                <a:cubicBezTo>
                  <a:pt x="18318" y="10356"/>
                  <a:pt x="18318" y="10356"/>
                  <a:pt x="18318" y="10356"/>
                </a:cubicBezTo>
                <a:cubicBezTo>
                  <a:pt x="18318" y="10652"/>
                  <a:pt x="18318" y="10652"/>
                  <a:pt x="18318" y="10652"/>
                </a:cubicBezTo>
                <a:cubicBezTo>
                  <a:pt x="18424" y="11244"/>
                  <a:pt x="18424" y="11244"/>
                  <a:pt x="18424" y="11244"/>
                </a:cubicBezTo>
                <a:cubicBezTo>
                  <a:pt x="18424" y="11540"/>
                  <a:pt x="18424" y="11540"/>
                  <a:pt x="18424" y="11540"/>
                </a:cubicBezTo>
                <a:cubicBezTo>
                  <a:pt x="18529" y="11540"/>
                  <a:pt x="18529" y="11540"/>
                  <a:pt x="18529" y="11540"/>
                </a:cubicBezTo>
                <a:cubicBezTo>
                  <a:pt x="18529" y="11540"/>
                  <a:pt x="18529" y="11540"/>
                  <a:pt x="18529" y="11540"/>
                </a:cubicBezTo>
                <a:cubicBezTo>
                  <a:pt x="18529" y="11244"/>
                  <a:pt x="18529" y="11244"/>
                  <a:pt x="18529" y="11244"/>
                </a:cubicBezTo>
                <a:cubicBezTo>
                  <a:pt x="18529" y="11244"/>
                  <a:pt x="18529" y="11244"/>
                  <a:pt x="18529" y="11244"/>
                </a:cubicBezTo>
                <a:cubicBezTo>
                  <a:pt x="18635" y="11244"/>
                  <a:pt x="18635" y="11244"/>
                  <a:pt x="18635" y="11244"/>
                </a:cubicBezTo>
                <a:cubicBezTo>
                  <a:pt x="18635" y="11540"/>
                  <a:pt x="18635" y="11540"/>
                  <a:pt x="18635" y="11540"/>
                </a:cubicBezTo>
                <a:cubicBezTo>
                  <a:pt x="18635" y="11836"/>
                  <a:pt x="18635" y="11836"/>
                  <a:pt x="18635" y="11836"/>
                </a:cubicBezTo>
                <a:cubicBezTo>
                  <a:pt x="18635" y="11836"/>
                  <a:pt x="18635" y="11836"/>
                  <a:pt x="18635" y="11836"/>
                </a:cubicBezTo>
                <a:cubicBezTo>
                  <a:pt x="18741" y="11836"/>
                  <a:pt x="18741" y="11836"/>
                  <a:pt x="18741" y="11836"/>
                </a:cubicBezTo>
                <a:cubicBezTo>
                  <a:pt x="18847" y="12132"/>
                  <a:pt x="18847" y="12132"/>
                  <a:pt x="18847" y="12132"/>
                </a:cubicBezTo>
                <a:cubicBezTo>
                  <a:pt x="18847" y="12132"/>
                  <a:pt x="18847" y="12132"/>
                  <a:pt x="18847" y="12132"/>
                </a:cubicBezTo>
                <a:cubicBezTo>
                  <a:pt x="18953" y="12132"/>
                  <a:pt x="18953" y="12132"/>
                  <a:pt x="18953" y="12132"/>
                </a:cubicBezTo>
                <a:cubicBezTo>
                  <a:pt x="19059" y="12132"/>
                  <a:pt x="19059" y="12132"/>
                  <a:pt x="19059" y="12132"/>
                </a:cubicBezTo>
                <a:cubicBezTo>
                  <a:pt x="19059" y="11836"/>
                  <a:pt x="19059" y="11836"/>
                  <a:pt x="19059" y="11836"/>
                </a:cubicBezTo>
                <a:cubicBezTo>
                  <a:pt x="19059" y="11836"/>
                  <a:pt x="19059" y="11836"/>
                  <a:pt x="19059" y="11836"/>
                </a:cubicBezTo>
                <a:cubicBezTo>
                  <a:pt x="19165" y="11836"/>
                  <a:pt x="19165" y="11836"/>
                  <a:pt x="19165" y="11836"/>
                </a:cubicBezTo>
                <a:cubicBezTo>
                  <a:pt x="19165" y="11540"/>
                  <a:pt x="19165" y="11540"/>
                  <a:pt x="19165" y="11540"/>
                </a:cubicBezTo>
                <a:cubicBezTo>
                  <a:pt x="19165" y="11244"/>
                  <a:pt x="19165" y="11244"/>
                  <a:pt x="19165" y="11244"/>
                </a:cubicBezTo>
                <a:cubicBezTo>
                  <a:pt x="19271" y="11244"/>
                  <a:pt x="19271" y="11244"/>
                  <a:pt x="19271" y="11244"/>
                </a:cubicBezTo>
                <a:cubicBezTo>
                  <a:pt x="19376" y="11244"/>
                  <a:pt x="19376" y="11244"/>
                  <a:pt x="19376" y="11244"/>
                </a:cubicBezTo>
                <a:cubicBezTo>
                  <a:pt x="19376" y="10948"/>
                  <a:pt x="19376" y="10948"/>
                  <a:pt x="19376" y="10948"/>
                </a:cubicBezTo>
                <a:cubicBezTo>
                  <a:pt x="19482" y="10652"/>
                  <a:pt x="19482" y="10652"/>
                  <a:pt x="19482" y="10652"/>
                </a:cubicBezTo>
                <a:cubicBezTo>
                  <a:pt x="19482" y="10948"/>
                  <a:pt x="19482" y="10948"/>
                  <a:pt x="19482" y="10948"/>
                </a:cubicBezTo>
                <a:cubicBezTo>
                  <a:pt x="19588" y="10948"/>
                  <a:pt x="19588" y="10948"/>
                  <a:pt x="19588" y="10948"/>
                </a:cubicBezTo>
                <a:cubicBezTo>
                  <a:pt x="19588" y="10652"/>
                  <a:pt x="19588" y="10652"/>
                  <a:pt x="19588" y="10652"/>
                </a:cubicBezTo>
                <a:cubicBezTo>
                  <a:pt x="19800" y="10652"/>
                  <a:pt x="19800" y="10652"/>
                  <a:pt x="19800" y="10652"/>
                </a:cubicBezTo>
                <a:cubicBezTo>
                  <a:pt x="19800" y="10652"/>
                  <a:pt x="19800" y="10652"/>
                  <a:pt x="19800" y="10652"/>
                </a:cubicBezTo>
                <a:cubicBezTo>
                  <a:pt x="19694" y="10356"/>
                  <a:pt x="19694" y="10356"/>
                  <a:pt x="19694" y="10356"/>
                </a:cubicBezTo>
                <a:cubicBezTo>
                  <a:pt x="19800" y="10060"/>
                  <a:pt x="19800" y="10060"/>
                  <a:pt x="19800" y="10060"/>
                </a:cubicBezTo>
                <a:cubicBezTo>
                  <a:pt x="20012" y="9764"/>
                  <a:pt x="20012" y="9764"/>
                  <a:pt x="20012" y="9764"/>
                </a:cubicBezTo>
                <a:cubicBezTo>
                  <a:pt x="20118" y="9764"/>
                  <a:pt x="20118" y="9764"/>
                  <a:pt x="20118" y="9764"/>
                </a:cubicBezTo>
                <a:cubicBezTo>
                  <a:pt x="20224" y="10060"/>
                  <a:pt x="20224" y="10060"/>
                  <a:pt x="20224" y="10060"/>
                </a:cubicBezTo>
                <a:cubicBezTo>
                  <a:pt x="20329" y="10060"/>
                  <a:pt x="20329" y="10060"/>
                  <a:pt x="20329" y="10060"/>
                </a:cubicBezTo>
                <a:cubicBezTo>
                  <a:pt x="20435" y="10356"/>
                  <a:pt x="20435" y="10356"/>
                  <a:pt x="20435" y="10356"/>
                </a:cubicBezTo>
                <a:cubicBezTo>
                  <a:pt x="20541" y="10356"/>
                  <a:pt x="20541" y="10356"/>
                  <a:pt x="20541" y="10356"/>
                </a:cubicBezTo>
                <a:cubicBezTo>
                  <a:pt x="20647" y="10652"/>
                  <a:pt x="20647" y="10652"/>
                  <a:pt x="20647" y="10652"/>
                </a:cubicBezTo>
                <a:cubicBezTo>
                  <a:pt x="20753" y="10652"/>
                  <a:pt x="20753" y="10652"/>
                  <a:pt x="20753" y="10652"/>
                </a:cubicBezTo>
                <a:cubicBezTo>
                  <a:pt x="21071" y="10948"/>
                  <a:pt x="21071" y="10948"/>
                  <a:pt x="21071" y="10948"/>
                </a:cubicBezTo>
                <a:cubicBezTo>
                  <a:pt x="21176" y="10948"/>
                  <a:pt x="21176" y="10948"/>
                  <a:pt x="21176" y="10948"/>
                </a:cubicBezTo>
                <a:cubicBezTo>
                  <a:pt x="21176" y="10948"/>
                  <a:pt x="21176" y="10948"/>
                  <a:pt x="21176" y="10948"/>
                </a:cubicBezTo>
                <a:cubicBezTo>
                  <a:pt x="21282" y="10948"/>
                  <a:pt x="21282" y="10948"/>
                  <a:pt x="21282" y="10948"/>
                </a:cubicBezTo>
                <a:cubicBezTo>
                  <a:pt x="21388" y="10948"/>
                  <a:pt x="21388" y="10948"/>
                  <a:pt x="21388" y="10948"/>
                </a:cubicBezTo>
                <a:cubicBezTo>
                  <a:pt x="21494" y="10948"/>
                  <a:pt x="21494" y="10948"/>
                  <a:pt x="21494" y="10948"/>
                </a:cubicBezTo>
                <a:cubicBezTo>
                  <a:pt x="21494" y="11244"/>
                  <a:pt x="21494" y="11244"/>
                  <a:pt x="21494" y="11244"/>
                </a:cubicBezTo>
                <a:cubicBezTo>
                  <a:pt x="21494" y="11244"/>
                  <a:pt x="21494" y="11244"/>
                  <a:pt x="21494" y="11244"/>
                </a:cubicBezTo>
                <a:cubicBezTo>
                  <a:pt x="21494" y="11244"/>
                  <a:pt x="21494" y="11244"/>
                  <a:pt x="21494" y="11244"/>
                </a:cubicBezTo>
                <a:cubicBezTo>
                  <a:pt x="21600" y="11244"/>
                  <a:pt x="21600" y="11244"/>
                  <a:pt x="21600" y="11244"/>
                </a:cubicBezTo>
                <a:cubicBezTo>
                  <a:pt x="21600" y="11244"/>
                  <a:pt x="21600" y="11244"/>
                  <a:pt x="21600" y="11244"/>
                </a:cubicBezTo>
                <a:close/>
                <a:moveTo>
                  <a:pt x="15988" y="7989"/>
                </a:moveTo>
                <a:cubicBezTo>
                  <a:pt x="16200" y="8285"/>
                  <a:pt x="16200" y="8285"/>
                  <a:pt x="16200" y="8285"/>
                </a:cubicBezTo>
                <a:cubicBezTo>
                  <a:pt x="16200" y="8285"/>
                  <a:pt x="16200" y="8285"/>
                  <a:pt x="16200" y="8285"/>
                </a:cubicBezTo>
                <a:cubicBezTo>
                  <a:pt x="16094" y="8285"/>
                  <a:pt x="16094" y="8285"/>
                  <a:pt x="16094" y="8285"/>
                </a:cubicBezTo>
                <a:cubicBezTo>
                  <a:pt x="15988" y="7989"/>
                  <a:pt x="15988" y="7989"/>
                  <a:pt x="15988" y="7989"/>
                </a:cubicBezTo>
                <a:close/>
                <a:moveTo>
                  <a:pt x="16941" y="8581"/>
                </a:moveTo>
                <a:cubicBezTo>
                  <a:pt x="17047" y="8581"/>
                  <a:pt x="17047" y="8581"/>
                  <a:pt x="17047" y="8581"/>
                </a:cubicBezTo>
                <a:cubicBezTo>
                  <a:pt x="17047" y="8581"/>
                  <a:pt x="17047" y="8581"/>
                  <a:pt x="17047" y="8581"/>
                </a:cubicBezTo>
                <a:cubicBezTo>
                  <a:pt x="17047" y="8285"/>
                  <a:pt x="17047" y="8285"/>
                  <a:pt x="17047" y="8285"/>
                </a:cubicBezTo>
                <a:cubicBezTo>
                  <a:pt x="16941" y="8285"/>
                  <a:pt x="16941" y="8285"/>
                  <a:pt x="16941" y="8285"/>
                </a:cubicBezTo>
                <a:cubicBezTo>
                  <a:pt x="16835" y="8285"/>
                  <a:pt x="16835" y="8285"/>
                  <a:pt x="16835" y="8285"/>
                </a:cubicBezTo>
                <a:cubicBezTo>
                  <a:pt x="16729" y="8285"/>
                  <a:pt x="16729" y="8285"/>
                  <a:pt x="16729" y="8285"/>
                </a:cubicBezTo>
                <a:cubicBezTo>
                  <a:pt x="16624" y="8285"/>
                  <a:pt x="16624" y="8285"/>
                  <a:pt x="16624" y="8285"/>
                </a:cubicBezTo>
                <a:cubicBezTo>
                  <a:pt x="16624" y="8285"/>
                  <a:pt x="16624" y="8285"/>
                  <a:pt x="16624" y="8285"/>
                </a:cubicBezTo>
                <a:cubicBezTo>
                  <a:pt x="16624" y="8285"/>
                  <a:pt x="16624" y="8285"/>
                  <a:pt x="16624" y="8285"/>
                </a:cubicBezTo>
                <a:cubicBezTo>
                  <a:pt x="16518" y="8581"/>
                  <a:pt x="16518" y="8581"/>
                  <a:pt x="16518" y="8581"/>
                </a:cubicBezTo>
                <a:cubicBezTo>
                  <a:pt x="16729" y="8581"/>
                  <a:pt x="16729" y="8581"/>
                  <a:pt x="16729" y="8581"/>
                </a:cubicBezTo>
                <a:cubicBezTo>
                  <a:pt x="16729" y="8581"/>
                  <a:pt x="16729" y="8581"/>
                  <a:pt x="16729" y="8581"/>
                </a:cubicBezTo>
                <a:cubicBezTo>
                  <a:pt x="16835" y="8581"/>
                  <a:pt x="16835" y="8581"/>
                  <a:pt x="16835" y="8581"/>
                </a:cubicBezTo>
                <a:cubicBezTo>
                  <a:pt x="16835" y="8581"/>
                  <a:pt x="16835" y="8581"/>
                  <a:pt x="16835" y="8581"/>
                </a:cubicBezTo>
                <a:cubicBezTo>
                  <a:pt x="16729" y="8285"/>
                  <a:pt x="16729" y="8285"/>
                  <a:pt x="16729" y="8285"/>
                </a:cubicBezTo>
                <a:cubicBezTo>
                  <a:pt x="16729" y="8285"/>
                  <a:pt x="16729" y="8285"/>
                  <a:pt x="16729" y="8285"/>
                </a:cubicBezTo>
                <a:cubicBezTo>
                  <a:pt x="16835" y="8285"/>
                  <a:pt x="16835" y="8285"/>
                  <a:pt x="16835" y="8285"/>
                </a:cubicBezTo>
                <a:cubicBezTo>
                  <a:pt x="16941" y="8581"/>
                  <a:pt x="16941" y="8581"/>
                  <a:pt x="16941" y="8581"/>
                </a:cubicBezTo>
                <a:close/>
                <a:moveTo>
                  <a:pt x="16835" y="9173"/>
                </a:moveTo>
                <a:cubicBezTo>
                  <a:pt x="16729" y="9173"/>
                  <a:pt x="16729" y="9173"/>
                  <a:pt x="16729" y="9173"/>
                </a:cubicBezTo>
                <a:cubicBezTo>
                  <a:pt x="16624" y="9173"/>
                  <a:pt x="16624" y="9173"/>
                  <a:pt x="16624" y="9173"/>
                </a:cubicBezTo>
                <a:cubicBezTo>
                  <a:pt x="16624" y="9173"/>
                  <a:pt x="16624" y="9173"/>
                  <a:pt x="16624" y="9173"/>
                </a:cubicBezTo>
                <a:cubicBezTo>
                  <a:pt x="16835" y="9173"/>
                  <a:pt x="16835" y="9173"/>
                  <a:pt x="16835" y="9173"/>
                </a:cubicBezTo>
                <a:close/>
                <a:moveTo>
                  <a:pt x="16835" y="9173"/>
                </a:moveTo>
                <a:cubicBezTo>
                  <a:pt x="16835" y="9173"/>
                  <a:pt x="16835" y="9173"/>
                  <a:pt x="16835" y="9173"/>
                </a:cubicBezTo>
                <a:cubicBezTo>
                  <a:pt x="16729" y="9173"/>
                  <a:pt x="16729" y="9173"/>
                  <a:pt x="16729" y="9173"/>
                </a:cubicBezTo>
                <a:cubicBezTo>
                  <a:pt x="16835" y="9173"/>
                  <a:pt x="16835" y="9173"/>
                  <a:pt x="16835" y="9173"/>
                </a:cubicBezTo>
                <a:close/>
                <a:moveTo>
                  <a:pt x="16835" y="9173"/>
                </a:moveTo>
                <a:cubicBezTo>
                  <a:pt x="16729" y="9468"/>
                  <a:pt x="16729" y="9468"/>
                  <a:pt x="16729" y="9468"/>
                </a:cubicBezTo>
                <a:cubicBezTo>
                  <a:pt x="16729" y="9764"/>
                  <a:pt x="16729" y="9764"/>
                  <a:pt x="16729" y="9764"/>
                </a:cubicBezTo>
                <a:cubicBezTo>
                  <a:pt x="16835" y="9764"/>
                  <a:pt x="16835" y="9764"/>
                  <a:pt x="16835" y="9764"/>
                </a:cubicBezTo>
                <a:cubicBezTo>
                  <a:pt x="16835" y="9764"/>
                  <a:pt x="16835" y="9764"/>
                  <a:pt x="16835" y="9764"/>
                </a:cubicBezTo>
                <a:cubicBezTo>
                  <a:pt x="16941" y="9173"/>
                  <a:pt x="16941" y="9173"/>
                  <a:pt x="16941" y="9173"/>
                </a:cubicBezTo>
                <a:cubicBezTo>
                  <a:pt x="16835" y="9173"/>
                  <a:pt x="16835" y="9173"/>
                  <a:pt x="16835" y="9173"/>
                </a:cubicBezTo>
                <a:close/>
                <a:moveTo>
                  <a:pt x="14188" y="3551"/>
                </a:moveTo>
                <a:cubicBezTo>
                  <a:pt x="14294" y="3551"/>
                  <a:pt x="14294" y="3551"/>
                  <a:pt x="14294" y="3551"/>
                </a:cubicBezTo>
                <a:cubicBezTo>
                  <a:pt x="14294" y="3847"/>
                  <a:pt x="14294" y="3847"/>
                  <a:pt x="14294" y="3847"/>
                </a:cubicBezTo>
                <a:cubicBezTo>
                  <a:pt x="14294" y="4142"/>
                  <a:pt x="14294" y="4142"/>
                  <a:pt x="14294" y="4142"/>
                </a:cubicBezTo>
                <a:cubicBezTo>
                  <a:pt x="14188" y="3847"/>
                  <a:pt x="14188" y="3847"/>
                  <a:pt x="14188" y="3847"/>
                </a:cubicBezTo>
                <a:cubicBezTo>
                  <a:pt x="14188" y="3551"/>
                  <a:pt x="14188" y="3551"/>
                  <a:pt x="14188" y="3551"/>
                </a:cubicBezTo>
                <a:cubicBezTo>
                  <a:pt x="14188" y="3551"/>
                  <a:pt x="14188" y="3551"/>
                  <a:pt x="14188" y="3551"/>
                </a:cubicBezTo>
                <a:close/>
                <a:moveTo>
                  <a:pt x="14824" y="2663"/>
                </a:moveTo>
                <a:cubicBezTo>
                  <a:pt x="14824" y="2959"/>
                  <a:pt x="14824" y="2959"/>
                  <a:pt x="14824" y="2959"/>
                </a:cubicBezTo>
                <a:cubicBezTo>
                  <a:pt x="14824" y="2959"/>
                  <a:pt x="14824" y="2959"/>
                  <a:pt x="14824" y="2959"/>
                </a:cubicBezTo>
                <a:cubicBezTo>
                  <a:pt x="14929" y="2959"/>
                  <a:pt x="14929" y="2959"/>
                  <a:pt x="14929" y="2959"/>
                </a:cubicBezTo>
                <a:cubicBezTo>
                  <a:pt x="14929" y="2959"/>
                  <a:pt x="14929" y="2959"/>
                  <a:pt x="14929" y="2959"/>
                </a:cubicBezTo>
                <a:cubicBezTo>
                  <a:pt x="14929" y="2663"/>
                  <a:pt x="14929" y="2663"/>
                  <a:pt x="14929" y="2663"/>
                </a:cubicBezTo>
                <a:cubicBezTo>
                  <a:pt x="14824" y="2367"/>
                  <a:pt x="14824" y="2367"/>
                  <a:pt x="14824" y="2367"/>
                </a:cubicBezTo>
                <a:cubicBezTo>
                  <a:pt x="14824" y="2663"/>
                  <a:pt x="14824" y="2663"/>
                  <a:pt x="14824" y="2663"/>
                </a:cubicBezTo>
                <a:close/>
                <a:moveTo>
                  <a:pt x="14824" y="3255"/>
                </a:moveTo>
                <a:cubicBezTo>
                  <a:pt x="14824" y="3255"/>
                  <a:pt x="14824" y="3255"/>
                  <a:pt x="14824" y="3255"/>
                </a:cubicBezTo>
                <a:cubicBezTo>
                  <a:pt x="14824" y="3255"/>
                  <a:pt x="14824" y="3255"/>
                  <a:pt x="14824" y="3255"/>
                </a:cubicBezTo>
                <a:cubicBezTo>
                  <a:pt x="14824" y="3255"/>
                  <a:pt x="14824" y="3255"/>
                  <a:pt x="14824" y="3255"/>
                </a:cubicBezTo>
                <a:cubicBezTo>
                  <a:pt x="14824" y="3255"/>
                  <a:pt x="14824" y="3255"/>
                  <a:pt x="14824" y="3255"/>
                </a:cubicBezTo>
                <a:close/>
                <a:moveTo>
                  <a:pt x="15565" y="5326"/>
                </a:moveTo>
                <a:cubicBezTo>
                  <a:pt x="15565" y="5622"/>
                  <a:pt x="15565" y="5622"/>
                  <a:pt x="15565" y="5622"/>
                </a:cubicBezTo>
                <a:cubicBezTo>
                  <a:pt x="15671" y="5622"/>
                  <a:pt x="15671" y="5622"/>
                  <a:pt x="15671" y="5622"/>
                </a:cubicBezTo>
                <a:cubicBezTo>
                  <a:pt x="15671" y="5622"/>
                  <a:pt x="15671" y="5622"/>
                  <a:pt x="15671" y="5622"/>
                </a:cubicBezTo>
                <a:cubicBezTo>
                  <a:pt x="15776" y="5326"/>
                  <a:pt x="15776" y="5326"/>
                  <a:pt x="15776" y="5326"/>
                </a:cubicBezTo>
                <a:cubicBezTo>
                  <a:pt x="15776" y="5326"/>
                  <a:pt x="15776" y="5326"/>
                  <a:pt x="15776" y="5326"/>
                </a:cubicBezTo>
                <a:cubicBezTo>
                  <a:pt x="15671" y="5030"/>
                  <a:pt x="15671" y="5030"/>
                  <a:pt x="15671" y="5030"/>
                </a:cubicBezTo>
                <a:cubicBezTo>
                  <a:pt x="15565" y="5326"/>
                  <a:pt x="15565" y="5326"/>
                  <a:pt x="15565" y="5326"/>
                </a:cubicBezTo>
                <a:cubicBezTo>
                  <a:pt x="15565" y="5326"/>
                  <a:pt x="15565" y="5326"/>
                  <a:pt x="15565" y="5326"/>
                </a:cubicBezTo>
                <a:close/>
                <a:moveTo>
                  <a:pt x="15459" y="8581"/>
                </a:moveTo>
                <a:cubicBezTo>
                  <a:pt x="15459" y="8877"/>
                  <a:pt x="15459" y="8877"/>
                  <a:pt x="15459" y="8877"/>
                </a:cubicBezTo>
                <a:cubicBezTo>
                  <a:pt x="15565" y="9173"/>
                  <a:pt x="15565" y="9173"/>
                  <a:pt x="15565" y="9173"/>
                </a:cubicBezTo>
                <a:cubicBezTo>
                  <a:pt x="15671" y="9173"/>
                  <a:pt x="15671" y="9173"/>
                  <a:pt x="15671" y="9173"/>
                </a:cubicBezTo>
                <a:cubicBezTo>
                  <a:pt x="15565" y="9173"/>
                  <a:pt x="15565" y="9173"/>
                  <a:pt x="15565" y="9173"/>
                </a:cubicBezTo>
                <a:cubicBezTo>
                  <a:pt x="15565" y="9468"/>
                  <a:pt x="15565" y="9468"/>
                  <a:pt x="15565" y="9468"/>
                </a:cubicBezTo>
                <a:cubicBezTo>
                  <a:pt x="15565" y="9173"/>
                  <a:pt x="15565" y="9173"/>
                  <a:pt x="15565" y="9173"/>
                </a:cubicBezTo>
                <a:cubicBezTo>
                  <a:pt x="15459" y="9173"/>
                  <a:pt x="15459" y="9173"/>
                  <a:pt x="15459" y="9173"/>
                </a:cubicBezTo>
                <a:cubicBezTo>
                  <a:pt x="15459" y="8877"/>
                  <a:pt x="15459" y="8877"/>
                  <a:pt x="15459" y="8877"/>
                </a:cubicBezTo>
                <a:cubicBezTo>
                  <a:pt x="15353" y="8581"/>
                  <a:pt x="15353" y="8581"/>
                  <a:pt x="15353" y="8581"/>
                </a:cubicBezTo>
                <a:cubicBezTo>
                  <a:pt x="15247" y="8285"/>
                  <a:pt x="15247" y="8285"/>
                  <a:pt x="15247" y="8285"/>
                </a:cubicBezTo>
                <a:cubicBezTo>
                  <a:pt x="15353" y="7989"/>
                  <a:pt x="15353" y="7989"/>
                  <a:pt x="15353" y="7989"/>
                </a:cubicBezTo>
                <a:cubicBezTo>
                  <a:pt x="15247" y="7989"/>
                  <a:pt x="15247" y="7989"/>
                  <a:pt x="15247" y="7989"/>
                </a:cubicBezTo>
                <a:cubicBezTo>
                  <a:pt x="15247" y="7693"/>
                  <a:pt x="15247" y="7693"/>
                  <a:pt x="15247" y="7693"/>
                </a:cubicBezTo>
                <a:cubicBezTo>
                  <a:pt x="15247" y="7693"/>
                  <a:pt x="15247" y="7693"/>
                  <a:pt x="15247" y="7693"/>
                </a:cubicBezTo>
                <a:cubicBezTo>
                  <a:pt x="15247" y="7397"/>
                  <a:pt x="15247" y="7397"/>
                  <a:pt x="15247" y="7397"/>
                </a:cubicBezTo>
                <a:cubicBezTo>
                  <a:pt x="15247" y="7101"/>
                  <a:pt x="15247" y="7101"/>
                  <a:pt x="15247" y="7101"/>
                </a:cubicBezTo>
                <a:cubicBezTo>
                  <a:pt x="15247" y="7101"/>
                  <a:pt x="15247" y="7101"/>
                  <a:pt x="15247" y="7101"/>
                </a:cubicBezTo>
                <a:cubicBezTo>
                  <a:pt x="15141" y="6805"/>
                  <a:pt x="15141" y="6805"/>
                  <a:pt x="15141" y="6805"/>
                </a:cubicBezTo>
                <a:cubicBezTo>
                  <a:pt x="15141" y="6510"/>
                  <a:pt x="15141" y="6510"/>
                  <a:pt x="15141" y="6510"/>
                </a:cubicBezTo>
                <a:cubicBezTo>
                  <a:pt x="15247" y="6510"/>
                  <a:pt x="15247" y="6510"/>
                  <a:pt x="15247" y="6510"/>
                </a:cubicBezTo>
                <a:cubicBezTo>
                  <a:pt x="15247" y="6214"/>
                  <a:pt x="15247" y="6214"/>
                  <a:pt x="15247" y="6214"/>
                </a:cubicBezTo>
                <a:cubicBezTo>
                  <a:pt x="15247" y="5918"/>
                  <a:pt x="15247" y="5918"/>
                  <a:pt x="15247" y="5918"/>
                </a:cubicBezTo>
                <a:cubicBezTo>
                  <a:pt x="15459" y="5326"/>
                  <a:pt x="15459" y="5326"/>
                  <a:pt x="15459" y="5326"/>
                </a:cubicBezTo>
                <a:cubicBezTo>
                  <a:pt x="15459" y="5326"/>
                  <a:pt x="15459" y="5326"/>
                  <a:pt x="15459" y="5326"/>
                </a:cubicBezTo>
                <a:cubicBezTo>
                  <a:pt x="15459" y="5622"/>
                  <a:pt x="15459" y="5622"/>
                  <a:pt x="15459" y="5622"/>
                </a:cubicBezTo>
                <a:cubicBezTo>
                  <a:pt x="15353" y="5918"/>
                  <a:pt x="15353" y="5918"/>
                  <a:pt x="15353" y="5918"/>
                </a:cubicBezTo>
                <a:cubicBezTo>
                  <a:pt x="15353" y="5918"/>
                  <a:pt x="15353" y="5918"/>
                  <a:pt x="15353" y="5918"/>
                </a:cubicBezTo>
                <a:cubicBezTo>
                  <a:pt x="15459" y="5918"/>
                  <a:pt x="15459" y="5918"/>
                  <a:pt x="15459" y="5918"/>
                </a:cubicBezTo>
                <a:cubicBezTo>
                  <a:pt x="15459" y="6214"/>
                  <a:pt x="15459" y="6214"/>
                  <a:pt x="15459" y="6214"/>
                </a:cubicBezTo>
                <a:cubicBezTo>
                  <a:pt x="15459" y="6510"/>
                  <a:pt x="15459" y="6510"/>
                  <a:pt x="15459" y="6510"/>
                </a:cubicBezTo>
                <a:cubicBezTo>
                  <a:pt x="15353" y="6805"/>
                  <a:pt x="15353" y="6805"/>
                  <a:pt x="15353" y="6805"/>
                </a:cubicBezTo>
                <a:cubicBezTo>
                  <a:pt x="15247" y="6805"/>
                  <a:pt x="15247" y="6805"/>
                  <a:pt x="15247" y="6805"/>
                </a:cubicBezTo>
                <a:cubicBezTo>
                  <a:pt x="15353" y="7101"/>
                  <a:pt x="15353" y="7101"/>
                  <a:pt x="15353" y="7101"/>
                </a:cubicBezTo>
                <a:cubicBezTo>
                  <a:pt x="15353" y="7101"/>
                  <a:pt x="15353" y="7101"/>
                  <a:pt x="15353" y="7101"/>
                </a:cubicBezTo>
                <a:cubicBezTo>
                  <a:pt x="15459" y="6805"/>
                  <a:pt x="15459" y="6805"/>
                  <a:pt x="15459" y="6805"/>
                </a:cubicBezTo>
                <a:cubicBezTo>
                  <a:pt x="15459" y="6805"/>
                  <a:pt x="15459" y="6805"/>
                  <a:pt x="15459" y="6805"/>
                </a:cubicBezTo>
                <a:cubicBezTo>
                  <a:pt x="15565" y="6510"/>
                  <a:pt x="15565" y="6510"/>
                  <a:pt x="15565" y="6510"/>
                </a:cubicBezTo>
                <a:cubicBezTo>
                  <a:pt x="15459" y="6510"/>
                  <a:pt x="15459" y="6510"/>
                  <a:pt x="15459" y="6510"/>
                </a:cubicBezTo>
                <a:cubicBezTo>
                  <a:pt x="15459" y="6510"/>
                  <a:pt x="15459" y="6510"/>
                  <a:pt x="15459" y="6510"/>
                </a:cubicBezTo>
                <a:cubicBezTo>
                  <a:pt x="15671" y="6214"/>
                  <a:pt x="15671" y="6214"/>
                  <a:pt x="15671" y="6214"/>
                </a:cubicBezTo>
                <a:cubicBezTo>
                  <a:pt x="15776" y="6214"/>
                  <a:pt x="15776" y="6214"/>
                  <a:pt x="15776" y="6214"/>
                </a:cubicBezTo>
                <a:cubicBezTo>
                  <a:pt x="15882" y="6214"/>
                  <a:pt x="15882" y="6214"/>
                  <a:pt x="15882" y="6214"/>
                </a:cubicBezTo>
                <a:cubicBezTo>
                  <a:pt x="15882" y="6510"/>
                  <a:pt x="15882" y="6510"/>
                  <a:pt x="15882" y="6510"/>
                </a:cubicBezTo>
                <a:cubicBezTo>
                  <a:pt x="15776" y="6805"/>
                  <a:pt x="15776" y="6805"/>
                  <a:pt x="15776" y="6805"/>
                </a:cubicBezTo>
                <a:cubicBezTo>
                  <a:pt x="15565" y="7101"/>
                  <a:pt x="15565" y="7101"/>
                  <a:pt x="15565" y="7101"/>
                </a:cubicBezTo>
                <a:cubicBezTo>
                  <a:pt x="15565" y="7101"/>
                  <a:pt x="15565" y="7101"/>
                  <a:pt x="15565" y="7101"/>
                </a:cubicBezTo>
                <a:cubicBezTo>
                  <a:pt x="15565" y="7397"/>
                  <a:pt x="15565" y="7397"/>
                  <a:pt x="15565" y="7397"/>
                </a:cubicBezTo>
                <a:cubicBezTo>
                  <a:pt x="15671" y="7397"/>
                  <a:pt x="15671" y="7397"/>
                  <a:pt x="15671" y="7397"/>
                </a:cubicBezTo>
                <a:cubicBezTo>
                  <a:pt x="15776" y="7693"/>
                  <a:pt x="15776" y="7693"/>
                  <a:pt x="15776" y="7693"/>
                </a:cubicBezTo>
                <a:cubicBezTo>
                  <a:pt x="15776" y="7693"/>
                  <a:pt x="15776" y="7693"/>
                  <a:pt x="15776" y="7693"/>
                </a:cubicBezTo>
                <a:cubicBezTo>
                  <a:pt x="15882" y="7693"/>
                  <a:pt x="15882" y="7693"/>
                  <a:pt x="15882" y="7693"/>
                </a:cubicBezTo>
                <a:cubicBezTo>
                  <a:pt x="15776" y="7989"/>
                  <a:pt x="15776" y="7989"/>
                  <a:pt x="15776" y="7989"/>
                </a:cubicBezTo>
                <a:cubicBezTo>
                  <a:pt x="15671" y="7693"/>
                  <a:pt x="15671" y="7693"/>
                  <a:pt x="15671" y="7693"/>
                </a:cubicBezTo>
                <a:cubicBezTo>
                  <a:pt x="15565" y="7693"/>
                  <a:pt x="15565" y="7693"/>
                  <a:pt x="15565" y="7693"/>
                </a:cubicBezTo>
                <a:cubicBezTo>
                  <a:pt x="15459" y="7693"/>
                  <a:pt x="15459" y="7693"/>
                  <a:pt x="15459" y="7693"/>
                </a:cubicBezTo>
                <a:cubicBezTo>
                  <a:pt x="15353" y="7693"/>
                  <a:pt x="15353" y="7693"/>
                  <a:pt x="15353" y="7693"/>
                </a:cubicBezTo>
                <a:cubicBezTo>
                  <a:pt x="15353" y="7989"/>
                  <a:pt x="15353" y="7989"/>
                  <a:pt x="15353" y="7989"/>
                </a:cubicBezTo>
                <a:cubicBezTo>
                  <a:pt x="15459" y="8581"/>
                  <a:pt x="15459" y="8581"/>
                  <a:pt x="15459" y="8581"/>
                </a:cubicBezTo>
                <a:close/>
                <a:moveTo>
                  <a:pt x="15035" y="9173"/>
                </a:moveTo>
                <a:cubicBezTo>
                  <a:pt x="15141" y="9173"/>
                  <a:pt x="15141" y="9173"/>
                  <a:pt x="15141" y="9173"/>
                </a:cubicBezTo>
                <a:cubicBezTo>
                  <a:pt x="15035" y="9173"/>
                  <a:pt x="15035" y="9173"/>
                  <a:pt x="15035" y="9173"/>
                </a:cubicBezTo>
                <a:cubicBezTo>
                  <a:pt x="15035" y="8877"/>
                  <a:pt x="15035" y="8877"/>
                  <a:pt x="15035" y="8877"/>
                </a:cubicBezTo>
                <a:cubicBezTo>
                  <a:pt x="15035" y="9173"/>
                  <a:pt x="15035" y="9173"/>
                  <a:pt x="15035" y="9173"/>
                </a:cubicBezTo>
                <a:close/>
                <a:moveTo>
                  <a:pt x="15035" y="8581"/>
                </a:moveTo>
                <a:cubicBezTo>
                  <a:pt x="15035" y="8581"/>
                  <a:pt x="15035" y="8581"/>
                  <a:pt x="15035" y="8581"/>
                </a:cubicBezTo>
                <a:cubicBezTo>
                  <a:pt x="15035" y="8877"/>
                  <a:pt x="15035" y="8877"/>
                  <a:pt x="15035" y="8877"/>
                </a:cubicBezTo>
                <a:cubicBezTo>
                  <a:pt x="15035" y="8877"/>
                  <a:pt x="15035" y="8877"/>
                  <a:pt x="15035" y="8877"/>
                </a:cubicBezTo>
                <a:cubicBezTo>
                  <a:pt x="15035" y="8581"/>
                  <a:pt x="15035" y="8581"/>
                  <a:pt x="15035" y="8581"/>
                </a:cubicBezTo>
                <a:cubicBezTo>
                  <a:pt x="15035" y="8581"/>
                  <a:pt x="15035" y="8581"/>
                  <a:pt x="15035" y="8581"/>
                </a:cubicBezTo>
                <a:close/>
                <a:moveTo>
                  <a:pt x="15141" y="8581"/>
                </a:moveTo>
                <a:cubicBezTo>
                  <a:pt x="15141" y="8877"/>
                  <a:pt x="15141" y="8877"/>
                  <a:pt x="15141" y="8877"/>
                </a:cubicBezTo>
                <a:cubicBezTo>
                  <a:pt x="15141" y="8877"/>
                  <a:pt x="15141" y="8877"/>
                  <a:pt x="15141" y="8877"/>
                </a:cubicBezTo>
                <a:cubicBezTo>
                  <a:pt x="15141" y="9173"/>
                  <a:pt x="15141" y="9173"/>
                  <a:pt x="15141" y="9173"/>
                </a:cubicBezTo>
                <a:cubicBezTo>
                  <a:pt x="15247" y="9173"/>
                  <a:pt x="15247" y="9173"/>
                  <a:pt x="15247" y="9173"/>
                </a:cubicBezTo>
                <a:cubicBezTo>
                  <a:pt x="15353" y="9173"/>
                  <a:pt x="15353" y="9173"/>
                  <a:pt x="15353" y="9173"/>
                </a:cubicBezTo>
                <a:cubicBezTo>
                  <a:pt x="15353" y="9173"/>
                  <a:pt x="15353" y="9173"/>
                  <a:pt x="15353" y="9173"/>
                </a:cubicBezTo>
                <a:cubicBezTo>
                  <a:pt x="15353" y="8877"/>
                  <a:pt x="15353" y="8877"/>
                  <a:pt x="15353" y="8877"/>
                </a:cubicBezTo>
                <a:cubicBezTo>
                  <a:pt x="15247" y="8877"/>
                  <a:pt x="15247" y="8877"/>
                  <a:pt x="15247" y="8877"/>
                </a:cubicBezTo>
                <a:cubicBezTo>
                  <a:pt x="15247" y="8877"/>
                  <a:pt x="15247" y="8877"/>
                  <a:pt x="15247" y="8877"/>
                </a:cubicBezTo>
                <a:cubicBezTo>
                  <a:pt x="15247" y="8581"/>
                  <a:pt x="15247" y="8581"/>
                  <a:pt x="15247" y="8581"/>
                </a:cubicBezTo>
                <a:cubicBezTo>
                  <a:pt x="15141" y="8581"/>
                  <a:pt x="15141" y="8581"/>
                  <a:pt x="15141" y="8581"/>
                </a:cubicBezTo>
                <a:close/>
                <a:moveTo>
                  <a:pt x="15141" y="10060"/>
                </a:moveTo>
                <a:cubicBezTo>
                  <a:pt x="15247" y="9764"/>
                  <a:pt x="15247" y="9764"/>
                  <a:pt x="15247" y="9764"/>
                </a:cubicBezTo>
                <a:cubicBezTo>
                  <a:pt x="15353" y="9764"/>
                  <a:pt x="15353" y="9764"/>
                  <a:pt x="15353" y="9764"/>
                </a:cubicBezTo>
                <a:cubicBezTo>
                  <a:pt x="15459" y="10060"/>
                  <a:pt x="15459" y="10060"/>
                  <a:pt x="15459" y="10060"/>
                </a:cubicBezTo>
                <a:cubicBezTo>
                  <a:pt x="15459" y="10356"/>
                  <a:pt x="15459" y="10356"/>
                  <a:pt x="15459" y="10356"/>
                </a:cubicBezTo>
                <a:cubicBezTo>
                  <a:pt x="15459" y="10356"/>
                  <a:pt x="15459" y="10356"/>
                  <a:pt x="15459" y="10356"/>
                </a:cubicBezTo>
                <a:cubicBezTo>
                  <a:pt x="15353" y="10356"/>
                  <a:pt x="15353" y="10356"/>
                  <a:pt x="15353" y="10356"/>
                </a:cubicBezTo>
                <a:cubicBezTo>
                  <a:pt x="15247" y="10356"/>
                  <a:pt x="15247" y="10356"/>
                  <a:pt x="15247" y="10356"/>
                </a:cubicBezTo>
                <a:cubicBezTo>
                  <a:pt x="15141" y="10356"/>
                  <a:pt x="15141" y="10356"/>
                  <a:pt x="15141" y="10356"/>
                </a:cubicBezTo>
                <a:cubicBezTo>
                  <a:pt x="15141" y="10060"/>
                  <a:pt x="15141" y="10060"/>
                  <a:pt x="15141" y="10060"/>
                </a:cubicBezTo>
                <a:close/>
                <a:moveTo>
                  <a:pt x="16518" y="10060"/>
                </a:moveTo>
                <a:cubicBezTo>
                  <a:pt x="16306" y="10356"/>
                  <a:pt x="16306" y="10356"/>
                  <a:pt x="16306" y="10356"/>
                </a:cubicBezTo>
                <a:cubicBezTo>
                  <a:pt x="16306" y="10356"/>
                  <a:pt x="16306" y="10356"/>
                  <a:pt x="16306" y="10356"/>
                </a:cubicBezTo>
                <a:cubicBezTo>
                  <a:pt x="16306" y="10356"/>
                  <a:pt x="16306" y="10356"/>
                  <a:pt x="16306" y="10356"/>
                </a:cubicBezTo>
                <a:cubicBezTo>
                  <a:pt x="16412" y="10652"/>
                  <a:pt x="16412" y="10652"/>
                  <a:pt x="16412" y="10652"/>
                </a:cubicBezTo>
                <a:cubicBezTo>
                  <a:pt x="16624" y="10652"/>
                  <a:pt x="16624" y="10652"/>
                  <a:pt x="16624" y="10652"/>
                </a:cubicBezTo>
                <a:cubicBezTo>
                  <a:pt x="16518" y="10356"/>
                  <a:pt x="16518" y="10356"/>
                  <a:pt x="16518" y="10356"/>
                </a:cubicBezTo>
                <a:cubicBezTo>
                  <a:pt x="16518" y="10356"/>
                  <a:pt x="16518" y="10356"/>
                  <a:pt x="16518" y="10356"/>
                </a:cubicBezTo>
                <a:cubicBezTo>
                  <a:pt x="16518" y="10060"/>
                  <a:pt x="16518" y="10060"/>
                  <a:pt x="16518" y="10060"/>
                </a:cubicBezTo>
                <a:close/>
                <a:moveTo>
                  <a:pt x="15671" y="12427"/>
                </a:moveTo>
                <a:cubicBezTo>
                  <a:pt x="15776" y="12427"/>
                  <a:pt x="15776" y="12427"/>
                  <a:pt x="15776" y="12427"/>
                </a:cubicBezTo>
                <a:cubicBezTo>
                  <a:pt x="15776" y="12427"/>
                  <a:pt x="15776" y="12427"/>
                  <a:pt x="15776" y="12427"/>
                </a:cubicBezTo>
                <a:cubicBezTo>
                  <a:pt x="15671" y="12723"/>
                  <a:pt x="15671" y="12723"/>
                  <a:pt x="15671" y="12723"/>
                </a:cubicBezTo>
                <a:cubicBezTo>
                  <a:pt x="15671" y="12427"/>
                  <a:pt x="15671" y="12427"/>
                  <a:pt x="15671" y="12427"/>
                </a:cubicBezTo>
                <a:close/>
                <a:moveTo>
                  <a:pt x="15565" y="12427"/>
                </a:moveTo>
                <a:cubicBezTo>
                  <a:pt x="15671" y="12427"/>
                  <a:pt x="15671" y="12427"/>
                  <a:pt x="15671" y="12427"/>
                </a:cubicBezTo>
                <a:cubicBezTo>
                  <a:pt x="15671" y="12723"/>
                  <a:pt x="15671" y="12723"/>
                  <a:pt x="15671" y="12723"/>
                </a:cubicBezTo>
                <a:cubicBezTo>
                  <a:pt x="15565" y="12723"/>
                  <a:pt x="15565" y="12723"/>
                  <a:pt x="15565" y="12723"/>
                </a:cubicBezTo>
                <a:cubicBezTo>
                  <a:pt x="15565" y="12427"/>
                  <a:pt x="15565" y="12427"/>
                  <a:pt x="15565" y="12427"/>
                </a:cubicBezTo>
                <a:close/>
                <a:moveTo>
                  <a:pt x="15353" y="12723"/>
                </a:moveTo>
                <a:cubicBezTo>
                  <a:pt x="15459" y="12427"/>
                  <a:pt x="15459" y="12427"/>
                  <a:pt x="15459" y="12427"/>
                </a:cubicBezTo>
                <a:cubicBezTo>
                  <a:pt x="15459" y="12427"/>
                  <a:pt x="15459" y="12427"/>
                  <a:pt x="15459" y="12427"/>
                </a:cubicBezTo>
                <a:cubicBezTo>
                  <a:pt x="15565" y="12427"/>
                  <a:pt x="15565" y="12427"/>
                  <a:pt x="15565" y="12427"/>
                </a:cubicBezTo>
                <a:cubicBezTo>
                  <a:pt x="15459" y="12723"/>
                  <a:pt x="15459" y="12723"/>
                  <a:pt x="15459" y="12723"/>
                </a:cubicBezTo>
                <a:cubicBezTo>
                  <a:pt x="15459" y="12723"/>
                  <a:pt x="15459" y="12723"/>
                  <a:pt x="15459" y="12723"/>
                </a:cubicBezTo>
                <a:cubicBezTo>
                  <a:pt x="15459" y="12723"/>
                  <a:pt x="15459" y="12723"/>
                  <a:pt x="15459" y="12723"/>
                </a:cubicBezTo>
                <a:cubicBezTo>
                  <a:pt x="15353" y="12723"/>
                  <a:pt x="15353" y="12723"/>
                  <a:pt x="15353" y="12723"/>
                </a:cubicBezTo>
                <a:close/>
                <a:moveTo>
                  <a:pt x="15353" y="11836"/>
                </a:moveTo>
                <a:cubicBezTo>
                  <a:pt x="15247" y="12132"/>
                  <a:pt x="15247" y="12132"/>
                  <a:pt x="15247" y="12132"/>
                </a:cubicBezTo>
                <a:cubicBezTo>
                  <a:pt x="15353" y="12132"/>
                  <a:pt x="15353" y="12132"/>
                  <a:pt x="15353" y="12132"/>
                </a:cubicBezTo>
                <a:cubicBezTo>
                  <a:pt x="15353" y="11836"/>
                  <a:pt x="15353" y="11836"/>
                  <a:pt x="15353" y="11836"/>
                </a:cubicBezTo>
                <a:close/>
                <a:moveTo>
                  <a:pt x="15459" y="11540"/>
                </a:moveTo>
                <a:cubicBezTo>
                  <a:pt x="15353" y="11836"/>
                  <a:pt x="15353" y="11836"/>
                  <a:pt x="15353" y="11836"/>
                </a:cubicBezTo>
                <a:cubicBezTo>
                  <a:pt x="15353" y="11836"/>
                  <a:pt x="15353" y="11836"/>
                  <a:pt x="15353" y="11836"/>
                </a:cubicBezTo>
                <a:cubicBezTo>
                  <a:pt x="15459" y="11836"/>
                  <a:pt x="15459" y="11836"/>
                  <a:pt x="15459" y="11836"/>
                </a:cubicBezTo>
                <a:cubicBezTo>
                  <a:pt x="15459" y="11540"/>
                  <a:pt x="15459" y="11540"/>
                  <a:pt x="15459" y="11540"/>
                </a:cubicBezTo>
                <a:close/>
                <a:moveTo>
                  <a:pt x="15459" y="12427"/>
                </a:moveTo>
                <a:cubicBezTo>
                  <a:pt x="15565" y="12132"/>
                  <a:pt x="15565" y="12132"/>
                  <a:pt x="15565" y="12132"/>
                </a:cubicBezTo>
                <a:cubicBezTo>
                  <a:pt x="15565" y="12132"/>
                  <a:pt x="15565" y="12132"/>
                  <a:pt x="15565" y="12132"/>
                </a:cubicBezTo>
                <a:cubicBezTo>
                  <a:pt x="15671" y="12427"/>
                  <a:pt x="15671" y="12427"/>
                  <a:pt x="15671" y="12427"/>
                </a:cubicBezTo>
                <a:cubicBezTo>
                  <a:pt x="15776" y="12427"/>
                  <a:pt x="15776" y="12427"/>
                  <a:pt x="15776" y="12427"/>
                </a:cubicBezTo>
                <a:cubicBezTo>
                  <a:pt x="15776" y="12132"/>
                  <a:pt x="15776" y="12132"/>
                  <a:pt x="15776" y="12132"/>
                </a:cubicBezTo>
                <a:cubicBezTo>
                  <a:pt x="15882" y="12132"/>
                  <a:pt x="15882" y="12132"/>
                  <a:pt x="15882" y="12132"/>
                </a:cubicBezTo>
                <a:cubicBezTo>
                  <a:pt x="15882" y="12427"/>
                  <a:pt x="15882" y="12427"/>
                  <a:pt x="15882" y="12427"/>
                </a:cubicBezTo>
                <a:cubicBezTo>
                  <a:pt x="16094" y="12427"/>
                  <a:pt x="16094" y="12427"/>
                  <a:pt x="16094" y="12427"/>
                </a:cubicBezTo>
                <a:cubicBezTo>
                  <a:pt x="16200" y="12132"/>
                  <a:pt x="16200" y="12132"/>
                  <a:pt x="16200" y="12132"/>
                </a:cubicBezTo>
                <a:cubicBezTo>
                  <a:pt x="16306" y="12132"/>
                  <a:pt x="16306" y="12132"/>
                  <a:pt x="16306" y="12132"/>
                </a:cubicBezTo>
                <a:cubicBezTo>
                  <a:pt x="16412" y="12427"/>
                  <a:pt x="16412" y="12427"/>
                  <a:pt x="16412" y="12427"/>
                </a:cubicBezTo>
                <a:cubicBezTo>
                  <a:pt x="16518" y="12427"/>
                  <a:pt x="16518" y="12427"/>
                  <a:pt x="16518" y="12427"/>
                </a:cubicBezTo>
                <a:cubicBezTo>
                  <a:pt x="16624" y="12723"/>
                  <a:pt x="16624" y="12723"/>
                  <a:pt x="16624" y="12723"/>
                </a:cubicBezTo>
                <a:cubicBezTo>
                  <a:pt x="16729" y="12723"/>
                  <a:pt x="16729" y="12723"/>
                  <a:pt x="16729" y="12723"/>
                </a:cubicBezTo>
                <a:cubicBezTo>
                  <a:pt x="16729" y="12723"/>
                  <a:pt x="16729" y="12723"/>
                  <a:pt x="16729" y="12723"/>
                </a:cubicBezTo>
                <a:cubicBezTo>
                  <a:pt x="16729" y="12132"/>
                  <a:pt x="16729" y="12132"/>
                  <a:pt x="16729" y="12132"/>
                </a:cubicBezTo>
                <a:cubicBezTo>
                  <a:pt x="16518" y="11836"/>
                  <a:pt x="16518" y="11836"/>
                  <a:pt x="16518" y="11836"/>
                </a:cubicBezTo>
                <a:cubicBezTo>
                  <a:pt x="16306" y="11836"/>
                  <a:pt x="16306" y="11836"/>
                  <a:pt x="16306" y="11836"/>
                </a:cubicBezTo>
                <a:cubicBezTo>
                  <a:pt x="16200" y="11540"/>
                  <a:pt x="16200" y="11540"/>
                  <a:pt x="16200" y="11540"/>
                </a:cubicBezTo>
                <a:cubicBezTo>
                  <a:pt x="16094" y="11540"/>
                  <a:pt x="16094" y="11540"/>
                  <a:pt x="16094" y="11540"/>
                </a:cubicBezTo>
                <a:cubicBezTo>
                  <a:pt x="15988" y="11836"/>
                  <a:pt x="15988" y="11836"/>
                  <a:pt x="15988" y="11836"/>
                </a:cubicBezTo>
                <a:cubicBezTo>
                  <a:pt x="15882" y="11836"/>
                  <a:pt x="15882" y="11836"/>
                  <a:pt x="15882" y="11836"/>
                </a:cubicBezTo>
                <a:cubicBezTo>
                  <a:pt x="15882" y="11540"/>
                  <a:pt x="15882" y="11540"/>
                  <a:pt x="15882" y="11540"/>
                </a:cubicBezTo>
                <a:cubicBezTo>
                  <a:pt x="15671" y="11540"/>
                  <a:pt x="15671" y="11540"/>
                  <a:pt x="15671" y="11540"/>
                </a:cubicBezTo>
                <a:cubicBezTo>
                  <a:pt x="15565" y="11540"/>
                  <a:pt x="15565" y="11540"/>
                  <a:pt x="15565" y="11540"/>
                </a:cubicBezTo>
                <a:cubicBezTo>
                  <a:pt x="15459" y="11836"/>
                  <a:pt x="15459" y="11836"/>
                  <a:pt x="15459" y="11836"/>
                </a:cubicBezTo>
                <a:cubicBezTo>
                  <a:pt x="15459" y="11836"/>
                  <a:pt x="15459" y="11836"/>
                  <a:pt x="15459" y="11836"/>
                </a:cubicBezTo>
                <a:cubicBezTo>
                  <a:pt x="15353" y="12132"/>
                  <a:pt x="15353" y="12132"/>
                  <a:pt x="15353" y="12132"/>
                </a:cubicBezTo>
                <a:cubicBezTo>
                  <a:pt x="15353" y="12132"/>
                  <a:pt x="15353" y="12132"/>
                  <a:pt x="15353" y="12132"/>
                </a:cubicBezTo>
                <a:cubicBezTo>
                  <a:pt x="15353" y="12427"/>
                  <a:pt x="15353" y="12427"/>
                  <a:pt x="15353" y="12427"/>
                </a:cubicBezTo>
                <a:cubicBezTo>
                  <a:pt x="15459" y="12427"/>
                  <a:pt x="15459" y="12427"/>
                  <a:pt x="15459" y="12427"/>
                </a:cubicBezTo>
                <a:close/>
                <a:moveTo>
                  <a:pt x="14506" y="11836"/>
                </a:moveTo>
                <a:cubicBezTo>
                  <a:pt x="14612" y="12132"/>
                  <a:pt x="14612" y="12132"/>
                  <a:pt x="14612" y="12132"/>
                </a:cubicBezTo>
                <a:cubicBezTo>
                  <a:pt x="14718" y="11836"/>
                  <a:pt x="14718" y="11836"/>
                  <a:pt x="14718" y="11836"/>
                </a:cubicBezTo>
                <a:cubicBezTo>
                  <a:pt x="14824" y="11836"/>
                  <a:pt x="14824" y="11836"/>
                  <a:pt x="14824" y="11836"/>
                </a:cubicBezTo>
                <a:cubicBezTo>
                  <a:pt x="15035" y="12132"/>
                  <a:pt x="15035" y="12132"/>
                  <a:pt x="15035" y="12132"/>
                </a:cubicBezTo>
                <a:cubicBezTo>
                  <a:pt x="15035" y="12132"/>
                  <a:pt x="15035" y="12132"/>
                  <a:pt x="15035" y="12132"/>
                </a:cubicBezTo>
                <a:cubicBezTo>
                  <a:pt x="15035" y="12427"/>
                  <a:pt x="15035" y="12427"/>
                  <a:pt x="15035" y="12427"/>
                </a:cubicBezTo>
                <a:cubicBezTo>
                  <a:pt x="15035" y="12723"/>
                  <a:pt x="15035" y="12723"/>
                  <a:pt x="15035" y="12723"/>
                </a:cubicBezTo>
                <a:cubicBezTo>
                  <a:pt x="15035" y="12723"/>
                  <a:pt x="15035" y="12723"/>
                  <a:pt x="15035" y="12723"/>
                </a:cubicBezTo>
                <a:cubicBezTo>
                  <a:pt x="14929" y="12723"/>
                  <a:pt x="14929" y="12723"/>
                  <a:pt x="14929" y="12723"/>
                </a:cubicBezTo>
                <a:cubicBezTo>
                  <a:pt x="14824" y="12723"/>
                  <a:pt x="14824" y="12723"/>
                  <a:pt x="14824" y="12723"/>
                </a:cubicBezTo>
                <a:cubicBezTo>
                  <a:pt x="14718" y="12723"/>
                  <a:pt x="14718" y="12723"/>
                  <a:pt x="14718" y="12723"/>
                </a:cubicBezTo>
                <a:cubicBezTo>
                  <a:pt x="14612" y="12723"/>
                  <a:pt x="14612" y="12723"/>
                  <a:pt x="14612" y="12723"/>
                </a:cubicBezTo>
                <a:cubicBezTo>
                  <a:pt x="14506" y="12723"/>
                  <a:pt x="14506" y="12723"/>
                  <a:pt x="14506" y="12723"/>
                </a:cubicBezTo>
                <a:cubicBezTo>
                  <a:pt x="14400" y="12427"/>
                  <a:pt x="14400" y="12427"/>
                  <a:pt x="14400" y="12427"/>
                </a:cubicBezTo>
                <a:cubicBezTo>
                  <a:pt x="14400" y="12132"/>
                  <a:pt x="14400" y="12132"/>
                  <a:pt x="14400" y="12132"/>
                </a:cubicBezTo>
                <a:cubicBezTo>
                  <a:pt x="14506" y="11836"/>
                  <a:pt x="14506" y="11836"/>
                  <a:pt x="14506" y="11836"/>
                </a:cubicBezTo>
                <a:close/>
                <a:moveTo>
                  <a:pt x="11965" y="16866"/>
                </a:moveTo>
                <a:cubicBezTo>
                  <a:pt x="11859" y="16866"/>
                  <a:pt x="11859" y="16866"/>
                  <a:pt x="11859" y="16866"/>
                </a:cubicBezTo>
                <a:cubicBezTo>
                  <a:pt x="11859" y="16866"/>
                  <a:pt x="11859" y="16866"/>
                  <a:pt x="11859" y="16866"/>
                </a:cubicBezTo>
                <a:cubicBezTo>
                  <a:pt x="11859" y="16866"/>
                  <a:pt x="11859" y="16866"/>
                  <a:pt x="11859" y="16866"/>
                </a:cubicBezTo>
                <a:cubicBezTo>
                  <a:pt x="11965" y="16866"/>
                  <a:pt x="11965" y="16866"/>
                  <a:pt x="11965" y="16866"/>
                </a:cubicBezTo>
                <a:close/>
                <a:moveTo>
                  <a:pt x="11859" y="15090"/>
                </a:moveTo>
                <a:cubicBezTo>
                  <a:pt x="11859" y="15682"/>
                  <a:pt x="11859" y="15682"/>
                  <a:pt x="11859" y="15682"/>
                </a:cubicBezTo>
                <a:cubicBezTo>
                  <a:pt x="11859" y="15682"/>
                  <a:pt x="11859" y="15682"/>
                  <a:pt x="11859" y="15682"/>
                </a:cubicBezTo>
                <a:cubicBezTo>
                  <a:pt x="11859" y="15978"/>
                  <a:pt x="11859" y="15978"/>
                  <a:pt x="11859" y="15978"/>
                </a:cubicBezTo>
                <a:cubicBezTo>
                  <a:pt x="11859" y="15978"/>
                  <a:pt x="11859" y="15978"/>
                  <a:pt x="11859" y="15978"/>
                </a:cubicBezTo>
                <a:cubicBezTo>
                  <a:pt x="11753" y="15682"/>
                  <a:pt x="11753" y="15682"/>
                  <a:pt x="11753" y="15682"/>
                </a:cubicBezTo>
                <a:cubicBezTo>
                  <a:pt x="11753" y="15386"/>
                  <a:pt x="11753" y="15386"/>
                  <a:pt x="11753" y="15386"/>
                </a:cubicBezTo>
                <a:cubicBezTo>
                  <a:pt x="11859" y="15386"/>
                  <a:pt x="11859" y="15386"/>
                  <a:pt x="11859" y="15386"/>
                </a:cubicBezTo>
                <a:cubicBezTo>
                  <a:pt x="11859" y="15090"/>
                  <a:pt x="11859" y="15090"/>
                  <a:pt x="11859" y="15090"/>
                </a:cubicBezTo>
                <a:close/>
                <a:moveTo>
                  <a:pt x="14400" y="10652"/>
                </a:moveTo>
                <a:cubicBezTo>
                  <a:pt x="14400" y="10948"/>
                  <a:pt x="14400" y="10948"/>
                  <a:pt x="14400" y="10948"/>
                </a:cubicBezTo>
                <a:cubicBezTo>
                  <a:pt x="14506" y="10948"/>
                  <a:pt x="14506" y="10948"/>
                  <a:pt x="14506" y="10948"/>
                </a:cubicBezTo>
                <a:cubicBezTo>
                  <a:pt x="14506" y="11244"/>
                  <a:pt x="14506" y="11244"/>
                  <a:pt x="14506" y="11244"/>
                </a:cubicBezTo>
                <a:cubicBezTo>
                  <a:pt x="14506" y="11244"/>
                  <a:pt x="14506" y="11244"/>
                  <a:pt x="14506" y="11244"/>
                </a:cubicBezTo>
                <a:cubicBezTo>
                  <a:pt x="14400" y="10948"/>
                  <a:pt x="14400" y="10948"/>
                  <a:pt x="14400" y="10948"/>
                </a:cubicBezTo>
                <a:cubicBezTo>
                  <a:pt x="14400" y="10652"/>
                  <a:pt x="14400" y="10652"/>
                  <a:pt x="14400" y="10652"/>
                </a:cubicBezTo>
                <a:cubicBezTo>
                  <a:pt x="14400" y="10652"/>
                  <a:pt x="14400" y="10652"/>
                  <a:pt x="14400" y="10652"/>
                </a:cubicBezTo>
                <a:close/>
                <a:moveTo>
                  <a:pt x="14188" y="10356"/>
                </a:moveTo>
                <a:cubicBezTo>
                  <a:pt x="14188" y="10356"/>
                  <a:pt x="14188" y="10356"/>
                  <a:pt x="14188" y="10356"/>
                </a:cubicBezTo>
                <a:cubicBezTo>
                  <a:pt x="14294" y="10356"/>
                  <a:pt x="14294" y="10356"/>
                  <a:pt x="14294" y="10356"/>
                </a:cubicBezTo>
                <a:cubicBezTo>
                  <a:pt x="14400" y="10356"/>
                  <a:pt x="14400" y="10356"/>
                  <a:pt x="14400" y="10356"/>
                </a:cubicBezTo>
                <a:cubicBezTo>
                  <a:pt x="14506" y="10356"/>
                  <a:pt x="14506" y="10356"/>
                  <a:pt x="14506" y="10356"/>
                </a:cubicBezTo>
                <a:cubicBezTo>
                  <a:pt x="14612" y="10356"/>
                  <a:pt x="14612" y="10356"/>
                  <a:pt x="14612" y="10356"/>
                </a:cubicBezTo>
                <a:cubicBezTo>
                  <a:pt x="14506" y="10356"/>
                  <a:pt x="14506" y="10356"/>
                  <a:pt x="14506" y="10356"/>
                </a:cubicBezTo>
                <a:cubicBezTo>
                  <a:pt x="14294" y="10652"/>
                  <a:pt x="14294" y="10652"/>
                  <a:pt x="14294" y="10652"/>
                </a:cubicBezTo>
                <a:cubicBezTo>
                  <a:pt x="14188" y="10356"/>
                  <a:pt x="14188" y="10356"/>
                  <a:pt x="14188" y="10356"/>
                </a:cubicBezTo>
                <a:cubicBezTo>
                  <a:pt x="14188" y="10356"/>
                  <a:pt x="14188" y="10356"/>
                  <a:pt x="14188" y="10356"/>
                </a:cubicBezTo>
                <a:cubicBezTo>
                  <a:pt x="14188" y="10356"/>
                  <a:pt x="14188" y="10356"/>
                  <a:pt x="14188" y="10356"/>
                </a:cubicBezTo>
                <a:close/>
                <a:moveTo>
                  <a:pt x="13659" y="10356"/>
                </a:moveTo>
                <a:cubicBezTo>
                  <a:pt x="13765" y="10356"/>
                  <a:pt x="13765" y="10356"/>
                  <a:pt x="13765" y="10356"/>
                </a:cubicBezTo>
                <a:cubicBezTo>
                  <a:pt x="13765" y="10356"/>
                  <a:pt x="13765" y="10356"/>
                  <a:pt x="13765" y="10356"/>
                </a:cubicBezTo>
                <a:cubicBezTo>
                  <a:pt x="13871" y="10060"/>
                  <a:pt x="13871" y="10060"/>
                  <a:pt x="13871" y="10060"/>
                </a:cubicBezTo>
                <a:cubicBezTo>
                  <a:pt x="13976" y="10356"/>
                  <a:pt x="13976" y="10356"/>
                  <a:pt x="13976" y="10356"/>
                </a:cubicBezTo>
                <a:cubicBezTo>
                  <a:pt x="13976" y="10356"/>
                  <a:pt x="13976" y="10356"/>
                  <a:pt x="13976" y="10356"/>
                </a:cubicBezTo>
                <a:cubicBezTo>
                  <a:pt x="14082" y="10356"/>
                  <a:pt x="14082" y="10356"/>
                  <a:pt x="14082" y="10356"/>
                </a:cubicBezTo>
                <a:cubicBezTo>
                  <a:pt x="14188" y="10356"/>
                  <a:pt x="14188" y="10356"/>
                  <a:pt x="14188" y="10356"/>
                </a:cubicBezTo>
                <a:cubicBezTo>
                  <a:pt x="14188" y="10356"/>
                  <a:pt x="14188" y="10356"/>
                  <a:pt x="14188" y="10356"/>
                </a:cubicBezTo>
                <a:cubicBezTo>
                  <a:pt x="14082" y="10356"/>
                  <a:pt x="14082" y="10356"/>
                  <a:pt x="14082" y="10356"/>
                </a:cubicBezTo>
                <a:cubicBezTo>
                  <a:pt x="13976" y="10652"/>
                  <a:pt x="13976" y="10652"/>
                  <a:pt x="13976" y="10652"/>
                </a:cubicBezTo>
                <a:cubicBezTo>
                  <a:pt x="13976" y="10356"/>
                  <a:pt x="13976" y="10356"/>
                  <a:pt x="13976" y="10356"/>
                </a:cubicBezTo>
                <a:cubicBezTo>
                  <a:pt x="13871" y="10652"/>
                  <a:pt x="13871" y="10652"/>
                  <a:pt x="13871" y="10652"/>
                </a:cubicBezTo>
                <a:cubicBezTo>
                  <a:pt x="13765" y="10652"/>
                  <a:pt x="13765" y="10652"/>
                  <a:pt x="13765" y="10652"/>
                </a:cubicBezTo>
                <a:cubicBezTo>
                  <a:pt x="13659" y="10356"/>
                  <a:pt x="13659" y="10356"/>
                  <a:pt x="13659" y="10356"/>
                </a:cubicBezTo>
                <a:cubicBezTo>
                  <a:pt x="13659" y="10356"/>
                  <a:pt x="13659" y="10356"/>
                  <a:pt x="13659" y="10356"/>
                </a:cubicBezTo>
                <a:close/>
                <a:moveTo>
                  <a:pt x="12918" y="14795"/>
                </a:moveTo>
                <a:cubicBezTo>
                  <a:pt x="12918" y="14499"/>
                  <a:pt x="12918" y="14499"/>
                  <a:pt x="12918" y="14499"/>
                </a:cubicBezTo>
                <a:cubicBezTo>
                  <a:pt x="13024" y="13907"/>
                  <a:pt x="13024" y="13907"/>
                  <a:pt x="13024" y="13907"/>
                </a:cubicBezTo>
                <a:cubicBezTo>
                  <a:pt x="13024" y="13611"/>
                  <a:pt x="13024" y="13611"/>
                  <a:pt x="13024" y="13611"/>
                </a:cubicBezTo>
                <a:cubicBezTo>
                  <a:pt x="13024" y="13611"/>
                  <a:pt x="13024" y="13611"/>
                  <a:pt x="13024" y="13611"/>
                </a:cubicBezTo>
                <a:cubicBezTo>
                  <a:pt x="13129" y="13611"/>
                  <a:pt x="13129" y="13611"/>
                  <a:pt x="13129" y="13611"/>
                </a:cubicBezTo>
                <a:cubicBezTo>
                  <a:pt x="13129" y="13611"/>
                  <a:pt x="13129" y="13611"/>
                  <a:pt x="13129" y="13611"/>
                </a:cubicBezTo>
                <a:cubicBezTo>
                  <a:pt x="13129" y="13907"/>
                  <a:pt x="13129" y="13907"/>
                  <a:pt x="13129" y="13907"/>
                </a:cubicBezTo>
                <a:cubicBezTo>
                  <a:pt x="13129" y="13907"/>
                  <a:pt x="13129" y="13907"/>
                  <a:pt x="13129" y="13907"/>
                </a:cubicBezTo>
                <a:cubicBezTo>
                  <a:pt x="13129" y="13907"/>
                  <a:pt x="13129" y="13907"/>
                  <a:pt x="13129" y="13907"/>
                </a:cubicBezTo>
                <a:cubicBezTo>
                  <a:pt x="13129" y="13907"/>
                  <a:pt x="13129" y="13907"/>
                  <a:pt x="13129" y="13907"/>
                </a:cubicBezTo>
                <a:cubicBezTo>
                  <a:pt x="13024" y="14203"/>
                  <a:pt x="13024" y="14203"/>
                  <a:pt x="13024" y="14203"/>
                </a:cubicBezTo>
                <a:cubicBezTo>
                  <a:pt x="13024" y="14203"/>
                  <a:pt x="13024" y="14203"/>
                  <a:pt x="13024" y="14203"/>
                </a:cubicBezTo>
                <a:cubicBezTo>
                  <a:pt x="13024" y="14499"/>
                  <a:pt x="13024" y="14499"/>
                  <a:pt x="13024" y="14499"/>
                </a:cubicBezTo>
                <a:cubicBezTo>
                  <a:pt x="13129" y="14499"/>
                  <a:pt x="13129" y="14499"/>
                  <a:pt x="13129" y="14499"/>
                </a:cubicBezTo>
                <a:cubicBezTo>
                  <a:pt x="13129" y="14499"/>
                  <a:pt x="13129" y="14499"/>
                  <a:pt x="13129" y="14499"/>
                </a:cubicBezTo>
                <a:cubicBezTo>
                  <a:pt x="13129" y="14795"/>
                  <a:pt x="13129" y="14795"/>
                  <a:pt x="13129" y="14795"/>
                </a:cubicBezTo>
                <a:cubicBezTo>
                  <a:pt x="13024" y="14795"/>
                  <a:pt x="13024" y="14795"/>
                  <a:pt x="13024" y="14795"/>
                </a:cubicBezTo>
                <a:cubicBezTo>
                  <a:pt x="13024" y="14795"/>
                  <a:pt x="13024" y="14795"/>
                  <a:pt x="13024" y="14795"/>
                </a:cubicBezTo>
                <a:cubicBezTo>
                  <a:pt x="12918" y="15090"/>
                  <a:pt x="12918" y="15090"/>
                  <a:pt x="12918" y="15090"/>
                </a:cubicBezTo>
                <a:cubicBezTo>
                  <a:pt x="12918" y="14795"/>
                  <a:pt x="12918" y="14795"/>
                  <a:pt x="12918" y="14795"/>
                </a:cubicBezTo>
                <a:cubicBezTo>
                  <a:pt x="12918" y="14795"/>
                  <a:pt x="12918" y="14795"/>
                  <a:pt x="12918" y="14795"/>
                </a:cubicBezTo>
                <a:close/>
                <a:moveTo>
                  <a:pt x="12706" y="14499"/>
                </a:moveTo>
                <a:cubicBezTo>
                  <a:pt x="12706" y="14499"/>
                  <a:pt x="12706" y="14499"/>
                  <a:pt x="12706" y="14499"/>
                </a:cubicBezTo>
                <a:cubicBezTo>
                  <a:pt x="12706" y="14795"/>
                  <a:pt x="12706" y="14795"/>
                  <a:pt x="12706" y="14795"/>
                </a:cubicBezTo>
                <a:cubicBezTo>
                  <a:pt x="12812" y="14795"/>
                  <a:pt x="12812" y="14795"/>
                  <a:pt x="12812" y="14795"/>
                </a:cubicBezTo>
                <a:cubicBezTo>
                  <a:pt x="12812" y="14499"/>
                  <a:pt x="12812" y="14499"/>
                  <a:pt x="12812" y="14499"/>
                </a:cubicBezTo>
                <a:cubicBezTo>
                  <a:pt x="12812" y="14499"/>
                  <a:pt x="12812" y="14499"/>
                  <a:pt x="12812" y="14499"/>
                </a:cubicBezTo>
                <a:cubicBezTo>
                  <a:pt x="12812" y="14203"/>
                  <a:pt x="12812" y="14203"/>
                  <a:pt x="12812" y="14203"/>
                </a:cubicBezTo>
                <a:cubicBezTo>
                  <a:pt x="12918" y="14203"/>
                  <a:pt x="12918" y="14203"/>
                  <a:pt x="12918" y="14203"/>
                </a:cubicBezTo>
                <a:cubicBezTo>
                  <a:pt x="12918" y="14203"/>
                  <a:pt x="12918" y="14203"/>
                  <a:pt x="12918" y="14203"/>
                </a:cubicBezTo>
                <a:cubicBezTo>
                  <a:pt x="12812" y="13907"/>
                  <a:pt x="12812" y="13907"/>
                  <a:pt x="12812" y="13907"/>
                </a:cubicBezTo>
                <a:cubicBezTo>
                  <a:pt x="12812" y="13907"/>
                  <a:pt x="12812" y="13907"/>
                  <a:pt x="12812" y="13907"/>
                </a:cubicBezTo>
                <a:cubicBezTo>
                  <a:pt x="12706" y="14203"/>
                  <a:pt x="12706" y="14203"/>
                  <a:pt x="12706" y="14203"/>
                </a:cubicBezTo>
                <a:cubicBezTo>
                  <a:pt x="12706" y="14203"/>
                  <a:pt x="12706" y="14203"/>
                  <a:pt x="12706" y="14203"/>
                </a:cubicBezTo>
                <a:cubicBezTo>
                  <a:pt x="12706" y="14499"/>
                  <a:pt x="12706" y="14499"/>
                  <a:pt x="12706" y="14499"/>
                </a:cubicBezTo>
                <a:close/>
                <a:moveTo>
                  <a:pt x="12494" y="14203"/>
                </a:moveTo>
                <a:cubicBezTo>
                  <a:pt x="12494" y="14499"/>
                  <a:pt x="12494" y="14499"/>
                  <a:pt x="12494" y="14499"/>
                </a:cubicBezTo>
                <a:cubicBezTo>
                  <a:pt x="12388" y="14499"/>
                  <a:pt x="12388" y="14499"/>
                  <a:pt x="12388" y="14499"/>
                </a:cubicBezTo>
                <a:cubicBezTo>
                  <a:pt x="12494" y="14795"/>
                  <a:pt x="12494" y="14795"/>
                  <a:pt x="12494" y="14795"/>
                </a:cubicBezTo>
                <a:cubicBezTo>
                  <a:pt x="12494" y="14795"/>
                  <a:pt x="12494" y="14795"/>
                  <a:pt x="12494" y="14795"/>
                </a:cubicBezTo>
                <a:cubicBezTo>
                  <a:pt x="12600" y="14795"/>
                  <a:pt x="12600" y="14795"/>
                  <a:pt x="12600" y="14795"/>
                </a:cubicBezTo>
                <a:cubicBezTo>
                  <a:pt x="12600" y="14499"/>
                  <a:pt x="12600" y="14499"/>
                  <a:pt x="12600" y="14499"/>
                </a:cubicBezTo>
                <a:cubicBezTo>
                  <a:pt x="12494" y="14203"/>
                  <a:pt x="12494" y="14203"/>
                  <a:pt x="12494" y="14203"/>
                </a:cubicBezTo>
                <a:cubicBezTo>
                  <a:pt x="12494" y="14203"/>
                  <a:pt x="12494" y="14203"/>
                  <a:pt x="12494" y="14203"/>
                </a:cubicBezTo>
                <a:close/>
                <a:moveTo>
                  <a:pt x="13129" y="10356"/>
                </a:moveTo>
                <a:cubicBezTo>
                  <a:pt x="13024" y="10652"/>
                  <a:pt x="13024" y="10652"/>
                  <a:pt x="13024" y="10652"/>
                </a:cubicBezTo>
                <a:cubicBezTo>
                  <a:pt x="13129" y="10652"/>
                  <a:pt x="13129" y="10652"/>
                  <a:pt x="13129" y="10652"/>
                </a:cubicBezTo>
                <a:cubicBezTo>
                  <a:pt x="13129" y="10652"/>
                  <a:pt x="13129" y="10356"/>
                  <a:pt x="13129" y="10356"/>
                </a:cubicBezTo>
                <a:close/>
                <a:moveTo>
                  <a:pt x="13235" y="10356"/>
                </a:moveTo>
                <a:cubicBezTo>
                  <a:pt x="13235" y="10356"/>
                  <a:pt x="13235" y="10356"/>
                  <a:pt x="13235" y="10356"/>
                </a:cubicBezTo>
                <a:cubicBezTo>
                  <a:pt x="13235" y="10356"/>
                  <a:pt x="13235" y="10356"/>
                  <a:pt x="13235" y="10356"/>
                </a:cubicBezTo>
                <a:cubicBezTo>
                  <a:pt x="13235" y="10356"/>
                  <a:pt x="13235" y="10356"/>
                  <a:pt x="13235" y="10356"/>
                </a:cubicBezTo>
                <a:close/>
                <a:moveTo>
                  <a:pt x="13341" y="10060"/>
                </a:moveTo>
                <a:cubicBezTo>
                  <a:pt x="13341" y="10060"/>
                  <a:pt x="13341" y="10060"/>
                  <a:pt x="13341" y="10060"/>
                </a:cubicBezTo>
                <a:cubicBezTo>
                  <a:pt x="13341" y="10356"/>
                  <a:pt x="13341" y="10356"/>
                  <a:pt x="13341" y="10356"/>
                </a:cubicBezTo>
                <a:cubicBezTo>
                  <a:pt x="13341" y="10060"/>
                  <a:pt x="13341" y="10060"/>
                  <a:pt x="13341" y="10060"/>
                </a:cubicBezTo>
                <a:close/>
                <a:moveTo>
                  <a:pt x="13024" y="9764"/>
                </a:moveTo>
                <a:cubicBezTo>
                  <a:pt x="13129" y="9764"/>
                  <a:pt x="13129" y="9764"/>
                  <a:pt x="13129" y="9764"/>
                </a:cubicBezTo>
                <a:cubicBezTo>
                  <a:pt x="13235" y="9764"/>
                  <a:pt x="13235" y="9764"/>
                  <a:pt x="13235" y="9764"/>
                </a:cubicBezTo>
                <a:cubicBezTo>
                  <a:pt x="13235" y="9764"/>
                  <a:pt x="13235" y="9764"/>
                  <a:pt x="13235" y="9764"/>
                </a:cubicBezTo>
                <a:cubicBezTo>
                  <a:pt x="13235" y="9764"/>
                  <a:pt x="13235" y="9764"/>
                  <a:pt x="13235" y="9764"/>
                </a:cubicBezTo>
                <a:cubicBezTo>
                  <a:pt x="13235" y="9764"/>
                  <a:pt x="13235" y="9764"/>
                  <a:pt x="13235" y="9764"/>
                </a:cubicBezTo>
                <a:cubicBezTo>
                  <a:pt x="13341" y="9764"/>
                  <a:pt x="13341" y="9764"/>
                  <a:pt x="13341" y="9764"/>
                </a:cubicBezTo>
                <a:cubicBezTo>
                  <a:pt x="13341" y="9764"/>
                  <a:pt x="13341" y="9764"/>
                  <a:pt x="13341" y="9764"/>
                </a:cubicBezTo>
                <a:cubicBezTo>
                  <a:pt x="13341" y="10060"/>
                  <a:pt x="13341" y="10060"/>
                  <a:pt x="13341" y="10060"/>
                </a:cubicBezTo>
                <a:cubicBezTo>
                  <a:pt x="13235" y="10060"/>
                  <a:pt x="13235" y="10060"/>
                  <a:pt x="13235" y="10060"/>
                </a:cubicBezTo>
                <a:cubicBezTo>
                  <a:pt x="13235" y="10060"/>
                  <a:pt x="13235" y="10060"/>
                  <a:pt x="13235" y="10060"/>
                </a:cubicBezTo>
                <a:cubicBezTo>
                  <a:pt x="13235" y="10060"/>
                  <a:pt x="13235" y="10060"/>
                  <a:pt x="13235" y="10060"/>
                </a:cubicBezTo>
                <a:cubicBezTo>
                  <a:pt x="13129" y="10060"/>
                  <a:pt x="13129" y="10060"/>
                  <a:pt x="13129" y="10060"/>
                </a:cubicBezTo>
                <a:cubicBezTo>
                  <a:pt x="13024" y="10060"/>
                  <a:pt x="13024" y="10060"/>
                  <a:pt x="13024" y="10060"/>
                </a:cubicBezTo>
                <a:cubicBezTo>
                  <a:pt x="13024" y="10060"/>
                  <a:pt x="13024" y="10060"/>
                  <a:pt x="13024" y="10060"/>
                </a:cubicBezTo>
                <a:cubicBezTo>
                  <a:pt x="13024" y="9764"/>
                  <a:pt x="13024" y="9764"/>
                  <a:pt x="13024" y="9764"/>
                </a:cubicBezTo>
                <a:close/>
                <a:moveTo>
                  <a:pt x="12494" y="8581"/>
                </a:moveTo>
                <a:cubicBezTo>
                  <a:pt x="12600" y="8581"/>
                  <a:pt x="12600" y="8581"/>
                  <a:pt x="12600" y="8581"/>
                </a:cubicBezTo>
                <a:cubicBezTo>
                  <a:pt x="12600" y="8581"/>
                  <a:pt x="12600" y="8581"/>
                  <a:pt x="12600" y="8581"/>
                </a:cubicBezTo>
                <a:cubicBezTo>
                  <a:pt x="12600" y="8581"/>
                  <a:pt x="12494" y="8581"/>
                  <a:pt x="12494" y="8581"/>
                </a:cubicBezTo>
                <a:close/>
                <a:moveTo>
                  <a:pt x="12388" y="8581"/>
                </a:moveTo>
                <a:cubicBezTo>
                  <a:pt x="12494" y="8581"/>
                  <a:pt x="12494" y="8581"/>
                  <a:pt x="12494" y="8581"/>
                </a:cubicBezTo>
                <a:cubicBezTo>
                  <a:pt x="12494" y="8877"/>
                  <a:pt x="12494" y="8877"/>
                  <a:pt x="12494" y="8877"/>
                </a:cubicBezTo>
                <a:cubicBezTo>
                  <a:pt x="12494" y="8877"/>
                  <a:pt x="12494" y="8877"/>
                  <a:pt x="12494" y="8877"/>
                </a:cubicBezTo>
                <a:cubicBezTo>
                  <a:pt x="12388" y="8581"/>
                  <a:pt x="12388" y="8581"/>
                  <a:pt x="12388" y="8581"/>
                </a:cubicBezTo>
                <a:close/>
                <a:moveTo>
                  <a:pt x="11859" y="7693"/>
                </a:moveTo>
                <a:cubicBezTo>
                  <a:pt x="11965" y="7397"/>
                  <a:pt x="11965" y="7397"/>
                  <a:pt x="11965" y="7397"/>
                </a:cubicBezTo>
                <a:cubicBezTo>
                  <a:pt x="12071" y="7693"/>
                  <a:pt x="12071" y="7693"/>
                  <a:pt x="12071" y="7693"/>
                </a:cubicBezTo>
                <a:cubicBezTo>
                  <a:pt x="12176" y="7693"/>
                  <a:pt x="12176" y="7693"/>
                  <a:pt x="12176" y="7693"/>
                </a:cubicBezTo>
                <a:cubicBezTo>
                  <a:pt x="12388" y="7397"/>
                  <a:pt x="12388" y="7397"/>
                  <a:pt x="12388" y="7397"/>
                </a:cubicBezTo>
                <a:cubicBezTo>
                  <a:pt x="12494" y="7397"/>
                  <a:pt x="12494" y="7397"/>
                  <a:pt x="12494" y="7397"/>
                </a:cubicBezTo>
                <a:cubicBezTo>
                  <a:pt x="12494" y="7693"/>
                  <a:pt x="12494" y="7693"/>
                  <a:pt x="12494" y="7693"/>
                </a:cubicBezTo>
                <a:cubicBezTo>
                  <a:pt x="12600" y="7693"/>
                  <a:pt x="12600" y="7693"/>
                  <a:pt x="12600" y="7693"/>
                </a:cubicBezTo>
                <a:cubicBezTo>
                  <a:pt x="12706" y="7693"/>
                  <a:pt x="12706" y="7693"/>
                  <a:pt x="12706" y="7693"/>
                </a:cubicBezTo>
                <a:cubicBezTo>
                  <a:pt x="12918" y="7693"/>
                  <a:pt x="12918" y="7693"/>
                  <a:pt x="12918" y="7693"/>
                </a:cubicBezTo>
                <a:cubicBezTo>
                  <a:pt x="13024" y="7693"/>
                  <a:pt x="13024" y="7693"/>
                  <a:pt x="13024" y="7693"/>
                </a:cubicBezTo>
                <a:cubicBezTo>
                  <a:pt x="13024" y="7693"/>
                  <a:pt x="13024" y="7693"/>
                  <a:pt x="13024" y="7693"/>
                </a:cubicBezTo>
                <a:cubicBezTo>
                  <a:pt x="13129" y="7693"/>
                  <a:pt x="13129" y="7693"/>
                  <a:pt x="13129" y="7693"/>
                </a:cubicBezTo>
                <a:cubicBezTo>
                  <a:pt x="13235" y="7693"/>
                  <a:pt x="13235" y="7693"/>
                  <a:pt x="13235" y="7693"/>
                </a:cubicBezTo>
                <a:cubicBezTo>
                  <a:pt x="13235" y="7693"/>
                  <a:pt x="13235" y="7693"/>
                  <a:pt x="13235" y="7693"/>
                </a:cubicBezTo>
                <a:cubicBezTo>
                  <a:pt x="13341" y="7989"/>
                  <a:pt x="13341" y="7989"/>
                  <a:pt x="13341" y="7989"/>
                </a:cubicBezTo>
                <a:cubicBezTo>
                  <a:pt x="13659" y="7693"/>
                  <a:pt x="13659" y="7693"/>
                  <a:pt x="13659" y="7693"/>
                </a:cubicBezTo>
                <a:cubicBezTo>
                  <a:pt x="13871" y="7397"/>
                  <a:pt x="13871" y="7397"/>
                  <a:pt x="13871" y="7397"/>
                </a:cubicBezTo>
                <a:cubicBezTo>
                  <a:pt x="13871" y="7101"/>
                  <a:pt x="13871" y="7101"/>
                  <a:pt x="13871" y="7101"/>
                </a:cubicBezTo>
                <a:cubicBezTo>
                  <a:pt x="13976" y="7101"/>
                  <a:pt x="13976" y="7101"/>
                  <a:pt x="13976" y="7101"/>
                </a:cubicBezTo>
                <a:cubicBezTo>
                  <a:pt x="13976" y="7101"/>
                  <a:pt x="13976" y="7101"/>
                  <a:pt x="13976" y="7101"/>
                </a:cubicBezTo>
                <a:cubicBezTo>
                  <a:pt x="14082" y="6805"/>
                  <a:pt x="14082" y="6805"/>
                  <a:pt x="14082" y="6805"/>
                </a:cubicBezTo>
                <a:cubicBezTo>
                  <a:pt x="14082" y="6805"/>
                  <a:pt x="14082" y="6805"/>
                  <a:pt x="14082" y="6805"/>
                </a:cubicBezTo>
                <a:cubicBezTo>
                  <a:pt x="14082" y="6510"/>
                  <a:pt x="14082" y="6510"/>
                  <a:pt x="14082" y="6510"/>
                </a:cubicBezTo>
                <a:cubicBezTo>
                  <a:pt x="14188" y="6510"/>
                  <a:pt x="14188" y="6510"/>
                  <a:pt x="14188" y="6510"/>
                </a:cubicBezTo>
                <a:cubicBezTo>
                  <a:pt x="14082" y="6214"/>
                  <a:pt x="14082" y="6214"/>
                  <a:pt x="14082" y="6214"/>
                </a:cubicBezTo>
                <a:cubicBezTo>
                  <a:pt x="14082" y="6214"/>
                  <a:pt x="14082" y="6214"/>
                  <a:pt x="14082" y="6214"/>
                </a:cubicBezTo>
                <a:cubicBezTo>
                  <a:pt x="13976" y="6214"/>
                  <a:pt x="13976" y="6214"/>
                  <a:pt x="13976" y="6214"/>
                </a:cubicBezTo>
                <a:cubicBezTo>
                  <a:pt x="13871" y="6214"/>
                  <a:pt x="13871" y="6214"/>
                  <a:pt x="13871" y="6214"/>
                </a:cubicBezTo>
                <a:cubicBezTo>
                  <a:pt x="13871" y="6510"/>
                  <a:pt x="13871" y="6510"/>
                  <a:pt x="13871" y="6510"/>
                </a:cubicBezTo>
                <a:cubicBezTo>
                  <a:pt x="13765" y="6510"/>
                  <a:pt x="13765" y="6510"/>
                  <a:pt x="13765" y="6510"/>
                </a:cubicBezTo>
                <a:cubicBezTo>
                  <a:pt x="13765" y="6805"/>
                  <a:pt x="13765" y="6805"/>
                  <a:pt x="13765" y="6805"/>
                </a:cubicBezTo>
                <a:cubicBezTo>
                  <a:pt x="13659" y="6805"/>
                  <a:pt x="13659" y="6805"/>
                  <a:pt x="13659" y="6805"/>
                </a:cubicBezTo>
                <a:cubicBezTo>
                  <a:pt x="13659" y="6805"/>
                  <a:pt x="13659" y="6805"/>
                  <a:pt x="13659" y="6805"/>
                </a:cubicBezTo>
                <a:cubicBezTo>
                  <a:pt x="13553" y="7101"/>
                  <a:pt x="13553" y="7101"/>
                  <a:pt x="13553" y="7101"/>
                </a:cubicBezTo>
                <a:cubicBezTo>
                  <a:pt x="13447" y="7101"/>
                  <a:pt x="13447" y="7101"/>
                  <a:pt x="13447" y="7101"/>
                </a:cubicBezTo>
                <a:cubicBezTo>
                  <a:pt x="13235" y="7101"/>
                  <a:pt x="13235" y="7101"/>
                  <a:pt x="13235" y="7101"/>
                </a:cubicBezTo>
                <a:cubicBezTo>
                  <a:pt x="13024" y="7101"/>
                  <a:pt x="13024" y="7101"/>
                  <a:pt x="13024" y="7101"/>
                </a:cubicBezTo>
                <a:cubicBezTo>
                  <a:pt x="13024" y="7101"/>
                  <a:pt x="13024" y="7101"/>
                  <a:pt x="13024" y="7101"/>
                </a:cubicBezTo>
                <a:cubicBezTo>
                  <a:pt x="12918" y="7101"/>
                  <a:pt x="12918" y="7101"/>
                  <a:pt x="12918" y="7101"/>
                </a:cubicBezTo>
                <a:cubicBezTo>
                  <a:pt x="12918" y="6805"/>
                  <a:pt x="12918" y="6805"/>
                  <a:pt x="12918" y="6805"/>
                </a:cubicBezTo>
                <a:cubicBezTo>
                  <a:pt x="12812" y="6805"/>
                  <a:pt x="12812" y="6805"/>
                  <a:pt x="12812" y="6805"/>
                </a:cubicBezTo>
                <a:cubicBezTo>
                  <a:pt x="12706" y="6805"/>
                  <a:pt x="12706" y="6805"/>
                  <a:pt x="12706" y="6805"/>
                </a:cubicBezTo>
                <a:cubicBezTo>
                  <a:pt x="12600" y="6805"/>
                  <a:pt x="12600" y="6805"/>
                  <a:pt x="12600" y="6805"/>
                </a:cubicBezTo>
                <a:cubicBezTo>
                  <a:pt x="12494" y="6805"/>
                  <a:pt x="12494" y="6805"/>
                  <a:pt x="12494" y="6805"/>
                </a:cubicBezTo>
                <a:cubicBezTo>
                  <a:pt x="12494" y="6805"/>
                  <a:pt x="12494" y="6805"/>
                  <a:pt x="12494" y="6805"/>
                </a:cubicBezTo>
                <a:cubicBezTo>
                  <a:pt x="12388" y="6805"/>
                  <a:pt x="12388" y="6805"/>
                  <a:pt x="12388" y="6805"/>
                </a:cubicBezTo>
                <a:cubicBezTo>
                  <a:pt x="12282" y="6510"/>
                  <a:pt x="12282" y="6510"/>
                  <a:pt x="12282" y="6510"/>
                </a:cubicBezTo>
                <a:cubicBezTo>
                  <a:pt x="12176" y="6510"/>
                  <a:pt x="12176" y="6510"/>
                  <a:pt x="12176" y="6510"/>
                </a:cubicBezTo>
                <a:cubicBezTo>
                  <a:pt x="12071" y="6510"/>
                  <a:pt x="12071" y="6510"/>
                  <a:pt x="12071" y="6510"/>
                </a:cubicBezTo>
                <a:cubicBezTo>
                  <a:pt x="12071" y="6805"/>
                  <a:pt x="12071" y="6805"/>
                  <a:pt x="12071" y="6805"/>
                </a:cubicBezTo>
                <a:cubicBezTo>
                  <a:pt x="11965" y="6805"/>
                  <a:pt x="11965" y="6805"/>
                  <a:pt x="11965" y="6805"/>
                </a:cubicBezTo>
                <a:cubicBezTo>
                  <a:pt x="11965" y="7101"/>
                  <a:pt x="11965" y="7101"/>
                  <a:pt x="11965" y="7101"/>
                </a:cubicBezTo>
                <a:cubicBezTo>
                  <a:pt x="11859" y="7397"/>
                  <a:pt x="11859" y="7397"/>
                  <a:pt x="11859" y="7397"/>
                </a:cubicBezTo>
                <a:cubicBezTo>
                  <a:pt x="11753" y="7101"/>
                  <a:pt x="11753" y="7101"/>
                  <a:pt x="11753" y="7101"/>
                </a:cubicBezTo>
                <a:cubicBezTo>
                  <a:pt x="11647" y="7101"/>
                  <a:pt x="11647" y="7101"/>
                  <a:pt x="11647" y="7101"/>
                </a:cubicBezTo>
                <a:cubicBezTo>
                  <a:pt x="11647" y="7397"/>
                  <a:pt x="11647" y="7397"/>
                  <a:pt x="11647" y="7397"/>
                </a:cubicBezTo>
                <a:cubicBezTo>
                  <a:pt x="11647" y="7397"/>
                  <a:pt x="11647" y="7397"/>
                  <a:pt x="11647" y="7397"/>
                </a:cubicBezTo>
                <a:cubicBezTo>
                  <a:pt x="11541" y="7693"/>
                  <a:pt x="11541" y="7693"/>
                  <a:pt x="11541" y="7693"/>
                </a:cubicBezTo>
                <a:cubicBezTo>
                  <a:pt x="11541" y="7989"/>
                  <a:pt x="11541" y="7989"/>
                  <a:pt x="11541" y="7989"/>
                </a:cubicBezTo>
                <a:cubicBezTo>
                  <a:pt x="11541" y="8285"/>
                  <a:pt x="11541" y="8285"/>
                  <a:pt x="11541" y="8285"/>
                </a:cubicBezTo>
                <a:cubicBezTo>
                  <a:pt x="11541" y="8581"/>
                  <a:pt x="11541" y="8581"/>
                  <a:pt x="11541" y="8581"/>
                </a:cubicBezTo>
                <a:cubicBezTo>
                  <a:pt x="11541" y="8877"/>
                  <a:pt x="11541" y="8877"/>
                  <a:pt x="11541" y="8877"/>
                </a:cubicBezTo>
                <a:cubicBezTo>
                  <a:pt x="11541" y="9173"/>
                  <a:pt x="11541" y="9173"/>
                  <a:pt x="11541" y="9173"/>
                </a:cubicBezTo>
                <a:cubicBezTo>
                  <a:pt x="11541" y="9173"/>
                  <a:pt x="11541" y="9173"/>
                  <a:pt x="11541" y="9173"/>
                </a:cubicBezTo>
                <a:cubicBezTo>
                  <a:pt x="11541" y="9173"/>
                  <a:pt x="11541" y="9173"/>
                  <a:pt x="11541" y="9173"/>
                </a:cubicBezTo>
                <a:cubicBezTo>
                  <a:pt x="11541" y="8877"/>
                  <a:pt x="11541" y="8877"/>
                  <a:pt x="11541" y="8877"/>
                </a:cubicBezTo>
                <a:cubicBezTo>
                  <a:pt x="11435" y="9173"/>
                  <a:pt x="11435" y="9173"/>
                  <a:pt x="11435" y="9173"/>
                </a:cubicBezTo>
                <a:cubicBezTo>
                  <a:pt x="11329" y="9173"/>
                  <a:pt x="11329" y="9173"/>
                  <a:pt x="11329" y="9173"/>
                </a:cubicBezTo>
                <a:cubicBezTo>
                  <a:pt x="11329" y="9468"/>
                  <a:pt x="11329" y="9468"/>
                  <a:pt x="11329" y="9468"/>
                </a:cubicBezTo>
                <a:cubicBezTo>
                  <a:pt x="11224" y="9468"/>
                  <a:pt x="11224" y="9468"/>
                  <a:pt x="11224" y="9468"/>
                </a:cubicBezTo>
                <a:cubicBezTo>
                  <a:pt x="11329" y="9764"/>
                  <a:pt x="11329" y="9764"/>
                  <a:pt x="11329" y="9764"/>
                </a:cubicBezTo>
                <a:cubicBezTo>
                  <a:pt x="11224" y="10060"/>
                  <a:pt x="11224" y="10060"/>
                  <a:pt x="11224" y="10060"/>
                </a:cubicBezTo>
                <a:cubicBezTo>
                  <a:pt x="11329" y="10652"/>
                  <a:pt x="11329" y="10652"/>
                  <a:pt x="11329" y="10652"/>
                </a:cubicBezTo>
                <a:cubicBezTo>
                  <a:pt x="11224" y="10652"/>
                  <a:pt x="11224" y="10652"/>
                  <a:pt x="11224" y="10652"/>
                </a:cubicBezTo>
                <a:cubicBezTo>
                  <a:pt x="11224" y="10948"/>
                  <a:pt x="11224" y="10948"/>
                  <a:pt x="11224" y="10948"/>
                </a:cubicBezTo>
                <a:cubicBezTo>
                  <a:pt x="11224" y="10948"/>
                  <a:pt x="11224" y="10948"/>
                  <a:pt x="11224" y="10948"/>
                </a:cubicBezTo>
                <a:cubicBezTo>
                  <a:pt x="11224" y="11244"/>
                  <a:pt x="11224" y="11244"/>
                  <a:pt x="11224" y="11244"/>
                </a:cubicBezTo>
                <a:cubicBezTo>
                  <a:pt x="11118" y="11540"/>
                  <a:pt x="11118" y="11540"/>
                  <a:pt x="11118" y="11540"/>
                </a:cubicBezTo>
                <a:cubicBezTo>
                  <a:pt x="11012" y="11836"/>
                  <a:pt x="11012" y="11836"/>
                  <a:pt x="11012" y="11836"/>
                </a:cubicBezTo>
                <a:cubicBezTo>
                  <a:pt x="11012" y="11836"/>
                  <a:pt x="11012" y="11836"/>
                  <a:pt x="11012" y="11836"/>
                </a:cubicBezTo>
                <a:cubicBezTo>
                  <a:pt x="11012" y="11836"/>
                  <a:pt x="11012" y="11836"/>
                  <a:pt x="11012" y="11836"/>
                </a:cubicBezTo>
                <a:cubicBezTo>
                  <a:pt x="11118" y="12427"/>
                  <a:pt x="11118" y="12427"/>
                  <a:pt x="11118" y="12427"/>
                </a:cubicBezTo>
                <a:cubicBezTo>
                  <a:pt x="11118" y="12427"/>
                  <a:pt x="11118" y="12427"/>
                  <a:pt x="11118" y="12427"/>
                </a:cubicBezTo>
                <a:cubicBezTo>
                  <a:pt x="11118" y="12427"/>
                  <a:pt x="11118" y="12427"/>
                  <a:pt x="11118" y="12427"/>
                </a:cubicBezTo>
                <a:cubicBezTo>
                  <a:pt x="11224" y="12427"/>
                  <a:pt x="11224" y="12427"/>
                  <a:pt x="11224" y="12427"/>
                </a:cubicBezTo>
                <a:cubicBezTo>
                  <a:pt x="11329" y="12427"/>
                  <a:pt x="11329" y="12427"/>
                  <a:pt x="11329" y="12427"/>
                </a:cubicBezTo>
                <a:cubicBezTo>
                  <a:pt x="11329" y="12427"/>
                  <a:pt x="11329" y="12427"/>
                  <a:pt x="11329" y="12427"/>
                </a:cubicBezTo>
                <a:cubicBezTo>
                  <a:pt x="11329" y="12723"/>
                  <a:pt x="11329" y="12723"/>
                  <a:pt x="11329" y="12723"/>
                </a:cubicBezTo>
                <a:cubicBezTo>
                  <a:pt x="11435" y="13315"/>
                  <a:pt x="11435" y="13315"/>
                  <a:pt x="11435" y="13315"/>
                </a:cubicBezTo>
                <a:cubicBezTo>
                  <a:pt x="11435" y="13315"/>
                  <a:pt x="11435" y="13315"/>
                  <a:pt x="11435" y="13315"/>
                </a:cubicBezTo>
                <a:cubicBezTo>
                  <a:pt x="11329" y="13611"/>
                  <a:pt x="11329" y="13611"/>
                  <a:pt x="11329" y="13611"/>
                </a:cubicBezTo>
                <a:cubicBezTo>
                  <a:pt x="11329" y="13907"/>
                  <a:pt x="11329" y="13907"/>
                  <a:pt x="11329" y="13907"/>
                </a:cubicBezTo>
                <a:cubicBezTo>
                  <a:pt x="11329" y="14499"/>
                  <a:pt x="11329" y="14499"/>
                  <a:pt x="11329" y="14499"/>
                </a:cubicBezTo>
                <a:cubicBezTo>
                  <a:pt x="11329" y="14795"/>
                  <a:pt x="11329" y="14795"/>
                  <a:pt x="11329" y="14795"/>
                </a:cubicBezTo>
                <a:cubicBezTo>
                  <a:pt x="11329" y="14795"/>
                  <a:pt x="11329" y="14795"/>
                  <a:pt x="11329" y="14795"/>
                </a:cubicBezTo>
                <a:cubicBezTo>
                  <a:pt x="11435" y="15090"/>
                  <a:pt x="11435" y="15090"/>
                  <a:pt x="11435" y="15090"/>
                </a:cubicBezTo>
                <a:cubicBezTo>
                  <a:pt x="11541" y="15090"/>
                  <a:pt x="11541" y="15090"/>
                  <a:pt x="11541" y="15090"/>
                </a:cubicBezTo>
                <a:cubicBezTo>
                  <a:pt x="11541" y="14795"/>
                  <a:pt x="11541" y="14795"/>
                  <a:pt x="11541" y="14795"/>
                </a:cubicBezTo>
                <a:cubicBezTo>
                  <a:pt x="11647" y="14795"/>
                  <a:pt x="11647" y="14795"/>
                  <a:pt x="11647" y="14795"/>
                </a:cubicBezTo>
                <a:cubicBezTo>
                  <a:pt x="11753" y="14795"/>
                  <a:pt x="11753" y="14795"/>
                  <a:pt x="11753" y="14795"/>
                </a:cubicBezTo>
                <a:cubicBezTo>
                  <a:pt x="11753" y="15090"/>
                  <a:pt x="11753" y="15090"/>
                  <a:pt x="11753" y="15090"/>
                </a:cubicBezTo>
                <a:cubicBezTo>
                  <a:pt x="11859" y="14795"/>
                  <a:pt x="11859" y="14795"/>
                  <a:pt x="11859" y="14795"/>
                </a:cubicBezTo>
                <a:cubicBezTo>
                  <a:pt x="11753" y="14499"/>
                  <a:pt x="11753" y="14499"/>
                  <a:pt x="11753" y="14499"/>
                </a:cubicBezTo>
                <a:cubicBezTo>
                  <a:pt x="11753" y="14499"/>
                  <a:pt x="11753" y="14499"/>
                  <a:pt x="11753" y="14499"/>
                </a:cubicBezTo>
                <a:cubicBezTo>
                  <a:pt x="11753" y="14203"/>
                  <a:pt x="11753" y="14203"/>
                  <a:pt x="11753" y="14203"/>
                </a:cubicBezTo>
                <a:cubicBezTo>
                  <a:pt x="11753" y="13907"/>
                  <a:pt x="11753" y="13907"/>
                  <a:pt x="11753" y="13907"/>
                </a:cubicBezTo>
                <a:cubicBezTo>
                  <a:pt x="11753" y="13611"/>
                  <a:pt x="11753" y="13611"/>
                  <a:pt x="11753" y="13611"/>
                </a:cubicBezTo>
                <a:cubicBezTo>
                  <a:pt x="11753" y="13315"/>
                  <a:pt x="11753" y="13315"/>
                  <a:pt x="11753" y="13315"/>
                </a:cubicBezTo>
                <a:cubicBezTo>
                  <a:pt x="11753" y="13019"/>
                  <a:pt x="11753" y="13019"/>
                  <a:pt x="11753" y="13019"/>
                </a:cubicBezTo>
                <a:cubicBezTo>
                  <a:pt x="11859" y="12723"/>
                  <a:pt x="11859" y="12723"/>
                  <a:pt x="11859" y="12723"/>
                </a:cubicBezTo>
                <a:cubicBezTo>
                  <a:pt x="11859" y="12427"/>
                  <a:pt x="11859" y="12427"/>
                  <a:pt x="11859" y="12427"/>
                </a:cubicBezTo>
                <a:cubicBezTo>
                  <a:pt x="11859" y="12132"/>
                  <a:pt x="11859" y="12132"/>
                  <a:pt x="11859" y="12132"/>
                </a:cubicBezTo>
                <a:cubicBezTo>
                  <a:pt x="11753" y="11836"/>
                  <a:pt x="11753" y="11836"/>
                  <a:pt x="11753" y="11836"/>
                </a:cubicBezTo>
                <a:cubicBezTo>
                  <a:pt x="11753" y="11836"/>
                  <a:pt x="11753" y="11836"/>
                  <a:pt x="11753" y="11836"/>
                </a:cubicBezTo>
                <a:cubicBezTo>
                  <a:pt x="11859" y="11540"/>
                  <a:pt x="11859" y="11540"/>
                  <a:pt x="11859" y="11540"/>
                </a:cubicBezTo>
                <a:cubicBezTo>
                  <a:pt x="11965" y="11540"/>
                  <a:pt x="11965" y="11540"/>
                  <a:pt x="11965" y="11540"/>
                </a:cubicBezTo>
                <a:cubicBezTo>
                  <a:pt x="11965" y="11540"/>
                  <a:pt x="11965" y="11540"/>
                  <a:pt x="11965" y="11540"/>
                </a:cubicBezTo>
                <a:cubicBezTo>
                  <a:pt x="12071" y="11540"/>
                  <a:pt x="12071" y="11540"/>
                  <a:pt x="12071" y="11540"/>
                </a:cubicBezTo>
                <a:cubicBezTo>
                  <a:pt x="12071" y="11540"/>
                  <a:pt x="12071" y="11540"/>
                  <a:pt x="12071" y="11540"/>
                </a:cubicBezTo>
                <a:cubicBezTo>
                  <a:pt x="12176" y="11836"/>
                  <a:pt x="12176" y="11836"/>
                  <a:pt x="12176" y="11836"/>
                </a:cubicBezTo>
                <a:cubicBezTo>
                  <a:pt x="12176" y="12132"/>
                  <a:pt x="12176" y="12132"/>
                  <a:pt x="12176" y="12132"/>
                </a:cubicBezTo>
                <a:cubicBezTo>
                  <a:pt x="12071" y="12427"/>
                  <a:pt x="12071" y="12427"/>
                  <a:pt x="12071" y="12427"/>
                </a:cubicBezTo>
                <a:cubicBezTo>
                  <a:pt x="12071" y="12427"/>
                  <a:pt x="12071" y="12427"/>
                  <a:pt x="12071" y="12427"/>
                </a:cubicBezTo>
                <a:cubicBezTo>
                  <a:pt x="12071" y="12723"/>
                  <a:pt x="12071" y="12723"/>
                  <a:pt x="12071" y="12723"/>
                </a:cubicBezTo>
                <a:cubicBezTo>
                  <a:pt x="12176" y="12723"/>
                  <a:pt x="12176" y="12723"/>
                  <a:pt x="12176" y="12723"/>
                </a:cubicBezTo>
                <a:cubicBezTo>
                  <a:pt x="12176" y="13019"/>
                  <a:pt x="12176" y="13019"/>
                  <a:pt x="12176" y="13019"/>
                </a:cubicBezTo>
                <a:cubicBezTo>
                  <a:pt x="12282" y="13019"/>
                  <a:pt x="12282" y="13019"/>
                  <a:pt x="12282" y="13019"/>
                </a:cubicBezTo>
                <a:cubicBezTo>
                  <a:pt x="12388" y="13315"/>
                  <a:pt x="12388" y="13315"/>
                  <a:pt x="12388" y="13315"/>
                </a:cubicBezTo>
                <a:cubicBezTo>
                  <a:pt x="12282" y="13315"/>
                  <a:pt x="12282" y="13315"/>
                  <a:pt x="12282" y="13315"/>
                </a:cubicBezTo>
                <a:cubicBezTo>
                  <a:pt x="12282" y="13907"/>
                  <a:pt x="12282" y="13907"/>
                  <a:pt x="12282" y="13907"/>
                </a:cubicBezTo>
                <a:cubicBezTo>
                  <a:pt x="12282" y="13907"/>
                  <a:pt x="12282" y="13907"/>
                  <a:pt x="12282" y="13907"/>
                </a:cubicBezTo>
                <a:cubicBezTo>
                  <a:pt x="12388" y="14203"/>
                  <a:pt x="12388" y="14203"/>
                  <a:pt x="12388" y="14203"/>
                </a:cubicBezTo>
                <a:cubicBezTo>
                  <a:pt x="12388" y="13907"/>
                  <a:pt x="12388" y="13907"/>
                  <a:pt x="12388" y="13907"/>
                </a:cubicBezTo>
                <a:cubicBezTo>
                  <a:pt x="12494" y="14203"/>
                  <a:pt x="12494" y="14203"/>
                  <a:pt x="12494" y="14203"/>
                </a:cubicBezTo>
                <a:cubicBezTo>
                  <a:pt x="12600" y="14203"/>
                  <a:pt x="12600" y="14203"/>
                  <a:pt x="12600" y="14203"/>
                </a:cubicBezTo>
                <a:cubicBezTo>
                  <a:pt x="12600" y="13907"/>
                  <a:pt x="12600" y="13907"/>
                  <a:pt x="12600" y="13907"/>
                </a:cubicBezTo>
                <a:cubicBezTo>
                  <a:pt x="12600" y="13907"/>
                  <a:pt x="12600" y="13907"/>
                  <a:pt x="12600" y="13907"/>
                </a:cubicBezTo>
                <a:cubicBezTo>
                  <a:pt x="12706" y="13611"/>
                  <a:pt x="12706" y="13611"/>
                  <a:pt x="12706" y="13611"/>
                </a:cubicBezTo>
                <a:cubicBezTo>
                  <a:pt x="12706" y="13611"/>
                  <a:pt x="12706" y="13611"/>
                  <a:pt x="12706" y="13611"/>
                </a:cubicBezTo>
                <a:cubicBezTo>
                  <a:pt x="12812" y="13315"/>
                  <a:pt x="12812" y="13315"/>
                  <a:pt x="12812" y="13315"/>
                </a:cubicBezTo>
                <a:cubicBezTo>
                  <a:pt x="13024" y="13315"/>
                  <a:pt x="13024" y="13315"/>
                  <a:pt x="13024" y="13315"/>
                </a:cubicBezTo>
                <a:cubicBezTo>
                  <a:pt x="13024" y="13315"/>
                  <a:pt x="13024" y="13315"/>
                  <a:pt x="13024" y="13315"/>
                </a:cubicBezTo>
                <a:cubicBezTo>
                  <a:pt x="13129" y="13315"/>
                  <a:pt x="13129" y="13315"/>
                  <a:pt x="13129" y="13315"/>
                </a:cubicBezTo>
                <a:cubicBezTo>
                  <a:pt x="13129" y="13315"/>
                  <a:pt x="13129" y="13315"/>
                  <a:pt x="13129" y="13315"/>
                </a:cubicBezTo>
                <a:cubicBezTo>
                  <a:pt x="13235" y="13315"/>
                  <a:pt x="13235" y="13315"/>
                  <a:pt x="13235" y="13315"/>
                </a:cubicBezTo>
                <a:cubicBezTo>
                  <a:pt x="13129" y="13019"/>
                  <a:pt x="13129" y="13019"/>
                  <a:pt x="13129" y="13019"/>
                </a:cubicBezTo>
                <a:cubicBezTo>
                  <a:pt x="13024" y="13019"/>
                  <a:pt x="13024" y="13019"/>
                  <a:pt x="13024" y="13019"/>
                </a:cubicBezTo>
                <a:cubicBezTo>
                  <a:pt x="13024" y="13019"/>
                  <a:pt x="13024" y="13019"/>
                  <a:pt x="13024" y="13019"/>
                </a:cubicBezTo>
                <a:cubicBezTo>
                  <a:pt x="13024" y="13019"/>
                  <a:pt x="13024" y="13019"/>
                  <a:pt x="13024" y="13019"/>
                </a:cubicBezTo>
                <a:cubicBezTo>
                  <a:pt x="12918" y="13019"/>
                  <a:pt x="12918" y="13019"/>
                  <a:pt x="12918" y="13019"/>
                </a:cubicBezTo>
                <a:cubicBezTo>
                  <a:pt x="12918" y="13019"/>
                  <a:pt x="12918" y="13019"/>
                  <a:pt x="12918" y="13019"/>
                </a:cubicBezTo>
                <a:cubicBezTo>
                  <a:pt x="12812" y="13019"/>
                  <a:pt x="12812" y="13019"/>
                  <a:pt x="12812" y="13019"/>
                </a:cubicBezTo>
                <a:cubicBezTo>
                  <a:pt x="12812" y="12723"/>
                  <a:pt x="12812" y="12723"/>
                  <a:pt x="12812" y="12723"/>
                </a:cubicBezTo>
                <a:cubicBezTo>
                  <a:pt x="12812" y="12723"/>
                  <a:pt x="12812" y="12723"/>
                  <a:pt x="12812" y="12723"/>
                </a:cubicBezTo>
                <a:cubicBezTo>
                  <a:pt x="12812" y="12723"/>
                  <a:pt x="12812" y="12723"/>
                  <a:pt x="12812" y="12723"/>
                </a:cubicBezTo>
                <a:cubicBezTo>
                  <a:pt x="12706" y="12723"/>
                  <a:pt x="12706" y="12723"/>
                  <a:pt x="12706" y="12723"/>
                </a:cubicBezTo>
                <a:cubicBezTo>
                  <a:pt x="12706" y="12723"/>
                  <a:pt x="12706" y="12723"/>
                  <a:pt x="12706" y="12723"/>
                </a:cubicBezTo>
                <a:cubicBezTo>
                  <a:pt x="12600" y="12427"/>
                  <a:pt x="12600" y="12427"/>
                  <a:pt x="12600" y="12427"/>
                </a:cubicBezTo>
                <a:cubicBezTo>
                  <a:pt x="12706" y="12427"/>
                  <a:pt x="12706" y="12427"/>
                  <a:pt x="12706" y="12427"/>
                </a:cubicBezTo>
                <a:cubicBezTo>
                  <a:pt x="12706" y="12132"/>
                  <a:pt x="12706" y="12132"/>
                  <a:pt x="12706" y="12132"/>
                </a:cubicBezTo>
                <a:cubicBezTo>
                  <a:pt x="12706" y="12427"/>
                  <a:pt x="12706" y="12427"/>
                  <a:pt x="12706" y="12427"/>
                </a:cubicBezTo>
                <a:cubicBezTo>
                  <a:pt x="12706" y="12132"/>
                  <a:pt x="12706" y="12132"/>
                  <a:pt x="12706" y="12132"/>
                </a:cubicBezTo>
                <a:cubicBezTo>
                  <a:pt x="12812" y="12132"/>
                  <a:pt x="12812" y="12132"/>
                  <a:pt x="12812" y="12132"/>
                </a:cubicBezTo>
                <a:cubicBezTo>
                  <a:pt x="12812" y="12132"/>
                  <a:pt x="12812" y="12132"/>
                  <a:pt x="12812" y="12132"/>
                </a:cubicBezTo>
                <a:cubicBezTo>
                  <a:pt x="12706" y="11836"/>
                  <a:pt x="12706" y="11836"/>
                  <a:pt x="12706" y="11836"/>
                </a:cubicBezTo>
                <a:cubicBezTo>
                  <a:pt x="12706" y="11836"/>
                  <a:pt x="12706" y="11836"/>
                  <a:pt x="12706" y="11836"/>
                </a:cubicBezTo>
                <a:cubicBezTo>
                  <a:pt x="12706" y="11836"/>
                  <a:pt x="12706" y="11836"/>
                  <a:pt x="12706" y="11836"/>
                </a:cubicBezTo>
                <a:cubicBezTo>
                  <a:pt x="12706" y="11540"/>
                  <a:pt x="12706" y="11540"/>
                  <a:pt x="12706" y="11540"/>
                </a:cubicBezTo>
                <a:cubicBezTo>
                  <a:pt x="12600" y="11540"/>
                  <a:pt x="12600" y="11540"/>
                  <a:pt x="12600" y="11540"/>
                </a:cubicBezTo>
                <a:cubicBezTo>
                  <a:pt x="12600" y="11540"/>
                  <a:pt x="12600" y="11540"/>
                  <a:pt x="12600" y="11540"/>
                </a:cubicBezTo>
                <a:cubicBezTo>
                  <a:pt x="12494" y="11244"/>
                  <a:pt x="12494" y="11244"/>
                  <a:pt x="12494" y="11244"/>
                </a:cubicBezTo>
                <a:cubicBezTo>
                  <a:pt x="12388" y="10948"/>
                  <a:pt x="12388" y="10948"/>
                  <a:pt x="12388" y="10948"/>
                </a:cubicBezTo>
                <a:cubicBezTo>
                  <a:pt x="12282" y="10652"/>
                  <a:pt x="12282" y="10652"/>
                  <a:pt x="12282" y="10652"/>
                </a:cubicBezTo>
                <a:cubicBezTo>
                  <a:pt x="12282" y="10652"/>
                  <a:pt x="12282" y="10652"/>
                  <a:pt x="12282" y="10652"/>
                </a:cubicBezTo>
                <a:cubicBezTo>
                  <a:pt x="12282" y="10356"/>
                  <a:pt x="12282" y="10356"/>
                  <a:pt x="12282" y="10356"/>
                </a:cubicBezTo>
                <a:cubicBezTo>
                  <a:pt x="12282" y="10356"/>
                  <a:pt x="12282" y="10356"/>
                  <a:pt x="12282" y="10356"/>
                </a:cubicBezTo>
                <a:cubicBezTo>
                  <a:pt x="12388" y="10652"/>
                  <a:pt x="12388" y="10652"/>
                  <a:pt x="12388" y="10652"/>
                </a:cubicBezTo>
                <a:cubicBezTo>
                  <a:pt x="12388" y="10652"/>
                  <a:pt x="12388" y="10652"/>
                  <a:pt x="12388" y="10652"/>
                </a:cubicBezTo>
                <a:cubicBezTo>
                  <a:pt x="12494" y="10356"/>
                  <a:pt x="12494" y="10356"/>
                  <a:pt x="12494" y="10356"/>
                </a:cubicBezTo>
                <a:cubicBezTo>
                  <a:pt x="12494" y="10356"/>
                  <a:pt x="12494" y="10356"/>
                  <a:pt x="12494" y="10356"/>
                </a:cubicBezTo>
                <a:cubicBezTo>
                  <a:pt x="12706" y="10060"/>
                  <a:pt x="12706" y="10060"/>
                  <a:pt x="12706" y="10060"/>
                </a:cubicBezTo>
                <a:cubicBezTo>
                  <a:pt x="12812" y="9764"/>
                  <a:pt x="12812" y="9764"/>
                  <a:pt x="12812" y="9764"/>
                </a:cubicBezTo>
                <a:cubicBezTo>
                  <a:pt x="12918" y="9468"/>
                  <a:pt x="12918" y="9468"/>
                  <a:pt x="12918" y="9468"/>
                </a:cubicBezTo>
                <a:cubicBezTo>
                  <a:pt x="13024" y="9468"/>
                  <a:pt x="13024" y="9468"/>
                  <a:pt x="13024" y="9468"/>
                </a:cubicBezTo>
                <a:cubicBezTo>
                  <a:pt x="13024" y="9173"/>
                  <a:pt x="13024" y="9173"/>
                  <a:pt x="13024" y="9173"/>
                </a:cubicBezTo>
                <a:cubicBezTo>
                  <a:pt x="13129" y="9173"/>
                  <a:pt x="13129" y="9173"/>
                  <a:pt x="13129" y="9173"/>
                </a:cubicBezTo>
                <a:cubicBezTo>
                  <a:pt x="13235" y="9468"/>
                  <a:pt x="13235" y="9468"/>
                  <a:pt x="13235" y="9468"/>
                </a:cubicBezTo>
                <a:cubicBezTo>
                  <a:pt x="13235" y="9468"/>
                  <a:pt x="13235" y="9468"/>
                  <a:pt x="13235" y="9468"/>
                </a:cubicBezTo>
                <a:cubicBezTo>
                  <a:pt x="13341" y="9173"/>
                  <a:pt x="13341" y="9173"/>
                  <a:pt x="13341" y="9173"/>
                </a:cubicBezTo>
                <a:cubicBezTo>
                  <a:pt x="13341" y="8877"/>
                  <a:pt x="13341" y="8877"/>
                  <a:pt x="13341" y="8877"/>
                </a:cubicBezTo>
                <a:cubicBezTo>
                  <a:pt x="13235" y="8877"/>
                  <a:pt x="13235" y="8877"/>
                  <a:pt x="13235" y="8877"/>
                </a:cubicBezTo>
                <a:cubicBezTo>
                  <a:pt x="13024" y="8877"/>
                  <a:pt x="13024" y="8877"/>
                  <a:pt x="13024" y="8877"/>
                </a:cubicBezTo>
                <a:cubicBezTo>
                  <a:pt x="12918" y="8877"/>
                  <a:pt x="12918" y="8877"/>
                  <a:pt x="12918" y="8877"/>
                </a:cubicBezTo>
                <a:cubicBezTo>
                  <a:pt x="12812" y="8877"/>
                  <a:pt x="12812" y="8877"/>
                  <a:pt x="12812" y="8877"/>
                </a:cubicBezTo>
                <a:cubicBezTo>
                  <a:pt x="12706" y="9173"/>
                  <a:pt x="12706" y="9173"/>
                  <a:pt x="12706" y="9173"/>
                </a:cubicBezTo>
                <a:cubicBezTo>
                  <a:pt x="12706" y="9173"/>
                  <a:pt x="12706" y="9173"/>
                  <a:pt x="12706" y="9173"/>
                </a:cubicBezTo>
                <a:cubicBezTo>
                  <a:pt x="12600" y="9173"/>
                  <a:pt x="12600" y="9173"/>
                  <a:pt x="12600" y="9173"/>
                </a:cubicBezTo>
                <a:cubicBezTo>
                  <a:pt x="12494" y="9173"/>
                  <a:pt x="12494" y="9173"/>
                  <a:pt x="12494" y="9173"/>
                </a:cubicBezTo>
                <a:cubicBezTo>
                  <a:pt x="12388" y="9173"/>
                  <a:pt x="12388" y="9173"/>
                  <a:pt x="12388" y="9173"/>
                </a:cubicBezTo>
                <a:cubicBezTo>
                  <a:pt x="12282" y="9173"/>
                  <a:pt x="12282" y="9173"/>
                  <a:pt x="12282" y="9173"/>
                </a:cubicBezTo>
                <a:cubicBezTo>
                  <a:pt x="12282" y="9468"/>
                  <a:pt x="12282" y="9468"/>
                  <a:pt x="12282" y="9468"/>
                </a:cubicBezTo>
                <a:cubicBezTo>
                  <a:pt x="12176" y="9764"/>
                  <a:pt x="12176" y="9764"/>
                  <a:pt x="12176" y="9764"/>
                </a:cubicBezTo>
                <a:cubicBezTo>
                  <a:pt x="12071" y="10060"/>
                  <a:pt x="12071" y="10060"/>
                  <a:pt x="12071" y="10060"/>
                </a:cubicBezTo>
                <a:cubicBezTo>
                  <a:pt x="11965" y="9764"/>
                  <a:pt x="11965" y="9764"/>
                  <a:pt x="11965" y="9764"/>
                </a:cubicBezTo>
                <a:cubicBezTo>
                  <a:pt x="11965" y="9764"/>
                  <a:pt x="11965" y="9764"/>
                  <a:pt x="11965" y="9764"/>
                </a:cubicBezTo>
                <a:cubicBezTo>
                  <a:pt x="11859" y="9468"/>
                  <a:pt x="11859" y="9468"/>
                  <a:pt x="11859" y="9468"/>
                </a:cubicBezTo>
                <a:cubicBezTo>
                  <a:pt x="11753" y="9173"/>
                  <a:pt x="11753" y="9173"/>
                  <a:pt x="11753" y="9173"/>
                </a:cubicBezTo>
                <a:cubicBezTo>
                  <a:pt x="11647" y="8877"/>
                  <a:pt x="11647" y="8877"/>
                  <a:pt x="11647" y="8877"/>
                </a:cubicBezTo>
                <a:cubicBezTo>
                  <a:pt x="11647" y="8285"/>
                  <a:pt x="11647" y="8285"/>
                  <a:pt x="11647" y="8285"/>
                </a:cubicBezTo>
                <a:cubicBezTo>
                  <a:pt x="11753" y="7989"/>
                  <a:pt x="11753" y="7989"/>
                  <a:pt x="11753" y="7989"/>
                </a:cubicBezTo>
                <a:cubicBezTo>
                  <a:pt x="11859" y="7693"/>
                  <a:pt x="11859" y="7693"/>
                  <a:pt x="11859" y="7693"/>
                </a:cubicBezTo>
                <a:close/>
                <a:moveTo>
                  <a:pt x="11965" y="0"/>
                </a:moveTo>
                <a:cubicBezTo>
                  <a:pt x="11859" y="0"/>
                  <a:pt x="11859" y="0"/>
                  <a:pt x="11859" y="0"/>
                </a:cubicBezTo>
                <a:cubicBezTo>
                  <a:pt x="11859" y="296"/>
                  <a:pt x="11859" y="296"/>
                  <a:pt x="11859" y="296"/>
                </a:cubicBezTo>
                <a:cubicBezTo>
                  <a:pt x="11965" y="0"/>
                  <a:pt x="11965" y="0"/>
                  <a:pt x="11965" y="0"/>
                </a:cubicBezTo>
                <a:cubicBezTo>
                  <a:pt x="11965" y="0"/>
                  <a:pt x="11965" y="0"/>
                  <a:pt x="11965" y="0"/>
                </a:cubicBezTo>
                <a:close/>
                <a:moveTo>
                  <a:pt x="12071" y="888"/>
                </a:moveTo>
                <a:cubicBezTo>
                  <a:pt x="12071" y="888"/>
                  <a:pt x="12071" y="888"/>
                  <a:pt x="12071" y="888"/>
                </a:cubicBezTo>
                <a:cubicBezTo>
                  <a:pt x="12176" y="592"/>
                  <a:pt x="12176" y="592"/>
                  <a:pt x="12176" y="592"/>
                </a:cubicBezTo>
                <a:cubicBezTo>
                  <a:pt x="12176" y="888"/>
                  <a:pt x="12176" y="888"/>
                  <a:pt x="12176" y="888"/>
                </a:cubicBezTo>
                <a:cubicBezTo>
                  <a:pt x="12282" y="592"/>
                  <a:pt x="12282" y="592"/>
                  <a:pt x="12282" y="592"/>
                </a:cubicBezTo>
                <a:cubicBezTo>
                  <a:pt x="12282" y="592"/>
                  <a:pt x="12282" y="592"/>
                  <a:pt x="12282" y="592"/>
                </a:cubicBezTo>
                <a:cubicBezTo>
                  <a:pt x="12176" y="592"/>
                  <a:pt x="12176" y="592"/>
                  <a:pt x="12176" y="592"/>
                </a:cubicBezTo>
                <a:cubicBezTo>
                  <a:pt x="12071" y="592"/>
                  <a:pt x="12071" y="592"/>
                  <a:pt x="12071" y="592"/>
                </a:cubicBezTo>
                <a:cubicBezTo>
                  <a:pt x="11965" y="592"/>
                  <a:pt x="11965" y="592"/>
                  <a:pt x="11965" y="592"/>
                </a:cubicBezTo>
                <a:cubicBezTo>
                  <a:pt x="12071" y="888"/>
                  <a:pt x="12071" y="888"/>
                  <a:pt x="12071" y="888"/>
                </a:cubicBezTo>
                <a:close/>
                <a:moveTo>
                  <a:pt x="11329" y="2071"/>
                </a:moveTo>
                <a:cubicBezTo>
                  <a:pt x="11329" y="2071"/>
                  <a:pt x="11329" y="2071"/>
                  <a:pt x="11329" y="2071"/>
                </a:cubicBezTo>
                <a:cubicBezTo>
                  <a:pt x="11329" y="2367"/>
                  <a:pt x="11329" y="2367"/>
                  <a:pt x="11329" y="2367"/>
                </a:cubicBezTo>
                <a:cubicBezTo>
                  <a:pt x="11329" y="2071"/>
                  <a:pt x="11329" y="2071"/>
                  <a:pt x="11329" y="2071"/>
                </a:cubicBezTo>
                <a:cubicBezTo>
                  <a:pt x="11329" y="2071"/>
                  <a:pt x="11329" y="2071"/>
                  <a:pt x="11329" y="2071"/>
                </a:cubicBezTo>
                <a:close/>
                <a:moveTo>
                  <a:pt x="11435" y="1775"/>
                </a:moveTo>
                <a:cubicBezTo>
                  <a:pt x="11647" y="1479"/>
                  <a:pt x="11647" y="1479"/>
                  <a:pt x="11647" y="1479"/>
                </a:cubicBezTo>
                <a:cubicBezTo>
                  <a:pt x="11753" y="1479"/>
                  <a:pt x="11753" y="1479"/>
                  <a:pt x="11753" y="1479"/>
                </a:cubicBezTo>
                <a:cubicBezTo>
                  <a:pt x="11753" y="1479"/>
                  <a:pt x="11753" y="1479"/>
                  <a:pt x="11753" y="1479"/>
                </a:cubicBezTo>
                <a:cubicBezTo>
                  <a:pt x="11647" y="1775"/>
                  <a:pt x="11647" y="1775"/>
                  <a:pt x="11647" y="1775"/>
                </a:cubicBezTo>
                <a:cubicBezTo>
                  <a:pt x="11541" y="1775"/>
                  <a:pt x="11541" y="1775"/>
                  <a:pt x="11541" y="1775"/>
                </a:cubicBezTo>
                <a:cubicBezTo>
                  <a:pt x="11435" y="1775"/>
                  <a:pt x="11435" y="1775"/>
                  <a:pt x="11435" y="1775"/>
                </a:cubicBezTo>
                <a:close/>
                <a:moveTo>
                  <a:pt x="10482" y="2959"/>
                </a:moveTo>
                <a:cubicBezTo>
                  <a:pt x="10588" y="3255"/>
                  <a:pt x="10588" y="3255"/>
                  <a:pt x="10588" y="3255"/>
                </a:cubicBezTo>
                <a:cubicBezTo>
                  <a:pt x="10482" y="2959"/>
                  <a:pt x="10482" y="2959"/>
                  <a:pt x="10482" y="2959"/>
                </a:cubicBezTo>
                <a:cubicBezTo>
                  <a:pt x="10482" y="2959"/>
                  <a:pt x="10482" y="2959"/>
                  <a:pt x="10482" y="2959"/>
                </a:cubicBezTo>
                <a:close/>
                <a:moveTo>
                  <a:pt x="10482" y="2959"/>
                </a:moveTo>
                <a:cubicBezTo>
                  <a:pt x="10482" y="2959"/>
                  <a:pt x="10482" y="2959"/>
                  <a:pt x="10482" y="2959"/>
                </a:cubicBezTo>
                <a:cubicBezTo>
                  <a:pt x="10588" y="2959"/>
                  <a:pt x="10588" y="2959"/>
                  <a:pt x="10588" y="2959"/>
                </a:cubicBezTo>
                <a:cubicBezTo>
                  <a:pt x="10588" y="2959"/>
                  <a:pt x="10588" y="2959"/>
                  <a:pt x="10588" y="2959"/>
                </a:cubicBezTo>
                <a:cubicBezTo>
                  <a:pt x="10588" y="2959"/>
                  <a:pt x="10588" y="2959"/>
                  <a:pt x="10588" y="2959"/>
                </a:cubicBezTo>
                <a:cubicBezTo>
                  <a:pt x="10482" y="2959"/>
                  <a:pt x="10482" y="2959"/>
                  <a:pt x="10482" y="2959"/>
                </a:cubicBezTo>
                <a:close/>
                <a:moveTo>
                  <a:pt x="10588" y="3551"/>
                </a:moveTo>
                <a:cubicBezTo>
                  <a:pt x="10482" y="3551"/>
                  <a:pt x="10482" y="3551"/>
                  <a:pt x="10482" y="3551"/>
                </a:cubicBezTo>
                <a:cubicBezTo>
                  <a:pt x="10588" y="3551"/>
                  <a:pt x="10588" y="3551"/>
                  <a:pt x="10588" y="3551"/>
                </a:cubicBezTo>
                <a:cubicBezTo>
                  <a:pt x="10588" y="3551"/>
                  <a:pt x="10588" y="3551"/>
                  <a:pt x="10588" y="3551"/>
                </a:cubicBezTo>
                <a:close/>
                <a:moveTo>
                  <a:pt x="10482" y="3847"/>
                </a:moveTo>
                <a:cubicBezTo>
                  <a:pt x="10482" y="3847"/>
                  <a:pt x="10482" y="3847"/>
                  <a:pt x="10482" y="3847"/>
                </a:cubicBezTo>
                <a:cubicBezTo>
                  <a:pt x="10482" y="4142"/>
                  <a:pt x="10482" y="4142"/>
                  <a:pt x="10482" y="4142"/>
                </a:cubicBezTo>
                <a:cubicBezTo>
                  <a:pt x="10482" y="4142"/>
                  <a:pt x="10482" y="4142"/>
                  <a:pt x="10482" y="4142"/>
                </a:cubicBezTo>
                <a:cubicBezTo>
                  <a:pt x="10482" y="3847"/>
                  <a:pt x="10482" y="3847"/>
                  <a:pt x="10482" y="3847"/>
                </a:cubicBezTo>
                <a:close/>
                <a:moveTo>
                  <a:pt x="9847" y="12427"/>
                </a:moveTo>
                <a:cubicBezTo>
                  <a:pt x="9953" y="12427"/>
                  <a:pt x="9953" y="12427"/>
                  <a:pt x="9953" y="12427"/>
                </a:cubicBezTo>
                <a:cubicBezTo>
                  <a:pt x="9953" y="12723"/>
                  <a:pt x="9953" y="12723"/>
                  <a:pt x="9953" y="12723"/>
                </a:cubicBezTo>
                <a:cubicBezTo>
                  <a:pt x="9847" y="12723"/>
                  <a:pt x="9847" y="12723"/>
                  <a:pt x="9847" y="12723"/>
                </a:cubicBezTo>
                <a:cubicBezTo>
                  <a:pt x="9847" y="12427"/>
                  <a:pt x="9847" y="12427"/>
                  <a:pt x="9847" y="12427"/>
                </a:cubicBezTo>
                <a:cubicBezTo>
                  <a:pt x="9847" y="12427"/>
                  <a:pt x="9847" y="12427"/>
                  <a:pt x="9847" y="12427"/>
                </a:cubicBezTo>
                <a:close/>
                <a:moveTo>
                  <a:pt x="9847" y="12427"/>
                </a:moveTo>
                <a:cubicBezTo>
                  <a:pt x="9847" y="12723"/>
                  <a:pt x="9847" y="12723"/>
                  <a:pt x="9847" y="12723"/>
                </a:cubicBezTo>
                <a:cubicBezTo>
                  <a:pt x="9847" y="13019"/>
                  <a:pt x="9847" y="13019"/>
                  <a:pt x="9847" y="13019"/>
                </a:cubicBezTo>
                <a:cubicBezTo>
                  <a:pt x="9741" y="13019"/>
                  <a:pt x="9741" y="13019"/>
                  <a:pt x="9741" y="13019"/>
                </a:cubicBezTo>
                <a:cubicBezTo>
                  <a:pt x="9741" y="13019"/>
                  <a:pt x="9741" y="13019"/>
                  <a:pt x="9741" y="13019"/>
                </a:cubicBezTo>
                <a:cubicBezTo>
                  <a:pt x="9741" y="12723"/>
                  <a:pt x="9741" y="12723"/>
                  <a:pt x="9741" y="12723"/>
                </a:cubicBezTo>
                <a:cubicBezTo>
                  <a:pt x="9741" y="12427"/>
                  <a:pt x="9741" y="12427"/>
                  <a:pt x="9741" y="12427"/>
                </a:cubicBezTo>
                <a:cubicBezTo>
                  <a:pt x="9847" y="12132"/>
                  <a:pt x="9847" y="12132"/>
                  <a:pt x="9847" y="12132"/>
                </a:cubicBezTo>
                <a:cubicBezTo>
                  <a:pt x="9847" y="12427"/>
                  <a:pt x="9847" y="12427"/>
                  <a:pt x="9847" y="12427"/>
                </a:cubicBezTo>
                <a:close/>
                <a:moveTo>
                  <a:pt x="6565" y="8581"/>
                </a:moveTo>
                <a:cubicBezTo>
                  <a:pt x="6671" y="8581"/>
                  <a:pt x="6671" y="8581"/>
                  <a:pt x="6671" y="8581"/>
                </a:cubicBezTo>
                <a:cubicBezTo>
                  <a:pt x="6776" y="8877"/>
                  <a:pt x="6776" y="8877"/>
                  <a:pt x="6776" y="8877"/>
                </a:cubicBezTo>
                <a:cubicBezTo>
                  <a:pt x="6671" y="8877"/>
                  <a:pt x="6671" y="8877"/>
                  <a:pt x="6671" y="8877"/>
                </a:cubicBezTo>
                <a:cubicBezTo>
                  <a:pt x="6565" y="8877"/>
                  <a:pt x="6565" y="8877"/>
                  <a:pt x="6565" y="8877"/>
                </a:cubicBezTo>
                <a:cubicBezTo>
                  <a:pt x="6565" y="8581"/>
                  <a:pt x="6565" y="8581"/>
                  <a:pt x="6565" y="8581"/>
                </a:cubicBezTo>
                <a:cubicBezTo>
                  <a:pt x="6565" y="8581"/>
                  <a:pt x="6565" y="8581"/>
                  <a:pt x="6565" y="8581"/>
                </a:cubicBezTo>
                <a:close/>
                <a:moveTo>
                  <a:pt x="6671" y="9173"/>
                </a:moveTo>
                <a:cubicBezTo>
                  <a:pt x="6776" y="9173"/>
                  <a:pt x="6776" y="9173"/>
                  <a:pt x="6776" y="9173"/>
                </a:cubicBezTo>
                <a:cubicBezTo>
                  <a:pt x="6776" y="9173"/>
                  <a:pt x="6776" y="9173"/>
                  <a:pt x="6776" y="9173"/>
                </a:cubicBezTo>
                <a:cubicBezTo>
                  <a:pt x="6882" y="9468"/>
                  <a:pt x="6882" y="9468"/>
                  <a:pt x="6882" y="9468"/>
                </a:cubicBezTo>
                <a:cubicBezTo>
                  <a:pt x="6882" y="9468"/>
                  <a:pt x="6882" y="9468"/>
                  <a:pt x="6882" y="9468"/>
                </a:cubicBezTo>
                <a:cubicBezTo>
                  <a:pt x="6776" y="9468"/>
                  <a:pt x="6776" y="9468"/>
                  <a:pt x="6776" y="9468"/>
                </a:cubicBezTo>
                <a:cubicBezTo>
                  <a:pt x="6671" y="9468"/>
                  <a:pt x="6671" y="9468"/>
                  <a:pt x="6671" y="9468"/>
                </a:cubicBezTo>
                <a:cubicBezTo>
                  <a:pt x="6671" y="9173"/>
                  <a:pt x="6671" y="9173"/>
                  <a:pt x="6671" y="9173"/>
                </a:cubicBezTo>
                <a:cubicBezTo>
                  <a:pt x="6671" y="9173"/>
                  <a:pt x="6671" y="9173"/>
                  <a:pt x="6671" y="9173"/>
                </a:cubicBezTo>
                <a:close/>
                <a:moveTo>
                  <a:pt x="6776" y="9468"/>
                </a:moveTo>
                <a:cubicBezTo>
                  <a:pt x="6882" y="9468"/>
                  <a:pt x="6882" y="9468"/>
                  <a:pt x="6882" y="9468"/>
                </a:cubicBezTo>
                <a:cubicBezTo>
                  <a:pt x="6882" y="9764"/>
                  <a:pt x="6882" y="9764"/>
                  <a:pt x="6882" y="9764"/>
                </a:cubicBezTo>
                <a:cubicBezTo>
                  <a:pt x="6882" y="9764"/>
                  <a:pt x="6882" y="9764"/>
                  <a:pt x="6882" y="9764"/>
                </a:cubicBezTo>
                <a:cubicBezTo>
                  <a:pt x="6776" y="10060"/>
                  <a:pt x="6776" y="10060"/>
                  <a:pt x="6776" y="10060"/>
                </a:cubicBezTo>
                <a:cubicBezTo>
                  <a:pt x="6776" y="9764"/>
                  <a:pt x="6776" y="9764"/>
                  <a:pt x="6776" y="9764"/>
                </a:cubicBezTo>
                <a:cubicBezTo>
                  <a:pt x="6776" y="9764"/>
                  <a:pt x="6776" y="9764"/>
                  <a:pt x="6776" y="9764"/>
                </a:cubicBezTo>
                <a:cubicBezTo>
                  <a:pt x="6776" y="9468"/>
                  <a:pt x="6776" y="9468"/>
                  <a:pt x="6776" y="9468"/>
                </a:cubicBezTo>
                <a:close/>
                <a:moveTo>
                  <a:pt x="6565" y="6805"/>
                </a:moveTo>
                <a:cubicBezTo>
                  <a:pt x="6565" y="6214"/>
                  <a:pt x="6565" y="6214"/>
                  <a:pt x="6565" y="6214"/>
                </a:cubicBezTo>
                <a:cubicBezTo>
                  <a:pt x="6671" y="5918"/>
                  <a:pt x="6671" y="5918"/>
                  <a:pt x="6671" y="5918"/>
                </a:cubicBezTo>
                <a:cubicBezTo>
                  <a:pt x="6776" y="5918"/>
                  <a:pt x="6776" y="5918"/>
                  <a:pt x="6776" y="5918"/>
                </a:cubicBezTo>
                <a:cubicBezTo>
                  <a:pt x="6776" y="5622"/>
                  <a:pt x="6776" y="5622"/>
                  <a:pt x="6776" y="5622"/>
                </a:cubicBezTo>
                <a:cubicBezTo>
                  <a:pt x="6882" y="6214"/>
                  <a:pt x="6882" y="6214"/>
                  <a:pt x="6882" y="6214"/>
                </a:cubicBezTo>
                <a:cubicBezTo>
                  <a:pt x="7094" y="6510"/>
                  <a:pt x="7094" y="6510"/>
                  <a:pt x="7094" y="6510"/>
                </a:cubicBezTo>
                <a:cubicBezTo>
                  <a:pt x="7094" y="6510"/>
                  <a:pt x="7094" y="6510"/>
                  <a:pt x="7094" y="6510"/>
                </a:cubicBezTo>
                <a:cubicBezTo>
                  <a:pt x="7200" y="6805"/>
                  <a:pt x="7200" y="6805"/>
                  <a:pt x="7200" y="6805"/>
                </a:cubicBezTo>
                <a:cubicBezTo>
                  <a:pt x="7200" y="7101"/>
                  <a:pt x="7200" y="7101"/>
                  <a:pt x="7200" y="7101"/>
                </a:cubicBezTo>
                <a:cubicBezTo>
                  <a:pt x="7306" y="7101"/>
                  <a:pt x="7306" y="7101"/>
                  <a:pt x="7306" y="7101"/>
                </a:cubicBezTo>
                <a:cubicBezTo>
                  <a:pt x="7412" y="6805"/>
                  <a:pt x="7412" y="6805"/>
                  <a:pt x="7412" y="6805"/>
                </a:cubicBezTo>
                <a:cubicBezTo>
                  <a:pt x="7412" y="6805"/>
                  <a:pt x="7412" y="6805"/>
                  <a:pt x="7412" y="6805"/>
                </a:cubicBezTo>
                <a:cubicBezTo>
                  <a:pt x="7518" y="6805"/>
                  <a:pt x="7518" y="6805"/>
                  <a:pt x="7518" y="6805"/>
                </a:cubicBezTo>
                <a:cubicBezTo>
                  <a:pt x="7624" y="6805"/>
                  <a:pt x="7624" y="6805"/>
                  <a:pt x="7624" y="6805"/>
                </a:cubicBezTo>
                <a:cubicBezTo>
                  <a:pt x="7941" y="6805"/>
                  <a:pt x="7941" y="6805"/>
                  <a:pt x="7941" y="6805"/>
                </a:cubicBezTo>
                <a:cubicBezTo>
                  <a:pt x="8153" y="6510"/>
                  <a:pt x="8153" y="6510"/>
                  <a:pt x="8153" y="6510"/>
                </a:cubicBezTo>
                <a:cubicBezTo>
                  <a:pt x="8259" y="6214"/>
                  <a:pt x="8259" y="6214"/>
                  <a:pt x="8259" y="6214"/>
                </a:cubicBezTo>
                <a:cubicBezTo>
                  <a:pt x="8471" y="6214"/>
                  <a:pt x="8471" y="6214"/>
                  <a:pt x="8471" y="6214"/>
                </a:cubicBezTo>
                <a:cubicBezTo>
                  <a:pt x="8576" y="6510"/>
                  <a:pt x="8576" y="6510"/>
                  <a:pt x="8576" y="6510"/>
                </a:cubicBezTo>
                <a:cubicBezTo>
                  <a:pt x="8576" y="6510"/>
                  <a:pt x="8576" y="6510"/>
                  <a:pt x="8576" y="6510"/>
                </a:cubicBezTo>
                <a:cubicBezTo>
                  <a:pt x="8682" y="6510"/>
                  <a:pt x="8682" y="6510"/>
                  <a:pt x="8682" y="6510"/>
                </a:cubicBezTo>
                <a:cubicBezTo>
                  <a:pt x="8894" y="6214"/>
                  <a:pt x="8894" y="6214"/>
                  <a:pt x="8894" y="6214"/>
                </a:cubicBezTo>
                <a:cubicBezTo>
                  <a:pt x="9106" y="6214"/>
                  <a:pt x="9106" y="6214"/>
                  <a:pt x="9106" y="6214"/>
                </a:cubicBezTo>
                <a:cubicBezTo>
                  <a:pt x="9106" y="5918"/>
                  <a:pt x="9106" y="5918"/>
                  <a:pt x="9106" y="5918"/>
                </a:cubicBezTo>
                <a:cubicBezTo>
                  <a:pt x="9318" y="5326"/>
                  <a:pt x="9318" y="5326"/>
                  <a:pt x="9318" y="5326"/>
                </a:cubicBezTo>
                <a:cubicBezTo>
                  <a:pt x="9424" y="4734"/>
                  <a:pt x="9424" y="4734"/>
                  <a:pt x="9424" y="4734"/>
                </a:cubicBezTo>
                <a:cubicBezTo>
                  <a:pt x="9529" y="4438"/>
                  <a:pt x="9529" y="4438"/>
                  <a:pt x="9529" y="4438"/>
                </a:cubicBezTo>
                <a:cubicBezTo>
                  <a:pt x="9635" y="3255"/>
                  <a:pt x="9635" y="3255"/>
                  <a:pt x="9635" y="3255"/>
                </a:cubicBezTo>
                <a:cubicBezTo>
                  <a:pt x="9635" y="3255"/>
                  <a:pt x="9635" y="3255"/>
                  <a:pt x="9635" y="3255"/>
                </a:cubicBezTo>
                <a:cubicBezTo>
                  <a:pt x="9635" y="2959"/>
                  <a:pt x="9635" y="2959"/>
                  <a:pt x="9635" y="2959"/>
                </a:cubicBezTo>
                <a:cubicBezTo>
                  <a:pt x="9635" y="2959"/>
                  <a:pt x="9635" y="2959"/>
                  <a:pt x="9635" y="2959"/>
                </a:cubicBezTo>
                <a:cubicBezTo>
                  <a:pt x="9741" y="2663"/>
                  <a:pt x="9741" y="2663"/>
                  <a:pt x="9741" y="2663"/>
                </a:cubicBezTo>
                <a:cubicBezTo>
                  <a:pt x="9847" y="2663"/>
                  <a:pt x="9847" y="2663"/>
                  <a:pt x="9847" y="2663"/>
                </a:cubicBezTo>
                <a:cubicBezTo>
                  <a:pt x="9953" y="2663"/>
                  <a:pt x="9953" y="2663"/>
                  <a:pt x="9953" y="2663"/>
                </a:cubicBezTo>
                <a:cubicBezTo>
                  <a:pt x="10165" y="2663"/>
                  <a:pt x="10165" y="2663"/>
                  <a:pt x="10165" y="2663"/>
                </a:cubicBezTo>
                <a:cubicBezTo>
                  <a:pt x="10271" y="2663"/>
                  <a:pt x="10271" y="2663"/>
                  <a:pt x="10271" y="2663"/>
                </a:cubicBezTo>
                <a:cubicBezTo>
                  <a:pt x="10376" y="2663"/>
                  <a:pt x="10376" y="2663"/>
                  <a:pt x="10376" y="2663"/>
                </a:cubicBezTo>
                <a:cubicBezTo>
                  <a:pt x="10482" y="2663"/>
                  <a:pt x="10482" y="2663"/>
                  <a:pt x="10482" y="2663"/>
                </a:cubicBezTo>
                <a:cubicBezTo>
                  <a:pt x="10482" y="2959"/>
                  <a:pt x="10482" y="2959"/>
                  <a:pt x="10482" y="2959"/>
                </a:cubicBezTo>
                <a:cubicBezTo>
                  <a:pt x="10376" y="2959"/>
                  <a:pt x="10376" y="2959"/>
                  <a:pt x="10376" y="2959"/>
                </a:cubicBezTo>
                <a:cubicBezTo>
                  <a:pt x="10482" y="2959"/>
                  <a:pt x="10482" y="2959"/>
                  <a:pt x="10482" y="2959"/>
                </a:cubicBezTo>
                <a:cubicBezTo>
                  <a:pt x="10376" y="2959"/>
                  <a:pt x="10376" y="2959"/>
                  <a:pt x="10376" y="2959"/>
                </a:cubicBezTo>
                <a:cubicBezTo>
                  <a:pt x="10482" y="3255"/>
                  <a:pt x="10482" y="3255"/>
                  <a:pt x="10482" y="3255"/>
                </a:cubicBezTo>
                <a:cubicBezTo>
                  <a:pt x="10588" y="3551"/>
                  <a:pt x="10588" y="3551"/>
                  <a:pt x="10588" y="3551"/>
                </a:cubicBezTo>
                <a:cubicBezTo>
                  <a:pt x="10482" y="3551"/>
                  <a:pt x="10482" y="3551"/>
                  <a:pt x="10482" y="3551"/>
                </a:cubicBezTo>
                <a:cubicBezTo>
                  <a:pt x="10376" y="3551"/>
                  <a:pt x="10376" y="3551"/>
                  <a:pt x="10376" y="3551"/>
                </a:cubicBezTo>
                <a:cubicBezTo>
                  <a:pt x="10376" y="3551"/>
                  <a:pt x="10376" y="3551"/>
                  <a:pt x="10376" y="3551"/>
                </a:cubicBezTo>
                <a:cubicBezTo>
                  <a:pt x="10376" y="3847"/>
                  <a:pt x="10376" y="3847"/>
                  <a:pt x="10376" y="3847"/>
                </a:cubicBezTo>
                <a:cubicBezTo>
                  <a:pt x="10482" y="3847"/>
                  <a:pt x="10482" y="3847"/>
                  <a:pt x="10482" y="3847"/>
                </a:cubicBezTo>
                <a:cubicBezTo>
                  <a:pt x="10482" y="3847"/>
                  <a:pt x="10482" y="3847"/>
                  <a:pt x="10482" y="3847"/>
                </a:cubicBezTo>
                <a:cubicBezTo>
                  <a:pt x="10376" y="4142"/>
                  <a:pt x="10376" y="4142"/>
                  <a:pt x="10376" y="4142"/>
                </a:cubicBezTo>
                <a:cubicBezTo>
                  <a:pt x="10376" y="4142"/>
                  <a:pt x="10376" y="4142"/>
                  <a:pt x="10376" y="4142"/>
                </a:cubicBezTo>
                <a:cubicBezTo>
                  <a:pt x="10482" y="4438"/>
                  <a:pt x="10482" y="4438"/>
                  <a:pt x="10482" y="4438"/>
                </a:cubicBezTo>
                <a:cubicBezTo>
                  <a:pt x="10482" y="4734"/>
                  <a:pt x="10482" y="4734"/>
                  <a:pt x="10482" y="4734"/>
                </a:cubicBezTo>
                <a:cubicBezTo>
                  <a:pt x="10694" y="5030"/>
                  <a:pt x="10694" y="5030"/>
                  <a:pt x="10694" y="5030"/>
                </a:cubicBezTo>
                <a:cubicBezTo>
                  <a:pt x="10694" y="5030"/>
                  <a:pt x="10694" y="5030"/>
                  <a:pt x="10694" y="5030"/>
                </a:cubicBezTo>
                <a:cubicBezTo>
                  <a:pt x="10694" y="5326"/>
                  <a:pt x="10694" y="5326"/>
                  <a:pt x="10694" y="5326"/>
                </a:cubicBezTo>
                <a:cubicBezTo>
                  <a:pt x="10588" y="5326"/>
                  <a:pt x="10588" y="5326"/>
                  <a:pt x="10588" y="5326"/>
                </a:cubicBezTo>
                <a:cubicBezTo>
                  <a:pt x="10482" y="5622"/>
                  <a:pt x="10482" y="5622"/>
                  <a:pt x="10482" y="5622"/>
                </a:cubicBezTo>
                <a:cubicBezTo>
                  <a:pt x="10588" y="5622"/>
                  <a:pt x="10588" y="5622"/>
                  <a:pt x="10588" y="5622"/>
                </a:cubicBezTo>
                <a:cubicBezTo>
                  <a:pt x="10588" y="5918"/>
                  <a:pt x="10588" y="5918"/>
                  <a:pt x="10588" y="5918"/>
                </a:cubicBezTo>
                <a:cubicBezTo>
                  <a:pt x="10694" y="5918"/>
                  <a:pt x="10694" y="5918"/>
                  <a:pt x="10694" y="5918"/>
                </a:cubicBezTo>
                <a:cubicBezTo>
                  <a:pt x="10906" y="6510"/>
                  <a:pt x="10906" y="6510"/>
                  <a:pt x="10906" y="6510"/>
                </a:cubicBezTo>
                <a:cubicBezTo>
                  <a:pt x="10906" y="6510"/>
                  <a:pt x="10906" y="6510"/>
                  <a:pt x="10906" y="6510"/>
                </a:cubicBezTo>
                <a:cubicBezTo>
                  <a:pt x="11012" y="6805"/>
                  <a:pt x="11012" y="6805"/>
                  <a:pt x="11012" y="6805"/>
                </a:cubicBezTo>
                <a:cubicBezTo>
                  <a:pt x="11012" y="6805"/>
                  <a:pt x="11012" y="6805"/>
                  <a:pt x="11012" y="6805"/>
                </a:cubicBezTo>
                <a:cubicBezTo>
                  <a:pt x="11118" y="6805"/>
                  <a:pt x="11118" y="6805"/>
                  <a:pt x="11118" y="6805"/>
                </a:cubicBezTo>
                <a:cubicBezTo>
                  <a:pt x="11118" y="7101"/>
                  <a:pt x="11118" y="7101"/>
                  <a:pt x="11118" y="7101"/>
                </a:cubicBezTo>
                <a:cubicBezTo>
                  <a:pt x="11012" y="7101"/>
                  <a:pt x="11012" y="7101"/>
                  <a:pt x="11012" y="7101"/>
                </a:cubicBezTo>
                <a:cubicBezTo>
                  <a:pt x="11012" y="7101"/>
                  <a:pt x="11012" y="7101"/>
                  <a:pt x="11012" y="7101"/>
                </a:cubicBezTo>
                <a:cubicBezTo>
                  <a:pt x="10906" y="7101"/>
                  <a:pt x="10906" y="7101"/>
                  <a:pt x="10906" y="7101"/>
                </a:cubicBezTo>
                <a:cubicBezTo>
                  <a:pt x="10800" y="7101"/>
                  <a:pt x="10800" y="7101"/>
                  <a:pt x="10800" y="7101"/>
                </a:cubicBezTo>
                <a:cubicBezTo>
                  <a:pt x="10588" y="6805"/>
                  <a:pt x="10588" y="6805"/>
                  <a:pt x="10588" y="6805"/>
                </a:cubicBezTo>
                <a:cubicBezTo>
                  <a:pt x="10694" y="7101"/>
                  <a:pt x="10694" y="7101"/>
                  <a:pt x="10694" y="7101"/>
                </a:cubicBezTo>
                <a:cubicBezTo>
                  <a:pt x="10694" y="7101"/>
                  <a:pt x="10694" y="7101"/>
                  <a:pt x="10694" y="7101"/>
                </a:cubicBezTo>
                <a:cubicBezTo>
                  <a:pt x="10588" y="7101"/>
                  <a:pt x="10588" y="7101"/>
                  <a:pt x="10588" y="7101"/>
                </a:cubicBezTo>
                <a:cubicBezTo>
                  <a:pt x="10482" y="7397"/>
                  <a:pt x="10482" y="7397"/>
                  <a:pt x="10482" y="7397"/>
                </a:cubicBezTo>
                <a:cubicBezTo>
                  <a:pt x="10482" y="7397"/>
                  <a:pt x="10482" y="7397"/>
                  <a:pt x="10482" y="7397"/>
                </a:cubicBezTo>
                <a:cubicBezTo>
                  <a:pt x="10482" y="7693"/>
                  <a:pt x="10482" y="7693"/>
                  <a:pt x="10482" y="7693"/>
                </a:cubicBezTo>
                <a:cubicBezTo>
                  <a:pt x="10482" y="7989"/>
                  <a:pt x="10482" y="7989"/>
                  <a:pt x="10482" y="7989"/>
                </a:cubicBezTo>
                <a:cubicBezTo>
                  <a:pt x="10376" y="8285"/>
                  <a:pt x="10376" y="8285"/>
                  <a:pt x="10376" y="8285"/>
                </a:cubicBezTo>
                <a:cubicBezTo>
                  <a:pt x="10376" y="8581"/>
                  <a:pt x="10376" y="8581"/>
                  <a:pt x="10376" y="8581"/>
                </a:cubicBezTo>
                <a:cubicBezTo>
                  <a:pt x="10271" y="8877"/>
                  <a:pt x="10271" y="8877"/>
                  <a:pt x="10271" y="8877"/>
                </a:cubicBezTo>
                <a:cubicBezTo>
                  <a:pt x="10271" y="9173"/>
                  <a:pt x="10271" y="9173"/>
                  <a:pt x="10271" y="9173"/>
                </a:cubicBezTo>
                <a:cubicBezTo>
                  <a:pt x="10271" y="9468"/>
                  <a:pt x="10271" y="9468"/>
                  <a:pt x="10271" y="9468"/>
                </a:cubicBezTo>
                <a:cubicBezTo>
                  <a:pt x="10165" y="9764"/>
                  <a:pt x="10165" y="9764"/>
                  <a:pt x="10165" y="9764"/>
                </a:cubicBezTo>
                <a:cubicBezTo>
                  <a:pt x="10059" y="9468"/>
                  <a:pt x="10059" y="9468"/>
                  <a:pt x="10059" y="9468"/>
                </a:cubicBezTo>
                <a:cubicBezTo>
                  <a:pt x="10059" y="9468"/>
                  <a:pt x="10059" y="9468"/>
                  <a:pt x="10059" y="9468"/>
                </a:cubicBezTo>
                <a:cubicBezTo>
                  <a:pt x="10059" y="9468"/>
                  <a:pt x="10059" y="9468"/>
                  <a:pt x="10059" y="9468"/>
                </a:cubicBezTo>
                <a:cubicBezTo>
                  <a:pt x="10059" y="9764"/>
                  <a:pt x="10059" y="9764"/>
                  <a:pt x="10059" y="9764"/>
                </a:cubicBezTo>
                <a:cubicBezTo>
                  <a:pt x="9953" y="10060"/>
                  <a:pt x="9953" y="10060"/>
                  <a:pt x="9953" y="10060"/>
                </a:cubicBezTo>
                <a:cubicBezTo>
                  <a:pt x="9953" y="10356"/>
                  <a:pt x="9953" y="10356"/>
                  <a:pt x="9953" y="10356"/>
                </a:cubicBezTo>
                <a:cubicBezTo>
                  <a:pt x="9953" y="10356"/>
                  <a:pt x="9953" y="10356"/>
                  <a:pt x="9953" y="10356"/>
                </a:cubicBezTo>
                <a:cubicBezTo>
                  <a:pt x="9847" y="10356"/>
                  <a:pt x="9847" y="10356"/>
                  <a:pt x="9847" y="10356"/>
                </a:cubicBezTo>
                <a:cubicBezTo>
                  <a:pt x="9847" y="10356"/>
                  <a:pt x="9847" y="10356"/>
                  <a:pt x="9847" y="10356"/>
                </a:cubicBezTo>
                <a:cubicBezTo>
                  <a:pt x="9847" y="10652"/>
                  <a:pt x="9847" y="10652"/>
                  <a:pt x="9847" y="10652"/>
                </a:cubicBezTo>
                <a:cubicBezTo>
                  <a:pt x="9953" y="10356"/>
                  <a:pt x="9953" y="10356"/>
                  <a:pt x="9953" y="10356"/>
                </a:cubicBezTo>
                <a:cubicBezTo>
                  <a:pt x="9953" y="10652"/>
                  <a:pt x="9953" y="10652"/>
                  <a:pt x="9953" y="10652"/>
                </a:cubicBezTo>
                <a:cubicBezTo>
                  <a:pt x="9953" y="10652"/>
                  <a:pt x="9953" y="10652"/>
                  <a:pt x="9953" y="10652"/>
                </a:cubicBezTo>
                <a:cubicBezTo>
                  <a:pt x="9847" y="10948"/>
                  <a:pt x="9847" y="10948"/>
                  <a:pt x="9847" y="10948"/>
                </a:cubicBezTo>
                <a:cubicBezTo>
                  <a:pt x="9953" y="10948"/>
                  <a:pt x="9953" y="10948"/>
                  <a:pt x="9953" y="10948"/>
                </a:cubicBezTo>
                <a:cubicBezTo>
                  <a:pt x="9953" y="10948"/>
                  <a:pt x="9953" y="10948"/>
                  <a:pt x="9953" y="10948"/>
                </a:cubicBezTo>
                <a:cubicBezTo>
                  <a:pt x="9953" y="10948"/>
                  <a:pt x="9953" y="10948"/>
                  <a:pt x="9953" y="10948"/>
                </a:cubicBezTo>
                <a:cubicBezTo>
                  <a:pt x="9953" y="11244"/>
                  <a:pt x="9953" y="11244"/>
                  <a:pt x="9953" y="11244"/>
                </a:cubicBezTo>
                <a:cubicBezTo>
                  <a:pt x="9847" y="11244"/>
                  <a:pt x="9847" y="11244"/>
                  <a:pt x="9847" y="11244"/>
                </a:cubicBezTo>
                <a:cubicBezTo>
                  <a:pt x="9847" y="11244"/>
                  <a:pt x="9847" y="11244"/>
                  <a:pt x="9847" y="11244"/>
                </a:cubicBezTo>
                <a:cubicBezTo>
                  <a:pt x="9847" y="11244"/>
                  <a:pt x="9847" y="11244"/>
                  <a:pt x="9847" y="11244"/>
                </a:cubicBezTo>
                <a:cubicBezTo>
                  <a:pt x="9953" y="11244"/>
                  <a:pt x="9953" y="11244"/>
                  <a:pt x="9953" y="11244"/>
                </a:cubicBezTo>
                <a:cubicBezTo>
                  <a:pt x="9953" y="11540"/>
                  <a:pt x="9953" y="11540"/>
                  <a:pt x="9953" y="11540"/>
                </a:cubicBezTo>
                <a:cubicBezTo>
                  <a:pt x="9847" y="11836"/>
                  <a:pt x="9847" y="11836"/>
                  <a:pt x="9847" y="11836"/>
                </a:cubicBezTo>
                <a:cubicBezTo>
                  <a:pt x="9847" y="11836"/>
                  <a:pt x="9847" y="11836"/>
                  <a:pt x="9847" y="11836"/>
                </a:cubicBezTo>
                <a:cubicBezTo>
                  <a:pt x="9741" y="11836"/>
                  <a:pt x="9741" y="11836"/>
                  <a:pt x="9741" y="11836"/>
                </a:cubicBezTo>
                <a:cubicBezTo>
                  <a:pt x="9741" y="12132"/>
                  <a:pt x="9741" y="12132"/>
                  <a:pt x="9741" y="12132"/>
                </a:cubicBezTo>
                <a:cubicBezTo>
                  <a:pt x="9741" y="12132"/>
                  <a:pt x="9741" y="12132"/>
                  <a:pt x="9741" y="12132"/>
                </a:cubicBezTo>
                <a:cubicBezTo>
                  <a:pt x="9635" y="12723"/>
                  <a:pt x="9635" y="12723"/>
                  <a:pt x="9635" y="12723"/>
                </a:cubicBezTo>
                <a:cubicBezTo>
                  <a:pt x="9529" y="13019"/>
                  <a:pt x="9529" y="13019"/>
                  <a:pt x="9529" y="13019"/>
                </a:cubicBezTo>
                <a:cubicBezTo>
                  <a:pt x="9318" y="13019"/>
                  <a:pt x="9318" y="13019"/>
                  <a:pt x="9318" y="13019"/>
                </a:cubicBezTo>
                <a:cubicBezTo>
                  <a:pt x="9212" y="13315"/>
                  <a:pt x="9212" y="13315"/>
                  <a:pt x="9212" y="13315"/>
                </a:cubicBezTo>
                <a:cubicBezTo>
                  <a:pt x="9106" y="13315"/>
                  <a:pt x="9106" y="13315"/>
                  <a:pt x="9106" y="13315"/>
                </a:cubicBezTo>
                <a:cubicBezTo>
                  <a:pt x="9106" y="13019"/>
                  <a:pt x="9106" y="13019"/>
                  <a:pt x="9106" y="13019"/>
                </a:cubicBezTo>
                <a:cubicBezTo>
                  <a:pt x="9106" y="12723"/>
                  <a:pt x="9106" y="12723"/>
                  <a:pt x="9106" y="12723"/>
                </a:cubicBezTo>
                <a:cubicBezTo>
                  <a:pt x="9000" y="12427"/>
                  <a:pt x="9000" y="12427"/>
                  <a:pt x="9000" y="12427"/>
                </a:cubicBezTo>
                <a:cubicBezTo>
                  <a:pt x="9000" y="12427"/>
                  <a:pt x="9000" y="12427"/>
                  <a:pt x="9000" y="12427"/>
                </a:cubicBezTo>
                <a:cubicBezTo>
                  <a:pt x="9000" y="12427"/>
                  <a:pt x="9000" y="12427"/>
                  <a:pt x="9000" y="12427"/>
                </a:cubicBezTo>
                <a:cubicBezTo>
                  <a:pt x="8894" y="12427"/>
                  <a:pt x="8894" y="12427"/>
                  <a:pt x="8894" y="12427"/>
                </a:cubicBezTo>
                <a:cubicBezTo>
                  <a:pt x="8894" y="12427"/>
                  <a:pt x="8894" y="12427"/>
                  <a:pt x="8894" y="12427"/>
                </a:cubicBezTo>
                <a:cubicBezTo>
                  <a:pt x="8788" y="12427"/>
                  <a:pt x="8788" y="12427"/>
                  <a:pt x="8788" y="12427"/>
                </a:cubicBezTo>
                <a:cubicBezTo>
                  <a:pt x="8788" y="12132"/>
                  <a:pt x="8788" y="12132"/>
                  <a:pt x="8788" y="12132"/>
                </a:cubicBezTo>
                <a:cubicBezTo>
                  <a:pt x="8682" y="12427"/>
                  <a:pt x="8682" y="12427"/>
                  <a:pt x="8682" y="12427"/>
                </a:cubicBezTo>
                <a:cubicBezTo>
                  <a:pt x="8788" y="12427"/>
                  <a:pt x="8788" y="12427"/>
                  <a:pt x="8788" y="12427"/>
                </a:cubicBezTo>
                <a:cubicBezTo>
                  <a:pt x="8682" y="12427"/>
                  <a:pt x="8682" y="12427"/>
                  <a:pt x="8682" y="12427"/>
                </a:cubicBezTo>
                <a:cubicBezTo>
                  <a:pt x="8682" y="12427"/>
                  <a:pt x="8682" y="12427"/>
                  <a:pt x="8682" y="12427"/>
                </a:cubicBezTo>
                <a:cubicBezTo>
                  <a:pt x="8682" y="12132"/>
                  <a:pt x="8682" y="12132"/>
                  <a:pt x="8682" y="12132"/>
                </a:cubicBezTo>
                <a:cubicBezTo>
                  <a:pt x="8576" y="12132"/>
                  <a:pt x="8576" y="12132"/>
                  <a:pt x="8576" y="12132"/>
                </a:cubicBezTo>
                <a:cubicBezTo>
                  <a:pt x="8576" y="12132"/>
                  <a:pt x="8576" y="12132"/>
                  <a:pt x="8576" y="12132"/>
                </a:cubicBezTo>
                <a:cubicBezTo>
                  <a:pt x="8471" y="11836"/>
                  <a:pt x="8471" y="11836"/>
                  <a:pt x="8471" y="11836"/>
                </a:cubicBezTo>
                <a:cubicBezTo>
                  <a:pt x="8365" y="11836"/>
                  <a:pt x="8365" y="11836"/>
                  <a:pt x="8365" y="11836"/>
                </a:cubicBezTo>
                <a:cubicBezTo>
                  <a:pt x="8365" y="12132"/>
                  <a:pt x="8365" y="12132"/>
                  <a:pt x="8365" y="12132"/>
                </a:cubicBezTo>
                <a:cubicBezTo>
                  <a:pt x="8153" y="12132"/>
                  <a:pt x="8153" y="12132"/>
                  <a:pt x="8153" y="12132"/>
                </a:cubicBezTo>
                <a:cubicBezTo>
                  <a:pt x="8153" y="12427"/>
                  <a:pt x="8153" y="12427"/>
                  <a:pt x="8153" y="12427"/>
                </a:cubicBezTo>
                <a:cubicBezTo>
                  <a:pt x="8153" y="12427"/>
                  <a:pt x="8153" y="12427"/>
                  <a:pt x="8153" y="12427"/>
                </a:cubicBezTo>
                <a:cubicBezTo>
                  <a:pt x="8047" y="12132"/>
                  <a:pt x="8047" y="12132"/>
                  <a:pt x="8047" y="12132"/>
                </a:cubicBezTo>
                <a:cubicBezTo>
                  <a:pt x="8047" y="12427"/>
                  <a:pt x="8047" y="12427"/>
                  <a:pt x="8047" y="12427"/>
                </a:cubicBezTo>
                <a:cubicBezTo>
                  <a:pt x="7941" y="12723"/>
                  <a:pt x="7941" y="12723"/>
                  <a:pt x="7941" y="12723"/>
                </a:cubicBezTo>
                <a:cubicBezTo>
                  <a:pt x="7835" y="12723"/>
                  <a:pt x="7835" y="12723"/>
                  <a:pt x="7835" y="12723"/>
                </a:cubicBezTo>
                <a:cubicBezTo>
                  <a:pt x="7835" y="12427"/>
                  <a:pt x="7835" y="12427"/>
                  <a:pt x="7835" y="12427"/>
                </a:cubicBezTo>
                <a:cubicBezTo>
                  <a:pt x="7835" y="12132"/>
                  <a:pt x="7835" y="12132"/>
                  <a:pt x="7835" y="12132"/>
                </a:cubicBezTo>
                <a:cubicBezTo>
                  <a:pt x="7835" y="11836"/>
                  <a:pt x="7835" y="11836"/>
                  <a:pt x="7835" y="11836"/>
                </a:cubicBezTo>
                <a:cubicBezTo>
                  <a:pt x="7835" y="11540"/>
                  <a:pt x="7835" y="11540"/>
                  <a:pt x="7835" y="11540"/>
                </a:cubicBezTo>
                <a:cubicBezTo>
                  <a:pt x="7835" y="11244"/>
                  <a:pt x="7835" y="11244"/>
                  <a:pt x="7835" y="11244"/>
                </a:cubicBezTo>
                <a:cubicBezTo>
                  <a:pt x="7835" y="11540"/>
                  <a:pt x="7835" y="11540"/>
                  <a:pt x="7835" y="11540"/>
                </a:cubicBezTo>
                <a:cubicBezTo>
                  <a:pt x="7729" y="11836"/>
                  <a:pt x="7729" y="11836"/>
                  <a:pt x="7729" y="11836"/>
                </a:cubicBezTo>
                <a:cubicBezTo>
                  <a:pt x="7729" y="11836"/>
                  <a:pt x="7729" y="11836"/>
                  <a:pt x="7729" y="11836"/>
                </a:cubicBezTo>
                <a:cubicBezTo>
                  <a:pt x="7624" y="11836"/>
                  <a:pt x="7624" y="11836"/>
                  <a:pt x="7624" y="11836"/>
                </a:cubicBezTo>
                <a:cubicBezTo>
                  <a:pt x="7518" y="11836"/>
                  <a:pt x="7518" y="11836"/>
                  <a:pt x="7518" y="11836"/>
                </a:cubicBezTo>
                <a:cubicBezTo>
                  <a:pt x="7412" y="11836"/>
                  <a:pt x="7412" y="11836"/>
                  <a:pt x="7412" y="11836"/>
                </a:cubicBezTo>
                <a:cubicBezTo>
                  <a:pt x="7412" y="11836"/>
                  <a:pt x="7412" y="11836"/>
                  <a:pt x="7412" y="11836"/>
                </a:cubicBezTo>
                <a:cubicBezTo>
                  <a:pt x="7306" y="11836"/>
                  <a:pt x="7306" y="11836"/>
                  <a:pt x="7306" y="11836"/>
                </a:cubicBezTo>
                <a:cubicBezTo>
                  <a:pt x="7200" y="11540"/>
                  <a:pt x="7200" y="11540"/>
                  <a:pt x="7200" y="11540"/>
                </a:cubicBezTo>
                <a:cubicBezTo>
                  <a:pt x="7200" y="11836"/>
                  <a:pt x="7200" y="11836"/>
                  <a:pt x="7200" y="11836"/>
                </a:cubicBezTo>
                <a:cubicBezTo>
                  <a:pt x="7094" y="11836"/>
                  <a:pt x="7094" y="11836"/>
                  <a:pt x="7094" y="11836"/>
                </a:cubicBezTo>
                <a:cubicBezTo>
                  <a:pt x="7094" y="11540"/>
                  <a:pt x="7094" y="11540"/>
                  <a:pt x="7094" y="11540"/>
                </a:cubicBezTo>
                <a:cubicBezTo>
                  <a:pt x="7094" y="11244"/>
                  <a:pt x="7094" y="11244"/>
                  <a:pt x="7094" y="11244"/>
                </a:cubicBezTo>
                <a:cubicBezTo>
                  <a:pt x="6988" y="10652"/>
                  <a:pt x="6988" y="10652"/>
                  <a:pt x="6988" y="10652"/>
                </a:cubicBezTo>
                <a:cubicBezTo>
                  <a:pt x="6988" y="10652"/>
                  <a:pt x="6988" y="10652"/>
                  <a:pt x="6988" y="10652"/>
                </a:cubicBezTo>
                <a:cubicBezTo>
                  <a:pt x="6882" y="10356"/>
                  <a:pt x="6882" y="10356"/>
                  <a:pt x="6882" y="10356"/>
                </a:cubicBezTo>
                <a:cubicBezTo>
                  <a:pt x="6988" y="10356"/>
                  <a:pt x="6988" y="10356"/>
                  <a:pt x="6988" y="10356"/>
                </a:cubicBezTo>
                <a:cubicBezTo>
                  <a:pt x="6988" y="10060"/>
                  <a:pt x="6988" y="10060"/>
                  <a:pt x="6988" y="10060"/>
                </a:cubicBezTo>
                <a:cubicBezTo>
                  <a:pt x="6988" y="9764"/>
                  <a:pt x="6988" y="9764"/>
                  <a:pt x="6988" y="9764"/>
                </a:cubicBezTo>
                <a:cubicBezTo>
                  <a:pt x="6988" y="9468"/>
                  <a:pt x="6988" y="9468"/>
                  <a:pt x="6988" y="9468"/>
                </a:cubicBezTo>
                <a:cubicBezTo>
                  <a:pt x="6882" y="9173"/>
                  <a:pt x="6882" y="9173"/>
                  <a:pt x="6882" y="9173"/>
                </a:cubicBezTo>
                <a:cubicBezTo>
                  <a:pt x="6776" y="9173"/>
                  <a:pt x="6776" y="9173"/>
                  <a:pt x="6776" y="9173"/>
                </a:cubicBezTo>
                <a:cubicBezTo>
                  <a:pt x="6671" y="8877"/>
                  <a:pt x="6671" y="8877"/>
                  <a:pt x="6671" y="8877"/>
                </a:cubicBezTo>
                <a:cubicBezTo>
                  <a:pt x="6671" y="8877"/>
                  <a:pt x="6671" y="8877"/>
                  <a:pt x="6671" y="8877"/>
                </a:cubicBezTo>
                <a:cubicBezTo>
                  <a:pt x="6671" y="8877"/>
                  <a:pt x="6671" y="8877"/>
                  <a:pt x="6671" y="8877"/>
                </a:cubicBezTo>
                <a:cubicBezTo>
                  <a:pt x="6776" y="8877"/>
                  <a:pt x="6776" y="8877"/>
                  <a:pt x="6776" y="8877"/>
                </a:cubicBezTo>
                <a:cubicBezTo>
                  <a:pt x="6988" y="8581"/>
                  <a:pt x="6988" y="8581"/>
                  <a:pt x="6988" y="8581"/>
                </a:cubicBezTo>
                <a:cubicBezTo>
                  <a:pt x="7094" y="8285"/>
                  <a:pt x="7094" y="8285"/>
                  <a:pt x="7094" y="8285"/>
                </a:cubicBezTo>
                <a:cubicBezTo>
                  <a:pt x="7094" y="8285"/>
                  <a:pt x="7094" y="8285"/>
                  <a:pt x="7094" y="8285"/>
                </a:cubicBezTo>
                <a:cubicBezTo>
                  <a:pt x="7094" y="8285"/>
                  <a:pt x="7094" y="8285"/>
                  <a:pt x="7094" y="8285"/>
                </a:cubicBezTo>
                <a:cubicBezTo>
                  <a:pt x="6882" y="8581"/>
                  <a:pt x="6882" y="8581"/>
                  <a:pt x="6882" y="8581"/>
                </a:cubicBezTo>
                <a:cubicBezTo>
                  <a:pt x="6776" y="8581"/>
                  <a:pt x="6776" y="8581"/>
                  <a:pt x="6776" y="8581"/>
                </a:cubicBezTo>
                <a:cubicBezTo>
                  <a:pt x="6776" y="8581"/>
                  <a:pt x="6776" y="8581"/>
                  <a:pt x="6776" y="8581"/>
                </a:cubicBezTo>
                <a:cubicBezTo>
                  <a:pt x="6671" y="8581"/>
                  <a:pt x="6671" y="8581"/>
                  <a:pt x="6671" y="8581"/>
                </a:cubicBezTo>
                <a:cubicBezTo>
                  <a:pt x="6565" y="8285"/>
                  <a:pt x="6565" y="8285"/>
                  <a:pt x="6565" y="8285"/>
                </a:cubicBezTo>
                <a:cubicBezTo>
                  <a:pt x="6565" y="8285"/>
                  <a:pt x="6565" y="8285"/>
                  <a:pt x="6565" y="8285"/>
                </a:cubicBezTo>
                <a:cubicBezTo>
                  <a:pt x="6671" y="8285"/>
                  <a:pt x="6671" y="8285"/>
                  <a:pt x="6671" y="8285"/>
                </a:cubicBezTo>
                <a:cubicBezTo>
                  <a:pt x="6565" y="7989"/>
                  <a:pt x="6565" y="7989"/>
                  <a:pt x="6565" y="7989"/>
                </a:cubicBezTo>
                <a:cubicBezTo>
                  <a:pt x="6459" y="7693"/>
                  <a:pt x="6459" y="7693"/>
                  <a:pt x="6459" y="7693"/>
                </a:cubicBezTo>
                <a:cubicBezTo>
                  <a:pt x="6459" y="7101"/>
                  <a:pt x="6459" y="7101"/>
                  <a:pt x="6459" y="7101"/>
                </a:cubicBezTo>
                <a:cubicBezTo>
                  <a:pt x="6565" y="7101"/>
                  <a:pt x="6565" y="7101"/>
                  <a:pt x="6565" y="7101"/>
                </a:cubicBezTo>
                <a:cubicBezTo>
                  <a:pt x="6565" y="7101"/>
                  <a:pt x="6565" y="7101"/>
                  <a:pt x="6565" y="7101"/>
                </a:cubicBezTo>
                <a:cubicBezTo>
                  <a:pt x="6459" y="6805"/>
                  <a:pt x="6459" y="6805"/>
                  <a:pt x="6459" y="6805"/>
                </a:cubicBezTo>
                <a:cubicBezTo>
                  <a:pt x="6565" y="6805"/>
                  <a:pt x="6565" y="6805"/>
                  <a:pt x="6565" y="6805"/>
                </a:cubicBezTo>
                <a:close/>
                <a:moveTo>
                  <a:pt x="18635" y="9173"/>
                </a:moveTo>
                <a:cubicBezTo>
                  <a:pt x="18635" y="9173"/>
                  <a:pt x="18635" y="9173"/>
                  <a:pt x="18635" y="9173"/>
                </a:cubicBezTo>
                <a:cubicBezTo>
                  <a:pt x="18635" y="9468"/>
                  <a:pt x="18635" y="9468"/>
                  <a:pt x="18635" y="9468"/>
                </a:cubicBezTo>
                <a:cubicBezTo>
                  <a:pt x="18741" y="9468"/>
                  <a:pt x="18741" y="9468"/>
                  <a:pt x="18741" y="9468"/>
                </a:cubicBezTo>
                <a:cubicBezTo>
                  <a:pt x="18635" y="9173"/>
                  <a:pt x="18635" y="9173"/>
                  <a:pt x="18635" y="9173"/>
                </a:cubicBezTo>
                <a:close/>
                <a:moveTo>
                  <a:pt x="18847" y="10060"/>
                </a:moveTo>
                <a:cubicBezTo>
                  <a:pt x="18741" y="10060"/>
                  <a:pt x="18741" y="10060"/>
                  <a:pt x="18741" y="10060"/>
                </a:cubicBezTo>
                <a:cubicBezTo>
                  <a:pt x="18847" y="10060"/>
                  <a:pt x="18847" y="10060"/>
                  <a:pt x="18847" y="10060"/>
                </a:cubicBezTo>
                <a:cubicBezTo>
                  <a:pt x="18847" y="10060"/>
                  <a:pt x="18847" y="10060"/>
                  <a:pt x="18847" y="10060"/>
                </a:cubicBezTo>
                <a:close/>
                <a:moveTo>
                  <a:pt x="18953" y="10060"/>
                </a:moveTo>
                <a:cubicBezTo>
                  <a:pt x="18953" y="10060"/>
                  <a:pt x="18953" y="10060"/>
                  <a:pt x="18953" y="10060"/>
                </a:cubicBezTo>
                <a:cubicBezTo>
                  <a:pt x="19165" y="10356"/>
                  <a:pt x="19165" y="10356"/>
                  <a:pt x="19165" y="10356"/>
                </a:cubicBezTo>
                <a:cubicBezTo>
                  <a:pt x="19376" y="10356"/>
                  <a:pt x="19376" y="10356"/>
                  <a:pt x="19376" y="10356"/>
                </a:cubicBezTo>
                <a:cubicBezTo>
                  <a:pt x="19588" y="10356"/>
                  <a:pt x="19588" y="10356"/>
                  <a:pt x="19588" y="10356"/>
                </a:cubicBezTo>
                <a:cubicBezTo>
                  <a:pt x="19588" y="10356"/>
                  <a:pt x="19588" y="10356"/>
                  <a:pt x="19588" y="10356"/>
                </a:cubicBezTo>
                <a:cubicBezTo>
                  <a:pt x="19482" y="10060"/>
                  <a:pt x="19482" y="10060"/>
                  <a:pt x="19482" y="10060"/>
                </a:cubicBezTo>
                <a:cubicBezTo>
                  <a:pt x="19376" y="10060"/>
                  <a:pt x="19376" y="10060"/>
                  <a:pt x="19376" y="10060"/>
                </a:cubicBezTo>
                <a:cubicBezTo>
                  <a:pt x="19165" y="10060"/>
                  <a:pt x="19165" y="10060"/>
                  <a:pt x="19165" y="10060"/>
                </a:cubicBezTo>
                <a:cubicBezTo>
                  <a:pt x="19165" y="10060"/>
                  <a:pt x="19165" y="10060"/>
                  <a:pt x="19165" y="10060"/>
                </a:cubicBezTo>
                <a:cubicBezTo>
                  <a:pt x="18953" y="10060"/>
                  <a:pt x="18953" y="10060"/>
                  <a:pt x="18953" y="10060"/>
                </a:cubicBezTo>
                <a:close/>
                <a:moveTo>
                  <a:pt x="18953" y="8877"/>
                </a:moveTo>
                <a:cubicBezTo>
                  <a:pt x="19059" y="9173"/>
                  <a:pt x="19059" y="9173"/>
                  <a:pt x="19059" y="9173"/>
                </a:cubicBezTo>
                <a:cubicBezTo>
                  <a:pt x="19059" y="8877"/>
                  <a:pt x="19059" y="8877"/>
                  <a:pt x="19059" y="8877"/>
                </a:cubicBezTo>
                <a:cubicBezTo>
                  <a:pt x="19059" y="8877"/>
                  <a:pt x="19059" y="8877"/>
                  <a:pt x="19059" y="8877"/>
                </a:cubicBezTo>
                <a:cubicBezTo>
                  <a:pt x="19165" y="9173"/>
                  <a:pt x="19165" y="9173"/>
                  <a:pt x="19165" y="9173"/>
                </a:cubicBezTo>
                <a:cubicBezTo>
                  <a:pt x="19165" y="9468"/>
                  <a:pt x="19165" y="9468"/>
                  <a:pt x="19165" y="9468"/>
                </a:cubicBezTo>
                <a:cubicBezTo>
                  <a:pt x="19165" y="9468"/>
                  <a:pt x="19165" y="9468"/>
                  <a:pt x="19165" y="9468"/>
                </a:cubicBezTo>
                <a:cubicBezTo>
                  <a:pt x="19271" y="9468"/>
                  <a:pt x="19271" y="9468"/>
                  <a:pt x="19271" y="9468"/>
                </a:cubicBezTo>
                <a:cubicBezTo>
                  <a:pt x="19271" y="9468"/>
                  <a:pt x="19271" y="9468"/>
                  <a:pt x="19271" y="9468"/>
                </a:cubicBezTo>
                <a:cubicBezTo>
                  <a:pt x="19376" y="9468"/>
                  <a:pt x="19376" y="9468"/>
                  <a:pt x="19376" y="9468"/>
                </a:cubicBezTo>
                <a:cubicBezTo>
                  <a:pt x="19376" y="9468"/>
                  <a:pt x="19376" y="9468"/>
                  <a:pt x="19376" y="9468"/>
                </a:cubicBezTo>
                <a:cubicBezTo>
                  <a:pt x="19271" y="9173"/>
                  <a:pt x="19271" y="9173"/>
                  <a:pt x="19271" y="9173"/>
                </a:cubicBezTo>
                <a:cubicBezTo>
                  <a:pt x="19165" y="8877"/>
                  <a:pt x="19165" y="8877"/>
                  <a:pt x="19165" y="8877"/>
                </a:cubicBezTo>
                <a:cubicBezTo>
                  <a:pt x="19165" y="8877"/>
                  <a:pt x="19165" y="8877"/>
                  <a:pt x="19165" y="8877"/>
                </a:cubicBezTo>
                <a:cubicBezTo>
                  <a:pt x="19059" y="8877"/>
                  <a:pt x="19059" y="8877"/>
                  <a:pt x="19059" y="8877"/>
                </a:cubicBezTo>
                <a:cubicBezTo>
                  <a:pt x="18953" y="8877"/>
                  <a:pt x="18953" y="8877"/>
                  <a:pt x="18953" y="8877"/>
                </a:cubicBezTo>
                <a:cubicBezTo>
                  <a:pt x="18953" y="8877"/>
                  <a:pt x="18953" y="8877"/>
                  <a:pt x="18953" y="8877"/>
                </a:cubicBezTo>
                <a:close/>
                <a:moveTo>
                  <a:pt x="17576" y="14795"/>
                </a:moveTo>
                <a:cubicBezTo>
                  <a:pt x="17576" y="15090"/>
                  <a:pt x="17576" y="15090"/>
                  <a:pt x="17576" y="15090"/>
                </a:cubicBezTo>
                <a:cubicBezTo>
                  <a:pt x="17576" y="15386"/>
                  <a:pt x="17576" y="15386"/>
                  <a:pt x="17576" y="15386"/>
                </a:cubicBezTo>
                <a:cubicBezTo>
                  <a:pt x="17682" y="15386"/>
                  <a:pt x="17682" y="15386"/>
                  <a:pt x="17682" y="15386"/>
                </a:cubicBezTo>
                <a:cubicBezTo>
                  <a:pt x="17682" y="15090"/>
                  <a:pt x="17682" y="15090"/>
                  <a:pt x="17682" y="15090"/>
                </a:cubicBezTo>
                <a:cubicBezTo>
                  <a:pt x="17576" y="14795"/>
                  <a:pt x="17576" y="14795"/>
                  <a:pt x="17576" y="14795"/>
                </a:cubicBezTo>
                <a:close/>
                <a:moveTo>
                  <a:pt x="17788" y="14499"/>
                </a:moveTo>
                <a:cubicBezTo>
                  <a:pt x="17788" y="14795"/>
                  <a:pt x="17788" y="14795"/>
                  <a:pt x="17788" y="14795"/>
                </a:cubicBezTo>
                <a:cubicBezTo>
                  <a:pt x="17682" y="15090"/>
                  <a:pt x="17682" y="15090"/>
                  <a:pt x="17682" y="15090"/>
                </a:cubicBezTo>
                <a:cubicBezTo>
                  <a:pt x="17682" y="15386"/>
                  <a:pt x="17682" y="15386"/>
                  <a:pt x="17682" y="15386"/>
                </a:cubicBezTo>
                <a:cubicBezTo>
                  <a:pt x="17682" y="15386"/>
                  <a:pt x="17682" y="15386"/>
                  <a:pt x="17682" y="15386"/>
                </a:cubicBezTo>
                <a:cubicBezTo>
                  <a:pt x="17788" y="14795"/>
                  <a:pt x="17788" y="14795"/>
                  <a:pt x="17788" y="14795"/>
                </a:cubicBezTo>
                <a:cubicBezTo>
                  <a:pt x="17788" y="14499"/>
                  <a:pt x="17788" y="14499"/>
                  <a:pt x="17788" y="14499"/>
                </a:cubicBezTo>
                <a:close/>
                <a:moveTo>
                  <a:pt x="18529" y="16274"/>
                </a:moveTo>
                <a:cubicBezTo>
                  <a:pt x="18529" y="16274"/>
                  <a:pt x="18529" y="16274"/>
                  <a:pt x="18529" y="16274"/>
                </a:cubicBezTo>
                <a:cubicBezTo>
                  <a:pt x="18529" y="16274"/>
                  <a:pt x="18529" y="16274"/>
                  <a:pt x="18529" y="16274"/>
                </a:cubicBezTo>
                <a:cubicBezTo>
                  <a:pt x="18635" y="16274"/>
                  <a:pt x="18635" y="16274"/>
                  <a:pt x="18635" y="16274"/>
                </a:cubicBezTo>
                <a:cubicBezTo>
                  <a:pt x="18529" y="16274"/>
                  <a:pt x="18529" y="16274"/>
                  <a:pt x="18529" y="16274"/>
                </a:cubicBezTo>
                <a:close/>
                <a:moveTo>
                  <a:pt x="18318" y="15682"/>
                </a:moveTo>
                <a:cubicBezTo>
                  <a:pt x="18318" y="15682"/>
                  <a:pt x="18318" y="15682"/>
                  <a:pt x="18318" y="15682"/>
                </a:cubicBezTo>
                <a:cubicBezTo>
                  <a:pt x="18318" y="15682"/>
                  <a:pt x="18318" y="15682"/>
                  <a:pt x="18318" y="15682"/>
                </a:cubicBezTo>
                <a:cubicBezTo>
                  <a:pt x="18318" y="15978"/>
                  <a:pt x="18318" y="15978"/>
                  <a:pt x="18318" y="15978"/>
                </a:cubicBezTo>
                <a:cubicBezTo>
                  <a:pt x="18318" y="16274"/>
                  <a:pt x="18318" y="16274"/>
                  <a:pt x="18318" y="16274"/>
                </a:cubicBezTo>
                <a:cubicBezTo>
                  <a:pt x="18318" y="16274"/>
                  <a:pt x="18318" y="16274"/>
                  <a:pt x="18318" y="16274"/>
                </a:cubicBezTo>
                <a:cubicBezTo>
                  <a:pt x="18318" y="16274"/>
                  <a:pt x="18318" y="16274"/>
                  <a:pt x="18318" y="16274"/>
                </a:cubicBezTo>
                <a:cubicBezTo>
                  <a:pt x="18318" y="16274"/>
                  <a:pt x="18318" y="16274"/>
                  <a:pt x="18318" y="16274"/>
                </a:cubicBezTo>
                <a:cubicBezTo>
                  <a:pt x="18318" y="16274"/>
                  <a:pt x="18318" y="16274"/>
                  <a:pt x="18318" y="16274"/>
                </a:cubicBezTo>
                <a:cubicBezTo>
                  <a:pt x="18318" y="16570"/>
                  <a:pt x="18318" y="16570"/>
                  <a:pt x="18318" y="16570"/>
                </a:cubicBezTo>
                <a:cubicBezTo>
                  <a:pt x="18318" y="16570"/>
                  <a:pt x="18318" y="16570"/>
                  <a:pt x="18318" y="16570"/>
                </a:cubicBezTo>
                <a:cubicBezTo>
                  <a:pt x="18424" y="16274"/>
                  <a:pt x="18424" y="16274"/>
                  <a:pt x="18424" y="16274"/>
                </a:cubicBezTo>
                <a:cubicBezTo>
                  <a:pt x="18424" y="16274"/>
                  <a:pt x="18424" y="16274"/>
                  <a:pt x="18424" y="16274"/>
                </a:cubicBezTo>
                <a:cubicBezTo>
                  <a:pt x="18424" y="16274"/>
                  <a:pt x="18424" y="16274"/>
                  <a:pt x="18424" y="16274"/>
                </a:cubicBezTo>
                <a:cubicBezTo>
                  <a:pt x="18424" y="15978"/>
                  <a:pt x="18424" y="15978"/>
                  <a:pt x="18424" y="15978"/>
                </a:cubicBezTo>
                <a:cubicBezTo>
                  <a:pt x="18318" y="15682"/>
                  <a:pt x="18318" y="15682"/>
                  <a:pt x="18318" y="15682"/>
                </a:cubicBezTo>
                <a:close/>
                <a:moveTo>
                  <a:pt x="18424" y="15978"/>
                </a:moveTo>
                <a:cubicBezTo>
                  <a:pt x="18424" y="15978"/>
                  <a:pt x="18424" y="15978"/>
                  <a:pt x="18424" y="15978"/>
                </a:cubicBezTo>
                <a:cubicBezTo>
                  <a:pt x="18424" y="15978"/>
                  <a:pt x="18424" y="15978"/>
                  <a:pt x="18424" y="15978"/>
                </a:cubicBezTo>
                <a:cubicBezTo>
                  <a:pt x="18529" y="15978"/>
                  <a:pt x="18529" y="15978"/>
                  <a:pt x="18529" y="15978"/>
                </a:cubicBezTo>
                <a:cubicBezTo>
                  <a:pt x="18529" y="15978"/>
                  <a:pt x="18529" y="15978"/>
                  <a:pt x="18529" y="15978"/>
                </a:cubicBezTo>
                <a:cubicBezTo>
                  <a:pt x="18529" y="15978"/>
                  <a:pt x="18529" y="15978"/>
                  <a:pt x="18529" y="15978"/>
                </a:cubicBezTo>
                <a:cubicBezTo>
                  <a:pt x="18424" y="15978"/>
                  <a:pt x="18424" y="15978"/>
                  <a:pt x="18424" y="15978"/>
                </a:cubicBezTo>
                <a:close/>
                <a:moveTo>
                  <a:pt x="18318" y="15386"/>
                </a:moveTo>
                <a:cubicBezTo>
                  <a:pt x="18318" y="15386"/>
                  <a:pt x="18318" y="15386"/>
                  <a:pt x="18318" y="15386"/>
                </a:cubicBezTo>
                <a:cubicBezTo>
                  <a:pt x="18318" y="15682"/>
                  <a:pt x="18318" y="15682"/>
                  <a:pt x="18318" y="15682"/>
                </a:cubicBezTo>
                <a:cubicBezTo>
                  <a:pt x="18318" y="15682"/>
                  <a:pt x="18318" y="15682"/>
                  <a:pt x="18318" y="15682"/>
                </a:cubicBezTo>
                <a:cubicBezTo>
                  <a:pt x="18424" y="15978"/>
                  <a:pt x="18424" y="15978"/>
                  <a:pt x="18424" y="15978"/>
                </a:cubicBezTo>
                <a:cubicBezTo>
                  <a:pt x="18424" y="15682"/>
                  <a:pt x="18424" y="15682"/>
                  <a:pt x="18424" y="15682"/>
                </a:cubicBezTo>
                <a:cubicBezTo>
                  <a:pt x="18318" y="15682"/>
                  <a:pt x="18318" y="15682"/>
                  <a:pt x="18318" y="15682"/>
                </a:cubicBezTo>
                <a:cubicBezTo>
                  <a:pt x="18318" y="15386"/>
                  <a:pt x="18318" y="15386"/>
                  <a:pt x="18318" y="15386"/>
                </a:cubicBezTo>
                <a:close/>
                <a:moveTo>
                  <a:pt x="18529" y="15386"/>
                </a:moveTo>
                <a:cubicBezTo>
                  <a:pt x="18424" y="15386"/>
                  <a:pt x="18424" y="15386"/>
                  <a:pt x="18424" y="15386"/>
                </a:cubicBezTo>
                <a:cubicBezTo>
                  <a:pt x="18318" y="15682"/>
                  <a:pt x="18318" y="15682"/>
                  <a:pt x="18318" y="15682"/>
                </a:cubicBezTo>
                <a:cubicBezTo>
                  <a:pt x="18424" y="15682"/>
                  <a:pt x="18424" y="15682"/>
                  <a:pt x="18424" y="15682"/>
                </a:cubicBezTo>
                <a:cubicBezTo>
                  <a:pt x="18529" y="15682"/>
                  <a:pt x="18529" y="15682"/>
                  <a:pt x="18529" y="15682"/>
                </a:cubicBezTo>
                <a:cubicBezTo>
                  <a:pt x="18529" y="15682"/>
                  <a:pt x="18529" y="15682"/>
                  <a:pt x="18529" y="15682"/>
                </a:cubicBezTo>
                <a:cubicBezTo>
                  <a:pt x="18529" y="15682"/>
                  <a:pt x="18529" y="15682"/>
                  <a:pt x="18529" y="15682"/>
                </a:cubicBezTo>
                <a:cubicBezTo>
                  <a:pt x="18529" y="15682"/>
                  <a:pt x="18529" y="15682"/>
                  <a:pt x="18529" y="15682"/>
                </a:cubicBezTo>
                <a:cubicBezTo>
                  <a:pt x="18529" y="15386"/>
                  <a:pt x="18529" y="15386"/>
                  <a:pt x="18529" y="15386"/>
                </a:cubicBezTo>
                <a:cubicBezTo>
                  <a:pt x="18529" y="15386"/>
                  <a:pt x="18529" y="15386"/>
                  <a:pt x="18529" y="15386"/>
                </a:cubicBezTo>
                <a:cubicBezTo>
                  <a:pt x="18529" y="15386"/>
                  <a:pt x="18529" y="15386"/>
                  <a:pt x="18529" y="15386"/>
                </a:cubicBezTo>
                <a:cubicBezTo>
                  <a:pt x="18529" y="15386"/>
                  <a:pt x="18529" y="15386"/>
                  <a:pt x="18529" y="15386"/>
                </a:cubicBezTo>
                <a:close/>
                <a:moveTo>
                  <a:pt x="18318" y="15090"/>
                </a:moveTo>
                <a:cubicBezTo>
                  <a:pt x="18318" y="15090"/>
                  <a:pt x="18318" y="15090"/>
                  <a:pt x="18318" y="15090"/>
                </a:cubicBezTo>
                <a:cubicBezTo>
                  <a:pt x="18318" y="15090"/>
                  <a:pt x="18318" y="15090"/>
                  <a:pt x="18318" y="15090"/>
                </a:cubicBezTo>
                <a:cubicBezTo>
                  <a:pt x="18318" y="15090"/>
                  <a:pt x="18318" y="15090"/>
                  <a:pt x="18318" y="15090"/>
                </a:cubicBezTo>
                <a:cubicBezTo>
                  <a:pt x="18318" y="15090"/>
                  <a:pt x="18318" y="15090"/>
                  <a:pt x="18318" y="15090"/>
                </a:cubicBezTo>
                <a:close/>
                <a:moveTo>
                  <a:pt x="18529" y="14795"/>
                </a:moveTo>
                <a:cubicBezTo>
                  <a:pt x="18529" y="14795"/>
                  <a:pt x="18529" y="14795"/>
                  <a:pt x="18529" y="14795"/>
                </a:cubicBezTo>
                <a:cubicBezTo>
                  <a:pt x="18529" y="14795"/>
                  <a:pt x="18529" y="14795"/>
                  <a:pt x="18529" y="14795"/>
                </a:cubicBezTo>
                <a:cubicBezTo>
                  <a:pt x="18529" y="14795"/>
                  <a:pt x="18529" y="14795"/>
                  <a:pt x="18529" y="14795"/>
                </a:cubicBezTo>
                <a:cubicBezTo>
                  <a:pt x="18529" y="14795"/>
                  <a:pt x="18529" y="14795"/>
                  <a:pt x="18529" y="14795"/>
                </a:cubicBezTo>
                <a:close/>
                <a:moveTo>
                  <a:pt x="18424" y="14795"/>
                </a:moveTo>
                <a:cubicBezTo>
                  <a:pt x="18424" y="14795"/>
                  <a:pt x="18424" y="14795"/>
                  <a:pt x="18424" y="14795"/>
                </a:cubicBezTo>
                <a:cubicBezTo>
                  <a:pt x="18424" y="15090"/>
                  <a:pt x="18424" y="15090"/>
                  <a:pt x="18424" y="15090"/>
                </a:cubicBezTo>
                <a:cubicBezTo>
                  <a:pt x="18318" y="15090"/>
                  <a:pt x="18318" y="15090"/>
                  <a:pt x="18318" y="15090"/>
                </a:cubicBezTo>
                <a:cubicBezTo>
                  <a:pt x="18424" y="15090"/>
                  <a:pt x="18424" y="15090"/>
                  <a:pt x="18424" y="15090"/>
                </a:cubicBezTo>
                <a:cubicBezTo>
                  <a:pt x="18424" y="15090"/>
                  <a:pt x="18424" y="15090"/>
                  <a:pt x="18424" y="15090"/>
                </a:cubicBezTo>
                <a:cubicBezTo>
                  <a:pt x="18424" y="15090"/>
                  <a:pt x="18424" y="15090"/>
                  <a:pt x="18424" y="15090"/>
                </a:cubicBezTo>
                <a:cubicBezTo>
                  <a:pt x="18424" y="15090"/>
                  <a:pt x="18424" y="15090"/>
                  <a:pt x="18424" y="15090"/>
                </a:cubicBezTo>
                <a:cubicBezTo>
                  <a:pt x="18424" y="15386"/>
                  <a:pt x="18424" y="15386"/>
                  <a:pt x="18424" y="15386"/>
                </a:cubicBezTo>
                <a:cubicBezTo>
                  <a:pt x="18424" y="15386"/>
                  <a:pt x="18424" y="15386"/>
                  <a:pt x="18424" y="15386"/>
                </a:cubicBezTo>
                <a:cubicBezTo>
                  <a:pt x="18529" y="15386"/>
                  <a:pt x="18529" y="15386"/>
                  <a:pt x="18529" y="15386"/>
                </a:cubicBezTo>
                <a:cubicBezTo>
                  <a:pt x="18529" y="15386"/>
                  <a:pt x="18529" y="15386"/>
                  <a:pt x="18529" y="15386"/>
                </a:cubicBezTo>
                <a:cubicBezTo>
                  <a:pt x="18529" y="15090"/>
                  <a:pt x="18529" y="15090"/>
                  <a:pt x="18529" y="15090"/>
                </a:cubicBezTo>
                <a:cubicBezTo>
                  <a:pt x="18529" y="14795"/>
                  <a:pt x="18529" y="14795"/>
                  <a:pt x="18529" y="14795"/>
                </a:cubicBezTo>
                <a:cubicBezTo>
                  <a:pt x="18529" y="14795"/>
                  <a:pt x="18529" y="14795"/>
                  <a:pt x="18529" y="14795"/>
                </a:cubicBezTo>
                <a:cubicBezTo>
                  <a:pt x="18424" y="14795"/>
                  <a:pt x="18424" y="14795"/>
                  <a:pt x="18424" y="14795"/>
                </a:cubicBezTo>
                <a:close/>
                <a:moveTo>
                  <a:pt x="17259" y="16570"/>
                </a:moveTo>
                <a:cubicBezTo>
                  <a:pt x="17259" y="16570"/>
                  <a:pt x="17259" y="16570"/>
                  <a:pt x="17259" y="16570"/>
                </a:cubicBezTo>
                <a:cubicBezTo>
                  <a:pt x="17259" y="16570"/>
                  <a:pt x="17259" y="16570"/>
                  <a:pt x="17259" y="16570"/>
                </a:cubicBezTo>
                <a:cubicBezTo>
                  <a:pt x="17259" y="16570"/>
                  <a:pt x="17259" y="16570"/>
                  <a:pt x="17259" y="16570"/>
                </a:cubicBezTo>
                <a:close/>
                <a:moveTo>
                  <a:pt x="17153" y="16866"/>
                </a:moveTo>
                <a:cubicBezTo>
                  <a:pt x="17259" y="16866"/>
                  <a:pt x="17259" y="16866"/>
                  <a:pt x="17259" y="16866"/>
                </a:cubicBezTo>
                <a:cubicBezTo>
                  <a:pt x="17259" y="16866"/>
                  <a:pt x="17259" y="16866"/>
                  <a:pt x="17259" y="16866"/>
                </a:cubicBezTo>
                <a:cubicBezTo>
                  <a:pt x="17153" y="16866"/>
                  <a:pt x="17153" y="16866"/>
                  <a:pt x="17153" y="16866"/>
                </a:cubicBezTo>
                <a:close/>
                <a:moveTo>
                  <a:pt x="16729" y="17162"/>
                </a:moveTo>
                <a:cubicBezTo>
                  <a:pt x="16729" y="17458"/>
                  <a:pt x="16729" y="17458"/>
                  <a:pt x="16729" y="17458"/>
                </a:cubicBezTo>
                <a:cubicBezTo>
                  <a:pt x="16729" y="17458"/>
                  <a:pt x="16729" y="17458"/>
                  <a:pt x="16729" y="17458"/>
                </a:cubicBezTo>
                <a:cubicBezTo>
                  <a:pt x="16729" y="17458"/>
                  <a:pt x="16729" y="17162"/>
                  <a:pt x="16729" y="17162"/>
                </a:cubicBezTo>
                <a:close/>
                <a:moveTo>
                  <a:pt x="16835" y="17162"/>
                </a:moveTo>
                <a:cubicBezTo>
                  <a:pt x="16729" y="17162"/>
                  <a:pt x="16729" y="17162"/>
                  <a:pt x="16729" y="17162"/>
                </a:cubicBezTo>
                <a:cubicBezTo>
                  <a:pt x="16835" y="17162"/>
                  <a:pt x="16835" y="17162"/>
                  <a:pt x="16835" y="17162"/>
                </a:cubicBezTo>
                <a:cubicBezTo>
                  <a:pt x="16835" y="17162"/>
                  <a:pt x="16835" y="17162"/>
                  <a:pt x="16835" y="17162"/>
                </a:cubicBezTo>
                <a:cubicBezTo>
                  <a:pt x="16835" y="17162"/>
                  <a:pt x="16835" y="17162"/>
                  <a:pt x="16835" y="17162"/>
                </a:cubicBezTo>
                <a:close/>
                <a:moveTo>
                  <a:pt x="16835" y="18049"/>
                </a:moveTo>
                <a:cubicBezTo>
                  <a:pt x="16835" y="18049"/>
                  <a:pt x="16835" y="18049"/>
                  <a:pt x="16835" y="18049"/>
                </a:cubicBezTo>
                <a:cubicBezTo>
                  <a:pt x="16729" y="18049"/>
                  <a:pt x="16729" y="18049"/>
                  <a:pt x="16729" y="18049"/>
                </a:cubicBezTo>
                <a:cubicBezTo>
                  <a:pt x="16729" y="18345"/>
                  <a:pt x="16729" y="18345"/>
                  <a:pt x="16729" y="18345"/>
                </a:cubicBezTo>
                <a:cubicBezTo>
                  <a:pt x="16835" y="18345"/>
                  <a:pt x="16835" y="18345"/>
                  <a:pt x="16835" y="18345"/>
                </a:cubicBezTo>
                <a:cubicBezTo>
                  <a:pt x="16835" y="18049"/>
                  <a:pt x="16835" y="18049"/>
                  <a:pt x="16835" y="18049"/>
                </a:cubicBezTo>
                <a:cubicBezTo>
                  <a:pt x="16835" y="18049"/>
                  <a:pt x="16835" y="18049"/>
                  <a:pt x="16835" y="18049"/>
                </a:cubicBezTo>
                <a:close/>
                <a:moveTo>
                  <a:pt x="17047" y="17162"/>
                </a:moveTo>
                <a:cubicBezTo>
                  <a:pt x="16941" y="17458"/>
                  <a:pt x="16941" y="17458"/>
                  <a:pt x="16941" y="17458"/>
                </a:cubicBezTo>
                <a:cubicBezTo>
                  <a:pt x="16941" y="17458"/>
                  <a:pt x="16941" y="17458"/>
                  <a:pt x="16941" y="17458"/>
                </a:cubicBezTo>
                <a:cubicBezTo>
                  <a:pt x="16941" y="17458"/>
                  <a:pt x="16941" y="17458"/>
                  <a:pt x="16941" y="17458"/>
                </a:cubicBezTo>
                <a:cubicBezTo>
                  <a:pt x="16835" y="17753"/>
                  <a:pt x="16835" y="17753"/>
                  <a:pt x="16835" y="17753"/>
                </a:cubicBezTo>
                <a:cubicBezTo>
                  <a:pt x="16835" y="17753"/>
                  <a:pt x="16835" y="17753"/>
                  <a:pt x="16835" y="17753"/>
                </a:cubicBezTo>
                <a:cubicBezTo>
                  <a:pt x="16941" y="18049"/>
                  <a:pt x="16941" y="18049"/>
                  <a:pt x="16941" y="18049"/>
                </a:cubicBezTo>
                <a:cubicBezTo>
                  <a:pt x="16941" y="17753"/>
                  <a:pt x="16941" y="17753"/>
                  <a:pt x="16941" y="17753"/>
                </a:cubicBezTo>
                <a:cubicBezTo>
                  <a:pt x="17047" y="17458"/>
                  <a:pt x="17047" y="17458"/>
                  <a:pt x="17047" y="17458"/>
                </a:cubicBezTo>
                <a:cubicBezTo>
                  <a:pt x="17153" y="17162"/>
                  <a:pt x="17153" y="17162"/>
                  <a:pt x="17153" y="17162"/>
                </a:cubicBezTo>
                <a:cubicBezTo>
                  <a:pt x="17153" y="17162"/>
                  <a:pt x="17153" y="17162"/>
                  <a:pt x="17153" y="17162"/>
                </a:cubicBezTo>
                <a:cubicBezTo>
                  <a:pt x="17153" y="16866"/>
                  <a:pt x="17153" y="16866"/>
                  <a:pt x="17153" y="16866"/>
                </a:cubicBezTo>
                <a:cubicBezTo>
                  <a:pt x="17153" y="16866"/>
                  <a:pt x="17153" y="16866"/>
                  <a:pt x="17153" y="16866"/>
                </a:cubicBezTo>
                <a:cubicBezTo>
                  <a:pt x="17047" y="16866"/>
                  <a:pt x="17047" y="16866"/>
                  <a:pt x="17047" y="16866"/>
                </a:cubicBezTo>
                <a:cubicBezTo>
                  <a:pt x="17047" y="16866"/>
                  <a:pt x="17047" y="16866"/>
                  <a:pt x="17047" y="16866"/>
                </a:cubicBezTo>
                <a:cubicBezTo>
                  <a:pt x="17047" y="17162"/>
                  <a:pt x="17047" y="17162"/>
                  <a:pt x="17047" y="17162"/>
                </a:cubicBezTo>
                <a:close/>
                <a:moveTo>
                  <a:pt x="16306" y="15978"/>
                </a:moveTo>
                <a:cubicBezTo>
                  <a:pt x="16412" y="15682"/>
                  <a:pt x="16412" y="15682"/>
                  <a:pt x="16412" y="15682"/>
                </a:cubicBezTo>
                <a:cubicBezTo>
                  <a:pt x="16306" y="15682"/>
                  <a:pt x="16306" y="15682"/>
                  <a:pt x="16306" y="15682"/>
                </a:cubicBezTo>
                <a:cubicBezTo>
                  <a:pt x="16306" y="15978"/>
                  <a:pt x="16306" y="15978"/>
                  <a:pt x="16306" y="15978"/>
                </a:cubicBezTo>
                <a:close/>
                <a:moveTo>
                  <a:pt x="16094" y="16274"/>
                </a:moveTo>
                <a:cubicBezTo>
                  <a:pt x="16094" y="16274"/>
                  <a:pt x="16094" y="16274"/>
                  <a:pt x="16094" y="16274"/>
                </a:cubicBezTo>
                <a:cubicBezTo>
                  <a:pt x="16094" y="16274"/>
                  <a:pt x="16094" y="16274"/>
                  <a:pt x="16094" y="16274"/>
                </a:cubicBezTo>
                <a:cubicBezTo>
                  <a:pt x="16094" y="16274"/>
                  <a:pt x="16094" y="16274"/>
                  <a:pt x="16094" y="16274"/>
                </a:cubicBezTo>
                <a:close/>
                <a:moveTo>
                  <a:pt x="16306" y="18049"/>
                </a:moveTo>
                <a:cubicBezTo>
                  <a:pt x="16200" y="18049"/>
                  <a:pt x="16200" y="18049"/>
                  <a:pt x="16200" y="18049"/>
                </a:cubicBezTo>
                <a:cubicBezTo>
                  <a:pt x="16200" y="18049"/>
                  <a:pt x="16200" y="18049"/>
                  <a:pt x="16200" y="18049"/>
                </a:cubicBezTo>
                <a:cubicBezTo>
                  <a:pt x="16306" y="18049"/>
                  <a:pt x="16306" y="18049"/>
                  <a:pt x="16306" y="18049"/>
                </a:cubicBezTo>
                <a:close/>
                <a:moveTo>
                  <a:pt x="16094" y="17753"/>
                </a:moveTo>
                <a:cubicBezTo>
                  <a:pt x="16200" y="17458"/>
                  <a:pt x="16200" y="17458"/>
                  <a:pt x="16200" y="17458"/>
                </a:cubicBezTo>
                <a:cubicBezTo>
                  <a:pt x="16200" y="17753"/>
                  <a:pt x="16200" y="17753"/>
                  <a:pt x="16200" y="17753"/>
                </a:cubicBezTo>
                <a:cubicBezTo>
                  <a:pt x="16200" y="17753"/>
                  <a:pt x="16200" y="17753"/>
                  <a:pt x="16200" y="17753"/>
                </a:cubicBezTo>
                <a:cubicBezTo>
                  <a:pt x="16200" y="18049"/>
                  <a:pt x="16200" y="18049"/>
                  <a:pt x="16200" y="18049"/>
                </a:cubicBezTo>
                <a:cubicBezTo>
                  <a:pt x="16094" y="17753"/>
                  <a:pt x="16094" y="17753"/>
                  <a:pt x="16094" y="17753"/>
                </a:cubicBezTo>
                <a:cubicBezTo>
                  <a:pt x="16094" y="17753"/>
                  <a:pt x="16094" y="17753"/>
                  <a:pt x="16094" y="17753"/>
                </a:cubicBezTo>
                <a:close/>
                <a:moveTo>
                  <a:pt x="15565" y="16866"/>
                </a:moveTo>
                <a:cubicBezTo>
                  <a:pt x="15671" y="16866"/>
                  <a:pt x="15671" y="16866"/>
                  <a:pt x="15671" y="16866"/>
                </a:cubicBezTo>
                <a:cubicBezTo>
                  <a:pt x="15671" y="16866"/>
                  <a:pt x="15671" y="16866"/>
                  <a:pt x="15671" y="16866"/>
                </a:cubicBezTo>
                <a:cubicBezTo>
                  <a:pt x="15671" y="16866"/>
                  <a:pt x="15671" y="16866"/>
                  <a:pt x="15671" y="16866"/>
                </a:cubicBezTo>
                <a:cubicBezTo>
                  <a:pt x="15671" y="16866"/>
                  <a:pt x="15671" y="16866"/>
                  <a:pt x="15671" y="16866"/>
                </a:cubicBezTo>
                <a:cubicBezTo>
                  <a:pt x="15565" y="16866"/>
                  <a:pt x="15565" y="16866"/>
                  <a:pt x="15565" y="16866"/>
                </a:cubicBezTo>
                <a:close/>
                <a:moveTo>
                  <a:pt x="15671" y="18345"/>
                </a:moveTo>
                <a:cubicBezTo>
                  <a:pt x="15776" y="18345"/>
                  <a:pt x="15776" y="18345"/>
                  <a:pt x="15776" y="18345"/>
                </a:cubicBezTo>
                <a:cubicBezTo>
                  <a:pt x="15882" y="18345"/>
                  <a:pt x="15882" y="18345"/>
                  <a:pt x="15882" y="18345"/>
                </a:cubicBezTo>
                <a:cubicBezTo>
                  <a:pt x="15776" y="18345"/>
                  <a:pt x="15776" y="18345"/>
                  <a:pt x="15776" y="18345"/>
                </a:cubicBezTo>
                <a:cubicBezTo>
                  <a:pt x="15671" y="18345"/>
                  <a:pt x="15671" y="18345"/>
                  <a:pt x="15671" y="18345"/>
                </a:cubicBezTo>
                <a:close/>
                <a:moveTo>
                  <a:pt x="15035" y="17458"/>
                </a:moveTo>
                <a:cubicBezTo>
                  <a:pt x="15035" y="17162"/>
                  <a:pt x="15035" y="17162"/>
                  <a:pt x="15035" y="17162"/>
                </a:cubicBezTo>
                <a:cubicBezTo>
                  <a:pt x="15035" y="17162"/>
                  <a:pt x="15035" y="17162"/>
                  <a:pt x="15035" y="17162"/>
                </a:cubicBezTo>
                <a:cubicBezTo>
                  <a:pt x="15035" y="17162"/>
                  <a:pt x="15035" y="17162"/>
                  <a:pt x="15035" y="17162"/>
                </a:cubicBezTo>
                <a:cubicBezTo>
                  <a:pt x="15035" y="17458"/>
                  <a:pt x="15035" y="17458"/>
                  <a:pt x="15035" y="17458"/>
                </a:cubicBezTo>
                <a:close/>
                <a:moveTo>
                  <a:pt x="15247" y="18049"/>
                </a:moveTo>
                <a:cubicBezTo>
                  <a:pt x="15353" y="18049"/>
                  <a:pt x="15353" y="18049"/>
                  <a:pt x="15353" y="18049"/>
                </a:cubicBezTo>
                <a:cubicBezTo>
                  <a:pt x="15459" y="18049"/>
                  <a:pt x="15459" y="18049"/>
                  <a:pt x="15459" y="18049"/>
                </a:cubicBezTo>
                <a:cubicBezTo>
                  <a:pt x="15459" y="18345"/>
                  <a:pt x="15459" y="18345"/>
                  <a:pt x="15459" y="18345"/>
                </a:cubicBezTo>
                <a:cubicBezTo>
                  <a:pt x="15353" y="18345"/>
                  <a:pt x="15353" y="18345"/>
                  <a:pt x="15353" y="18345"/>
                </a:cubicBezTo>
                <a:cubicBezTo>
                  <a:pt x="15247" y="18345"/>
                  <a:pt x="15247" y="18345"/>
                  <a:pt x="15247" y="18345"/>
                </a:cubicBezTo>
                <a:cubicBezTo>
                  <a:pt x="15247" y="18049"/>
                  <a:pt x="15247" y="18049"/>
                  <a:pt x="15247" y="18049"/>
                </a:cubicBezTo>
                <a:close/>
                <a:moveTo>
                  <a:pt x="15141" y="18345"/>
                </a:moveTo>
                <a:cubicBezTo>
                  <a:pt x="15141" y="18049"/>
                  <a:pt x="15141" y="18049"/>
                  <a:pt x="15141" y="18049"/>
                </a:cubicBezTo>
                <a:cubicBezTo>
                  <a:pt x="15141" y="18345"/>
                  <a:pt x="15141" y="18345"/>
                  <a:pt x="15141" y="18345"/>
                </a:cubicBezTo>
                <a:cubicBezTo>
                  <a:pt x="15141" y="18345"/>
                  <a:pt x="15141" y="18345"/>
                  <a:pt x="15141" y="18345"/>
                </a:cubicBezTo>
                <a:close/>
                <a:moveTo>
                  <a:pt x="14929" y="18049"/>
                </a:moveTo>
                <a:cubicBezTo>
                  <a:pt x="14929" y="18049"/>
                  <a:pt x="14929" y="18049"/>
                  <a:pt x="14929" y="18049"/>
                </a:cubicBezTo>
                <a:cubicBezTo>
                  <a:pt x="15035" y="18049"/>
                  <a:pt x="15035" y="18049"/>
                  <a:pt x="15035" y="18049"/>
                </a:cubicBezTo>
                <a:cubicBezTo>
                  <a:pt x="14929" y="18345"/>
                  <a:pt x="14929" y="18345"/>
                  <a:pt x="14929" y="18345"/>
                </a:cubicBezTo>
                <a:cubicBezTo>
                  <a:pt x="14929" y="18049"/>
                  <a:pt x="14929" y="18049"/>
                  <a:pt x="14929" y="18049"/>
                </a:cubicBezTo>
                <a:close/>
                <a:moveTo>
                  <a:pt x="13129" y="20712"/>
                </a:moveTo>
                <a:cubicBezTo>
                  <a:pt x="13129" y="21008"/>
                  <a:pt x="13129" y="21008"/>
                  <a:pt x="13129" y="21008"/>
                </a:cubicBezTo>
                <a:cubicBezTo>
                  <a:pt x="13129" y="21008"/>
                  <a:pt x="13129" y="21008"/>
                  <a:pt x="13129" y="21008"/>
                </a:cubicBezTo>
                <a:cubicBezTo>
                  <a:pt x="13341" y="21008"/>
                  <a:pt x="13341" y="21008"/>
                  <a:pt x="13341" y="21008"/>
                </a:cubicBezTo>
                <a:cubicBezTo>
                  <a:pt x="13447" y="20712"/>
                  <a:pt x="13447" y="20712"/>
                  <a:pt x="13447" y="20712"/>
                </a:cubicBezTo>
                <a:cubicBezTo>
                  <a:pt x="13553" y="20712"/>
                  <a:pt x="13553" y="20712"/>
                  <a:pt x="13553" y="20712"/>
                </a:cubicBezTo>
                <a:cubicBezTo>
                  <a:pt x="13659" y="20712"/>
                  <a:pt x="13659" y="20712"/>
                  <a:pt x="13659" y="20712"/>
                </a:cubicBezTo>
                <a:cubicBezTo>
                  <a:pt x="13659" y="20416"/>
                  <a:pt x="13659" y="20416"/>
                  <a:pt x="13659" y="20416"/>
                </a:cubicBezTo>
                <a:cubicBezTo>
                  <a:pt x="13765" y="20416"/>
                  <a:pt x="13765" y="20416"/>
                  <a:pt x="13765" y="20416"/>
                </a:cubicBezTo>
                <a:cubicBezTo>
                  <a:pt x="13976" y="19825"/>
                  <a:pt x="13976" y="19825"/>
                  <a:pt x="13976" y="19825"/>
                </a:cubicBezTo>
                <a:cubicBezTo>
                  <a:pt x="13976" y="19825"/>
                  <a:pt x="13976" y="19825"/>
                  <a:pt x="13976" y="19825"/>
                </a:cubicBezTo>
                <a:cubicBezTo>
                  <a:pt x="13976" y="19825"/>
                  <a:pt x="13976" y="19825"/>
                  <a:pt x="13976" y="19825"/>
                </a:cubicBezTo>
                <a:cubicBezTo>
                  <a:pt x="13871" y="19529"/>
                  <a:pt x="13871" y="19529"/>
                  <a:pt x="13871" y="19529"/>
                </a:cubicBezTo>
                <a:cubicBezTo>
                  <a:pt x="13765" y="19233"/>
                  <a:pt x="13765" y="19233"/>
                  <a:pt x="13765" y="19233"/>
                </a:cubicBezTo>
                <a:cubicBezTo>
                  <a:pt x="13765" y="19233"/>
                  <a:pt x="13765" y="19233"/>
                  <a:pt x="13765" y="19233"/>
                </a:cubicBezTo>
                <a:cubicBezTo>
                  <a:pt x="13659" y="19233"/>
                  <a:pt x="13659" y="19233"/>
                  <a:pt x="13659" y="19233"/>
                </a:cubicBezTo>
                <a:cubicBezTo>
                  <a:pt x="13659" y="19529"/>
                  <a:pt x="13659" y="19529"/>
                  <a:pt x="13659" y="19529"/>
                </a:cubicBezTo>
                <a:cubicBezTo>
                  <a:pt x="13553" y="19529"/>
                  <a:pt x="13553" y="19529"/>
                  <a:pt x="13553" y="19529"/>
                </a:cubicBezTo>
                <a:cubicBezTo>
                  <a:pt x="13553" y="19825"/>
                  <a:pt x="13553" y="19825"/>
                  <a:pt x="13553" y="19825"/>
                </a:cubicBezTo>
                <a:cubicBezTo>
                  <a:pt x="13447" y="19529"/>
                  <a:pt x="13447" y="19529"/>
                  <a:pt x="13447" y="19529"/>
                </a:cubicBezTo>
                <a:cubicBezTo>
                  <a:pt x="13447" y="19529"/>
                  <a:pt x="13447" y="19529"/>
                  <a:pt x="13447" y="19529"/>
                </a:cubicBezTo>
                <a:cubicBezTo>
                  <a:pt x="13341" y="19825"/>
                  <a:pt x="13341" y="19825"/>
                  <a:pt x="13341" y="19825"/>
                </a:cubicBezTo>
                <a:cubicBezTo>
                  <a:pt x="13235" y="20121"/>
                  <a:pt x="13235" y="20121"/>
                  <a:pt x="13235" y="20121"/>
                </a:cubicBezTo>
                <a:cubicBezTo>
                  <a:pt x="13235" y="20416"/>
                  <a:pt x="13235" y="20416"/>
                  <a:pt x="13235" y="20416"/>
                </a:cubicBezTo>
                <a:cubicBezTo>
                  <a:pt x="13129" y="20416"/>
                  <a:pt x="13129" y="20416"/>
                  <a:pt x="13129" y="20416"/>
                </a:cubicBezTo>
                <a:cubicBezTo>
                  <a:pt x="13235" y="20712"/>
                  <a:pt x="13235" y="20712"/>
                  <a:pt x="13235" y="20712"/>
                </a:cubicBezTo>
                <a:cubicBezTo>
                  <a:pt x="13235" y="20712"/>
                  <a:pt x="13235" y="20712"/>
                  <a:pt x="13235" y="20712"/>
                </a:cubicBezTo>
                <a:cubicBezTo>
                  <a:pt x="13235" y="20712"/>
                  <a:pt x="13235" y="20712"/>
                  <a:pt x="13235" y="20712"/>
                </a:cubicBezTo>
                <a:cubicBezTo>
                  <a:pt x="13129" y="20712"/>
                  <a:pt x="13129" y="20712"/>
                  <a:pt x="13129" y="20712"/>
                </a:cubicBezTo>
                <a:close/>
                <a:moveTo>
                  <a:pt x="13024" y="21008"/>
                </a:moveTo>
                <a:cubicBezTo>
                  <a:pt x="13129" y="20712"/>
                  <a:pt x="13129" y="20712"/>
                  <a:pt x="13129" y="20712"/>
                </a:cubicBezTo>
                <a:cubicBezTo>
                  <a:pt x="13024" y="20712"/>
                  <a:pt x="13024" y="20712"/>
                  <a:pt x="13024" y="20712"/>
                </a:cubicBezTo>
                <a:cubicBezTo>
                  <a:pt x="13024" y="20712"/>
                  <a:pt x="13024" y="20712"/>
                  <a:pt x="13024" y="20712"/>
                </a:cubicBezTo>
                <a:cubicBezTo>
                  <a:pt x="13024" y="21008"/>
                  <a:pt x="13024" y="21008"/>
                  <a:pt x="13024" y="21008"/>
                </a:cubicBezTo>
                <a:close/>
                <a:moveTo>
                  <a:pt x="13024" y="21008"/>
                </a:moveTo>
                <a:cubicBezTo>
                  <a:pt x="13024" y="21008"/>
                  <a:pt x="13024" y="21008"/>
                  <a:pt x="13024" y="21008"/>
                </a:cubicBezTo>
                <a:cubicBezTo>
                  <a:pt x="13024" y="21304"/>
                  <a:pt x="13024" y="21304"/>
                  <a:pt x="13024" y="21304"/>
                </a:cubicBezTo>
                <a:cubicBezTo>
                  <a:pt x="12812" y="21304"/>
                  <a:pt x="12812" y="21304"/>
                  <a:pt x="12812" y="21304"/>
                </a:cubicBezTo>
                <a:cubicBezTo>
                  <a:pt x="12812" y="21600"/>
                  <a:pt x="12812" y="21600"/>
                  <a:pt x="12812" y="21600"/>
                </a:cubicBezTo>
                <a:cubicBezTo>
                  <a:pt x="12812" y="21600"/>
                  <a:pt x="12812" y="21600"/>
                  <a:pt x="12812" y="21600"/>
                </a:cubicBezTo>
                <a:cubicBezTo>
                  <a:pt x="13024" y="21304"/>
                  <a:pt x="13024" y="21304"/>
                  <a:pt x="13024" y="21304"/>
                </a:cubicBezTo>
                <a:cubicBezTo>
                  <a:pt x="13129" y="21304"/>
                  <a:pt x="13129" y="21304"/>
                  <a:pt x="13129" y="21304"/>
                </a:cubicBezTo>
                <a:cubicBezTo>
                  <a:pt x="13024" y="21008"/>
                  <a:pt x="13024" y="21008"/>
                  <a:pt x="13024" y="21008"/>
                </a:cubicBezTo>
                <a:close/>
                <a:moveTo>
                  <a:pt x="12388" y="21008"/>
                </a:moveTo>
                <a:cubicBezTo>
                  <a:pt x="12388" y="21008"/>
                  <a:pt x="12388" y="21008"/>
                  <a:pt x="12388" y="21008"/>
                </a:cubicBezTo>
                <a:cubicBezTo>
                  <a:pt x="12388" y="21304"/>
                  <a:pt x="12388" y="21304"/>
                  <a:pt x="12388" y="21304"/>
                </a:cubicBezTo>
                <a:cubicBezTo>
                  <a:pt x="12388" y="21304"/>
                  <a:pt x="12388" y="21304"/>
                  <a:pt x="12388" y="21304"/>
                </a:cubicBezTo>
                <a:cubicBezTo>
                  <a:pt x="12282" y="21304"/>
                  <a:pt x="12282" y="21304"/>
                  <a:pt x="12282" y="21304"/>
                </a:cubicBezTo>
                <a:cubicBezTo>
                  <a:pt x="12282" y="21008"/>
                  <a:pt x="12282" y="21008"/>
                  <a:pt x="12282" y="21008"/>
                </a:cubicBezTo>
                <a:cubicBezTo>
                  <a:pt x="12388" y="21008"/>
                  <a:pt x="12388" y="21008"/>
                  <a:pt x="12388" y="21008"/>
                </a:cubicBezTo>
                <a:close/>
                <a:moveTo>
                  <a:pt x="11012" y="19825"/>
                </a:moveTo>
                <a:cubicBezTo>
                  <a:pt x="11224" y="19529"/>
                  <a:pt x="11224" y="19529"/>
                  <a:pt x="11224" y="19529"/>
                </a:cubicBezTo>
                <a:cubicBezTo>
                  <a:pt x="11329" y="19825"/>
                  <a:pt x="11329" y="19825"/>
                  <a:pt x="11329" y="19825"/>
                </a:cubicBezTo>
                <a:cubicBezTo>
                  <a:pt x="11435" y="19825"/>
                  <a:pt x="11435" y="19825"/>
                  <a:pt x="11435" y="19825"/>
                </a:cubicBezTo>
                <a:cubicBezTo>
                  <a:pt x="11541" y="19529"/>
                  <a:pt x="11541" y="19529"/>
                  <a:pt x="11541" y="19529"/>
                </a:cubicBezTo>
                <a:cubicBezTo>
                  <a:pt x="11647" y="19825"/>
                  <a:pt x="11647" y="19825"/>
                  <a:pt x="11647" y="19825"/>
                </a:cubicBezTo>
                <a:cubicBezTo>
                  <a:pt x="11647" y="19825"/>
                  <a:pt x="11647" y="19825"/>
                  <a:pt x="11647" y="19825"/>
                </a:cubicBezTo>
                <a:cubicBezTo>
                  <a:pt x="11753" y="19825"/>
                  <a:pt x="11753" y="19825"/>
                  <a:pt x="11753" y="19825"/>
                </a:cubicBezTo>
                <a:cubicBezTo>
                  <a:pt x="11859" y="20121"/>
                  <a:pt x="11859" y="20121"/>
                  <a:pt x="11859" y="20121"/>
                </a:cubicBezTo>
                <a:cubicBezTo>
                  <a:pt x="11859" y="20416"/>
                  <a:pt x="11859" y="20416"/>
                  <a:pt x="11859" y="20416"/>
                </a:cubicBezTo>
                <a:cubicBezTo>
                  <a:pt x="11859" y="20712"/>
                  <a:pt x="11859" y="20712"/>
                  <a:pt x="11859" y="20712"/>
                </a:cubicBezTo>
                <a:cubicBezTo>
                  <a:pt x="11753" y="20712"/>
                  <a:pt x="11753" y="20712"/>
                  <a:pt x="11753" y="20712"/>
                </a:cubicBezTo>
                <a:cubicBezTo>
                  <a:pt x="11647" y="20712"/>
                  <a:pt x="11647" y="20712"/>
                  <a:pt x="11647" y="20712"/>
                </a:cubicBezTo>
                <a:cubicBezTo>
                  <a:pt x="11541" y="20712"/>
                  <a:pt x="11541" y="20712"/>
                  <a:pt x="11541" y="20712"/>
                </a:cubicBezTo>
                <a:cubicBezTo>
                  <a:pt x="11435" y="20416"/>
                  <a:pt x="11435" y="20416"/>
                  <a:pt x="11435" y="20416"/>
                </a:cubicBezTo>
                <a:cubicBezTo>
                  <a:pt x="11329" y="20416"/>
                  <a:pt x="11329" y="20416"/>
                  <a:pt x="11329" y="20416"/>
                </a:cubicBezTo>
                <a:cubicBezTo>
                  <a:pt x="11329" y="20121"/>
                  <a:pt x="11329" y="20121"/>
                  <a:pt x="11329" y="20121"/>
                </a:cubicBezTo>
                <a:cubicBezTo>
                  <a:pt x="11224" y="20121"/>
                  <a:pt x="11224" y="20121"/>
                  <a:pt x="11224" y="20121"/>
                </a:cubicBezTo>
                <a:cubicBezTo>
                  <a:pt x="11118" y="20121"/>
                  <a:pt x="11118" y="20121"/>
                  <a:pt x="11118" y="20121"/>
                </a:cubicBezTo>
                <a:cubicBezTo>
                  <a:pt x="11012" y="19825"/>
                  <a:pt x="11012" y="19825"/>
                  <a:pt x="11012" y="19825"/>
                </a:cubicBezTo>
                <a:cubicBezTo>
                  <a:pt x="11012" y="19825"/>
                  <a:pt x="11012" y="19825"/>
                  <a:pt x="11012" y="19825"/>
                </a:cubicBezTo>
                <a:close/>
                <a:moveTo>
                  <a:pt x="9529" y="16866"/>
                </a:moveTo>
                <a:cubicBezTo>
                  <a:pt x="9635" y="17162"/>
                  <a:pt x="9635" y="17162"/>
                  <a:pt x="9635" y="17162"/>
                </a:cubicBezTo>
                <a:cubicBezTo>
                  <a:pt x="9635" y="16866"/>
                  <a:pt x="9635" y="16866"/>
                  <a:pt x="9635" y="16866"/>
                </a:cubicBezTo>
                <a:cubicBezTo>
                  <a:pt x="9635" y="17162"/>
                  <a:pt x="9635" y="17162"/>
                  <a:pt x="9635" y="17162"/>
                </a:cubicBezTo>
                <a:cubicBezTo>
                  <a:pt x="9529" y="17162"/>
                  <a:pt x="9529" y="17162"/>
                  <a:pt x="9529" y="17162"/>
                </a:cubicBezTo>
                <a:cubicBezTo>
                  <a:pt x="9529" y="16866"/>
                  <a:pt x="9529" y="16866"/>
                  <a:pt x="9529" y="16866"/>
                </a:cubicBezTo>
                <a:close/>
                <a:moveTo>
                  <a:pt x="9318" y="16570"/>
                </a:moveTo>
                <a:cubicBezTo>
                  <a:pt x="9318" y="16866"/>
                  <a:pt x="9318" y="16866"/>
                  <a:pt x="9318" y="16866"/>
                </a:cubicBezTo>
                <a:cubicBezTo>
                  <a:pt x="9424" y="16570"/>
                  <a:pt x="9424" y="16570"/>
                  <a:pt x="9424" y="16570"/>
                </a:cubicBezTo>
                <a:cubicBezTo>
                  <a:pt x="9424" y="16570"/>
                  <a:pt x="9424" y="16570"/>
                  <a:pt x="9424" y="16570"/>
                </a:cubicBezTo>
                <a:cubicBezTo>
                  <a:pt x="9529" y="16570"/>
                  <a:pt x="9529" y="16570"/>
                  <a:pt x="9529" y="16570"/>
                </a:cubicBezTo>
                <a:cubicBezTo>
                  <a:pt x="9424" y="16570"/>
                  <a:pt x="9424" y="16570"/>
                  <a:pt x="9424" y="16570"/>
                </a:cubicBezTo>
                <a:cubicBezTo>
                  <a:pt x="9424" y="16570"/>
                  <a:pt x="9424" y="16570"/>
                  <a:pt x="9424" y="16570"/>
                </a:cubicBezTo>
                <a:cubicBezTo>
                  <a:pt x="9318" y="16570"/>
                  <a:pt x="9318" y="16570"/>
                  <a:pt x="9318" y="16570"/>
                </a:cubicBezTo>
                <a:cubicBezTo>
                  <a:pt x="9318" y="16570"/>
                  <a:pt x="9318" y="16570"/>
                  <a:pt x="9318" y="16570"/>
                </a:cubicBezTo>
                <a:cubicBezTo>
                  <a:pt x="9318" y="16570"/>
                  <a:pt x="9318" y="16570"/>
                  <a:pt x="9318" y="16570"/>
                </a:cubicBezTo>
                <a:close/>
                <a:moveTo>
                  <a:pt x="14294" y="17753"/>
                </a:moveTo>
                <a:cubicBezTo>
                  <a:pt x="14400" y="17753"/>
                  <a:pt x="14400" y="17753"/>
                  <a:pt x="14400" y="17753"/>
                </a:cubicBezTo>
                <a:cubicBezTo>
                  <a:pt x="14612" y="17753"/>
                  <a:pt x="14612" y="17753"/>
                  <a:pt x="14612" y="17753"/>
                </a:cubicBezTo>
                <a:cubicBezTo>
                  <a:pt x="14612" y="17753"/>
                  <a:pt x="14612" y="17753"/>
                  <a:pt x="14612" y="17753"/>
                </a:cubicBezTo>
                <a:cubicBezTo>
                  <a:pt x="14612" y="17753"/>
                  <a:pt x="14612" y="17753"/>
                  <a:pt x="14612" y="17753"/>
                </a:cubicBezTo>
                <a:cubicBezTo>
                  <a:pt x="14718" y="17753"/>
                  <a:pt x="14718" y="17753"/>
                  <a:pt x="14718" y="17753"/>
                </a:cubicBezTo>
                <a:cubicBezTo>
                  <a:pt x="14824" y="17458"/>
                  <a:pt x="14824" y="17458"/>
                  <a:pt x="14824" y="17458"/>
                </a:cubicBezTo>
                <a:cubicBezTo>
                  <a:pt x="14824" y="17458"/>
                  <a:pt x="14824" y="17458"/>
                  <a:pt x="14824" y="17458"/>
                </a:cubicBezTo>
                <a:cubicBezTo>
                  <a:pt x="14718" y="17458"/>
                  <a:pt x="14718" y="17458"/>
                  <a:pt x="14718" y="17458"/>
                </a:cubicBezTo>
                <a:cubicBezTo>
                  <a:pt x="14612" y="17458"/>
                  <a:pt x="14612" y="17458"/>
                  <a:pt x="14612" y="17458"/>
                </a:cubicBezTo>
                <a:cubicBezTo>
                  <a:pt x="14506" y="17458"/>
                  <a:pt x="14506" y="17458"/>
                  <a:pt x="14506" y="17458"/>
                </a:cubicBezTo>
                <a:cubicBezTo>
                  <a:pt x="14400" y="17458"/>
                  <a:pt x="14400" y="17458"/>
                  <a:pt x="14400" y="17458"/>
                </a:cubicBezTo>
                <a:cubicBezTo>
                  <a:pt x="14294" y="17458"/>
                  <a:pt x="14294" y="17458"/>
                  <a:pt x="14294" y="17458"/>
                </a:cubicBezTo>
                <a:cubicBezTo>
                  <a:pt x="14294" y="17753"/>
                  <a:pt x="14294" y="17753"/>
                  <a:pt x="14294" y="17753"/>
                </a:cubicBezTo>
                <a:cubicBezTo>
                  <a:pt x="14294" y="17753"/>
                  <a:pt x="14294" y="17753"/>
                  <a:pt x="14294" y="17753"/>
                </a:cubicBezTo>
                <a:close/>
                <a:moveTo>
                  <a:pt x="14188" y="18049"/>
                </a:moveTo>
                <a:cubicBezTo>
                  <a:pt x="14188" y="18345"/>
                  <a:pt x="14188" y="18345"/>
                  <a:pt x="14188" y="18345"/>
                </a:cubicBezTo>
                <a:cubicBezTo>
                  <a:pt x="14188" y="18345"/>
                  <a:pt x="14188" y="18345"/>
                  <a:pt x="14188" y="18345"/>
                </a:cubicBezTo>
                <a:cubicBezTo>
                  <a:pt x="14188" y="18345"/>
                  <a:pt x="14188" y="18345"/>
                  <a:pt x="14188" y="18345"/>
                </a:cubicBezTo>
                <a:cubicBezTo>
                  <a:pt x="14188" y="18049"/>
                  <a:pt x="14188" y="18049"/>
                  <a:pt x="14188" y="18049"/>
                </a:cubicBezTo>
                <a:close/>
                <a:moveTo>
                  <a:pt x="13765" y="18049"/>
                </a:moveTo>
                <a:cubicBezTo>
                  <a:pt x="13659" y="18345"/>
                  <a:pt x="13659" y="18345"/>
                  <a:pt x="13659" y="18345"/>
                </a:cubicBezTo>
                <a:cubicBezTo>
                  <a:pt x="13659" y="18345"/>
                  <a:pt x="13659" y="18345"/>
                  <a:pt x="13659" y="18345"/>
                </a:cubicBezTo>
                <a:cubicBezTo>
                  <a:pt x="13659" y="18345"/>
                  <a:pt x="13659" y="18345"/>
                  <a:pt x="13659" y="18345"/>
                </a:cubicBezTo>
                <a:cubicBezTo>
                  <a:pt x="13659" y="18641"/>
                  <a:pt x="13659" y="18641"/>
                  <a:pt x="13659" y="18641"/>
                </a:cubicBezTo>
                <a:cubicBezTo>
                  <a:pt x="13765" y="18641"/>
                  <a:pt x="13765" y="18641"/>
                  <a:pt x="13765" y="18641"/>
                </a:cubicBezTo>
                <a:cubicBezTo>
                  <a:pt x="13871" y="18345"/>
                  <a:pt x="13871" y="18345"/>
                  <a:pt x="13871" y="18345"/>
                </a:cubicBezTo>
                <a:cubicBezTo>
                  <a:pt x="13976" y="18345"/>
                  <a:pt x="13976" y="18345"/>
                  <a:pt x="13976" y="18345"/>
                </a:cubicBezTo>
                <a:cubicBezTo>
                  <a:pt x="13871" y="18049"/>
                  <a:pt x="13871" y="18049"/>
                  <a:pt x="13871" y="18049"/>
                </a:cubicBezTo>
                <a:cubicBezTo>
                  <a:pt x="13765" y="18345"/>
                  <a:pt x="13765" y="18345"/>
                  <a:pt x="13765" y="18345"/>
                </a:cubicBezTo>
                <a:cubicBezTo>
                  <a:pt x="13765" y="18049"/>
                  <a:pt x="13765" y="18049"/>
                  <a:pt x="13765" y="18049"/>
                </a:cubicBezTo>
                <a:close/>
                <a:moveTo>
                  <a:pt x="13447" y="18641"/>
                </a:moveTo>
                <a:cubicBezTo>
                  <a:pt x="13447" y="18641"/>
                  <a:pt x="13447" y="18641"/>
                  <a:pt x="13447" y="18641"/>
                </a:cubicBezTo>
                <a:cubicBezTo>
                  <a:pt x="13553" y="18641"/>
                  <a:pt x="13553" y="18641"/>
                  <a:pt x="13553" y="18641"/>
                </a:cubicBezTo>
                <a:cubicBezTo>
                  <a:pt x="13553" y="18345"/>
                  <a:pt x="13553" y="18345"/>
                  <a:pt x="13553" y="18345"/>
                </a:cubicBezTo>
                <a:cubicBezTo>
                  <a:pt x="13553" y="18345"/>
                  <a:pt x="13553" y="18345"/>
                  <a:pt x="13553" y="18345"/>
                </a:cubicBezTo>
                <a:cubicBezTo>
                  <a:pt x="13553" y="18345"/>
                  <a:pt x="13553" y="18345"/>
                  <a:pt x="13553" y="18345"/>
                </a:cubicBezTo>
                <a:cubicBezTo>
                  <a:pt x="13447" y="18641"/>
                  <a:pt x="13447" y="18641"/>
                  <a:pt x="13447" y="18641"/>
                </a:cubicBezTo>
                <a:cubicBezTo>
                  <a:pt x="13447" y="18641"/>
                  <a:pt x="13447" y="18641"/>
                  <a:pt x="13447" y="18641"/>
                </a:cubicBezTo>
                <a:close/>
                <a:moveTo>
                  <a:pt x="13129" y="18641"/>
                </a:moveTo>
                <a:cubicBezTo>
                  <a:pt x="13235" y="18345"/>
                  <a:pt x="13235" y="18345"/>
                  <a:pt x="13235" y="18345"/>
                </a:cubicBezTo>
                <a:cubicBezTo>
                  <a:pt x="13235" y="18345"/>
                  <a:pt x="13235" y="18345"/>
                  <a:pt x="13235" y="18345"/>
                </a:cubicBezTo>
                <a:cubicBezTo>
                  <a:pt x="13235" y="18345"/>
                  <a:pt x="13235" y="18345"/>
                  <a:pt x="13235" y="18345"/>
                </a:cubicBezTo>
                <a:cubicBezTo>
                  <a:pt x="13341" y="18345"/>
                  <a:pt x="13341" y="18345"/>
                  <a:pt x="13341" y="18345"/>
                </a:cubicBezTo>
                <a:cubicBezTo>
                  <a:pt x="13341" y="18345"/>
                  <a:pt x="13341" y="18345"/>
                  <a:pt x="13341" y="18345"/>
                </a:cubicBezTo>
                <a:cubicBezTo>
                  <a:pt x="13447" y="18345"/>
                  <a:pt x="13447" y="18345"/>
                  <a:pt x="13447" y="18345"/>
                </a:cubicBezTo>
                <a:cubicBezTo>
                  <a:pt x="13341" y="18641"/>
                  <a:pt x="13341" y="18641"/>
                  <a:pt x="13341" y="18641"/>
                </a:cubicBezTo>
                <a:cubicBezTo>
                  <a:pt x="13235" y="18641"/>
                  <a:pt x="13235" y="18641"/>
                  <a:pt x="13235" y="18641"/>
                </a:cubicBezTo>
                <a:cubicBezTo>
                  <a:pt x="13129" y="18641"/>
                  <a:pt x="13129" y="18641"/>
                  <a:pt x="13129" y="18641"/>
                </a:cubicBezTo>
                <a:cubicBezTo>
                  <a:pt x="13129" y="18641"/>
                  <a:pt x="13129" y="18641"/>
                  <a:pt x="13129" y="18641"/>
                </a:cubicBezTo>
                <a:close/>
                <a:moveTo>
                  <a:pt x="13024" y="18641"/>
                </a:moveTo>
                <a:cubicBezTo>
                  <a:pt x="12918" y="18641"/>
                  <a:pt x="12918" y="18641"/>
                  <a:pt x="12918" y="18641"/>
                </a:cubicBezTo>
                <a:cubicBezTo>
                  <a:pt x="12918" y="18937"/>
                  <a:pt x="12918" y="18937"/>
                  <a:pt x="12918" y="18937"/>
                </a:cubicBezTo>
                <a:cubicBezTo>
                  <a:pt x="12918" y="18641"/>
                  <a:pt x="12918" y="18641"/>
                  <a:pt x="12918" y="18641"/>
                </a:cubicBezTo>
                <a:cubicBezTo>
                  <a:pt x="13024" y="18641"/>
                  <a:pt x="13024" y="18641"/>
                  <a:pt x="13024" y="18641"/>
                </a:cubicBezTo>
                <a:close/>
                <a:moveTo>
                  <a:pt x="13129" y="18345"/>
                </a:moveTo>
                <a:cubicBezTo>
                  <a:pt x="13024" y="18345"/>
                  <a:pt x="13024" y="18345"/>
                  <a:pt x="13024" y="18345"/>
                </a:cubicBezTo>
                <a:cubicBezTo>
                  <a:pt x="13024" y="18345"/>
                  <a:pt x="13024" y="18345"/>
                  <a:pt x="13024" y="18345"/>
                </a:cubicBezTo>
                <a:cubicBezTo>
                  <a:pt x="13129" y="18345"/>
                  <a:pt x="13129" y="18345"/>
                  <a:pt x="13129" y="18345"/>
                </a:cubicBezTo>
                <a:cubicBezTo>
                  <a:pt x="13129" y="18345"/>
                  <a:pt x="13129" y="18345"/>
                  <a:pt x="13129" y="18345"/>
                </a:cubicBezTo>
                <a:close/>
                <a:moveTo>
                  <a:pt x="11435" y="18641"/>
                </a:moveTo>
                <a:cubicBezTo>
                  <a:pt x="11435" y="18641"/>
                  <a:pt x="11435" y="18641"/>
                  <a:pt x="11435" y="18641"/>
                </a:cubicBezTo>
                <a:cubicBezTo>
                  <a:pt x="11541" y="18345"/>
                  <a:pt x="11541" y="18345"/>
                  <a:pt x="11541" y="18345"/>
                </a:cubicBezTo>
                <a:cubicBezTo>
                  <a:pt x="11859" y="18049"/>
                  <a:pt x="11859" y="18049"/>
                  <a:pt x="11859" y="18049"/>
                </a:cubicBezTo>
                <a:cubicBezTo>
                  <a:pt x="11965" y="18345"/>
                  <a:pt x="11965" y="18345"/>
                  <a:pt x="11965" y="18345"/>
                </a:cubicBezTo>
                <a:cubicBezTo>
                  <a:pt x="11965" y="18345"/>
                  <a:pt x="11965" y="18345"/>
                  <a:pt x="11965" y="18345"/>
                </a:cubicBezTo>
                <a:cubicBezTo>
                  <a:pt x="12071" y="18345"/>
                  <a:pt x="12071" y="18345"/>
                  <a:pt x="12071" y="18345"/>
                </a:cubicBezTo>
                <a:cubicBezTo>
                  <a:pt x="12282" y="18641"/>
                  <a:pt x="12282" y="18641"/>
                  <a:pt x="12282" y="18641"/>
                </a:cubicBezTo>
                <a:cubicBezTo>
                  <a:pt x="12388" y="18345"/>
                  <a:pt x="12388" y="18345"/>
                  <a:pt x="12388" y="18345"/>
                </a:cubicBezTo>
                <a:cubicBezTo>
                  <a:pt x="12494" y="18641"/>
                  <a:pt x="12494" y="18641"/>
                  <a:pt x="12494" y="18641"/>
                </a:cubicBezTo>
                <a:cubicBezTo>
                  <a:pt x="12494" y="18641"/>
                  <a:pt x="12494" y="18641"/>
                  <a:pt x="12494" y="18641"/>
                </a:cubicBezTo>
                <a:cubicBezTo>
                  <a:pt x="12600" y="18641"/>
                  <a:pt x="12600" y="18641"/>
                  <a:pt x="12600" y="18641"/>
                </a:cubicBezTo>
                <a:cubicBezTo>
                  <a:pt x="12706" y="18345"/>
                  <a:pt x="12706" y="18345"/>
                  <a:pt x="12706" y="18345"/>
                </a:cubicBezTo>
                <a:cubicBezTo>
                  <a:pt x="12812" y="18345"/>
                  <a:pt x="12812" y="18345"/>
                  <a:pt x="12812" y="18345"/>
                </a:cubicBezTo>
                <a:cubicBezTo>
                  <a:pt x="12812" y="18049"/>
                  <a:pt x="12812" y="18049"/>
                  <a:pt x="12812" y="18049"/>
                </a:cubicBezTo>
                <a:cubicBezTo>
                  <a:pt x="12812" y="18049"/>
                  <a:pt x="12812" y="18049"/>
                  <a:pt x="12812" y="18049"/>
                </a:cubicBezTo>
                <a:cubicBezTo>
                  <a:pt x="12918" y="18049"/>
                  <a:pt x="12918" y="18049"/>
                  <a:pt x="12918" y="18049"/>
                </a:cubicBezTo>
                <a:cubicBezTo>
                  <a:pt x="13024" y="18049"/>
                  <a:pt x="13024" y="18049"/>
                  <a:pt x="13024" y="18049"/>
                </a:cubicBezTo>
                <a:cubicBezTo>
                  <a:pt x="13024" y="18345"/>
                  <a:pt x="13024" y="18345"/>
                  <a:pt x="13024" y="18345"/>
                </a:cubicBezTo>
                <a:cubicBezTo>
                  <a:pt x="12918" y="18345"/>
                  <a:pt x="12918" y="18345"/>
                  <a:pt x="12918" y="18345"/>
                </a:cubicBezTo>
                <a:cubicBezTo>
                  <a:pt x="12918" y="18641"/>
                  <a:pt x="12918" y="18641"/>
                  <a:pt x="12918" y="18641"/>
                </a:cubicBezTo>
                <a:cubicBezTo>
                  <a:pt x="12812" y="18641"/>
                  <a:pt x="12812" y="18641"/>
                  <a:pt x="12812" y="18641"/>
                </a:cubicBezTo>
                <a:cubicBezTo>
                  <a:pt x="12706" y="18937"/>
                  <a:pt x="12706" y="18937"/>
                  <a:pt x="12706" y="18937"/>
                </a:cubicBezTo>
                <a:cubicBezTo>
                  <a:pt x="12706" y="18937"/>
                  <a:pt x="12706" y="18937"/>
                  <a:pt x="12706" y="18937"/>
                </a:cubicBezTo>
                <a:cubicBezTo>
                  <a:pt x="12600" y="18937"/>
                  <a:pt x="12600" y="18937"/>
                  <a:pt x="12600" y="18937"/>
                </a:cubicBezTo>
                <a:cubicBezTo>
                  <a:pt x="12494" y="18937"/>
                  <a:pt x="12494" y="18937"/>
                  <a:pt x="12494" y="18937"/>
                </a:cubicBezTo>
                <a:cubicBezTo>
                  <a:pt x="12282" y="18937"/>
                  <a:pt x="12282" y="18937"/>
                  <a:pt x="12282" y="18937"/>
                </a:cubicBezTo>
                <a:cubicBezTo>
                  <a:pt x="12176" y="18937"/>
                  <a:pt x="12176" y="18937"/>
                  <a:pt x="12176" y="18937"/>
                </a:cubicBezTo>
                <a:cubicBezTo>
                  <a:pt x="12071" y="18937"/>
                  <a:pt x="12071" y="18937"/>
                  <a:pt x="12071" y="18937"/>
                </a:cubicBezTo>
                <a:cubicBezTo>
                  <a:pt x="12071" y="19233"/>
                  <a:pt x="12071" y="19233"/>
                  <a:pt x="12071" y="19233"/>
                </a:cubicBezTo>
                <a:cubicBezTo>
                  <a:pt x="11965" y="19233"/>
                  <a:pt x="11965" y="19233"/>
                  <a:pt x="11965" y="19233"/>
                </a:cubicBezTo>
                <a:cubicBezTo>
                  <a:pt x="11965" y="18937"/>
                  <a:pt x="11965" y="18937"/>
                  <a:pt x="11965" y="18937"/>
                </a:cubicBezTo>
                <a:cubicBezTo>
                  <a:pt x="11859" y="19233"/>
                  <a:pt x="11859" y="19233"/>
                  <a:pt x="11859" y="19233"/>
                </a:cubicBezTo>
                <a:cubicBezTo>
                  <a:pt x="11753" y="18937"/>
                  <a:pt x="11753" y="18937"/>
                  <a:pt x="11753" y="18937"/>
                </a:cubicBezTo>
                <a:cubicBezTo>
                  <a:pt x="11753" y="18937"/>
                  <a:pt x="11753" y="18937"/>
                  <a:pt x="11753" y="18937"/>
                </a:cubicBezTo>
                <a:cubicBezTo>
                  <a:pt x="11647" y="18937"/>
                  <a:pt x="11647" y="18937"/>
                  <a:pt x="11647" y="18937"/>
                </a:cubicBezTo>
                <a:cubicBezTo>
                  <a:pt x="11541" y="18937"/>
                  <a:pt x="11541" y="18937"/>
                  <a:pt x="11541" y="18937"/>
                </a:cubicBezTo>
                <a:cubicBezTo>
                  <a:pt x="11541" y="18937"/>
                  <a:pt x="11541" y="18937"/>
                  <a:pt x="11541" y="18937"/>
                </a:cubicBezTo>
                <a:cubicBezTo>
                  <a:pt x="11435" y="18937"/>
                  <a:pt x="11435" y="18937"/>
                  <a:pt x="11435" y="18937"/>
                </a:cubicBezTo>
                <a:cubicBezTo>
                  <a:pt x="11435" y="18641"/>
                  <a:pt x="11435" y="18641"/>
                  <a:pt x="11435" y="18641"/>
                </a:cubicBezTo>
                <a:close/>
                <a:moveTo>
                  <a:pt x="11329" y="18641"/>
                </a:moveTo>
                <a:cubicBezTo>
                  <a:pt x="11329" y="18937"/>
                  <a:pt x="11329" y="18937"/>
                  <a:pt x="11329" y="18937"/>
                </a:cubicBezTo>
                <a:cubicBezTo>
                  <a:pt x="11435" y="18937"/>
                  <a:pt x="11435" y="18937"/>
                  <a:pt x="11435" y="18937"/>
                </a:cubicBezTo>
                <a:cubicBezTo>
                  <a:pt x="11435" y="18641"/>
                  <a:pt x="11435" y="18641"/>
                  <a:pt x="11435" y="18641"/>
                </a:cubicBezTo>
                <a:cubicBezTo>
                  <a:pt x="11329" y="18641"/>
                  <a:pt x="11329" y="18641"/>
                  <a:pt x="11329" y="18641"/>
                </a:cubicBezTo>
                <a:close/>
                <a:moveTo>
                  <a:pt x="11329" y="18641"/>
                </a:moveTo>
                <a:cubicBezTo>
                  <a:pt x="11224" y="18641"/>
                  <a:pt x="11224" y="18641"/>
                  <a:pt x="11224" y="18641"/>
                </a:cubicBezTo>
                <a:cubicBezTo>
                  <a:pt x="11224" y="18937"/>
                  <a:pt x="11224" y="18937"/>
                  <a:pt x="11224" y="18937"/>
                </a:cubicBezTo>
                <a:cubicBezTo>
                  <a:pt x="11224" y="18937"/>
                  <a:pt x="11224" y="18937"/>
                  <a:pt x="11224" y="18937"/>
                </a:cubicBezTo>
                <a:cubicBezTo>
                  <a:pt x="11329" y="18641"/>
                  <a:pt x="11329" y="18641"/>
                  <a:pt x="11329" y="18641"/>
                </a:cubicBezTo>
                <a:cubicBezTo>
                  <a:pt x="11329" y="18641"/>
                  <a:pt x="11329" y="18641"/>
                  <a:pt x="11329" y="18641"/>
                </a:cubicBezTo>
                <a:close/>
                <a:moveTo>
                  <a:pt x="9953" y="18641"/>
                </a:moveTo>
                <a:cubicBezTo>
                  <a:pt x="9953" y="18937"/>
                  <a:pt x="9953" y="18937"/>
                  <a:pt x="9953" y="18937"/>
                </a:cubicBezTo>
                <a:cubicBezTo>
                  <a:pt x="9953" y="18937"/>
                  <a:pt x="9953" y="18937"/>
                  <a:pt x="9953" y="18937"/>
                </a:cubicBezTo>
                <a:cubicBezTo>
                  <a:pt x="9953" y="18937"/>
                  <a:pt x="9953" y="18937"/>
                  <a:pt x="9953" y="18937"/>
                </a:cubicBezTo>
                <a:cubicBezTo>
                  <a:pt x="10059" y="19233"/>
                  <a:pt x="10059" y="19233"/>
                  <a:pt x="10059" y="19233"/>
                </a:cubicBezTo>
                <a:cubicBezTo>
                  <a:pt x="10059" y="19233"/>
                  <a:pt x="10059" y="19233"/>
                  <a:pt x="10059" y="19233"/>
                </a:cubicBezTo>
                <a:cubicBezTo>
                  <a:pt x="10165" y="19233"/>
                  <a:pt x="10165" y="19233"/>
                  <a:pt x="10165" y="19233"/>
                </a:cubicBezTo>
                <a:cubicBezTo>
                  <a:pt x="10271" y="19233"/>
                  <a:pt x="10271" y="19233"/>
                  <a:pt x="10271" y="19233"/>
                </a:cubicBezTo>
                <a:cubicBezTo>
                  <a:pt x="10376" y="19233"/>
                  <a:pt x="10376" y="19233"/>
                  <a:pt x="10376" y="19233"/>
                </a:cubicBezTo>
                <a:cubicBezTo>
                  <a:pt x="10376" y="18937"/>
                  <a:pt x="10376" y="18937"/>
                  <a:pt x="10376" y="18937"/>
                </a:cubicBezTo>
                <a:cubicBezTo>
                  <a:pt x="10482" y="19233"/>
                  <a:pt x="10482" y="19233"/>
                  <a:pt x="10482" y="19233"/>
                </a:cubicBezTo>
                <a:cubicBezTo>
                  <a:pt x="10588" y="18937"/>
                  <a:pt x="10588" y="18937"/>
                  <a:pt x="10588" y="18937"/>
                </a:cubicBezTo>
                <a:cubicBezTo>
                  <a:pt x="10694" y="19233"/>
                  <a:pt x="10694" y="19233"/>
                  <a:pt x="10694" y="19233"/>
                </a:cubicBezTo>
                <a:cubicBezTo>
                  <a:pt x="10800" y="18937"/>
                  <a:pt x="10800" y="18937"/>
                  <a:pt x="10800" y="18937"/>
                </a:cubicBezTo>
                <a:cubicBezTo>
                  <a:pt x="10800" y="18937"/>
                  <a:pt x="10800" y="18937"/>
                  <a:pt x="10800" y="18937"/>
                </a:cubicBezTo>
                <a:cubicBezTo>
                  <a:pt x="10906" y="18937"/>
                  <a:pt x="10906" y="18937"/>
                  <a:pt x="10906" y="18937"/>
                </a:cubicBezTo>
                <a:cubicBezTo>
                  <a:pt x="11012" y="18937"/>
                  <a:pt x="11012" y="18937"/>
                  <a:pt x="11012" y="18937"/>
                </a:cubicBezTo>
                <a:cubicBezTo>
                  <a:pt x="11012" y="18937"/>
                  <a:pt x="11012" y="18937"/>
                  <a:pt x="11012" y="18937"/>
                </a:cubicBezTo>
                <a:cubicBezTo>
                  <a:pt x="11118" y="18937"/>
                  <a:pt x="11118" y="18937"/>
                  <a:pt x="11118" y="18937"/>
                </a:cubicBezTo>
                <a:cubicBezTo>
                  <a:pt x="11118" y="18641"/>
                  <a:pt x="11118" y="18641"/>
                  <a:pt x="11118" y="18641"/>
                </a:cubicBezTo>
                <a:cubicBezTo>
                  <a:pt x="11118" y="18641"/>
                  <a:pt x="11118" y="18641"/>
                  <a:pt x="11118" y="18641"/>
                </a:cubicBezTo>
                <a:cubicBezTo>
                  <a:pt x="11118" y="18641"/>
                  <a:pt x="11118" y="18641"/>
                  <a:pt x="11118" y="18641"/>
                </a:cubicBezTo>
                <a:cubicBezTo>
                  <a:pt x="11118" y="18345"/>
                  <a:pt x="11118" y="18345"/>
                  <a:pt x="11118" y="18345"/>
                </a:cubicBezTo>
                <a:cubicBezTo>
                  <a:pt x="11012" y="18345"/>
                  <a:pt x="11012" y="18345"/>
                  <a:pt x="11012" y="18345"/>
                </a:cubicBezTo>
                <a:cubicBezTo>
                  <a:pt x="11012" y="18345"/>
                  <a:pt x="11012" y="18345"/>
                  <a:pt x="11012" y="18345"/>
                </a:cubicBezTo>
                <a:cubicBezTo>
                  <a:pt x="10906" y="18641"/>
                  <a:pt x="10906" y="18641"/>
                  <a:pt x="10906" y="18641"/>
                </a:cubicBezTo>
                <a:cubicBezTo>
                  <a:pt x="10906" y="18345"/>
                  <a:pt x="10906" y="18345"/>
                  <a:pt x="10906" y="18345"/>
                </a:cubicBezTo>
                <a:cubicBezTo>
                  <a:pt x="10800" y="18049"/>
                  <a:pt x="10800" y="18049"/>
                  <a:pt x="10800" y="18049"/>
                </a:cubicBezTo>
                <a:cubicBezTo>
                  <a:pt x="10694" y="18345"/>
                  <a:pt x="10694" y="18345"/>
                  <a:pt x="10694" y="18345"/>
                </a:cubicBezTo>
                <a:cubicBezTo>
                  <a:pt x="10694" y="18049"/>
                  <a:pt x="10694" y="18049"/>
                  <a:pt x="10694" y="18049"/>
                </a:cubicBezTo>
                <a:cubicBezTo>
                  <a:pt x="10588" y="18049"/>
                  <a:pt x="10588" y="18049"/>
                  <a:pt x="10588" y="18049"/>
                </a:cubicBezTo>
                <a:cubicBezTo>
                  <a:pt x="10482" y="18345"/>
                  <a:pt x="10482" y="18345"/>
                  <a:pt x="10482" y="18345"/>
                </a:cubicBezTo>
                <a:cubicBezTo>
                  <a:pt x="10482" y="18345"/>
                  <a:pt x="10482" y="18345"/>
                  <a:pt x="10482" y="18345"/>
                </a:cubicBezTo>
                <a:cubicBezTo>
                  <a:pt x="10694" y="18641"/>
                  <a:pt x="10694" y="18641"/>
                  <a:pt x="10694" y="18641"/>
                </a:cubicBezTo>
                <a:cubicBezTo>
                  <a:pt x="10694" y="18641"/>
                  <a:pt x="10694" y="18641"/>
                  <a:pt x="10694" y="18641"/>
                </a:cubicBezTo>
                <a:cubicBezTo>
                  <a:pt x="10588" y="18641"/>
                  <a:pt x="10588" y="18641"/>
                  <a:pt x="10588" y="18641"/>
                </a:cubicBezTo>
                <a:cubicBezTo>
                  <a:pt x="10482" y="18937"/>
                  <a:pt x="10482" y="18937"/>
                  <a:pt x="10482" y="18937"/>
                </a:cubicBezTo>
                <a:cubicBezTo>
                  <a:pt x="10376" y="18641"/>
                  <a:pt x="10376" y="18641"/>
                  <a:pt x="10376" y="18641"/>
                </a:cubicBezTo>
                <a:cubicBezTo>
                  <a:pt x="10376" y="18345"/>
                  <a:pt x="10376" y="18345"/>
                  <a:pt x="10376" y="18345"/>
                </a:cubicBezTo>
                <a:cubicBezTo>
                  <a:pt x="10376" y="18345"/>
                  <a:pt x="10376" y="18345"/>
                  <a:pt x="10376" y="18345"/>
                </a:cubicBezTo>
                <a:cubicBezTo>
                  <a:pt x="10271" y="18345"/>
                  <a:pt x="10271" y="18345"/>
                  <a:pt x="10271" y="18345"/>
                </a:cubicBezTo>
                <a:cubicBezTo>
                  <a:pt x="10165" y="18345"/>
                  <a:pt x="10165" y="18345"/>
                  <a:pt x="10165" y="18345"/>
                </a:cubicBezTo>
                <a:cubicBezTo>
                  <a:pt x="10059" y="18641"/>
                  <a:pt x="10059" y="18641"/>
                  <a:pt x="10059" y="18641"/>
                </a:cubicBezTo>
                <a:cubicBezTo>
                  <a:pt x="10059" y="18641"/>
                  <a:pt x="9953" y="18641"/>
                  <a:pt x="9953" y="18641"/>
                </a:cubicBezTo>
                <a:close/>
                <a:moveTo>
                  <a:pt x="9741" y="18345"/>
                </a:moveTo>
                <a:cubicBezTo>
                  <a:pt x="9847" y="18345"/>
                  <a:pt x="9847" y="18345"/>
                  <a:pt x="9847" y="18345"/>
                </a:cubicBezTo>
                <a:cubicBezTo>
                  <a:pt x="9953" y="18345"/>
                  <a:pt x="9953" y="18345"/>
                  <a:pt x="9953" y="18345"/>
                </a:cubicBezTo>
                <a:cubicBezTo>
                  <a:pt x="9953" y="18641"/>
                  <a:pt x="9953" y="18641"/>
                  <a:pt x="9953" y="18641"/>
                </a:cubicBezTo>
                <a:cubicBezTo>
                  <a:pt x="9847" y="18937"/>
                  <a:pt x="9847" y="18937"/>
                  <a:pt x="9847" y="18937"/>
                </a:cubicBezTo>
                <a:cubicBezTo>
                  <a:pt x="9847" y="18937"/>
                  <a:pt x="9847" y="18937"/>
                  <a:pt x="9847" y="18937"/>
                </a:cubicBezTo>
                <a:cubicBezTo>
                  <a:pt x="9847" y="18937"/>
                  <a:pt x="9847" y="18937"/>
                  <a:pt x="9847" y="18937"/>
                </a:cubicBezTo>
                <a:cubicBezTo>
                  <a:pt x="9741" y="18937"/>
                  <a:pt x="9741" y="18937"/>
                  <a:pt x="9741" y="18937"/>
                </a:cubicBezTo>
                <a:cubicBezTo>
                  <a:pt x="9635" y="18937"/>
                  <a:pt x="9635" y="18937"/>
                  <a:pt x="9635" y="18937"/>
                </a:cubicBezTo>
                <a:cubicBezTo>
                  <a:pt x="9529" y="18937"/>
                  <a:pt x="9529" y="18937"/>
                  <a:pt x="9529" y="18937"/>
                </a:cubicBezTo>
                <a:cubicBezTo>
                  <a:pt x="9635" y="18641"/>
                  <a:pt x="9635" y="18641"/>
                  <a:pt x="9635" y="18641"/>
                </a:cubicBezTo>
                <a:cubicBezTo>
                  <a:pt x="9635" y="18641"/>
                  <a:pt x="9635" y="18641"/>
                  <a:pt x="9635" y="18641"/>
                </a:cubicBezTo>
                <a:cubicBezTo>
                  <a:pt x="9741" y="18345"/>
                  <a:pt x="9741" y="18345"/>
                  <a:pt x="9741" y="18345"/>
                </a:cubicBezTo>
                <a:close/>
                <a:moveTo>
                  <a:pt x="9424" y="18937"/>
                </a:moveTo>
                <a:cubicBezTo>
                  <a:pt x="9424" y="18641"/>
                  <a:pt x="9424" y="18641"/>
                  <a:pt x="9424" y="18641"/>
                </a:cubicBezTo>
                <a:cubicBezTo>
                  <a:pt x="9424" y="18937"/>
                  <a:pt x="9424" y="18937"/>
                  <a:pt x="9424" y="18937"/>
                </a:cubicBezTo>
                <a:cubicBezTo>
                  <a:pt x="9424" y="18937"/>
                  <a:pt x="9424" y="18937"/>
                  <a:pt x="9424" y="18937"/>
                </a:cubicBezTo>
                <a:cubicBezTo>
                  <a:pt x="9424" y="18937"/>
                  <a:pt x="9424" y="18937"/>
                  <a:pt x="9424" y="18937"/>
                </a:cubicBezTo>
                <a:close/>
                <a:moveTo>
                  <a:pt x="9000" y="18049"/>
                </a:moveTo>
                <a:cubicBezTo>
                  <a:pt x="9000" y="18345"/>
                  <a:pt x="9000" y="18345"/>
                  <a:pt x="9000" y="18345"/>
                </a:cubicBezTo>
                <a:cubicBezTo>
                  <a:pt x="9000" y="18345"/>
                  <a:pt x="9000" y="18345"/>
                  <a:pt x="9000" y="18345"/>
                </a:cubicBezTo>
                <a:cubicBezTo>
                  <a:pt x="9106" y="18641"/>
                  <a:pt x="9106" y="18641"/>
                  <a:pt x="9106" y="18641"/>
                </a:cubicBezTo>
                <a:cubicBezTo>
                  <a:pt x="9212" y="18641"/>
                  <a:pt x="9212" y="18641"/>
                  <a:pt x="9212" y="18641"/>
                </a:cubicBezTo>
                <a:cubicBezTo>
                  <a:pt x="9212" y="18937"/>
                  <a:pt x="9212" y="18937"/>
                  <a:pt x="9212" y="18937"/>
                </a:cubicBezTo>
                <a:cubicBezTo>
                  <a:pt x="9318" y="18641"/>
                  <a:pt x="9318" y="18641"/>
                  <a:pt x="9318" y="18641"/>
                </a:cubicBezTo>
                <a:cubicBezTo>
                  <a:pt x="9424" y="18641"/>
                  <a:pt x="9424" y="18641"/>
                  <a:pt x="9424" y="18641"/>
                </a:cubicBezTo>
                <a:cubicBezTo>
                  <a:pt x="9424" y="18641"/>
                  <a:pt x="9424" y="18641"/>
                  <a:pt x="9424" y="18641"/>
                </a:cubicBezTo>
                <a:cubicBezTo>
                  <a:pt x="9529" y="18641"/>
                  <a:pt x="9529" y="18641"/>
                  <a:pt x="9529" y="18641"/>
                </a:cubicBezTo>
                <a:cubicBezTo>
                  <a:pt x="9529" y="18345"/>
                  <a:pt x="9529" y="18345"/>
                  <a:pt x="9529" y="18345"/>
                </a:cubicBezTo>
                <a:cubicBezTo>
                  <a:pt x="9424" y="18049"/>
                  <a:pt x="9424" y="18049"/>
                  <a:pt x="9424" y="18049"/>
                </a:cubicBezTo>
                <a:cubicBezTo>
                  <a:pt x="9318" y="18049"/>
                  <a:pt x="9318" y="18049"/>
                  <a:pt x="9318" y="18049"/>
                </a:cubicBezTo>
                <a:cubicBezTo>
                  <a:pt x="9212" y="18049"/>
                  <a:pt x="9212" y="18049"/>
                  <a:pt x="9212" y="18049"/>
                </a:cubicBezTo>
                <a:cubicBezTo>
                  <a:pt x="9106" y="18049"/>
                  <a:pt x="9106" y="18049"/>
                  <a:pt x="9106" y="18049"/>
                </a:cubicBezTo>
                <a:cubicBezTo>
                  <a:pt x="9000" y="18049"/>
                  <a:pt x="9000" y="18049"/>
                  <a:pt x="9000" y="18049"/>
                </a:cubicBezTo>
                <a:close/>
                <a:moveTo>
                  <a:pt x="20329" y="18345"/>
                </a:moveTo>
                <a:cubicBezTo>
                  <a:pt x="20435" y="18345"/>
                  <a:pt x="20435" y="18345"/>
                  <a:pt x="20435" y="18345"/>
                </a:cubicBezTo>
                <a:cubicBezTo>
                  <a:pt x="20435" y="18345"/>
                  <a:pt x="20435" y="18345"/>
                  <a:pt x="20435" y="18345"/>
                </a:cubicBezTo>
                <a:cubicBezTo>
                  <a:pt x="20541" y="18345"/>
                  <a:pt x="20541" y="18345"/>
                  <a:pt x="20541" y="18345"/>
                </a:cubicBezTo>
                <a:cubicBezTo>
                  <a:pt x="20435" y="18049"/>
                  <a:pt x="20435" y="18049"/>
                  <a:pt x="20435" y="18049"/>
                </a:cubicBezTo>
                <a:cubicBezTo>
                  <a:pt x="20435" y="18049"/>
                  <a:pt x="20435" y="18049"/>
                  <a:pt x="20435" y="18049"/>
                </a:cubicBezTo>
                <a:cubicBezTo>
                  <a:pt x="20435" y="18049"/>
                  <a:pt x="20435" y="18049"/>
                  <a:pt x="20435" y="18049"/>
                </a:cubicBezTo>
                <a:cubicBezTo>
                  <a:pt x="20329" y="18345"/>
                  <a:pt x="20329" y="18345"/>
                  <a:pt x="20329" y="18345"/>
                </a:cubicBezTo>
                <a:close/>
                <a:moveTo>
                  <a:pt x="19906" y="18345"/>
                </a:moveTo>
                <a:cubicBezTo>
                  <a:pt x="19906" y="18345"/>
                  <a:pt x="20012" y="18345"/>
                  <a:pt x="20012" y="18345"/>
                </a:cubicBezTo>
                <a:cubicBezTo>
                  <a:pt x="20118" y="18345"/>
                  <a:pt x="20118" y="18345"/>
                  <a:pt x="20118" y="18345"/>
                </a:cubicBezTo>
                <a:cubicBezTo>
                  <a:pt x="20224" y="18345"/>
                  <a:pt x="20224" y="18345"/>
                  <a:pt x="20224" y="18345"/>
                </a:cubicBezTo>
                <a:cubicBezTo>
                  <a:pt x="20329" y="18345"/>
                  <a:pt x="20329" y="18345"/>
                  <a:pt x="20329" y="18345"/>
                </a:cubicBezTo>
                <a:cubicBezTo>
                  <a:pt x="20329" y="18049"/>
                  <a:pt x="20329" y="18049"/>
                  <a:pt x="20329" y="18049"/>
                </a:cubicBezTo>
                <a:cubicBezTo>
                  <a:pt x="20435" y="18049"/>
                  <a:pt x="20435" y="18049"/>
                  <a:pt x="20435" y="18049"/>
                </a:cubicBezTo>
                <a:cubicBezTo>
                  <a:pt x="20541" y="17753"/>
                  <a:pt x="20541" y="17753"/>
                  <a:pt x="20541" y="17753"/>
                </a:cubicBezTo>
                <a:cubicBezTo>
                  <a:pt x="20541" y="17753"/>
                  <a:pt x="20541" y="17753"/>
                  <a:pt x="20541" y="17753"/>
                </a:cubicBezTo>
                <a:cubicBezTo>
                  <a:pt x="20541" y="17753"/>
                  <a:pt x="20541" y="17753"/>
                  <a:pt x="20541" y="17753"/>
                </a:cubicBezTo>
                <a:cubicBezTo>
                  <a:pt x="20541" y="17458"/>
                  <a:pt x="20541" y="17458"/>
                  <a:pt x="20541" y="17458"/>
                </a:cubicBezTo>
                <a:cubicBezTo>
                  <a:pt x="20541" y="17458"/>
                  <a:pt x="20541" y="17458"/>
                  <a:pt x="20541" y="17458"/>
                </a:cubicBezTo>
                <a:cubicBezTo>
                  <a:pt x="20435" y="17162"/>
                  <a:pt x="20435" y="17162"/>
                  <a:pt x="20435" y="17162"/>
                </a:cubicBezTo>
                <a:cubicBezTo>
                  <a:pt x="20435" y="17162"/>
                  <a:pt x="20435" y="17162"/>
                  <a:pt x="20435" y="17162"/>
                </a:cubicBezTo>
                <a:cubicBezTo>
                  <a:pt x="20329" y="17162"/>
                  <a:pt x="20329" y="17162"/>
                  <a:pt x="20329" y="17162"/>
                </a:cubicBezTo>
                <a:cubicBezTo>
                  <a:pt x="20224" y="17162"/>
                  <a:pt x="20224" y="17162"/>
                  <a:pt x="20224" y="17162"/>
                </a:cubicBezTo>
                <a:cubicBezTo>
                  <a:pt x="20118" y="17458"/>
                  <a:pt x="20118" y="17458"/>
                  <a:pt x="20118" y="17458"/>
                </a:cubicBezTo>
                <a:cubicBezTo>
                  <a:pt x="20118" y="17753"/>
                  <a:pt x="20118" y="17753"/>
                  <a:pt x="20118" y="17753"/>
                </a:cubicBezTo>
                <a:cubicBezTo>
                  <a:pt x="19906" y="18345"/>
                  <a:pt x="19906" y="18345"/>
                  <a:pt x="19906" y="18345"/>
                </a:cubicBezTo>
                <a:close/>
                <a:moveTo>
                  <a:pt x="8259" y="16570"/>
                </a:moveTo>
                <a:cubicBezTo>
                  <a:pt x="8153" y="16866"/>
                  <a:pt x="8153" y="16866"/>
                  <a:pt x="8153" y="16866"/>
                </a:cubicBezTo>
                <a:cubicBezTo>
                  <a:pt x="8259" y="16866"/>
                  <a:pt x="8259" y="16866"/>
                  <a:pt x="8259" y="16866"/>
                </a:cubicBezTo>
                <a:cubicBezTo>
                  <a:pt x="8365" y="17162"/>
                  <a:pt x="8365" y="17162"/>
                  <a:pt x="8365" y="17162"/>
                </a:cubicBezTo>
                <a:cubicBezTo>
                  <a:pt x="8365" y="16866"/>
                  <a:pt x="8365" y="16866"/>
                  <a:pt x="8365" y="16866"/>
                </a:cubicBezTo>
                <a:cubicBezTo>
                  <a:pt x="8576" y="16866"/>
                  <a:pt x="8576" y="16866"/>
                  <a:pt x="8576" y="16866"/>
                </a:cubicBezTo>
                <a:cubicBezTo>
                  <a:pt x="8682" y="16866"/>
                  <a:pt x="8682" y="16866"/>
                  <a:pt x="8682" y="16866"/>
                </a:cubicBezTo>
                <a:cubicBezTo>
                  <a:pt x="8788" y="16866"/>
                  <a:pt x="8788" y="16866"/>
                  <a:pt x="8788" y="16866"/>
                </a:cubicBezTo>
                <a:cubicBezTo>
                  <a:pt x="8788" y="16570"/>
                  <a:pt x="8788" y="16570"/>
                  <a:pt x="8788" y="16570"/>
                </a:cubicBezTo>
                <a:cubicBezTo>
                  <a:pt x="8682" y="16570"/>
                  <a:pt x="8682" y="16570"/>
                  <a:pt x="8682" y="16570"/>
                </a:cubicBezTo>
                <a:cubicBezTo>
                  <a:pt x="8576" y="16570"/>
                  <a:pt x="8576" y="16570"/>
                  <a:pt x="8576" y="16570"/>
                </a:cubicBezTo>
                <a:cubicBezTo>
                  <a:pt x="8576" y="16570"/>
                  <a:pt x="8576" y="16570"/>
                  <a:pt x="8576" y="16570"/>
                </a:cubicBezTo>
                <a:cubicBezTo>
                  <a:pt x="8259" y="16570"/>
                  <a:pt x="8259" y="16570"/>
                  <a:pt x="8259" y="16570"/>
                </a:cubicBezTo>
                <a:cubicBezTo>
                  <a:pt x="8259" y="16570"/>
                  <a:pt x="8259" y="16570"/>
                  <a:pt x="8259" y="16570"/>
                </a:cubicBezTo>
                <a:close/>
                <a:moveTo>
                  <a:pt x="4659" y="16274"/>
                </a:moveTo>
                <a:cubicBezTo>
                  <a:pt x="4659" y="16274"/>
                  <a:pt x="4659" y="16274"/>
                  <a:pt x="4659" y="16274"/>
                </a:cubicBezTo>
                <a:cubicBezTo>
                  <a:pt x="4765" y="16274"/>
                  <a:pt x="4765" y="16274"/>
                  <a:pt x="4765" y="16274"/>
                </a:cubicBezTo>
                <a:cubicBezTo>
                  <a:pt x="4765" y="16274"/>
                  <a:pt x="4765" y="16274"/>
                  <a:pt x="4765" y="16274"/>
                </a:cubicBezTo>
                <a:cubicBezTo>
                  <a:pt x="4659" y="16274"/>
                  <a:pt x="4659" y="16274"/>
                  <a:pt x="4659" y="16274"/>
                </a:cubicBezTo>
                <a:close/>
                <a:moveTo>
                  <a:pt x="4765" y="16274"/>
                </a:moveTo>
                <a:cubicBezTo>
                  <a:pt x="4765" y="16274"/>
                  <a:pt x="4765" y="16274"/>
                  <a:pt x="4765" y="16274"/>
                </a:cubicBezTo>
                <a:cubicBezTo>
                  <a:pt x="4871" y="16274"/>
                  <a:pt x="4871" y="16274"/>
                  <a:pt x="4871" y="16274"/>
                </a:cubicBezTo>
                <a:cubicBezTo>
                  <a:pt x="4871" y="15978"/>
                  <a:pt x="4871" y="15978"/>
                  <a:pt x="4871" y="15978"/>
                </a:cubicBezTo>
                <a:cubicBezTo>
                  <a:pt x="4976" y="15978"/>
                  <a:pt x="4976" y="15978"/>
                  <a:pt x="4976" y="15978"/>
                </a:cubicBezTo>
                <a:cubicBezTo>
                  <a:pt x="4976" y="15682"/>
                  <a:pt x="4976" y="15682"/>
                  <a:pt x="4976" y="15682"/>
                </a:cubicBezTo>
                <a:cubicBezTo>
                  <a:pt x="4976" y="15682"/>
                  <a:pt x="4976" y="15682"/>
                  <a:pt x="4976" y="15682"/>
                </a:cubicBezTo>
                <a:cubicBezTo>
                  <a:pt x="5082" y="15386"/>
                  <a:pt x="5082" y="15386"/>
                  <a:pt x="5082" y="15386"/>
                </a:cubicBezTo>
                <a:cubicBezTo>
                  <a:pt x="5188" y="15386"/>
                  <a:pt x="5188" y="15386"/>
                  <a:pt x="5188" y="15386"/>
                </a:cubicBezTo>
                <a:cubicBezTo>
                  <a:pt x="5294" y="15386"/>
                  <a:pt x="5294" y="15386"/>
                  <a:pt x="5294" y="15386"/>
                </a:cubicBezTo>
                <a:cubicBezTo>
                  <a:pt x="5400" y="15386"/>
                  <a:pt x="5400" y="15386"/>
                  <a:pt x="5400" y="15386"/>
                </a:cubicBezTo>
                <a:cubicBezTo>
                  <a:pt x="5506" y="15682"/>
                  <a:pt x="5506" y="15682"/>
                  <a:pt x="5506" y="15682"/>
                </a:cubicBezTo>
                <a:cubicBezTo>
                  <a:pt x="5506" y="15386"/>
                  <a:pt x="5506" y="15386"/>
                  <a:pt x="5506" y="15386"/>
                </a:cubicBezTo>
                <a:cubicBezTo>
                  <a:pt x="5612" y="15386"/>
                  <a:pt x="5612" y="15386"/>
                  <a:pt x="5612" y="15386"/>
                </a:cubicBezTo>
                <a:cubicBezTo>
                  <a:pt x="5718" y="15386"/>
                  <a:pt x="5718" y="15386"/>
                  <a:pt x="5718" y="15386"/>
                </a:cubicBezTo>
                <a:cubicBezTo>
                  <a:pt x="5824" y="15682"/>
                  <a:pt x="5824" y="15682"/>
                  <a:pt x="5824" y="15682"/>
                </a:cubicBezTo>
                <a:cubicBezTo>
                  <a:pt x="5929" y="15682"/>
                  <a:pt x="5929" y="15682"/>
                  <a:pt x="5929" y="15682"/>
                </a:cubicBezTo>
                <a:cubicBezTo>
                  <a:pt x="6141" y="15682"/>
                  <a:pt x="6141" y="15682"/>
                  <a:pt x="6141" y="15682"/>
                </a:cubicBezTo>
                <a:cubicBezTo>
                  <a:pt x="6247" y="15978"/>
                  <a:pt x="6247" y="15978"/>
                  <a:pt x="6247" y="15978"/>
                </a:cubicBezTo>
                <a:cubicBezTo>
                  <a:pt x="6247" y="16274"/>
                  <a:pt x="6247" y="16274"/>
                  <a:pt x="6247" y="16274"/>
                </a:cubicBezTo>
                <a:cubicBezTo>
                  <a:pt x="6247" y="16274"/>
                  <a:pt x="6247" y="16274"/>
                  <a:pt x="6247" y="16274"/>
                </a:cubicBezTo>
                <a:cubicBezTo>
                  <a:pt x="6459" y="16570"/>
                  <a:pt x="6459" y="16570"/>
                  <a:pt x="6459" y="16570"/>
                </a:cubicBezTo>
                <a:cubicBezTo>
                  <a:pt x="6671" y="16570"/>
                  <a:pt x="6671" y="16570"/>
                  <a:pt x="6671" y="16570"/>
                </a:cubicBezTo>
                <a:cubicBezTo>
                  <a:pt x="6988" y="16570"/>
                  <a:pt x="6988" y="16570"/>
                  <a:pt x="6988" y="16570"/>
                </a:cubicBezTo>
                <a:cubicBezTo>
                  <a:pt x="7200" y="16570"/>
                  <a:pt x="7200" y="16570"/>
                  <a:pt x="7200" y="16570"/>
                </a:cubicBezTo>
                <a:cubicBezTo>
                  <a:pt x="7200" y="16274"/>
                  <a:pt x="7200" y="16274"/>
                  <a:pt x="7200" y="16274"/>
                </a:cubicBezTo>
                <a:cubicBezTo>
                  <a:pt x="7200" y="15978"/>
                  <a:pt x="7200" y="15978"/>
                  <a:pt x="7200" y="15978"/>
                </a:cubicBezTo>
                <a:cubicBezTo>
                  <a:pt x="7306" y="15978"/>
                  <a:pt x="7306" y="15978"/>
                  <a:pt x="7306" y="15978"/>
                </a:cubicBezTo>
                <a:cubicBezTo>
                  <a:pt x="7412" y="16274"/>
                  <a:pt x="7412" y="16274"/>
                  <a:pt x="7412" y="16274"/>
                </a:cubicBezTo>
                <a:cubicBezTo>
                  <a:pt x="7518" y="16274"/>
                  <a:pt x="7518" y="16274"/>
                  <a:pt x="7518" y="16274"/>
                </a:cubicBezTo>
                <a:cubicBezTo>
                  <a:pt x="7624" y="15978"/>
                  <a:pt x="7624" y="15978"/>
                  <a:pt x="7624" y="15978"/>
                </a:cubicBezTo>
                <a:cubicBezTo>
                  <a:pt x="7624" y="16274"/>
                  <a:pt x="7624" y="16274"/>
                  <a:pt x="7624" y="16274"/>
                </a:cubicBezTo>
                <a:cubicBezTo>
                  <a:pt x="7729" y="16570"/>
                  <a:pt x="7729" y="16570"/>
                  <a:pt x="7729" y="16570"/>
                </a:cubicBezTo>
                <a:cubicBezTo>
                  <a:pt x="7835" y="16274"/>
                  <a:pt x="7835" y="16274"/>
                  <a:pt x="7835" y="16274"/>
                </a:cubicBezTo>
                <a:cubicBezTo>
                  <a:pt x="7941" y="16570"/>
                  <a:pt x="7941" y="16570"/>
                  <a:pt x="7941" y="16570"/>
                </a:cubicBezTo>
                <a:cubicBezTo>
                  <a:pt x="7941" y="16570"/>
                  <a:pt x="7941" y="16570"/>
                  <a:pt x="7941" y="16570"/>
                </a:cubicBezTo>
                <a:cubicBezTo>
                  <a:pt x="8153" y="16570"/>
                  <a:pt x="8153" y="16570"/>
                  <a:pt x="8153" y="16570"/>
                </a:cubicBezTo>
                <a:cubicBezTo>
                  <a:pt x="8153" y="16866"/>
                  <a:pt x="8153" y="16866"/>
                  <a:pt x="8153" y="16866"/>
                </a:cubicBezTo>
                <a:cubicBezTo>
                  <a:pt x="8153" y="17162"/>
                  <a:pt x="8153" y="17162"/>
                  <a:pt x="8153" y="17162"/>
                </a:cubicBezTo>
                <a:cubicBezTo>
                  <a:pt x="8259" y="17458"/>
                  <a:pt x="8259" y="17458"/>
                  <a:pt x="8259" y="17458"/>
                </a:cubicBezTo>
                <a:cubicBezTo>
                  <a:pt x="8259" y="17458"/>
                  <a:pt x="8259" y="17458"/>
                  <a:pt x="8259" y="17458"/>
                </a:cubicBezTo>
                <a:cubicBezTo>
                  <a:pt x="8365" y="17753"/>
                  <a:pt x="8365" y="17753"/>
                  <a:pt x="8365" y="17753"/>
                </a:cubicBezTo>
                <a:cubicBezTo>
                  <a:pt x="8471" y="17458"/>
                  <a:pt x="8471" y="17458"/>
                  <a:pt x="8471" y="17458"/>
                </a:cubicBezTo>
                <a:cubicBezTo>
                  <a:pt x="8576" y="17753"/>
                  <a:pt x="8576" y="17753"/>
                  <a:pt x="8576" y="17753"/>
                </a:cubicBezTo>
                <a:cubicBezTo>
                  <a:pt x="8576" y="17753"/>
                  <a:pt x="8576" y="17753"/>
                  <a:pt x="8576" y="17753"/>
                </a:cubicBezTo>
                <a:cubicBezTo>
                  <a:pt x="8682" y="17458"/>
                  <a:pt x="8682" y="17458"/>
                  <a:pt x="8682" y="17458"/>
                </a:cubicBezTo>
                <a:cubicBezTo>
                  <a:pt x="8788" y="17458"/>
                  <a:pt x="8788" y="17458"/>
                  <a:pt x="8788" y="17458"/>
                </a:cubicBezTo>
                <a:cubicBezTo>
                  <a:pt x="8788" y="17753"/>
                  <a:pt x="8788" y="17753"/>
                  <a:pt x="8788" y="17753"/>
                </a:cubicBezTo>
                <a:cubicBezTo>
                  <a:pt x="8894" y="17753"/>
                  <a:pt x="8894" y="17753"/>
                  <a:pt x="8894" y="17753"/>
                </a:cubicBezTo>
                <a:cubicBezTo>
                  <a:pt x="8894" y="17753"/>
                  <a:pt x="8894" y="17753"/>
                  <a:pt x="8894" y="17753"/>
                </a:cubicBezTo>
                <a:cubicBezTo>
                  <a:pt x="8894" y="18345"/>
                  <a:pt x="8894" y="18345"/>
                  <a:pt x="8894" y="18345"/>
                </a:cubicBezTo>
                <a:cubicBezTo>
                  <a:pt x="8894" y="18345"/>
                  <a:pt x="8894" y="18345"/>
                  <a:pt x="8894" y="18345"/>
                </a:cubicBezTo>
                <a:cubicBezTo>
                  <a:pt x="8894" y="18641"/>
                  <a:pt x="8894" y="18641"/>
                  <a:pt x="8894" y="18641"/>
                </a:cubicBezTo>
                <a:cubicBezTo>
                  <a:pt x="8894" y="18937"/>
                  <a:pt x="8894" y="18937"/>
                  <a:pt x="8894" y="18937"/>
                </a:cubicBezTo>
                <a:cubicBezTo>
                  <a:pt x="8894" y="18937"/>
                  <a:pt x="8894" y="18937"/>
                  <a:pt x="8894" y="18937"/>
                </a:cubicBezTo>
                <a:cubicBezTo>
                  <a:pt x="8788" y="18641"/>
                  <a:pt x="8788" y="18641"/>
                  <a:pt x="8788" y="18641"/>
                </a:cubicBezTo>
                <a:cubicBezTo>
                  <a:pt x="8682" y="18937"/>
                  <a:pt x="8682" y="18937"/>
                  <a:pt x="8682" y="18937"/>
                </a:cubicBezTo>
                <a:cubicBezTo>
                  <a:pt x="8576" y="18641"/>
                  <a:pt x="8576" y="18641"/>
                  <a:pt x="8576" y="18641"/>
                </a:cubicBezTo>
                <a:cubicBezTo>
                  <a:pt x="8471" y="18345"/>
                  <a:pt x="8471" y="18345"/>
                  <a:pt x="8471" y="18345"/>
                </a:cubicBezTo>
                <a:cubicBezTo>
                  <a:pt x="8365" y="18345"/>
                  <a:pt x="8365" y="18345"/>
                  <a:pt x="8365" y="18345"/>
                </a:cubicBezTo>
                <a:cubicBezTo>
                  <a:pt x="8365" y="18345"/>
                  <a:pt x="8365" y="18345"/>
                  <a:pt x="8365" y="18345"/>
                </a:cubicBezTo>
                <a:cubicBezTo>
                  <a:pt x="8153" y="18345"/>
                  <a:pt x="8153" y="18345"/>
                  <a:pt x="8153" y="18345"/>
                </a:cubicBezTo>
                <a:cubicBezTo>
                  <a:pt x="8047" y="18345"/>
                  <a:pt x="8047" y="18345"/>
                  <a:pt x="8047" y="18345"/>
                </a:cubicBezTo>
                <a:cubicBezTo>
                  <a:pt x="7941" y="18345"/>
                  <a:pt x="7941" y="18345"/>
                  <a:pt x="7941" y="18345"/>
                </a:cubicBezTo>
                <a:cubicBezTo>
                  <a:pt x="7835" y="18049"/>
                  <a:pt x="7835" y="18049"/>
                  <a:pt x="7835" y="18049"/>
                </a:cubicBezTo>
                <a:cubicBezTo>
                  <a:pt x="7729" y="18345"/>
                  <a:pt x="7729" y="18345"/>
                  <a:pt x="7729" y="18345"/>
                </a:cubicBezTo>
                <a:cubicBezTo>
                  <a:pt x="7518" y="18345"/>
                  <a:pt x="7518" y="18345"/>
                  <a:pt x="7518" y="18345"/>
                </a:cubicBezTo>
                <a:cubicBezTo>
                  <a:pt x="7412" y="18049"/>
                  <a:pt x="7412" y="18049"/>
                  <a:pt x="7412" y="18049"/>
                </a:cubicBezTo>
                <a:cubicBezTo>
                  <a:pt x="7306" y="18345"/>
                  <a:pt x="7306" y="18345"/>
                  <a:pt x="7306" y="18345"/>
                </a:cubicBezTo>
                <a:cubicBezTo>
                  <a:pt x="7094" y="18049"/>
                  <a:pt x="7094" y="18049"/>
                  <a:pt x="7094" y="18049"/>
                </a:cubicBezTo>
                <a:cubicBezTo>
                  <a:pt x="6776" y="17753"/>
                  <a:pt x="6776" y="17753"/>
                  <a:pt x="6776" y="17753"/>
                </a:cubicBezTo>
                <a:cubicBezTo>
                  <a:pt x="6671" y="17753"/>
                  <a:pt x="6671" y="17753"/>
                  <a:pt x="6671" y="17753"/>
                </a:cubicBezTo>
                <a:cubicBezTo>
                  <a:pt x="6565" y="17458"/>
                  <a:pt x="6565" y="17458"/>
                  <a:pt x="6565" y="17458"/>
                </a:cubicBezTo>
                <a:cubicBezTo>
                  <a:pt x="6459" y="17458"/>
                  <a:pt x="6459" y="17458"/>
                  <a:pt x="6459" y="17458"/>
                </a:cubicBezTo>
                <a:cubicBezTo>
                  <a:pt x="6459" y="17753"/>
                  <a:pt x="6459" y="17753"/>
                  <a:pt x="6459" y="17753"/>
                </a:cubicBezTo>
                <a:cubicBezTo>
                  <a:pt x="6353" y="17753"/>
                  <a:pt x="6353" y="17753"/>
                  <a:pt x="6353" y="17753"/>
                </a:cubicBezTo>
                <a:cubicBezTo>
                  <a:pt x="6247" y="17458"/>
                  <a:pt x="6247" y="17458"/>
                  <a:pt x="6247" y="17458"/>
                </a:cubicBezTo>
                <a:cubicBezTo>
                  <a:pt x="6247" y="17458"/>
                  <a:pt x="6247" y="17458"/>
                  <a:pt x="6247" y="17458"/>
                </a:cubicBezTo>
                <a:cubicBezTo>
                  <a:pt x="6141" y="17753"/>
                  <a:pt x="6141" y="17753"/>
                  <a:pt x="6141" y="17753"/>
                </a:cubicBezTo>
                <a:cubicBezTo>
                  <a:pt x="5929" y="17458"/>
                  <a:pt x="5929" y="17458"/>
                  <a:pt x="5929" y="17458"/>
                </a:cubicBezTo>
                <a:cubicBezTo>
                  <a:pt x="5824" y="17162"/>
                  <a:pt x="5824" y="17162"/>
                  <a:pt x="5824" y="17162"/>
                </a:cubicBezTo>
                <a:cubicBezTo>
                  <a:pt x="5612" y="17162"/>
                  <a:pt x="5612" y="17162"/>
                  <a:pt x="5612" y="17162"/>
                </a:cubicBezTo>
                <a:cubicBezTo>
                  <a:pt x="5612" y="17162"/>
                  <a:pt x="5612" y="17162"/>
                  <a:pt x="5612" y="17162"/>
                </a:cubicBezTo>
                <a:cubicBezTo>
                  <a:pt x="5506" y="17458"/>
                  <a:pt x="5506" y="17458"/>
                  <a:pt x="5506" y="17458"/>
                </a:cubicBezTo>
                <a:cubicBezTo>
                  <a:pt x="5400" y="17162"/>
                  <a:pt x="5400" y="17162"/>
                  <a:pt x="5400" y="17162"/>
                </a:cubicBezTo>
                <a:cubicBezTo>
                  <a:pt x="5294" y="17162"/>
                  <a:pt x="5294" y="17162"/>
                  <a:pt x="5294" y="17162"/>
                </a:cubicBezTo>
                <a:cubicBezTo>
                  <a:pt x="5188" y="17162"/>
                  <a:pt x="5188" y="17162"/>
                  <a:pt x="5188" y="17162"/>
                </a:cubicBezTo>
                <a:cubicBezTo>
                  <a:pt x="5294" y="16866"/>
                  <a:pt x="5294" y="16866"/>
                  <a:pt x="5294" y="16866"/>
                </a:cubicBezTo>
                <a:cubicBezTo>
                  <a:pt x="5294" y="16570"/>
                  <a:pt x="5294" y="16570"/>
                  <a:pt x="5294" y="16570"/>
                </a:cubicBezTo>
                <a:cubicBezTo>
                  <a:pt x="5294" y="16570"/>
                  <a:pt x="5294" y="16570"/>
                  <a:pt x="5294" y="16570"/>
                </a:cubicBezTo>
                <a:cubicBezTo>
                  <a:pt x="5188" y="16866"/>
                  <a:pt x="5188" y="16866"/>
                  <a:pt x="5188" y="16866"/>
                </a:cubicBezTo>
                <a:cubicBezTo>
                  <a:pt x="5082" y="16570"/>
                  <a:pt x="5082" y="16570"/>
                  <a:pt x="5082" y="16570"/>
                </a:cubicBezTo>
                <a:cubicBezTo>
                  <a:pt x="5082" y="16570"/>
                  <a:pt x="5082" y="16570"/>
                  <a:pt x="5082" y="16570"/>
                </a:cubicBezTo>
                <a:cubicBezTo>
                  <a:pt x="4976" y="16570"/>
                  <a:pt x="4976" y="16570"/>
                  <a:pt x="4976" y="16570"/>
                </a:cubicBezTo>
                <a:cubicBezTo>
                  <a:pt x="4765" y="16570"/>
                  <a:pt x="4765" y="16570"/>
                  <a:pt x="4765" y="16570"/>
                </a:cubicBezTo>
                <a:cubicBezTo>
                  <a:pt x="4765" y="16570"/>
                  <a:pt x="4765" y="16570"/>
                  <a:pt x="4765" y="16570"/>
                </a:cubicBezTo>
                <a:cubicBezTo>
                  <a:pt x="4765" y="16274"/>
                  <a:pt x="4765" y="16274"/>
                  <a:pt x="4765" y="16274"/>
                </a:cubicBezTo>
                <a:cubicBezTo>
                  <a:pt x="4765" y="16274"/>
                  <a:pt x="4765" y="16274"/>
                  <a:pt x="4765" y="16274"/>
                </a:cubicBezTo>
                <a:close/>
                <a:moveTo>
                  <a:pt x="6035" y="2959"/>
                </a:moveTo>
                <a:cubicBezTo>
                  <a:pt x="6035" y="3255"/>
                  <a:pt x="6035" y="3255"/>
                  <a:pt x="6035" y="3255"/>
                </a:cubicBezTo>
                <a:cubicBezTo>
                  <a:pt x="6141" y="3255"/>
                  <a:pt x="6141" y="3255"/>
                  <a:pt x="6141" y="3255"/>
                </a:cubicBezTo>
                <a:cubicBezTo>
                  <a:pt x="6141" y="3255"/>
                  <a:pt x="6141" y="3255"/>
                  <a:pt x="6141" y="3255"/>
                </a:cubicBezTo>
                <a:cubicBezTo>
                  <a:pt x="6141" y="3255"/>
                  <a:pt x="6141" y="3255"/>
                  <a:pt x="6141" y="3255"/>
                </a:cubicBezTo>
                <a:cubicBezTo>
                  <a:pt x="6247" y="2959"/>
                  <a:pt x="6247" y="2959"/>
                  <a:pt x="6247" y="2959"/>
                </a:cubicBezTo>
                <a:cubicBezTo>
                  <a:pt x="6141" y="2663"/>
                  <a:pt x="6141" y="2663"/>
                  <a:pt x="6141" y="2663"/>
                </a:cubicBezTo>
                <a:cubicBezTo>
                  <a:pt x="6035" y="2663"/>
                  <a:pt x="6035" y="2663"/>
                  <a:pt x="6035" y="2663"/>
                </a:cubicBezTo>
                <a:cubicBezTo>
                  <a:pt x="6035" y="2959"/>
                  <a:pt x="6035" y="2959"/>
                  <a:pt x="6035" y="2959"/>
                </a:cubicBezTo>
                <a:close/>
                <a:moveTo>
                  <a:pt x="5188" y="4438"/>
                </a:moveTo>
                <a:cubicBezTo>
                  <a:pt x="5188" y="4734"/>
                  <a:pt x="5188" y="4734"/>
                  <a:pt x="5188" y="4734"/>
                </a:cubicBezTo>
                <a:cubicBezTo>
                  <a:pt x="5294" y="4438"/>
                  <a:pt x="5294" y="4438"/>
                  <a:pt x="5294" y="4438"/>
                </a:cubicBezTo>
                <a:cubicBezTo>
                  <a:pt x="5188" y="4438"/>
                  <a:pt x="5188" y="4438"/>
                  <a:pt x="5188" y="4438"/>
                </a:cubicBezTo>
                <a:close/>
                <a:moveTo>
                  <a:pt x="5188" y="3847"/>
                </a:moveTo>
                <a:cubicBezTo>
                  <a:pt x="5294" y="3847"/>
                  <a:pt x="5294" y="3847"/>
                  <a:pt x="5294" y="3847"/>
                </a:cubicBezTo>
                <a:cubicBezTo>
                  <a:pt x="5188" y="3847"/>
                  <a:pt x="5188" y="3847"/>
                  <a:pt x="5188" y="3847"/>
                </a:cubicBezTo>
                <a:cubicBezTo>
                  <a:pt x="5188" y="3847"/>
                  <a:pt x="5188" y="3847"/>
                  <a:pt x="5188" y="3847"/>
                </a:cubicBezTo>
                <a:close/>
                <a:moveTo>
                  <a:pt x="5188" y="4142"/>
                </a:moveTo>
                <a:cubicBezTo>
                  <a:pt x="5188" y="4142"/>
                  <a:pt x="5188" y="4142"/>
                  <a:pt x="5188" y="4142"/>
                </a:cubicBezTo>
                <a:cubicBezTo>
                  <a:pt x="5294" y="4142"/>
                  <a:pt x="5294" y="4142"/>
                  <a:pt x="5294" y="4142"/>
                </a:cubicBezTo>
                <a:cubicBezTo>
                  <a:pt x="5188" y="4142"/>
                  <a:pt x="5188" y="4142"/>
                  <a:pt x="5188" y="4142"/>
                </a:cubicBezTo>
                <a:close/>
                <a:moveTo>
                  <a:pt x="4871" y="4142"/>
                </a:moveTo>
                <a:cubicBezTo>
                  <a:pt x="4871" y="4438"/>
                  <a:pt x="4871" y="4438"/>
                  <a:pt x="4871" y="4438"/>
                </a:cubicBezTo>
                <a:cubicBezTo>
                  <a:pt x="4976" y="4438"/>
                  <a:pt x="4976" y="4438"/>
                  <a:pt x="4976" y="4438"/>
                </a:cubicBezTo>
                <a:cubicBezTo>
                  <a:pt x="5082" y="4142"/>
                  <a:pt x="5082" y="4142"/>
                  <a:pt x="5082" y="4142"/>
                </a:cubicBezTo>
                <a:cubicBezTo>
                  <a:pt x="4976" y="4142"/>
                  <a:pt x="4976" y="4142"/>
                  <a:pt x="4976" y="4142"/>
                </a:cubicBezTo>
                <a:cubicBezTo>
                  <a:pt x="4871" y="4142"/>
                  <a:pt x="4871" y="4142"/>
                  <a:pt x="4871" y="4142"/>
                </a:cubicBezTo>
                <a:close/>
                <a:moveTo>
                  <a:pt x="4129" y="6805"/>
                </a:moveTo>
                <a:cubicBezTo>
                  <a:pt x="4235" y="6805"/>
                  <a:pt x="4235" y="6805"/>
                  <a:pt x="4235" y="6805"/>
                </a:cubicBezTo>
                <a:cubicBezTo>
                  <a:pt x="4235" y="6805"/>
                  <a:pt x="4235" y="6805"/>
                  <a:pt x="4235" y="6805"/>
                </a:cubicBezTo>
                <a:cubicBezTo>
                  <a:pt x="4235" y="6510"/>
                  <a:pt x="4235" y="6510"/>
                  <a:pt x="4235" y="6510"/>
                </a:cubicBezTo>
                <a:cubicBezTo>
                  <a:pt x="4129" y="6805"/>
                  <a:pt x="4129" y="6805"/>
                  <a:pt x="4129" y="6805"/>
                </a:cubicBezTo>
                <a:close/>
                <a:moveTo>
                  <a:pt x="4341" y="6510"/>
                </a:moveTo>
                <a:cubicBezTo>
                  <a:pt x="4341" y="6805"/>
                  <a:pt x="4341" y="6805"/>
                  <a:pt x="4341" y="6805"/>
                </a:cubicBezTo>
                <a:cubicBezTo>
                  <a:pt x="4447" y="6805"/>
                  <a:pt x="4447" y="6805"/>
                  <a:pt x="4447" y="6805"/>
                </a:cubicBezTo>
                <a:cubicBezTo>
                  <a:pt x="4447" y="7101"/>
                  <a:pt x="4447" y="7101"/>
                  <a:pt x="4447" y="7101"/>
                </a:cubicBezTo>
                <a:cubicBezTo>
                  <a:pt x="4447" y="7101"/>
                  <a:pt x="4447" y="7101"/>
                  <a:pt x="4447" y="7101"/>
                </a:cubicBezTo>
                <a:cubicBezTo>
                  <a:pt x="4553" y="6805"/>
                  <a:pt x="4553" y="6805"/>
                  <a:pt x="4553" y="6805"/>
                </a:cubicBezTo>
                <a:cubicBezTo>
                  <a:pt x="4447" y="6805"/>
                  <a:pt x="4447" y="6805"/>
                  <a:pt x="4447" y="6805"/>
                </a:cubicBezTo>
                <a:cubicBezTo>
                  <a:pt x="4553" y="6510"/>
                  <a:pt x="4553" y="6510"/>
                  <a:pt x="4553" y="6510"/>
                </a:cubicBezTo>
                <a:cubicBezTo>
                  <a:pt x="4447" y="6510"/>
                  <a:pt x="4447" y="6510"/>
                  <a:pt x="4447" y="6510"/>
                </a:cubicBezTo>
                <a:cubicBezTo>
                  <a:pt x="4447" y="6510"/>
                  <a:pt x="4447" y="6510"/>
                  <a:pt x="4447" y="6510"/>
                </a:cubicBezTo>
                <a:cubicBezTo>
                  <a:pt x="4341" y="6510"/>
                  <a:pt x="4341" y="6510"/>
                  <a:pt x="4341" y="6510"/>
                </a:cubicBezTo>
                <a:close/>
                <a:moveTo>
                  <a:pt x="6459" y="10060"/>
                </a:moveTo>
                <a:cubicBezTo>
                  <a:pt x="6459" y="10356"/>
                  <a:pt x="6459" y="10356"/>
                  <a:pt x="6459" y="10356"/>
                </a:cubicBezTo>
                <a:cubicBezTo>
                  <a:pt x="6459" y="10356"/>
                  <a:pt x="6459" y="10356"/>
                  <a:pt x="6459" y="10356"/>
                </a:cubicBezTo>
                <a:cubicBezTo>
                  <a:pt x="6565" y="10356"/>
                  <a:pt x="6565" y="10356"/>
                  <a:pt x="6565" y="10356"/>
                </a:cubicBezTo>
                <a:cubicBezTo>
                  <a:pt x="6459" y="10060"/>
                  <a:pt x="6459" y="10060"/>
                  <a:pt x="6459" y="10060"/>
                </a:cubicBezTo>
                <a:cubicBezTo>
                  <a:pt x="6459" y="10060"/>
                  <a:pt x="6459" y="10060"/>
                  <a:pt x="6459" y="10060"/>
                </a:cubicBezTo>
                <a:close/>
                <a:moveTo>
                  <a:pt x="5824" y="11244"/>
                </a:moveTo>
                <a:cubicBezTo>
                  <a:pt x="5824" y="11540"/>
                  <a:pt x="5824" y="11540"/>
                  <a:pt x="5824" y="11540"/>
                </a:cubicBezTo>
                <a:cubicBezTo>
                  <a:pt x="5824" y="11540"/>
                  <a:pt x="5824" y="11540"/>
                  <a:pt x="5824" y="11540"/>
                </a:cubicBezTo>
                <a:cubicBezTo>
                  <a:pt x="5718" y="11540"/>
                  <a:pt x="5718" y="11540"/>
                  <a:pt x="5718" y="11540"/>
                </a:cubicBezTo>
                <a:cubicBezTo>
                  <a:pt x="5718" y="11836"/>
                  <a:pt x="5718" y="11836"/>
                  <a:pt x="5718" y="11836"/>
                </a:cubicBezTo>
                <a:cubicBezTo>
                  <a:pt x="5824" y="11836"/>
                  <a:pt x="5824" y="11836"/>
                  <a:pt x="5824" y="11836"/>
                </a:cubicBezTo>
                <a:cubicBezTo>
                  <a:pt x="5824" y="11836"/>
                  <a:pt x="5824" y="11836"/>
                  <a:pt x="5824" y="11836"/>
                </a:cubicBezTo>
                <a:cubicBezTo>
                  <a:pt x="5824" y="11540"/>
                  <a:pt x="5824" y="11540"/>
                  <a:pt x="5824" y="11540"/>
                </a:cubicBezTo>
                <a:cubicBezTo>
                  <a:pt x="5824" y="11836"/>
                  <a:pt x="5824" y="11836"/>
                  <a:pt x="5824" y="11836"/>
                </a:cubicBezTo>
                <a:cubicBezTo>
                  <a:pt x="5929" y="12132"/>
                  <a:pt x="5929" y="12132"/>
                  <a:pt x="5929" y="12132"/>
                </a:cubicBezTo>
                <a:cubicBezTo>
                  <a:pt x="6035" y="11836"/>
                  <a:pt x="6035" y="11836"/>
                  <a:pt x="6035" y="11836"/>
                </a:cubicBezTo>
                <a:cubicBezTo>
                  <a:pt x="6035" y="12132"/>
                  <a:pt x="6035" y="12132"/>
                  <a:pt x="6035" y="12132"/>
                </a:cubicBezTo>
                <a:cubicBezTo>
                  <a:pt x="6141" y="12132"/>
                  <a:pt x="6141" y="12132"/>
                  <a:pt x="6141" y="12132"/>
                </a:cubicBezTo>
                <a:cubicBezTo>
                  <a:pt x="6141" y="11836"/>
                  <a:pt x="6141" y="11836"/>
                  <a:pt x="6141" y="11836"/>
                </a:cubicBezTo>
                <a:cubicBezTo>
                  <a:pt x="6247" y="11836"/>
                  <a:pt x="6247" y="11836"/>
                  <a:pt x="6247" y="11836"/>
                </a:cubicBezTo>
                <a:cubicBezTo>
                  <a:pt x="6141" y="11540"/>
                  <a:pt x="6141" y="11540"/>
                  <a:pt x="6141" y="11540"/>
                </a:cubicBezTo>
                <a:cubicBezTo>
                  <a:pt x="6035" y="11244"/>
                  <a:pt x="6035" y="11244"/>
                  <a:pt x="6035" y="11244"/>
                </a:cubicBezTo>
                <a:cubicBezTo>
                  <a:pt x="5824" y="11244"/>
                  <a:pt x="5824" y="11244"/>
                  <a:pt x="5824" y="11244"/>
                </a:cubicBezTo>
                <a:cubicBezTo>
                  <a:pt x="5824" y="11244"/>
                  <a:pt x="5824" y="11244"/>
                  <a:pt x="5824" y="11244"/>
                </a:cubicBezTo>
                <a:close/>
                <a:moveTo>
                  <a:pt x="5506" y="11836"/>
                </a:moveTo>
                <a:cubicBezTo>
                  <a:pt x="5506" y="11836"/>
                  <a:pt x="5506" y="11836"/>
                  <a:pt x="5506" y="11836"/>
                </a:cubicBezTo>
                <a:cubicBezTo>
                  <a:pt x="5506" y="11836"/>
                  <a:pt x="5506" y="11836"/>
                  <a:pt x="5506" y="11836"/>
                </a:cubicBezTo>
                <a:cubicBezTo>
                  <a:pt x="5506" y="11836"/>
                  <a:pt x="5506" y="11836"/>
                  <a:pt x="5506" y="11836"/>
                </a:cubicBezTo>
                <a:close/>
                <a:moveTo>
                  <a:pt x="4871" y="10356"/>
                </a:moveTo>
                <a:cubicBezTo>
                  <a:pt x="4871" y="10356"/>
                  <a:pt x="4871" y="10356"/>
                  <a:pt x="4871" y="10356"/>
                </a:cubicBezTo>
                <a:cubicBezTo>
                  <a:pt x="4765" y="10652"/>
                  <a:pt x="4765" y="10652"/>
                  <a:pt x="4765" y="10652"/>
                </a:cubicBezTo>
                <a:cubicBezTo>
                  <a:pt x="4765" y="10652"/>
                  <a:pt x="4765" y="10652"/>
                  <a:pt x="4765" y="10652"/>
                </a:cubicBezTo>
                <a:cubicBezTo>
                  <a:pt x="4976" y="10948"/>
                  <a:pt x="4976" y="10948"/>
                  <a:pt x="4976" y="10948"/>
                </a:cubicBezTo>
                <a:cubicBezTo>
                  <a:pt x="4976" y="10948"/>
                  <a:pt x="4976" y="10948"/>
                  <a:pt x="4976" y="10948"/>
                </a:cubicBezTo>
                <a:cubicBezTo>
                  <a:pt x="4976" y="11244"/>
                  <a:pt x="4976" y="11244"/>
                  <a:pt x="4976" y="11244"/>
                </a:cubicBezTo>
                <a:cubicBezTo>
                  <a:pt x="5082" y="11244"/>
                  <a:pt x="5082" y="11244"/>
                  <a:pt x="5082" y="11244"/>
                </a:cubicBezTo>
                <a:cubicBezTo>
                  <a:pt x="5082" y="11540"/>
                  <a:pt x="5082" y="11540"/>
                  <a:pt x="5082" y="11540"/>
                </a:cubicBezTo>
                <a:cubicBezTo>
                  <a:pt x="5188" y="11836"/>
                  <a:pt x="5188" y="11836"/>
                  <a:pt x="5188" y="11836"/>
                </a:cubicBezTo>
                <a:cubicBezTo>
                  <a:pt x="5294" y="11836"/>
                  <a:pt x="5294" y="11836"/>
                  <a:pt x="5294" y="11836"/>
                </a:cubicBezTo>
                <a:cubicBezTo>
                  <a:pt x="5294" y="11836"/>
                  <a:pt x="5294" y="11836"/>
                  <a:pt x="5294" y="11836"/>
                </a:cubicBezTo>
                <a:cubicBezTo>
                  <a:pt x="5400" y="12132"/>
                  <a:pt x="5400" y="12132"/>
                  <a:pt x="5400" y="12132"/>
                </a:cubicBezTo>
                <a:cubicBezTo>
                  <a:pt x="5400" y="11836"/>
                  <a:pt x="5400" y="11836"/>
                  <a:pt x="5400" y="11836"/>
                </a:cubicBezTo>
                <a:cubicBezTo>
                  <a:pt x="5400" y="11540"/>
                  <a:pt x="5400" y="11540"/>
                  <a:pt x="5400" y="11540"/>
                </a:cubicBezTo>
                <a:cubicBezTo>
                  <a:pt x="5400" y="11244"/>
                  <a:pt x="5400" y="11244"/>
                  <a:pt x="5400" y="11244"/>
                </a:cubicBezTo>
                <a:cubicBezTo>
                  <a:pt x="5294" y="11244"/>
                  <a:pt x="5294" y="11244"/>
                  <a:pt x="5294" y="11244"/>
                </a:cubicBezTo>
                <a:cubicBezTo>
                  <a:pt x="5188" y="10948"/>
                  <a:pt x="5188" y="10948"/>
                  <a:pt x="5188" y="10948"/>
                </a:cubicBezTo>
                <a:cubicBezTo>
                  <a:pt x="5188" y="10356"/>
                  <a:pt x="5188" y="10356"/>
                  <a:pt x="5188" y="10356"/>
                </a:cubicBezTo>
                <a:cubicBezTo>
                  <a:pt x="5082" y="10356"/>
                  <a:pt x="5082" y="10356"/>
                  <a:pt x="5082" y="10356"/>
                </a:cubicBezTo>
                <a:cubicBezTo>
                  <a:pt x="5082" y="10060"/>
                  <a:pt x="5082" y="10060"/>
                  <a:pt x="5082" y="10060"/>
                </a:cubicBezTo>
                <a:cubicBezTo>
                  <a:pt x="5082" y="10060"/>
                  <a:pt x="5082" y="10060"/>
                  <a:pt x="5082" y="10060"/>
                </a:cubicBezTo>
                <a:cubicBezTo>
                  <a:pt x="4976" y="10060"/>
                  <a:pt x="4976" y="10060"/>
                  <a:pt x="4976" y="10060"/>
                </a:cubicBezTo>
                <a:cubicBezTo>
                  <a:pt x="4976" y="10356"/>
                  <a:pt x="4976" y="10356"/>
                  <a:pt x="4976" y="10356"/>
                </a:cubicBezTo>
                <a:cubicBezTo>
                  <a:pt x="4976" y="10356"/>
                  <a:pt x="4976" y="10356"/>
                  <a:pt x="4976" y="10356"/>
                </a:cubicBezTo>
                <a:cubicBezTo>
                  <a:pt x="4976" y="10356"/>
                  <a:pt x="4976" y="10356"/>
                  <a:pt x="4976" y="10356"/>
                </a:cubicBezTo>
                <a:cubicBezTo>
                  <a:pt x="4871" y="10060"/>
                  <a:pt x="4871" y="10060"/>
                  <a:pt x="4871" y="10060"/>
                </a:cubicBezTo>
                <a:cubicBezTo>
                  <a:pt x="4871" y="10356"/>
                  <a:pt x="4871" y="10356"/>
                  <a:pt x="4871" y="10356"/>
                </a:cubicBezTo>
                <a:close/>
                <a:moveTo>
                  <a:pt x="4341" y="8877"/>
                </a:moveTo>
                <a:cubicBezTo>
                  <a:pt x="4341" y="8877"/>
                  <a:pt x="4341" y="8877"/>
                  <a:pt x="4341" y="8877"/>
                </a:cubicBezTo>
                <a:cubicBezTo>
                  <a:pt x="4447" y="9173"/>
                  <a:pt x="4447" y="9173"/>
                  <a:pt x="4447" y="9173"/>
                </a:cubicBezTo>
                <a:cubicBezTo>
                  <a:pt x="4447" y="8877"/>
                  <a:pt x="4447" y="8877"/>
                  <a:pt x="4447" y="8877"/>
                </a:cubicBezTo>
                <a:cubicBezTo>
                  <a:pt x="4447" y="8877"/>
                  <a:pt x="4447" y="8877"/>
                  <a:pt x="4447" y="8877"/>
                </a:cubicBezTo>
                <a:cubicBezTo>
                  <a:pt x="4341" y="8877"/>
                  <a:pt x="4341" y="8877"/>
                  <a:pt x="4341" y="8877"/>
                </a:cubicBezTo>
                <a:close/>
                <a:moveTo>
                  <a:pt x="4447" y="8285"/>
                </a:moveTo>
                <a:cubicBezTo>
                  <a:pt x="4447" y="8581"/>
                  <a:pt x="4447" y="8581"/>
                  <a:pt x="4447" y="8581"/>
                </a:cubicBezTo>
                <a:cubicBezTo>
                  <a:pt x="4447" y="8581"/>
                  <a:pt x="4447" y="8581"/>
                  <a:pt x="4447" y="8581"/>
                </a:cubicBezTo>
                <a:cubicBezTo>
                  <a:pt x="4553" y="8581"/>
                  <a:pt x="4553" y="8581"/>
                  <a:pt x="4553" y="8581"/>
                </a:cubicBezTo>
                <a:cubicBezTo>
                  <a:pt x="4659" y="8581"/>
                  <a:pt x="4659" y="8581"/>
                  <a:pt x="4659" y="8581"/>
                </a:cubicBezTo>
                <a:cubicBezTo>
                  <a:pt x="4659" y="8581"/>
                  <a:pt x="4659" y="8581"/>
                  <a:pt x="4659" y="8581"/>
                </a:cubicBezTo>
                <a:cubicBezTo>
                  <a:pt x="4553" y="8285"/>
                  <a:pt x="4553" y="8285"/>
                  <a:pt x="4553" y="8285"/>
                </a:cubicBezTo>
                <a:cubicBezTo>
                  <a:pt x="4447" y="8285"/>
                  <a:pt x="4447" y="8285"/>
                  <a:pt x="4447" y="8285"/>
                </a:cubicBezTo>
                <a:close/>
                <a:moveTo>
                  <a:pt x="3494" y="6805"/>
                </a:moveTo>
                <a:cubicBezTo>
                  <a:pt x="3494" y="7101"/>
                  <a:pt x="3494" y="7101"/>
                  <a:pt x="3494" y="7101"/>
                </a:cubicBezTo>
                <a:cubicBezTo>
                  <a:pt x="3494" y="7101"/>
                  <a:pt x="3494" y="7101"/>
                  <a:pt x="3494" y="7101"/>
                </a:cubicBezTo>
                <a:cubicBezTo>
                  <a:pt x="3600" y="7101"/>
                  <a:pt x="3600" y="7101"/>
                  <a:pt x="3600" y="7101"/>
                </a:cubicBezTo>
                <a:cubicBezTo>
                  <a:pt x="3706" y="7397"/>
                  <a:pt x="3706" y="7397"/>
                  <a:pt x="3706" y="7397"/>
                </a:cubicBezTo>
                <a:cubicBezTo>
                  <a:pt x="3812" y="7397"/>
                  <a:pt x="3812" y="7397"/>
                  <a:pt x="3812" y="7397"/>
                </a:cubicBezTo>
                <a:cubicBezTo>
                  <a:pt x="3706" y="6805"/>
                  <a:pt x="3706" y="6805"/>
                  <a:pt x="3706" y="6805"/>
                </a:cubicBezTo>
                <a:cubicBezTo>
                  <a:pt x="3600" y="6805"/>
                  <a:pt x="3600" y="6805"/>
                  <a:pt x="3600" y="6805"/>
                </a:cubicBezTo>
                <a:cubicBezTo>
                  <a:pt x="3494" y="6805"/>
                  <a:pt x="3494" y="6805"/>
                  <a:pt x="3494" y="6805"/>
                </a:cubicBezTo>
                <a:close/>
                <a:moveTo>
                  <a:pt x="3282" y="6214"/>
                </a:moveTo>
                <a:cubicBezTo>
                  <a:pt x="3282" y="6214"/>
                  <a:pt x="3282" y="6214"/>
                  <a:pt x="3282" y="6214"/>
                </a:cubicBezTo>
                <a:cubicBezTo>
                  <a:pt x="3388" y="6510"/>
                  <a:pt x="3388" y="6510"/>
                  <a:pt x="3388" y="6510"/>
                </a:cubicBezTo>
                <a:cubicBezTo>
                  <a:pt x="3494" y="6510"/>
                  <a:pt x="3494" y="6510"/>
                  <a:pt x="3494" y="6510"/>
                </a:cubicBezTo>
                <a:cubicBezTo>
                  <a:pt x="3388" y="6805"/>
                  <a:pt x="3388" y="6805"/>
                  <a:pt x="3388" y="6805"/>
                </a:cubicBezTo>
                <a:cubicBezTo>
                  <a:pt x="3388" y="6805"/>
                  <a:pt x="3388" y="6805"/>
                  <a:pt x="3388" y="6805"/>
                </a:cubicBezTo>
                <a:cubicBezTo>
                  <a:pt x="3282" y="6214"/>
                  <a:pt x="3282" y="6214"/>
                  <a:pt x="3282" y="6214"/>
                </a:cubicBezTo>
                <a:close/>
                <a:moveTo>
                  <a:pt x="2965" y="5622"/>
                </a:moveTo>
                <a:cubicBezTo>
                  <a:pt x="2965" y="6214"/>
                  <a:pt x="2965" y="6214"/>
                  <a:pt x="2965" y="6214"/>
                </a:cubicBezTo>
                <a:cubicBezTo>
                  <a:pt x="3071" y="5918"/>
                  <a:pt x="3071" y="5918"/>
                  <a:pt x="3071" y="5918"/>
                </a:cubicBezTo>
                <a:cubicBezTo>
                  <a:pt x="3176" y="5918"/>
                  <a:pt x="3176" y="5918"/>
                  <a:pt x="3176" y="5918"/>
                </a:cubicBezTo>
                <a:cubicBezTo>
                  <a:pt x="3071" y="5622"/>
                  <a:pt x="3071" y="5622"/>
                  <a:pt x="3071" y="5622"/>
                </a:cubicBezTo>
                <a:cubicBezTo>
                  <a:pt x="2965" y="5622"/>
                  <a:pt x="2965" y="5622"/>
                  <a:pt x="2965" y="5622"/>
                </a:cubicBezTo>
                <a:cubicBezTo>
                  <a:pt x="2965" y="5622"/>
                  <a:pt x="2965" y="5622"/>
                  <a:pt x="2965" y="5622"/>
                </a:cubicBezTo>
                <a:close/>
                <a:moveTo>
                  <a:pt x="3282" y="14499"/>
                </a:moveTo>
                <a:cubicBezTo>
                  <a:pt x="3388" y="14795"/>
                  <a:pt x="3388" y="14795"/>
                  <a:pt x="3388" y="14795"/>
                </a:cubicBezTo>
                <a:cubicBezTo>
                  <a:pt x="3388" y="14795"/>
                  <a:pt x="3388" y="14795"/>
                  <a:pt x="3388" y="14795"/>
                </a:cubicBezTo>
                <a:cubicBezTo>
                  <a:pt x="3282" y="14499"/>
                  <a:pt x="3282" y="14499"/>
                  <a:pt x="3282" y="14499"/>
                </a:cubicBezTo>
                <a:cubicBezTo>
                  <a:pt x="3282" y="14499"/>
                  <a:pt x="3282" y="14499"/>
                  <a:pt x="3282" y="14499"/>
                </a:cubicBezTo>
                <a:close/>
                <a:moveTo>
                  <a:pt x="2435" y="11540"/>
                </a:moveTo>
                <a:cubicBezTo>
                  <a:pt x="2329" y="11836"/>
                  <a:pt x="2329" y="11836"/>
                  <a:pt x="2329" y="11836"/>
                </a:cubicBezTo>
                <a:cubicBezTo>
                  <a:pt x="2541" y="12132"/>
                  <a:pt x="2541" y="12132"/>
                  <a:pt x="2541" y="12132"/>
                </a:cubicBezTo>
                <a:cubicBezTo>
                  <a:pt x="2435" y="12132"/>
                  <a:pt x="2435" y="12132"/>
                  <a:pt x="2435" y="12132"/>
                </a:cubicBezTo>
                <a:cubicBezTo>
                  <a:pt x="2435" y="11836"/>
                  <a:pt x="2435" y="11836"/>
                  <a:pt x="2435" y="11836"/>
                </a:cubicBezTo>
                <a:cubicBezTo>
                  <a:pt x="2435" y="11540"/>
                  <a:pt x="2435" y="11540"/>
                  <a:pt x="2435" y="11540"/>
                </a:cubicBezTo>
                <a:close/>
                <a:moveTo>
                  <a:pt x="2224" y="11244"/>
                </a:moveTo>
                <a:cubicBezTo>
                  <a:pt x="2329" y="11540"/>
                  <a:pt x="2329" y="11540"/>
                  <a:pt x="2329" y="11540"/>
                </a:cubicBezTo>
                <a:cubicBezTo>
                  <a:pt x="2224" y="11540"/>
                  <a:pt x="2224" y="11540"/>
                  <a:pt x="2224" y="11540"/>
                </a:cubicBezTo>
                <a:cubicBezTo>
                  <a:pt x="2224" y="11244"/>
                  <a:pt x="2224" y="11244"/>
                  <a:pt x="2224" y="11244"/>
                </a:cubicBezTo>
                <a:close/>
                <a:moveTo>
                  <a:pt x="2118" y="10652"/>
                </a:moveTo>
                <a:cubicBezTo>
                  <a:pt x="2012" y="10652"/>
                  <a:pt x="2012" y="10652"/>
                  <a:pt x="2012" y="10652"/>
                </a:cubicBezTo>
                <a:cubicBezTo>
                  <a:pt x="2118" y="10948"/>
                  <a:pt x="2118" y="10948"/>
                  <a:pt x="2118" y="10948"/>
                </a:cubicBezTo>
                <a:cubicBezTo>
                  <a:pt x="2224" y="10948"/>
                  <a:pt x="2224" y="10948"/>
                  <a:pt x="2224" y="10948"/>
                </a:cubicBezTo>
                <a:cubicBezTo>
                  <a:pt x="2118" y="10652"/>
                  <a:pt x="2118" y="10652"/>
                  <a:pt x="2118" y="10652"/>
                </a:cubicBezTo>
                <a:close/>
                <a:moveTo>
                  <a:pt x="1588" y="9468"/>
                </a:moveTo>
                <a:cubicBezTo>
                  <a:pt x="1588" y="9764"/>
                  <a:pt x="1588" y="9764"/>
                  <a:pt x="1588" y="9764"/>
                </a:cubicBezTo>
                <a:cubicBezTo>
                  <a:pt x="1694" y="9764"/>
                  <a:pt x="1694" y="9764"/>
                  <a:pt x="1694" y="9764"/>
                </a:cubicBezTo>
                <a:cubicBezTo>
                  <a:pt x="1800" y="10356"/>
                  <a:pt x="1800" y="10356"/>
                  <a:pt x="1800" y="10356"/>
                </a:cubicBezTo>
                <a:cubicBezTo>
                  <a:pt x="1906" y="10356"/>
                  <a:pt x="1906" y="10356"/>
                  <a:pt x="1906" y="10356"/>
                </a:cubicBezTo>
                <a:cubicBezTo>
                  <a:pt x="1906" y="10060"/>
                  <a:pt x="1906" y="10060"/>
                  <a:pt x="1906" y="10060"/>
                </a:cubicBezTo>
                <a:cubicBezTo>
                  <a:pt x="1800" y="9468"/>
                  <a:pt x="1800" y="9468"/>
                  <a:pt x="1800" y="9468"/>
                </a:cubicBezTo>
                <a:cubicBezTo>
                  <a:pt x="1694" y="9468"/>
                  <a:pt x="1694" y="9468"/>
                  <a:pt x="1694" y="9468"/>
                </a:cubicBezTo>
                <a:cubicBezTo>
                  <a:pt x="1588" y="9468"/>
                  <a:pt x="1588" y="9468"/>
                  <a:pt x="1588" y="9468"/>
                </a:cubicBezTo>
                <a:close/>
                <a:moveTo>
                  <a:pt x="1482" y="8581"/>
                </a:moveTo>
                <a:cubicBezTo>
                  <a:pt x="1482" y="8877"/>
                  <a:pt x="1482" y="8877"/>
                  <a:pt x="1482" y="8877"/>
                </a:cubicBezTo>
                <a:cubicBezTo>
                  <a:pt x="1482" y="9173"/>
                  <a:pt x="1482" y="9173"/>
                  <a:pt x="1482" y="9173"/>
                </a:cubicBezTo>
                <a:cubicBezTo>
                  <a:pt x="1588" y="8877"/>
                  <a:pt x="1588" y="8877"/>
                  <a:pt x="1588" y="8877"/>
                </a:cubicBezTo>
                <a:cubicBezTo>
                  <a:pt x="1588" y="8877"/>
                  <a:pt x="1588" y="8877"/>
                  <a:pt x="1588" y="8877"/>
                </a:cubicBezTo>
                <a:cubicBezTo>
                  <a:pt x="1482" y="8581"/>
                  <a:pt x="1482" y="8581"/>
                  <a:pt x="1482" y="8581"/>
                </a:cubicBezTo>
                <a:close/>
                <a:moveTo>
                  <a:pt x="1588" y="7989"/>
                </a:moveTo>
                <a:cubicBezTo>
                  <a:pt x="1694" y="7989"/>
                  <a:pt x="1694" y="7989"/>
                  <a:pt x="1694" y="7989"/>
                </a:cubicBezTo>
                <a:cubicBezTo>
                  <a:pt x="1694" y="7989"/>
                  <a:pt x="1694" y="7989"/>
                  <a:pt x="1694" y="7989"/>
                </a:cubicBezTo>
                <a:cubicBezTo>
                  <a:pt x="1694" y="7989"/>
                  <a:pt x="1694" y="7989"/>
                  <a:pt x="1694" y="7989"/>
                </a:cubicBezTo>
                <a:cubicBezTo>
                  <a:pt x="1588" y="7989"/>
                  <a:pt x="1588" y="7989"/>
                  <a:pt x="1588" y="7989"/>
                </a:cubicBezTo>
                <a:cubicBezTo>
                  <a:pt x="1588" y="7989"/>
                  <a:pt x="1588" y="7989"/>
                  <a:pt x="1588" y="7989"/>
                </a:cubicBezTo>
                <a:close/>
                <a:moveTo>
                  <a:pt x="847" y="6510"/>
                </a:moveTo>
                <a:cubicBezTo>
                  <a:pt x="953" y="6510"/>
                  <a:pt x="953" y="6510"/>
                  <a:pt x="953" y="6510"/>
                </a:cubicBezTo>
                <a:cubicBezTo>
                  <a:pt x="1059" y="6214"/>
                  <a:pt x="1059" y="6214"/>
                  <a:pt x="1059" y="6214"/>
                </a:cubicBezTo>
                <a:cubicBezTo>
                  <a:pt x="1059" y="6214"/>
                  <a:pt x="1059" y="6214"/>
                  <a:pt x="1059" y="6214"/>
                </a:cubicBezTo>
                <a:cubicBezTo>
                  <a:pt x="1165" y="6805"/>
                  <a:pt x="1165" y="6805"/>
                  <a:pt x="1165" y="6805"/>
                </a:cubicBezTo>
                <a:cubicBezTo>
                  <a:pt x="1271" y="6805"/>
                  <a:pt x="1271" y="6805"/>
                  <a:pt x="1271" y="6805"/>
                </a:cubicBezTo>
                <a:cubicBezTo>
                  <a:pt x="1271" y="7101"/>
                  <a:pt x="1271" y="7101"/>
                  <a:pt x="1271" y="7101"/>
                </a:cubicBezTo>
                <a:cubicBezTo>
                  <a:pt x="1271" y="7397"/>
                  <a:pt x="1271" y="7397"/>
                  <a:pt x="1271" y="7397"/>
                </a:cubicBezTo>
                <a:cubicBezTo>
                  <a:pt x="1165" y="7397"/>
                  <a:pt x="1165" y="7397"/>
                  <a:pt x="1165" y="7397"/>
                </a:cubicBezTo>
                <a:cubicBezTo>
                  <a:pt x="1059" y="7101"/>
                  <a:pt x="1059" y="7101"/>
                  <a:pt x="1059" y="7101"/>
                </a:cubicBezTo>
                <a:cubicBezTo>
                  <a:pt x="1059" y="7101"/>
                  <a:pt x="1059" y="7101"/>
                  <a:pt x="1059" y="7101"/>
                </a:cubicBezTo>
                <a:cubicBezTo>
                  <a:pt x="953" y="6805"/>
                  <a:pt x="953" y="6805"/>
                  <a:pt x="953" y="6805"/>
                </a:cubicBezTo>
                <a:cubicBezTo>
                  <a:pt x="847" y="6510"/>
                  <a:pt x="847" y="6510"/>
                  <a:pt x="847" y="6510"/>
                </a:cubicBezTo>
                <a:close/>
                <a:moveTo>
                  <a:pt x="847" y="5622"/>
                </a:moveTo>
                <a:cubicBezTo>
                  <a:pt x="953" y="5622"/>
                  <a:pt x="953" y="5622"/>
                  <a:pt x="953" y="5622"/>
                </a:cubicBezTo>
                <a:cubicBezTo>
                  <a:pt x="953" y="5326"/>
                  <a:pt x="953" y="5326"/>
                  <a:pt x="953" y="5326"/>
                </a:cubicBezTo>
                <a:cubicBezTo>
                  <a:pt x="847" y="5622"/>
                  <a:pt x="847" y="5622"/>
                  <a:pt x="847" y="5622"/>
                </a:cubicBezTo>
                <a:close/>
                <a:moveTo>
                  <a:pt x="212" y="4438"/>
                </a:moveTo>
                <a:cubicBezTo>
                  <a:pt x="212" y="4438"/>
                  <a:pt x="212" y="4438"/>
                  <a:pt x="212" y="4438"/>
                </a:cubicBezTo>
                <a:cubicBezTo>
                  <a:pt x="212" y="4734"/>
                  <a:pt x="212" y="4734"/>
                  <a:pt x="212" y="4734"/>
                </a:cubicBezTo>
                <a:cubicBezTo>
                  <a:pt x="318" y="4734"/>
                  <a:pt x="318" y="4734"/>
                  <a:pt x="318" y="4734"/>
                </a:cubicBezTo>
                <a:cubicBezTo>
                  <a:pt x="424" y="4734"/>
                  <a:pt x="424" y="4734"/>
                  <a:pt x="424" y="4734"/>
                </a:cubicBezTo>
                <a:cubicBezTo>
                  <a:pt x="318" y="4734"/>
                  <a:pt x="318" y="4734"/>
                  <a:pt x="318" y="4734"/>
                </a:cubicBezTo>
                <a:cubicBezTo>
                  <a:pt x="212" y="4438"/>
                  <a:pt x="212" y="4438"/>
                  <a:pt x="212" y="4438"/>
                </a:cubicBezTo>
                <a:close/>
                <a:moveTo>
                  <a:pt x="0" y="1184"/>
                </a:moveTo>
                <a:cubicBezTo>
                  <a:pt x="0" y="1184"/>
                  <a:pt x="0" y="1184"/>
                  <a:pt x="0" y="1184"/>
                </a:cubicBezTo>
                <a:cubicBezTo>
                  <a:pt x="0" y="1775"/>
                  <a:pt x="0" y="1775"/>
                  <a:pt x="0" y="1775"/>
                </a:cubicBezTo>
                <a:cubicBezTo>
                  <a:pt x="106" y="2367"/>
                  <a:pt x="106" y="2367"/>
                  <a:pt x="106" y="2367"/>
                </a:cubicBezTo>
                <a:cubicBezTo>
                  <a:pt x="212" y="2367"/>
                  <a:pt x="212" y="2367"/>
                  <a:pt x="212" y="2367"/>
                </a:cubicBezTo>
                <a:cubicBezTo>
                  <a:pt x="424" y="2959"/>
                  <a:pt x="424" y="2959"/>
                  <a:pt x="424" y="2959"/>
                </a:cubicBezTo>
                <a:cubicBezTo>
                  <a:pt x="424" y="2959"/>
                  <a:pt x="424" y="2959"/>
                  <a:pt x="424" y="2959"/>
                </a:cubicBezTo>
                <a:cubicBezTo>
                  <a:pt x="529" y="3255"/>
                  <a:pt x="529" y="3255"/>
                  <a:pt x="529" y="3255"/>
                </a:cubicBezTo>
                <a:cubicBezTo>
                  <a:pt x="635" y="3255"/>
                  <a:pt x="635" y="3255"/>
                  <a:pt x="635" y="3255"/>
                </a:cubicBezTo>
                <a:cubicBezTo>
                  <a:pt x="741" y="3255"/>
                  <a:pt x="741" y="3255"/>
                  <a:pt x="741" y="3255"/>
                </a:cubicBezTo>
                <a:cubicBezTo>
                  <a:pt x="847" y="3551"/>
                  <a:pt x="847" y="3551"/>
                  <a:pt x="847" y="3551"/>
                </a:cubicBezTo>
                <a:cubicBezTo>
                  <a:pt x="1059" y="4438"/>
                  <a:pt x="1059" y="4438"/>
                  <a:pt x="1059" y="4438"/>
                </a:cubicBezTo>
                <a:cubicBezTo>
                  <a:pt x="1165" y="4734"/>
                  <a:pt x="1165" y="4734"/>
                  <a:pt x="1165" y="4734"/>
                </a:cubicBezTo>
                <a:cubicBezTo>
                  <a:pt x="1271" y="4734"/>
                  <a:pt x="1271" y="4734"/>
                  <a:pt x="1271" y="4734"/>
                </a:cubicBezTo>
                <a:cubicBezTo>
                  <a:pt x="1271" y="5030"/>
                  <a:pt x="1271" y="5030"/>
                  <a:pt x="1271" y="5030"/>
                </a:cubicBezTo>
                <a:cubicBezTo>
                  <a:pt x="1271" y="5030"/>
                  <a:pt x="1271" y="5030"/>
                  <a:pt x="1271" y="5030"/>
                </a:cubicBezTo>
                <a:cubicBezTo>
                  <a:pt x="1271" y="5326"/>
                  <a:pt x="1271" y="5326"/>
                  <a:pt x="1271" y="5326"/>
                </a:cubicBezTo>
                <a:cubicBezTo>
                  <a:pt x="1376" y="5622"/>
                  <a:pt x="1376" y="5622"/>
                  <a:pt x="1376" y="5622"/>
                </a:cubicBezTo>
                <a:cubicBezTo>
                  <a:pt x="1482" y="5622"/>
                  <a:pt x="1482" y="5622"/>
                  <a:pt x="1482" y="5622"/>
                </a:cubicBezTo>
                <a:cubicBezTo>
                  <a:pt x="1588" y="5918"/>
                  <a:pt x="1588" y="5918"/>
                  <a:pt x="1588" y="5918"/>
                </a:cubicBezTo>
                <a:cubicBezTo>
                  <a:pt x="1588" y="5918"/>
                  <a:pt x="1588" y="5918"/>
                  <a:pt x="1588" y="5918"/>
                </a:cubicBezTo>
                <a:cubicBezTo>
                  <a:pt x="1694" y="5918"/>
                  <a:pt x="1694" y="5918"/>
                  <a:pt x="1694" y="5918"/>
                </a:cubicBezTo>
                <a:cubicBezTo>
                  <a:pt x="1694" y="6214"/>
                  <a:pt x="1694" y="6214"/>
                  <a:pt x="1694" y="6214"/>
                </a:cubicBezTo>
                <a:cubicBezTo>
                  <a:pt x="1694" y="6214"/>
                  <a:pt x="1694" y="6214"/>
                  <a:pt x="1694" y="6214"/>
                </a:cubicBezTo>
                <a:cubicBezTo>
                  <a:pt x="1694" y="6510"/>
                  <a:pt x="1694" y="6510"/>
                  <a:pt x="1694" y="6510"/>
                </a:cubicBezTo>
                <a:cubicBezTo>
                  <a:pt x="1800" y="6805"/>
                  <a:pt x="1800" y="6805"/>
                  <a:pt x="1800" y="6805"/>
                </a:cubicBezTo>
                <a:cubicBezTo>
                  <a:pt x="1800" y="6805"/>
                  <a:pt x="1800" y="6805"/>
                  <a:pt x="1800" y="6805"/>
                </a:cubicBezTo>
                <a:cubicBezTo>
                  <a:pt x="1906" y="7397"/>
                  <a:pt x="1906" y="7397"/>
                  <a:pt x="1906" y="7397"/>
                </a:cubicBezTo>
                <a:cubicBezTo>
                  <a:pt x="1906" y="7693"/>
                  <a:pt x="1906" y="7693"/>
                  <a:pt x="1906" y="7693"/>
                </a:cubicBezTo>
                <a:cubicBezTo>
                  <a:pt x="2012" y="7989"/>
                  <a:pt x="2012" y="7989"/>
                  <a:pt x="2012" y="7989"/>
                </a:cubicBezTo>
                <a:cubicBezTo>
                  <a:pt x="2224" y="8285"/>
                  <a:pt x="2224" y="8285"/>
                  <a:pt x="2224" y="8285"/>
                </a:cubicBezTo>
                <a:cubicBezTo>
                  <a:pt x="2224" y="8285"/>
                  <a:pt x="2224" y="8285"/>
                  <a:pt x="2224" y="8285"/>
                </a:cubicBezTo>
                <a:cubicBezTo>
                  <a:pt x="2329" y="8877"/>
                  <a:pt x="2329" y="8877"/>
                  <a:pt x="2329" y="8877"/>
                </a:cubicBezTo>
                <a:cubicBezTo>
                  <a:pt x="2435" y="9173"/>
                  <a:pt x="2435" y="9173"/>
                  <a:pt x="2435" y="9173"/>
                </a:cubicBezTo>
                <a:cubicBezTo>
                  <a:pt x="2435" y="9764"/>
                  <a:pt x="2435" y="9764"/>
                  <a:pt x="2435" y="9764"/>
                </a:cubicBezTo>
                <a:cubicBezTo>
                  <a:pt x="2541" y="10356"/>
                  <a:pt x="2541" y="10356"/>
                  <a:pt x="2541" y="10356"/>
                </a:cubicBezTo>
                <a:cubicBezTo>
                  <a:pt x="2541" y="10948"/>
                  <a:pt x="2541" y="10948"/>
                  <a:pt x="2541" y="10948"/>
                </a:cubicBezTo>
                <a:cubicBezTo>
                  <a:pt x="2647" y="11244"/>
                  <a:pt x="2647" y="11244"/>
                  <a:pt x="2647" y="11244"/>
                </a:cubicBezTo>
                <a:cubicBezTo>
                  <a:pt x="2753" y="11540"/>
                  <a:pt x="2753" y="11540"/>
                  <a:pt x="2753" y="11540"/>
                </a:cubicBezTo>
                <a:cubicBezTo>
                  <a:pt x="2965" y="12132"/>
                  <a:pt x="2965" y="12132"/>
                  <a:pt x="2965" y="12132"/>
                </a:cubicBezTo>
                <a:cubicBezTo>
                  <a:pt x="2965" y="12132"/>
                  <a:pt x="2965" y="12132"/>
                  <a:pt x="2965" y="12132"/>
                </a:cubicBezTo>
                <a:cubicBezTo>
                  <a:pt x="3176" y="12427"/>
                  <a:pt x="3176" y="12427"/>
                  <a:pt x="3176" y="12427"/>
                </a:cubicBezTo>
                <a:cubicBezTo>
                  <a:pt x="3176" y="12427"/>
                  <a:pt x="3176" y="12427"/>
                  <a:pt x="3176" y="12427"/>
                </a:cubicBezTo>
                <a:cubicBezTo>
                  <a:pt x="3282" y="12723"/>
                  <a:pt x="3282" y="12723"/>
                  <a:pt x="3282" y="12723"/>
                </a:cubicBezTo>
                <a:cubicBezTo>
                  <a:pt x="3282" y="13019"/>
                  <a:pt x="3282" y="13019"/>
                  <a:pt x="3282" y="13019"/>
                </a:cubicBezTo>
                <a:cubicBezTo>
                  <a:pt x="3388" y="13315"/>
                  <a:pt x="3388" y="13315"/>
                  <a:pt x="3388" y="13315"/>
                </a:cubicBezTo>
                <a:cubicBezTo>
                  <a:pt x="3600" y="13611"/>
                  <a:pt x="3600" y="13611"/>
                  <a:pt x="3600" y="13611"/>
                </a:cubicBezTo>
                <a:cubicBezTo>
                  <a:pt x="3706" y="13907"/>
                  <a:pt x="3706" y="13907"/>
                  <a:pt x="3706" y="13907"/>
                </a:cubicBezTo>
                <a:cubicBezTo>
                  <a:pt x="3812" y="14203"/>
                  <a:pt x="3812" y="14203"/>
                  <a:pt x="3812" y="14203"/>
                </a:cubicBezTo>
                <a:cubicBezTo>
                  <a:pt x="3918" y="14203"/>
                  <a:pt x="3918" y="14203"/>
                  <a:pt x="3918" y="14203"/>
                </a:cubicBezTo>
                <a:cubicBezTo>
                  <a:pt x="4235" y="14795"/>
                  <a:pt x="4235" y="14795"/>
                  <a:pt x="4235" y="14795"/>
                </a:cubicBezTo>
                <a:cubicBezTo>
                  <a:pt x="4235" y="15090"/>
                  <a:pt x="4235" y="15090"/>
                  <a:pt x="4235" y="15090"/>
                </a:cubicBezTo>
                <a:cubicBezTo>
                  <a:pt x="4341" y="15090"/>
                  <a:pt x="4341" y="15090"/>
                  <a:pt x="4341" y="15090"/>
                </a:cubicBezTo>
                <a:cubicBezTo>
                  <a:pt x="4341" y="15386"/>
                  <a:pt x="4341" y="15386"/>
                  <a:pt x="4341" y="15386"/>
                </a:cubicBezTo>
                <a:cubicBezTo>
                  <a:pt x="4447" y="15386"/>
                  <a:pt x="4447" y="15386"/>
                  <a:pt x="4447" y="15386"/>
                </a:cubicBezTo>
                <a:cubicBezTo>
                  <a:pt x="4447" y="15090"/>
                  <a:pt x="4447" y="15090"/>
                  <a:pt x="4447" y="15090"/>
                </a:cubicBezTo>
                <a:cubicBezTo>
                  <a:pt x="4341" y="15090"/>
                  <a:pt x="4341" y="15090"/>
                  <a:pt x="4341" y="15090"/>
                </a:cubicBezTo>
                <a:cubicBezTo>
                  <a:pt x="4341" y="14795"/>
                  <a:pt x="4341" y="14795"/>
                  <a:pt x="4341" y="14795"/>
                </a:cubicBezTo>
                <a:cubicBezTo>
                  <a:pt x="4447" y="14795"/>
                  <a:pt x="4447" y="14795"/>
                  <a:pt x="4447" y="14795"/>
                </a:cubicBezTo>
                <a:cubicBezTo>
                  <a:pt x="4659" y="15386"/>
                  <a:pt x="4659" y="15386"/>
                  <a:pt x="4659" y="15386"/>
                </a:cubicBezTo>
                <a:cubicBezTo>
                  <a:pt x="4659" y="15090"/>
                  <a:pt x="4659" y="15090"/>
                  <a:pt x="4659" y="15090"/>
                </a:cubicBezTo>
                <a:cubicBezTo>
                  <a:pt x="4659" y="14795"/>
                  <a:pt x="4659" y="14795"/>
                  <a:pt x="4659" y="14795"/>
                </a:cubicBezTo>
                <a:cubicBezTo>
                  <a:pt x="4765" y="14795"/>
                  <a:pt x="4765" y="14795"/>
                  <a:pt x="4765" y="14795"/>
                </a:cubicBezTo>
                <a:cubicBezTo>
                  <a:pt x="4765" y="14795"/>
                  <a:pt x="4765" y="14795"/>
                  <a:pt x="4765" y="14795"/>
                </a:cubicBezTo>
                <a:cubicBezTo>
                  <a:pt x="4871" y="15090"/>
                  <a:pt x="4871" y="15090"/>
                  <a:pt x="4871" y="15090"/>
                </a:cubicBezTo>
                <a:cubicBezTo>
                  <a:pt x="4976" y="15090"/>
                  <a:pt x="4976" y="15090"/>
                  <a:pt x="4976" y="15090"/>
                </a:cubicBezTo>
                <a:cubicBezTo>
                  <a:pt x="4976" y="15090"/>
                  <a:pt x="4976" y="15090"/>
                  <a:pt x="4976" y="15090"/>
                </a:cubicBezTo>
                <a:cubicBezTo>
                  <a:pt x="4976" y="14499"/>
                  <a:pt x="4976" y="14499"/>
                  <a:pt x="4976" y="14499"/>
                </a:cubicBezTo>
                <a:cubicBezTo>
                  <a:pt x="5082" y="13907"/>
                  <a:pt x="5082" y="13907"/>
                  <a:pt x="5082" y="13907"/>
                </a:cubicBezTo>
                <a:cubicBezTo>
                  <a:pt x="4976" y="13315"/>
                  <a:pt x="4976" y="13315"/>
                  <a:pt x="4976" y="13315"/>
                </a:cubicBezTo>
                <a:cubicBezTo>
                  <a:pt x="5082" y="13019"/>
                  <a:pt x="5082" y="13019"/>
                  <a:pt x="5082" y="13019"/>
                </a:cubicBezTo>
                <a:cubicBezTo>
                  <a:pt x="4976" y="12723"/>
                  <a:pt x="4976" y="12723"/>
                  <a:pt x="4976" y="12723"/>
                </a:cubicBezTo>
                <a:cubicBezTo>
                  <a:pt x="5082" y="12427"/>
                  <a:pt x="5082" y="12427"/>
                  <a:pt x="5082" y="12427"/>
                </a:cubicBezTo>
                <a:cubicBezTo>
                  <a:pt x="5082" y="12427"/>
                  <a:pt x="5082" y="12427"/>
                  <a:pt x="5082" y="12427"/>
                </a:cubicBezTo>
                <a:cubicBezTo>
                  <a:pt x="5188" y="12132"/>
                  <a:pt x="5188" y="12132"/>
                  <a:pt x="5188" y="12132"/>
                </a:cubicBezTo>
                <a:cubicBezTo>
                  <a:pt x="5188" y="11836"/>
                  <a:pt x="5188" y="11836"/>
                  <a:pt x="5188" y="11836"/>
                </a:cubicBezTo>
                <a:cubicBezTo>
                  <a:pt x="5082" y="11836"/>
                  <a:pt x="5082" y="11836"/>
                  <a:pt x="5082" y="11836"/>
                </a:cubicBezTo>
                <a:cubicBezTo>
                  <a:pt x="4976" y="11540"/>
                  <a:pt x="4976" y="11540"/>
                  <a:pt x="4976" y="11540"/>
                </a:cubicBezTo>
                <a:cubicBezTo>
                  <a:pt x="4976" y="11244"/>
                  <a:pt x="4976" y="11244"/>
                  <a:pt x="4976" y="11244"/>
                </a:cubicBezTo>
                <a:cubicBezTo>
                  <a:pt x="4871" y="11244"/>
                  <a:pt x="4871" y="11244"/>
                  <a:pt x="4871" y="11244"/>
                </a:cubicBezTo>
                <a:cubicBezTo>
                  <a:pt x="4871" y="11244"/>
                  <a:pt x="4871" y="11244"/>
                  <a:pt x="4871" y="11244"/>
                </a:cubicBezTo>
                <a:cubicBezTo>
                  <a:pt x="4765" y="10948"/>
                  <a:pt x="4765" y="10948"/>
                  <a:pt x="4765" y="10948"/>
                </a:cubicBezTo>
                <a:cubicBezTo>
                  <a:pt x="4659" y="10948"/>
                  <a:pt x="4659" y="10948"/>
                  <a:pt x="4659" y="10948"/>
                </a:cubicBezTo>
                <a:cubicBezTo>
                  <a:pt x="4553" y="10948"/>
                  <a:pt x="4553" y="10948"/>
                  <a:pt x="4553" y="10948"/>
                </a:cubicBezTo>
                <a:cubicBezTo>
                  <a:pt x="4553" y="10652"/>
                  <a:pt x="4553" y="10652"/>
                  <a:pt x="4553" y="10652"/>
                </a:cubicBezTo>
                <a:cubicBezTo>
                  <a:pt x="4447" y="10356"/>
                  <a:pt x="4447" y="10356"/>
                  <a:pt x="4447" y="10356"/>
                </a:cubicBezTo>
                <a:cubicBezTo>
                  <a:pt x="4447" y="10652"/>
                  <a:pt x="4447" y="10652"/>
                  <a:pt x="4447" y="10652"/>
                </a:cubicBezTo>
                <a:cubicBezTo>
                  <a:pt x="4447" y="10356"/>
                  <a:pt x="4447" y="10356"/>
                  <a:pt x="4447" y="10356"/>
                </a:cubicBezTo>
                <a:cubicBezTo>
                  <a:pt x="4447" y="10060"/>
                  <a:pt x="4447" y="10060"/>
                  <a:pt x="4447" y="10060"/>
                </a:cubicBezTo>
                <a:cubicBezTo>
                  <a:pt x="4341" y="9468"/>
                  <a:pt x="4341" y="9468"/>
                  <a:pt x="4341" y="9468"/>
                </a:cubicBezTo>
                <a:cubicBezTo>
                  <a:pt x="4235" y="9468"/>
                  <a:pt x="4235" y="9468"/>
                  <a:pt x="4235" y="9468"/>
                </a:cubicBezTo>
                <a:cubicBezTo>
                  <a:pt x="4235" y="9468"/>
                  <a:pt x="4235" y="9468"/>
                  <a:pt x="4235" y="9468"/>
                </a:cubicBezTo>
                <a:cubicBezTo>
                  <a:pt x="4024" y="9468"/>
                  <a:pt x="4024" y="9468"/>
                  <a:pt x="4024" y="9468"/>
                </a:cubicBezTo>
                <a:cubicBezTo>
                  <a:pt x="3918" y="9173"/>
                  <a:pt x="3918" y="9173"/>
                  <a:pt x="3918" y="9173"/>
                </a:cubicBezTo>
                <a:cubicBezTo>
                  <a:pt x="3918" y="8877"/>
                  <a:pt x="3918" y="8877"/>
                  <a:pt x="3918" y="8877"/>
                </a:cubicBezTo>
                <a:cubicBezTo>
                  <a:pt x="4024" y="8877"/>
                  <a:pt x="4024" y="8877"/>
                  <a:pt x="4024" y="8877"/>
                </a:cubicBezTo>
                <a:cubicBezTo>
                  <a:pt x="4129" y="8581"/>
                  <a:pt x="4129" y="8581"/>
                  <a:pt x="4129" y="8581"/>
                </a:cubicBezTo>
                <a:cubicBezTo>
                  <a:pt x="4024" y="8581"/>
                  <a:pt x="4024" y="8581"/>
                  <a:pt x="4024" y="8581"/>
                </a:cubicBezTo>
                <a:cubicBezTo>
                  <a:pt x="3918" y="8581"/>
                  <a:pt x="3918" y="8581"/>
                  <a:pt x="3918" y="8581"/>
                </a:cubicBezTo>
                <a:cubicBezTo>
                  <a:pt x="3918" y="8581"/>
                  <a:pt x="3918" y="8581"/>
                  <a:pt x="3918" y="8581"/>
                </a:cubicBezTo>
                <a:cubicBezTo>
                  <a:pt x="3812" y="8581"/>
                  <a:pt x="3812" y="8581"/>
                  <a:pt x="3812" y="8581"/>
                </a:cubicBezTo>
                <a:cubicBezTo>
                  <a:pt x="3812" y="8581"/>
                  <a:pt x="3812" y="8581"/>
                  <a:pt x="3812" y="8581"/>
                </a:cubicBezTo>
                <a:cubicBezTo>
                  <a:pt x="3918" y="8285"/>
                  <a:pt x="3918" y="8285"/>
                  <a:pt x="3918" y="8285"/>
                </a:cubicBezTo>
                <a:cubicBezTo>
                  <a:pt x="4129" y="8285"/>
                  <a:pt x="4129" y="8285"/>
                  <a:pt x="4129" y="8285"/>
                </a:cubicBezTo>
                <a:cubicBezTo>
                  <a:pt x="4024" y="7989"/>
                  <a:pt x="4024" y="7989"/>
                  <a:pt x="4024" y="7989"/>
                </a:cubicBezTo>
                <a:cubicBezTo>
                  <a:pt x="3918" y="7693"/>
                  <a:pt x="3918" y="7693"/>
                  <a:pt x="3918" y="7693"/>
                </a:cubicBezTo>
                <a:cubicBezTo>
                  <a:pt x="3812" y="7693"/>
                  <a:pt x="3812" y="7693"/>
                  <a:pt x="3812" y="7693"/>
                </a:cubicBezTo>
                <a:cubicBezTo>
                  <a:pt x="3706" y="7693"/>
                  <a:pt x="3706" y="7693"/>
                  <a:pt x="3706" y="7693"/>
                </a:cubicBezTo>
                <a:cubicBezTo>
                  <a:pt x="3600" y="7989"/>
                  <a:pt x="3600" y="7989"/>
                  <a:pt x="3600" y="7989"/>
                </a:cubicBezTo>
                <a:cubicBezTo>
                  <a:pt x="3494" y="7989"/>
                  <a:pt x="3494" y="7989"/>
                  <a:pt x="3494" y="7989"/>
                </a:cubicBezTo>
                <a:cubicBezTo>
                  <a:pt x="3600" y="7989"/>
                  <a:pt x="3600" y="7989"/>
                  <a:pt x="3600" y="7989"/>
                </a:cubicBezTo>
                <a:cubicBezTo>
                  <a:pt x="3600" y="7693"/>
                  <a:pt x="3600" y="7693"/>
                  <a:pt x="3600" y="7693"/>
                </a:cubicBezTo>
                <a:cubicBezTo>
                  <a:pt x="3706" y="7693"/>
                  <a:pt x="3706" y="7693"/>
                  <a:pt x="3706" y="7693"/>
                </a:cubicBezTo>
                <a:cubicBezTo>
                  <a:pt x="3706" y="7693"/>
                  <a:pt x="3706" y="7693"/>
                  <a:pt x="3706" y="7693"/>
                </a:cubicBezTo>
                <a:cubicBezTo>
                  <a:pt x="3706" y="7397"/>
                  <a:pt x="3706" y="7397"/>
                  <a:pt x="3706" y="7397"/>
                </a:cubicBezTo>
                <a:cubicBezTo>
                  <a:pt x="3600" y="7397"/>
                  <a:pt x="3600" y="7397"/>
                  <a:pt x="3600" y="7397"/>
                </a:cubicBezTo>
                <a:cubicBezTo>
                  <a:pt x="3388" y="7397"/>
                  <a:pt x="3388" y="7397"/>
                  <a:pt x="3388" y="7397"/>
                </a:cubicBezTo>
                <a:cubicBezTo>
                  <a:pt x="3282" y="7101"/>
                  <a:pt x="3282" y="7101"/>
                  <a:pt x="3282" y="7101"/>
                </a:cubicBezTo>
                <a:cubicBezTo>
                  <a:pt x="3282" y="6805"/>
                  <a:pt x="3282" y="6805"/>
                  <a:pt x="3282" y="6805"/>
                </a:cubicBezTo>
                <a:cubicBezTo>
                  <a:pt x="3282" y="6510"/>
                  <a:pt x="3282" y="6510"/>
                  <a:pt x="3282" y="6510"/>
                </a:cubicBezTo>
                <a:cubicBezTo>
                  <a:pt x="3071" y="6214"/>
                  <a:pt x="3071" y="6214"/>
                  <a:pt x="3071" y="6214"/>
                </a:cubicBezTo>
                <a:cubicBezTo>
                  <a:pt x="3071" y="6214"/>
                  <a:pt x="3071" y="6214"/>
                  <a:pt x="3071" y="6214"/>
                </a:cubicBezTo>
                <a:cubicBezTo>
                  <a:pt x="2965" y="6214"/>
                  <a:pt x="2965" y="6214"/>
                  <a:pt x="2965" y="6214"/>
                </a:cubicBezTo>
                <a:cubicBezTo>
                  <a:pt x="2859" y="5918"/>
                  <a:pt x="2859" y="5918"/>
                  <a:pt x="2859" y="5918"/>
                </a:cubicBezTo>
                <a:cubicBezTo>
                  <a:pt x="2859" y="5622"/>
                  <a:pt x="2859" y="5622"/>
                  <a:pt x="2859" y="5622"/>
                </a:cubicBezTo>
                <a:cubicBezTo>
                  <a:pt x="2753" y="5326"/>
                  <a:pt x="2753" y="5326"/>
                  <a:pt x="2753" y="5326"/>
                </a:cubicBezTo>
                <a:cubicBezTo>
                  <a:pt x="2541" y="5030"/>
                  <a:pt x="2541" y="5030"/>
                  <a:pt x="2541" y="5030"/>
                </a:cubicBezTo>
                <a:cubicBezTo>
                  <a:pt x="2435" y="5030"/>
                  <a:pt x="2435" y="5030"/>
                  <a:pt x="2435" y="5030"/>
                </a:cubicBezTo>
                <a:cubicBezTo>
                  <a:pt x="2435" y="5030"/>
                  <a:pt x="2435" y="5030"/>
                  <a:pt x="2435" y="5030"/>
                </a:cubicBezTo>
                <a:cubicBezTo>
                  <a:pt x="2329" y="5030"/>
                  <a:pt x="2329" y="5030"/>
                  <a:pt x="2329" y="5030"/>
                </a:cubicBezTo>
                <a:cubicBezTo>
                  <a:pt x="2329" y="4734"/>
                  <a:pt x="2329" y="4734"/>
                  <a:pt x="2329" y="4734"/>
                </a:cubicBezTo>
                <a:cubicBezTo>
                  <a:pt x="2329" y="4734"/>
                  <a:pt x="2329" y="4734"/>
                  <a:pt x="2329" y="4734"/>
                </a:cubicBezTo>
                <a:cubicBezTo>
                  <a:pt x="2224" y="4734"/>
                  <a:pt x="2224" y="4734"/>
                  <a:pt x="2224" y="4734"/>
                </a:cubicBezTo>
                <a:cubicBezTo>
                  <a:pt x="2224" y="4438"/>
                  <a:pt x="2224" y="4438"/>
                  <a:pt x="2224" y="4438"/>
                </a:cubicBezTo>
                <a:cubicBezTo>
                  <a:pt x="2118" y="4142"/>
                  <a:pt x="2118" y="4142"/>
                  <a:pt x="2118" y="4142"/>
                </a:cubicBezTo>
                <a:cubicBezTo>
                  <a:pt x="2012" y="3847"/>
                  <a:pt x="2012" y="3847"/>
                  <a:pt x="2012" y="3847"/>
                </a:cubicBezTo>
                <a:cubicBezTo>
                  <a:pt x="2012" y="3847"/>
                  <a:pt x="2012" y="3847"/>
                  <a:pt x="2012" y="3847"/>
                </a:cubicBezTo>
                <a:cubicBezTo>
                  <a:pt x="1694" y="3255"/>
                  <a:pt x="1694" y="3255"/>
                  <a:pt x="1694" y="3255"/>
                </a:cubicBezTo>
                <a:cubicBezTo>
                  <a:pt x="1588" y="3255"/>
                  <a:pt x="1588" y="3255"/>
                  <a:pt x="1588" y="3255"/>
                </a:cubicBezTo>
                <a:cubicBezTo>
                  <a:pt x="1482" y="2959"/>
                  <a:pt x="1482" y="2959"/>
                  <a:pt x="1482" y="2959"/>
                </a:cubicBezTo>
                <a:cubicBezTo>
                  <a:pt x="1376" y="2959"/>
                  <a:pt x="1376" y="2959"/>
                  <a:pt x="1376" y="2959"/>
                </a:cubicBezTo>
                <a:cubicBezTo>
                  <a:pt x="1376" y="2663"/>
                  <a:pt x="1376" y="2663"/>
                  <a:pt x="1376" y="2663"/>
                </a:cubicBezTo>
                <a:cubicBezTo>
                  <a:pt x="1376" y="2367"/>
                  <a:pt x="1376" y="2367"/>
                  <a:pt x="1376" y="2367"/>
                </a:cubicBezTo>
                <a:cubicBezTo>
                  <a:pt x="1271" y="2367"/>
                  <a:pt x="1271" y="2367"/>
                  <a:pt x="1271" y="2367"/>
                </a:cubicBezTo>
                <a:cubicBezTo>
                  <a:pt x="1165" y="2071"/>
                  <a:pt x="1165" y="2071"/>
                  <a:pt x="1165" y="2071"/>
                </a:cubicBezTo>
                <a:cubicBezTo>
                  <a:pt x="1165" y="2071"/>
                  <a:pt x="1165" y="2071"/>
                  <a:pt x="1165" y="2071"/>
                </a:cubicBezTo>
                <a:cubicBezTo>
                  <a:pt x="1059" y="1775"/>
                  <a:pt x="1059" y="1775"/>
                  <a:pt x="1059" y="1775"/>
                </a:cubicBezTo>
                <a:cubicBezTo>
                  <a:pt x="953" y="1479"/>
                  <a:pt x="953" y="1479"/>
                  <a:pt x="953" y="1479"/>
                </a:cubicBezTo>
                <a:cubicBezTo>
                  <a:pt x="847" y="1479"/>
                  <a:pt x="847" y="1479"/>
                  <a:pt x="847" y="1479"/>
                </a:cubicBezTo>
                <a:cubicBezTo>
                  <a:pt x="847" y="1479"/>
                  <a:pt x="847" y="1479"/>
                  <a:pt x="847" y="1479"/>
                </a:cubicBezTo>
                <a:cubicBezTo>
                  <a:pt x="741" y="1479"/>
                  <a:pt x="741" y="1479"/>
                  <a:pt x="741" y="1479"/>
                </a:cubicBezTo>
                <a:cubicBezTo>
                  <a:pt x="635" y="1479"/>
                  <a:pt x="635" y="1479"/>
                  <a:pt x="635" y="1479"/>
                </a:cubicBezTo>
                <a:cubicBezTo>
                  <a:pt x="529" y="1479"/>
                  <a:pt x="529" y="1479"/>
                  <a:pt x="529" y="1479"/>
                </a:cubicBezTo>
                <a:cubicBezTo>
                  <a:pt x="424" y="1479"/>
                  <a:pt x="424" y="1479"/>
                  <a:pt x="424" y="1479"/>
                </a:cubicBezTo>
                <a:cubicBezTo>
                  <a:pt x="212" y="1184"/>
                  <a:pt x="212" y="1184"/>
                  <a:pt x="212" y="1184"/>
                </a:cubicBezTo>
                <a:cubicBezTo>
                  <a:pt x="0" y="1184"/>
                  <a:pt x="0" y="1184"/>
                  <a:pt x="0" y="1184"/>
                </a:cubicBezTo>
                <a:close/>
                <a:moveTo>
                  <a:pt x="0" y="1184"/>
                </a:moveTo>
              </a:path>
            </a:pathLst>
          </a:custGeom>
          <a:solidFill>
            <a:schemeClr val="tx1">
              <a:alpha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s-ES"/>
          </a:p>
        </p:txBody>
      </p:sp>
      <p:sp>
        <p:nvSpPr>
          <p:cNvPr id="19" name="Rectangle 18"/>
          <p:cNvSpPr/>
          <p:nvPr/>
        </p:nvSpPr>
        <p:spPr>
          <a:xfrm>
            <a:off x="2164004" y="3748066"/>
            <a:ext cx="48236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514070">
              <a:defRPr/>
            </a:pPr>
            <a:r>
              <a:rPr lang="en-US" altLang="en-US" sz="1800" b="1" dirty="0">
                <a:solidFill>
                  <a:srgbClr val="C00000"/>
                </a:solidFill>
                <a:cs typeface="Times New Roman" pitchFamily="18" charset="0"/>
              </a:rPr>
              <a:t>BADAN PENGEMBANGAN SUMBER DAYA MANUSIA</a:t>
            </a:r>
          </a:p>
          <a:p>
            <a:pPr algn="ctr" defTabSz="514070">
              <a:defRPr/>
            </a:pPr>
            <a:r>
              <a:rPr lang="en-ID" altLang="en-US" sz="1800" b="1" dirty="0">
                <a:solidFill>
                  <a:srgbClr val="C00000"/>
                </a:solidFill>
                <a:cs typeface="Times New Roman" pitchFamily="18" charset="0"/>
              </a:rPr>
              <a:t>KEMENTERIAN</a:t>
            </a:r>
            <a:r>
              <a:rPr lang="id-ID" altLang="en-US" sz="1800" b="1" dirty="0">
                <a:solidFill>
                  <a:srgbClr val="C00000"/>
                </a:solidFill>
                <a:cs typeface="Times New Roman" pitchFamily="18" charset="0"/>
              </a:rPr>
              <a:t> DALAM NEGERI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014" y="3578578"/>
            <a:ext cx="1284275" cy="1262307"/>
          </a:xfrm>
          <a:prstGeom prst="rect">
            <a:avLst/>
          </a:prstGeom>
        </p:spPr>
      </p:pic>
      <p:pic>
        <p:nvPicPr>
          <p:cNvPr id="20" name="Picture 1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6" r="-891" b="475"/>
          <a:stretch/>
        </p:blipFill>
        <p:spPr bwMode="auto">
          <a:xfrm>
            <a:off x="1039032" y="3838916"/>
            <a:ext cx="180020" cy="23622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675" y="4840885"/>
            <a:ext cx="9136326" cy="3026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/>
            </a:extLst>
          </p:cNvPr>
          <p:cNvSpPr/>
          <p:nvPr/>
        </p:nvSpPr>
        <p:spPr bwMode="auto">
          <a:xfrm>
            <a:off x="2645852" y="1202019"/>
            <a:ext cx="1622053" cy="1621631"/>
          </a:xfrm>
          <a:prstGeom prst="ellipse">
            <a:avLst/>
          </a:prstGeom>
          <a:gradFill rotWithShape="1">
            <a:gsLst>
              <a:gs pos="42475">
                <a:srgbClr val="FFC2C2">
                  <a:alpha val="67000"/>
                </a:srgbClr>
              </a:gs>
              <a:gs pos="100000">
                <a:srgbClr val="C0504D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FF0000">
                <a:alpha val="0"/>
              </a:srgbClr>
            </a:solidFill>
            <a:prstDash val="solid"/>
          </a:ln>
          <a:effectLst>
            <a:outerShdw blurRad="40000" dist="127000" dir="5400000" sx="1000" sy="1000" rotWithShape="0">
              <a:srgbClr val="000000">
                <a:alpha val="3000"/>
              </a:srgbClr>
            </a:outerShdw>
            <a:reflection stA="0" endPos="65000" dist="50800" dir="5400000" sy="-100000" algn="bl" rotWithShape="0"/>
          </a:effectLst>
        </p:spPr>
        <p:txBody>
          <a:bodyPr anchor="ctr"/>
          <a:lstStyle/>
          <a:p>
            <a:pPr algn="ctr" defTabSz="796904">
              <a:defRPr/>
            </a:pPr>
            <a:endParaRPr lang="en-US" sz="1600" kern="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3" name="Oval 12">
            <a:extLst>
              <a:ext uri="{FF2B5EF4-FFF2-40B4-BE49-F238E27FC236}"/>
            </a:extLst>
          </p:cNvPr>
          <p:cNvSpPr/>
          <p:nvPr/>
        </p:nvSpPr>
        <p:spPr bwMode="auto">
          <a:xfrm>
            <a:off x="3728411" y="1202019"/>
            <a:ext cx="1622053" cy="1621631"/>
          </a:xfrm>
          <a:prstGeom prst="ellipse">
            <a:avLst/>
          </a:prstGeom>
          <a:solidFill>
            <a:srgbClr val="C0504D">
              <a:alpha val="38000"/>
            </a:srgbClr>
          </a:solidFill>
          <a:ln w="38100" cap="flat" cmpd="sng" algn="ctr">
            <a:solidFill>
              <a:srgbClr val="FF0000">
                <a:alpha val="0"/>
              </a:srgbClr>
            </a:solidFill>
            <a:prstDash val="solid"/>
          </a:ln>
          <a:effectLst>
            <a:outerShdw blurRad="40000" dist="63500" dir="5400000" sx="1000" sy="1000" rotWithShape="0">
              <a:srgbClr val="000000">
                <a:alpha val="81000"/>
              </a:srgbClr>
            </a:outerShdw>
            <a:reflection stA="0" endPos="65000" dist="50800" dir="5400000" sy="-100000" algn="bl" rotWithShape="0"/>
          </a:effectLst>
        </p:spPr>
        <p:txBody>
          <a:bodyPr anchor="ctr"/>
          <a:lstStyle/>
          <a:p>
            <a:pPr algn="ctr" defTabSz="796904">
              <a:defRPr/>
            </a:pPr>
            <a:endParaRPr lang="en-US" sz="1600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4" name="Oval 13">
            <a:extLst>
              <a:ext uri="{FF2B5EF4-FFF2-40B4-BE49-F238E27FC236}"/>
            </a:extLst>
          </p:cNvPr>
          <p:cNvSpPr/>
          <p:nvPr/>
        </p:nvSpPr>
        <p:spPr bwMode="auto">
          <a:xfrm>
            <a:off x="4810971" y="1202019"/>
            <a:ext cx="1622053" cy="1621631"/>
          </a:xfrm>
          <a:prstGeom prst="ellipse">
            <a:avLst/>
          </a:prstGeom>
          <a:gradFill rotWithShape="1">
            <a:gsLst>
              <a:gs pos="80000">
                <a:srgbClr val="C0504D">
                  <a:shade val="93000"/>
                  <a:satMod val="130000"/>
                  <a:alpha val="24000"/>
                </a:srgbClr>
              </a:gs>
              <a:gs pos="100000">
                <a:srgbClr val="C0504D">
                  <a:shade val="94000"/>
                  <a:satMod val="135000"/>
                </a:srgbClr>
              </a:gs>
            </a:gsLst>
            <a:lin ang="16200000" scaled="0"/>
          </a:gradFill>
          <a:ln w="9525" cap="flat" cmpd="sng" algn="ctr">
            <a:solidFill>
              <a:srgbClr val="FF0000">
                <a:alpha val="0"/>
              </a:srgbClr>
            </a:solidFill>
            <a:prstDash val="solid"/>
          </a:ln>
          <a:effectLst>
            <a:outerShdw blurRad="40000" dist="63500" dir="5400000" sx="1000" sy="1000" rotWithShape="0">
              <a:srgbClr val="000000">
                <a:alpha val="0"/>
              </a:srgbClr>
            </a:outerShdw>
            <a:reflection stA="0" endPos="65000" dist="50800" dir="5400000" sy="-100000" algn="bl" rotWithShape="0"/>
          </a:effectLst>
        </p:spPr>
        <p:txBody>
          <a:bodyPr anchor="ctr"/>
          <a:lstStyle/>
          <a:p>
            <a:pPr algn="ctr" defTabSz="796904">
              <a:defRPr/>
            </a:pPr>
            <a:endParaRPr lang="en-US" sz="1600" kern="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5" name="TextBox 10"/>
          <p:cNvSpPr txBox="1">
            <a:spLocks noChangeArrowheads="1"/>
          </p:cNvSpPr>
          <p:nvPr/>
        </p:nvSpPr>
        <p:spPr bwMode="auto">
          <a:xfrm>
            <a:off x="2308817" y="1701085"/>
            <a:ext cx="4461243" cy="646331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000000">
                <a:alpha val="72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062038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defTabSz="1062038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defTabSz="1062038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defTabSz="1062038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defTabSz="1062038" eaLnBrk="0" hangingPunct="0"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defTabSz="10620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defTabSz="10620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defTabSz="10620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defTabSz="1062038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1061378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sz="3600" kern="0" dirty="0">
                <a:solidFill>
                  <a:srgbClr val="FF0000"/>
                </a:solidFill>
                <a:latin typeface="Roboto Black"/>
                <a:ea typeface="Roboto Black"/>
                <a:cs typeface="Roboto Black"/>
              </a:rPr>
              <a:t>TERIMA KASIH</a:t>
            </a:r>
          </a:p>
        </p:txBody>
      </p:sp>
    </p:spTree>
    <p:extLst>
      <p:ext uri="{BB962C8B-B14F-4D97-AF65-F5344CB8AC3E}">
        <p14:creationId xmlns:p14="http://schemas.microsoft.com/office/powerpoint/2010/main" val="15857813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C00000"/>
      </a:accent1>
      <a:accent2>
        <a:srgbClr val="34AC8B"/>
      </a:accent2>
      <a:accent3>
        <a:srgbClr val="A7EA52"/>
      </a:accent3>
      <a:accent4>
        <a:srgbClr val="59A8D1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PMK202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3342</TotalTime>
  <Words>531</Words>
  <Application>Microsoft Office PowerPoint</Application>
  <PresentationFormat>On-screen Show (16:9)</PresentationFormat>
  <Paragraphs>93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4" baseType="lpstr">
      <vt:lpstr>맑은 고딕</vt:lpstr>
      <vt:lpstr>Arial</vt:lpstr>
      <vt:lpstr>Bebas Neue</vt:lpstr>
      <vt:lpstr>Bookman Old Style</vt:lpstr>
      <vt:lpstr>Calibri</vt:lpstr>
      <vt:lpstr>Calibri Light</vt:lpstr>
      <vt:lpstr>Roboto Black</vt:lpstr>
      <vt:lpstr>Times New Roman</vt:lpstr>
      <vt:lpstr>Tw Cen MT</vt:lpstr>
      <vt:lpstr>Wingdings</vt:lpstr>
      <vt:lpstr>游ゴシック</vt:lpstr>
      <vt:lpstr>Office Theme</vt:lpstr>
      <vt:lpstr>2_PMK2020</vt:lpstr>
      <vt:lpstr>PowerPoint Presentation</vt:lpstr>
      <vt:lpstr>PowerPoint Presentation</vt:lpstr>
      <vt:lpstr>PowerPoint Presentation</vt:lpstr>
      <vt:lpstr>PowerPoint Presentation</vt:lpstr>
      <vt:lpstr>HASIL PENILAIAN PENILAIAN MANDIRI PROGRAM REFORMASI BIROKRASI (PMPRB)  BADAN PENGEMBANGAN SUMBER DAYA MANUSIA  TAHUN 2020</vt:lpstr>
      <vt:lpstr>penetapan unit kerja yang melaksanakan Pembangunan Zona Integritas Menuju WBK dan WBBM (Kepmendagri nomor 356-463 tahun 2021) yaitu: </vt:lpstr>
      <vt:lpstr>perlunya membangun komitmen yang kuat  dan menyusun strategi yang Tepat agar BPSDM dapat meraih Zona Integritas</vt:lpstr>
      <vt:lpstr>PowerPoint Presentation</vt:lpstr>
      <vt:lpstr>berdasarkan Kepmendagri Nomor 356-463 Tahun 2021 bahwa unit kerja yang dinyatakan berhasil mendapatkan Predikat WBK dan WBBM berdasarkan hasil reviu Kemenpan RB diberikan apresiasi berupa penghargaan dalam bentuk: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Free Presentation Template</dc:title>
  <dc:creator>Bagian FRB</dc:creator>
  <cp:lastModifiedBy>itjen1</cp:lastModifiedBy>
  <cp:revision>254</cp:revision>
  <cp:lastPrinted>2021-06-07T04:02:49Z</cp:lastPrinted>
  <dcterms:modified xsi:type="dcterms:W3CDTF">2021-06-08T03:43:38Z</dcterms:modified>
</cp:coreProperties>
</file>