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  <p:sldMasterId id="2147483881" r:id="rId3"/>
    <p:sldMasterId id="2147484038" r:id="rId4"/>
    <p:sldMasterId id="2147484050" r:id="rId5"/>
    <p:sldMasterId id="2147484062" r:id="rId6"/>
    <p:sldMasterId id="2147484082" r:id="rId7"/>
    <p:sldMasterId id="2147484095" r:id="rId8"/>
  </p:sldMasterIdLst>
  <p:notesMasterIdLst>
    <p:notesMasterId r:id="rId16"/>
  </p:notesMasterIdLst>
  <p:handoutMasterIdLst>
    <p:handoutMasterId r:id="rId17"/>
  </p:handoutMasterIdLst>
  <p:sldIdLst>
    <p:sldId id="257" r:id="rId9"/>
    <p:sldId id="819" r:id="rId10"/>
    <p:sldId id="825" r:id="rId11"/>
    <p:sldId id="840" r:id="rId12"/>
    <p:sldId id="823" r:id="rId13"/>
    <p:sldId id="824" r:id="rId14"/>
    <p:sldId id="836" r:id="rId15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6">
          <p15:clr>
            <a:srgbClr val="A4A3A4"/>
          </p15:clr>
        </p15:guide>
        <p15:guide id="2" orient="horz" pos="686" userDrawn="1">
          <p15:clr>
            <a:srgbClr val="A4A3A4"/>
          </p15:clr>
        </p15:guide>
        <p15:guide id="3" orient="horz" pos="864" userDrawn="1">
          <p15:clr>
            <a:srgbClr val="A4A3A4"/>
          </p15:clr>
        </p15:guide>
        <p15:guide id="4" pos="78">
          <p15:clr>
            <a:srgbClr val="A4A3A4"/>
          </p15:clr>
        </p15:guide>
        <p15:guide id="5" pos="7632" userDrawn="1">
          <p15:clr>
            <a:srgbClr val="A4A3A4"/>
          </p15:clr>
        </p15:guide>
        <p15:guide id="6" pos="264">
          <p15:clr>
            <a:srgbClr val="A4A3A4"/>
          </p15:clr>
        </p15:guide>
        <p15:guide id="7" pos="1032" userDrawn="1">
          <p15:clr>
            <a:srgbClr val="A4A3A4"/>
          </p15:clr>
        </p15:guide>
        <p15:guide id="8" pos="6840" userDrawn="1">
          <p15:clr>
            <a:srgbClr val="A4A3A4"/>
          </p15:clr>
        </p15:guide>
        <p15:guide id="9" pos="1266">
          <p15:clr>
            <a:srgbClr val="A4A3A4"/>
          </p15:clr>
        </p15:guide>
        <p15:guide id="10" pos="3390">
          <p15:clr>
            <a:srgbClr val="A4A3A4"/>
          </p15:clr>
        </p15:guide>
        <p15:guide id="11" pos="4344">
          <p15:clr>
            <a:srgbClr val="A4A3A4"/>
          </p15:clr>
        </p15:guide>
        <p15:guide id="12" pos="5256">
          <p15:clr>
            <a:srgbClr val="A4A3A4"/>
          </p15:clr>
        </p15:guide>
        <p15:guide id="13" pos="6006">
          <p15:clr>
            <a:srgbClr val="A4A3A4"/>
          </p15:clr>
        </p15:guide>
        <p15:guide id="14" orient="horz" pos="4140">
          <p15:clr>
            <a:srgbClr val="A4A3A4"/>
          </p15:clr>
        </p15:guide>
        <p15:guide id="15" orient="horz" pos="4141">
          <p15:clr>
            <a:srgbClr val="A4A3A4"/>
          </p15:clr>
        </p15:guide>
        <p15:guide id="17" orient="horz" pos="539">
          <p15:clr>
            <a:srgbClr val="A4A3A4"/>
          </p15:clr>
        </p15:guide>
        <p15:guide id="18" orient="horz" pos="2333">
          <p15:clr>
            <a:srgbClr val="A4A3A4"/>
          </p15:clr>
        </p15:guide>
        <p15:guide id="19" orient="horz" pos="4051">
          <p15:clr>
            <a:srgbClr val="A4A3A4"/>
          </p15:clr>
        </p15:guide>
        <p15:guide id="20" pos="271">
          <p15:clr>
            <a:srgbClr val="A4A3A4"/>
          </p15:clr>
        </p15:guide>
        <p15:guide id="21" pos="7560" userDrawn="1">
          <p15:clr>
            <a:srgbClr val="A4A3A4"/>
          </p15:clr>
        </p15:guide>
        <p15:guide id="22" pos="152">
          <p15:clr>
            <a:srgbClr val="A4A3A4"/>
          </p15:clr>
        </p15:guide>
        <p15:guide id="23" pos="149">
          <p15:clr>
            <a:srgbClr val="A4A3A4"/>
          </p15:clr>
        </p15:guide>
        <p15:guide id="24" pos="150">
          <p15:clr>
            <a:srgbClr val="A4A3A4"/>
          </p15:clr>
        </p15:guide>
        <p15:guide id="25" pos="4348">
          <p15:clr>
            <a:srgbClr val="A4A3A4"/>
          </p15:clr>
        </p15:guide>
        <p15:guide id="26" pos="3792" userDrawn="1">
          <p15:clr>
            <a:srgbClr val="A4A3A4"/>
          </p15:clr>
        </p15:guide>
        <p15:guide id="27" pos="3964">
          <p15:clr>
            <a:srgbClr val="A4A3A4"/>
          </p15:clr>
        </p15:guide>
        <p15:guide id="28" pos="141">
          <p15:clr>
            <a:srgbClr val="A4A3A4"/>
          </p15:clr>
        </p15:guide>
        <p15:guide id="29" pos="6963">
          <p15:clr>
            <a:srgbClr val="A4A3A4"/>
          </p15:clr>
        </p15:guide>
        <p15:guide id="30" pos="6504" userDrawn="1">
          <p15:clr>
            <a:srgbClr val="A4A3A4"/>
          </p15:clr>
        </p15:guide>
        <p15:guide id="31" orient="horz" pos="639" userDrawn="1">
          <p15:clr>
            <a:srgbClr val="A4A3A4"/>
          </p15:clr>
        </p15:guide>
        <p15:guide id="32" orient="horz" pos="5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nuar Andriyana" initials="Y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5718" autoAdjust="0"/>
  </p:normalViewPr>
  <p:slideViewPr>
    <p:cSldViewPr snapToGrid="0">
      <p:cViewPr varScale="1">
        <p:scale>
          <a:sx n="80" d="100"/>
          <a:sy n="80" d="100"/>
        </p:scale>
        <p:origin x="72" y="67"/>
      </p:cViewPr>
      <p:guideLst>
        <p:guide orient="horz" pos="4146"/>
        <p:guide orient="horz" pos="686"/>
        <p:guide orient="horz" pos="864"/>
        <p:guide pos="78"/>
        <p:guide pos="7632"/>
        <p:guide pos="264"/>
        <p:guide pos="1032"/>
        <p:guide pos="6840"/>
        <p:guide pos="1266"/>
        <p:guide pos="3390"/>
        <p:guide pos="4344"/>
        <p:guide pos="5256"/>
        <p:guide pos="6006"/>
        <p:guide orient="horz" pos="4140"/>
        <p:guide orient="horz" pos="4141"/>
        <p:guide orient="horz" pos="539"/>
        <p:guide orient="horz" pos="2333"/>
        <p:guide orient="horz" pos="4051"/>
        <p:guide pos="271"/>
        <p:guide pos="7560"/>
        <p:guide pos="152"/>
        <p:guide pos="149"/>
        <p:guide pos="150"/>
        <p:guide pos="4348"/>
        <p:guide pos="3792"/>
        <p:guide pos="3964"/>
        <p:guide pos="141"/>
        <p:guide pos="6963"/>
        <p:guide pos="6504"/>
        <p:guide orient="horz" pos="639"/>
        <p:guide orient="horz" pos="548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524113209898546"/>
          <c:y val="0.15661651343997807"/>
          <c:w val="0.82604432279269668"/>
          <c:h val="0.680205680170673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URUSAN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Bookman Old Style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Sheet1!$B$2</c:f>
              <c:numCache>
                <c:formatCode>#,##0.00_);\(#,##0.00\)</c:formatCode>
                <c:ptCount val="1"/>
                <c:pt idx="0">
                  <c:v>1230.2392334212193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A67-4E94-9540-F61F5300C32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2166807143716139E-3"/>
                  <c:y val="6.8083761969161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A67-4E94-9540-F61F5300C32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Bookman Old Style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Sheet1!$C$2</c:f>
              <c:numCache>
                <c:formatCode>#,##0.00_);\(#,##0.00\)</c:formatCode>
                <c:ptCount val="1"/>
                <c:pt idx="0">
                  <c:v>4.3369235584199997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733378512"/>
        <c:axId val="73337905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PERSENTASE</c:v>
                </c:pt>
              </c:strCache>
            </c:strRef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rgbClr val="FFFF00"/>
              </a:solidFill>
              <a:ln>
                <a:solidFill>
                  <a:srgbClr val="002060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Bookman Old Style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3.5252684523475026E-3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3365456"/>
        <c:axId val="733364912"/>
      </c:lineChart>
      <c:catAx>
        <c:axId val="7333785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733379056"/>
        <c:crosses val="autoZero"/>
        <c:auto val="1"/>
        <c:lblAlgn val="ctr"/>
        <c:lblOffset val="100"/>
        <c:noMultiLvlLbl val="0"/>
      </c:catAx>
      <c:valAx>
        <c:axId val="733379056"/>
        <c:scaling>
          <c:orientation val="minMax"/>
        </c:scaling>
        <c:delete val="0"/>
        <c:axPos val="l"/>
        <c:majorGridlines/>
        <c:numFmt formatCode="#,##0.00_);\(#,##0.00\)" sourceLinked="1"/>
        <c:majorTickMark val="none"/>
        <c:minorTickMark val="none"/>
        <c:tickLblPos val="nextTo"/>
        <c:crossAx val="733378512"/>
        <c:crosses val="autoZero"/>
        <c:crossBetween val="between"/>
      </c:valAx>
      <c:valAx>
        <c:axId val="733364912"/>
        <c:scaling>
          <c:orientation val="minMax"/>
          <c:min val="0"/>
        </c:scaling>
        <c:delete val="0"/>
        <c:axPos val="r"/>
        <c:numFmt formatCode="0.00%" sourceLinked="1"/>
        <c:majorTickMark val="none"/>
        <c:minorTickMark val="none"/>
        <c:tickLblPos val="none"/>
        <c:crossAx val="733365456"/>
        <c:crosses val="max"/>
        <c:crossBetween val="between"/>
      </c:valAx>
      <c:catAx>
        <c:axId val="7333654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33364912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2.636027556294255E-3"/>
          <c:y val="0.85417302468262579"/>
          <c:w val="0.99736389536778314"/>
          <c:h val="0.14582697531737421"/>
        </c:manualLayout>
      </c:layout>
      <c:overlay val="0"/>
      <c:txPr>
        <a:bodyPr/>
        <a:lstStyle/>
        <a:p>
          <a:pPr>
            <a:defRPr sz="1400" b="1">
              <a:latin typeface="Bookman Old Style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663169426155412"/>
          <c:y val="0.26200643501732351"/>
          <c:w val="0.87016834111710217"/>
          <c:h val="0.546785930655276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URUSAN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Sheet1!$B$2</c:f>
              <c:numCache>
                <c:formatCode>#,##0.00_);\(#,##0.00\)</c:formatCode>
                <c:ptCount val="1"/>
                <c:pt idx="0">
                  <c:v>392.69974743177414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4C-4695-8590-D0D4E0F5E3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2166807143716139E-3"/>
                  <c:y val="6.8083761969161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54C-4695-8590-D0D4E0F5E3B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Sheet1!$C$2</c:f>
              <c:numCache>
                <c:formatCode>#,##0.00_);\(#,##0.00\)</c:formatCode>
                <c:ptCount val="1"/>
                <c:pt idx="0">
                  <c:v>1.0826998603319999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54C-4695-8590-D0D4E0F5E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888011776"/>
        <c:axId val="88800960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PERSENTASE</c:v>
                </c:pt>
              </c:strCache>
            </c:strRef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rgbClr val="FFFF00"/>
              </a:solidFill>
            </c:spPr>
          </c:marke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URUSAN PERTANIAN DAN PERKEBUNAN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2.7570678805188265E-3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D54C-4695-8590-D0D4E0F5E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8010144"/>
        <c:axId val="888001440"/>
      </c:lineChart>
      <c:catAx>
        <c:axId val="888011776"/>
        <c:scaling>
          <c:orientation val="minMax"/>
        </c:scaling>
        <c:delete val="1"/>
        <c:axPos val="b"/>
        <c:numFmt formatCode="General" sourceLinked="0"/>
        <c:majorTickMark val="in"/>
        <c:minorTickMark val="none"/>
        <c:tickLblPos val="nextTo"/>
        <c:crossAx val="888009600"/>
        <c:crosses val="autoZero"/>
        <c:auto val="1"/>
        <c:lblAlgn val="ctr"/>
        <c:lblOffset val="10"/>
        <c:noMultiLvlLbl val="0"/>
      </c:catAx>
      <c:valAx>
        <c:axId val="888009600"/>
        <c:scaling>
          <c:orientation val="minMax"/>
        </c:scaling>
        <c:delete val="0"/>
        <c:axPos val="l"/>
        <c:majorGridlines/>
        <c:numFmt formatCode="#,##0.00" sourceLinked="0"/>
        <c:majorTickMark val="none"/>
        <c:minorTickMark val="none"/>
        <c:tickLblPos val="nextTo"/>
        <c:crossAx val="888011776"/>
        <c:crosses val="autoZero"/>
        <c:crossBetween val="between"/>
      </c:valAx>
      <c:valAx>
        <c:axId val="888001440"/>
        <c:scaling>
          <c:orientation val="minMax"/>
          <c:min val="0"/>
        </c:scaling>
        <c:delete val="0"/>
        <c:axPos val="r"/>
        <c:numFmt formatCode="0.00%" sourceLinked="1"/>
        <c:majorTickMark val="none"/>
        <c:minorTickMark val="none"/>
        <c:tickLblPos val="none"/>
        <c:crossAx val="888010144"/>
        <c:crosses val="max"/>
        <c:crossBetween val="between"/>
      </c:valAx>
      <c:catAx>
        <c:axId val="8880101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88001440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2.636027556294255E-3"/>
          <c:y val="0.81923648633487622"/>
          <c:w val="0.99702432770106986"/>
          <c:h val="0.1807635136651238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4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656226713113922"/>
          <c:y val="0.21489183575464069"/>
          <c:w val="0.86166980292417128"/>
          <c:h val="0.533675623937275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URUSAN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KAB/KOTA</c:v>
                </c:pt>
              </c:strCache>
            </c:strRef>
          </c:cat>
          <c:val>
            <c:numRef>
              <c:f>Sheet1!$B$2</c:f>
              <c:numCache>
                <c:formatCode>#,##0.00_);\(#,##0.00\)</c:formatCode>
                <c:ptCount val="1"/>
                <c:pt idx="0">
                  <c:v>837.5394859894451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4C-495A-97A4-9975A4CE62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URUSAN KOPERASI, USAHA KECIL DAN MENENGAH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2166807143716139E-3"/>
                  <c:y val="6.8083761969161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B4C-495A-97A4-9975A4CE627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KAB/KOTA</c:v>
                </c:pt>
              </c:strCache>
            </c:strRef>
          </c:cat>
          <c:val>
            <c:numRef>
              <c:f>Sheet1!$C$2</c:f>
              <c:numCache>
                <c:formatCode>#,##0.00_);\(#,##0.00\)</c:formatCode>
                <c:ptCount val="1"/>
                <c:pt idx="0">
                  <c:v>3.2542236980879999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4C-495A-97A4-9975A4CE6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888000352"/>
        <c:axId val="88800579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PERSENTASE</c:v>
                </c:pt>
              </c:strCache>
            </c:strRef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rgbClr val="FFFF00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KAB/KOTA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3.8854570471308029E-3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3B4C-495A-97A4-9975A4CE6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8010688"/>
        <c:axId val="888000896"/>
      </c:lineChart>
      <c:catAx>
        <c:axId val="88800035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888005792"/>
        <c:crosses val="autoZero"/>
        <c:auto val="1"/>
        <c:lblAlgn val="ctr"/>
        <c:lblOffset val="10"/>
        <c:noMultiLvlLbl val="0"/>
      </c:catAx>
      <c:valAx>
        <c:axId val="888005792"/>
        <c:scaling>
          <c:orientation val="minMax"/>
        </c:scaling>
        <c:delete val="0"/>
        <c:axPos val="l"/>
        <c:majorGridlines/>
        <c:numFmt formatCode="#,##0.00_);\(#,##0.00\)" sourceLinked="1"/>
        <c:majorTickMark val="out"/>
        <c:minorTickMark val="none"/>
        <c:tickLblPos val="nextTo"/>
        <c:crossAx val="888000352"/>
        <c:crosses val="autoZero"/>
        <c:crossBetween val="between"/>
      </c:valAx>
      <c:valAx>
        <c:axId val="888000896"/>
        <c:scaling>
          <c:orientation val="minMax"/>
          <c:min val="-0.5"/>
        </c:scaling>
        <c:delete val="0"/>
        <c:axPos val="r"/>
        <c:numFmt formatCode="0.00%" sourceLinked="1"/>
        <c:majorTickMark val="none"/>
        <c:minorTickMark val="none"/>
        <c:tickLblPos val="none"/>
        <c:crossAx val="888010688"/>
        <c:crosses val="max"/>
        <c:crossBetween val="between"/>
      </c:valAx>
      <c:catAx>
        <c:axId val="8880106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8800089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2.636027556294255E-3"/>
          <c:y val="0.80601975985770968"/>
          <c:w val="0.99736401154959908"/>
          <c:h val="0.19398024014229029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4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736074370503064E-2"/>
          <c:y val="0.11517054432639108"/>
          <c:w val="0.91092368436804405"/>
          <c:h val="0.465028064256241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ANGGARAN URUSAN KOPERASI, USAHA KECIL DAN MENENGAH</c:v>
                </c:pt>
              </c:strCache>
            </c:strRef>
          </c:tx>
          <c:spPr>
            <a:solidFill>
              <a:srgbClr val="00B0F0"/>
            </a:solidFill>
            <a:ln w="63500" cmpd="sng">
              <a:solidFill>
                <a:srgbClr val="00B0F0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57150"/>
              <a:bevelB w="63500" h="19050"/>
            </a:sp3d>
          </c:spPr>
          <c:invertIfNegative val="0"/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73FD-4DDD-961C-114EDF13FD3C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73FD-4DDD-961C-114EDF13FD3C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6-8B9E-4F77-AF17-6EFF0D25F0B6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73FD-4DDD-961C-114EDF13FD3C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73FD-4DDD-961C-114EDF13FD3C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0B9F-48B0-9129-9535DCDD0852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73FD-4DDD-961C-114EDF13FD3C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0B9F-48B0-9129-9535DCDD0852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8B9E-4F77-AF17-6EFF0D25F0B6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73FD-4DDD-961C-114EDF13FD3C}"/>
              </c:ext>
            </c:extLst>
          </c:dPt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8B9E-4F77-AF17-6EFF0D25F0B6}"/>
              </c:ext>
            </c:extLst>
          </c:dPt>
          <c:dPt>
            <c:idx val="1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0B9F-48B0-9129-9535DCDD0852}"/>
              </c:ext>
            </c:extLst>
          </c:dPt>
          <c:dPt>
            <c:idx val="1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C-0B9F-48B0-9129-9535DCDD0852}"/>
              </c:ext>
            </c:extLst>
          </c:dPt>
          <c:dPt>
            <c:idx val="2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CAE-46B3-9FA3-235158B30C66}"/>
              </c:ext>
            </c:extLst>
          </c:dPt>
          <c:dPt>
            <c:idx val="2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E-8B9E-4F77-AF17-6EFF0D25F0B6}"/>
              </c:ext>
            </c:extLst>
          </c:dPt>
          <c:dPt>
            <c:idx val="2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E-0B9F-48B0-9129-9535DCDD0852}"/>
              </c:ext>
            </c:extLst>
          </c:dPt>
          <c:dPt>
            <c:idx val="2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73FD-4DDD-961C-114EDF13FD3C}"/>
              </c:ext>
            </c:extLst>
          </c:dPt>
          <c:dPt>
            <c:idx val="2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0-0B9F-48B0-9129-9535DCDD0852}"/>
              </c:ext>
            </c:extLst>
          </c:dPt>
          <c:dPt>
            <c:idx val="2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1-0B9F-48B0-9129-9535DCDD0852}"/>
              </c:ext>
            </c:extLst>
          </c:dPt>
          <c:dPt>
            <c:idx val="2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73FD-4DDD-961C-114EDF13FD3C}"/>
              </c:ext>
            </c:extLst>
          </c:dPt>
          <c:dPt>
            <c:idx val="2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73FD-4DDD-961C-114EDF13FD3C}"/>
              </c:ext>
            </c:extLst>
          </c:dPt>
          <c:dPt>
            <c:idx val="3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73FD-4DDD-961C-114EDF13FD3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/>
              <a:lstStyle/>
              <a:p>
                <a:pPr>
                  <a:defRPr b="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Sheet1!$A$2:$A$34</c:f>
              <c:strCache>
                <c:ptCount val="33"/>
                <c:pt idx="0">
                  <c:v> Se-Jawa Barat</c:v>
                </c:pt>
                <c:pt idx="1">
                  <c:v> Se-Jawa Timur</c:v>
                </c:pt>
                <c:pt idx="2">
                  <c:v> Se-Jawa Tengah</c:v>
                </c:pt>
                <c:pt idx="3">
                  <c:v> Se-Papua</c:v>
                </c:pt>
                <c:pt idx="4">
                  <c:v> Se-Sumut</c:v>
                </c:pt>
                <c:pt idx="5">
                  <c:v> Se-Aceh</c:v>
                </c:pt>
                <c:pt idx="6">
                  <c:v> Se-Sulawesi Selatan</c:v>
                </c:pt>
                <c:pt idx="7">
                  <c:v> Se-Kalimantan Timur</c:v>
                </c:pt>
                <c:pt idx="8">
                  <c:v> Se-Banten</c:v>
                </c:pt>
                <c:pt idx="9">
                  <c:v> Se-Sumbar</c:v>
                </c:pt>
                <c:pt idx="10">
                  <c:v> Se-Papua Barat</c:v>
                </c:pt>
                <c:pt idx="11">
                  <c:v> Se-Sumsel</c:v>
                </c:pt>
                <c:pt idx="12">
                  <c:v> Se-Nusa Tenggara Timur</c:v>
                </c:pt>
                <c:pt idx="13">
                  <c:v> Se-Bali</c:v>
                </c:pt>
                <c:pt idx="14">
                  <c:v> Se-Riau</c:v>
                </c:pt>
                <c:pt idx="15">
                  <c:v> Se-Sulawesi Tengah</c:v>
                </c:pt>
                <c:pt idx="16">
                  <c:v> Se-Kalimantan Selatan</c:v>
                </c:pt>
                <c:pt idx="17">
                  <c:v> Se-Lampung</c:v>
                </c:pt>
                <c:pt idx="18">
                  <c:v> Se-Kalimantan Barat</c:v>
                </c:pt>
                <c:pt idx="19">
                  <c:v> Se-Nusa Tenggara Barat</c:v>
                </c:pt>
                <c:pt idx="20">
                  <c:v> Se-Sulawesi Tenggara</c:v>
                </c:pt>
                <c:pt idx="21">
                  <c:v> Se-Kalimantan Tengah</c:v>
                </c:pt>
                <c:pt idx="22">
                  <c:v> Se-Maluku Utara</c:v>
                </c:pt>
                <c:pt idx="23">
                  <c:v> Se-Maluku</c:v>
                </c:pt>
                <c:pt idx="24">
                  <c:v> Se-Jambi</c:v>
                </c:pt>
                <c:pt idx="25">
                  <c:v> Se-D.I. Yogyakarta</c:v>
                </c:pt>
                <c:pt idx="26">
                  <c:v> Se-Kepri</c:v>
                </c:pt>
                <c:pt idx="27">
                  <c:v> Se-Sulawesi Utara</c:v>
                </c:pt>
                <c:pt idx="28">
                  <c:v> Se-Bangka Belitung</c:v>
                </c:pt>
                <c:pt idx="29">
                  <c:v> Se-Bengkulu</c:v>
                </c:pt>
                <c:pt idx="30">
                  <c:v> Se-Gorontalo</c:v>
                </c:pt>
                <c:pt idx="31">
                  <c:v> Se-Kalimantan Utara</c:v>
                </c:pt>
                <c:pt idx="32">
                  <c:v> Se-Sulawesi Barat</c:v>
                </c:pt>
              </c:strCache>
            </c:strRef>
          </c:cat>
          <c:val>
            <c:numRef>
              <c:f>Sheet1!$B$2:$B$34</c:f>
              <c:numCache>
                <c:formatCode>#,##0.00_);\(#,##0.00\)</c:formatCode>
                <c:ptCount val="33"/>
                <c:pt idx="0">
                  <c:v>522.22435159700001</c:v>
                </c:pt>
                <c:pt idx="1">
                  <c:v>500.389499231</c:v>
                </c:pt>
                <c:pt idx="2">
                  <c:v>463.21234061299998</c:v>
                </c:pt>
                <c:pt idx="3">
                  <c:v>201.88630667800001</c:v>
                </c:pt>
                <c:pt idx="4">
                  <c:v>173.643242305</c:v>
                </c:pt>
                <c:pt idx="5">
                  <c:v>170.37718336099999</c:v>
                </c:pt>
                <c:pt idx="6">
                  <c:v>163.83768627699999</c:v>
                </c:pt>
                <c:pt idx="7">
                  <c:v>142.519801903</c:v>
                </c:pt>
                <c:pt idx="8">
                  <c:v>142.229245574</c:v>
                </c:pt>
                <c:pt idx="9">
                  <c:v>133.952869322</c:v>
                </c:pt>
                <c:pt idx="10">
                  <c:v>129.01792598599999</c:v>
                </c:pt>
                <c:pt idx="11">
                  <c:v>113.89330651100001</c:v>
                </c:pt>
                <c:pt idx="12">
                  <c:v>110.982310768</c:v>
                </c:pt>
                <c:pt idx="13">
                  <c:v>96.135434074000003</c:v>
                </c:pt>
                <c:pt idx="14">
                  <c:v>93.623049827000003</c:v>
                </c:pt>
                <c:pt idx="15">
                  <c:v>93.376688849999994</c:v>
                </c:pt>
                <c:pt idx="16">
                  <c:v>93.054092761000007</c:v>
                </c:pt>
                <c:pt idx="17">
                  <c:v>90.309440339999995</c:v>
                </c:pt>
                <c:pt idx="18">
                  <c:v>88.498871905000001</c:v>
                </c:pt>
                <c:pt idx="19">
                  <c:v>83.616456305</c:v>
                </c:pt>
                <c:pt idx="20">
                  <c:v>76.764281513</c:v>
                </c:pt>
                <c:pt idx="21">
                  <c:v>71.014119178000001</c:v>
                </c:pt>
                <c:pt idx="22">
                  <c:v>70.252209262999997</c:v>
                </c:pt>
                <c:pt idx="23">
                  <c:v>69.518946916999994</c:v>
                </c:pt>
                <c:pt idx="24">
                  <c:v>65.443122349999996</c:v>
                </c:pt>
                <c:pt idx="25">
                  <c:v>63.146532344000001</c:v>
                </c:pt>
                <c:pt idx="26">
                  <c:v>61.942213119000002</c:v>
                </c:pt>
                <c:pt idx="27">
                  <c:v>59.506725312999997</c:v>
                </c:pt>
                <c:pt idx="28">
                  <c:v>49.647281757000002</c:v>
                </c:pt>
                <c:pt idx="29">
                  <c:v>40.456999144999997</c:v>
                </c:pt>
                <c:pt idx="30">
                  <c:v>38.684804108000002</c:v>
                </c:pt>
                <c:pt idx="31">
                  <c:v>32.749638277999999</c:v>
                </c:pt>
                <c:pt idx="32">
                  <c:v>31.016580947000001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472-4967-8D4D-DBDC6492D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8001984"/>
        <c:axId val="888004160"/>
      </c:bar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Rata-rata</c:v>
                </c:pt>
              </c:strCache>
            </c:strRef>
          </c:tx>
          <c:spPr>
            <a:ln w="38100">
              <a:solidFill>
                <a:srgbClr val="FFC000"/>
              </a:solidFill>
            </a:ln>
          </c:spPr>
          <c:marker>
            <c:symbol val="none"/>
          </c:marker>
          <c:cat>
            <c:strRef>
              <c:f>Sheet1!$A$2:$A$34</c:f>
              <c:strCache>
                <c:ptCount val="33"/>
                <c:pt idx="0">
                  <c:v> Se-Jawa Barat</c:v>
                </c:pt>
                <c:pt idx="1">
                  <c:v> Se-Jawa Timur</c:v>
                </c:pt>
                <c:pt idx="2">
                  <c:v> Se-Jawa Tengah</c:v>
                </c:pt>
                <c:pt idx="3">
                  <c:v> Se-Papua</c:v>
                </c:pt>
                <c:pt idx="4">
                  <c:v> Se-Sumut</c:v>
                </c:pt>
                <c:pt idx="5">
                  <c:v> Se-Aceh</c:v>
                </c:pt>
                <c:pt idx="6">
                  <c:v> Se-Sulawesi Selatan</c:v>
                </c:pt>
                <c:pt idx="7">
                  <c:v> Se-Kalimantan Timur</c:v>
                </c:pt>
                <c:pt idx="8">
                  <c:v> Se-Banten</c:v>
                </c:pt>
                <c:pt idx="9">
                  <c:v> Se-Sumbar</c:v>
                </c:pt>
                <c:pt idx="10">
                  <c:v> Se-Papua Barat</c:v>
                </c:pt>
                <c:pt idx="11">
                  <c:v> Se-Sumsel</c:v>
                </c:pt>
                <c:pt idx="12">
                  <c:v> Se-Nusa Tenggara Timur</c:v>
                </c:pt>
                <c:pt idx="13">
                  <c:v> Se-Bali</c:v>
                </c:pt>
                <c:pt idx="14">
                  <c:v> Se-Riau</c:v>
                </c:pt>
                <c:pt idx="15">
                  <c:v> Se-Sulawesi Tengah</c:v>
                </c:pt>
                <c:pt idx="16">
                  <c:v> Se-Kalimantan Selatan</c:v>
                </c:pt>
                <c:pt idx="17">
                  <c:v> Se-Lampung</c:v>
                </c:pt>
                <c:pt idx="18">
                  <c:v> Se-Kalimantan Barat</c:v>
                </c:pt>
                <c:pt idx="19">
                  <c:v> Se-Nusa Tenggara Barat</c:v>
                </c:pt>
                <c:pt idx="20">
                  <c:v> Se-Sulawesi Tenggara</c:v>
                </c:pt>
                <c:pt idx="21">
                  <c:v> Se-Kalimantan Tengah</c:v>
                </c:pt>
                <c:pt idx="22">
                  <c:v> Se-Maluku Utara</c:v>
                </c:pt>
                <c:pt idx="23">
                  <c:v> Se-Maluku</c:v>
                </c:pt>
                <c:pt idx="24">
                  <c:v> Se-Jambi</c:v>
                </c:pt>
                <c:pt idx="25">
                  <c:v> Se-D.I. Yogyakarta</c:v>
                </c:pt>
                <c:pt idx="26">
                  <c:v> Se-Kepri</c:v>
                </c:pt>
                <c:pt idx="27">
                  <c:v> Se-Sulawesi Utara</c:v>
                </c:pt>
                <c:pt idx="28">
                  <c:v> Se-Bangka Belitung</c:v>
                </c:pt>
                <c:pt idx="29">
                  <c:v> Se-Bengkulu</c:v>
                </c:pt>
                <c:pt idx="30">
                  <c:v> Se-Gorontalo</c:v>
                </c:pt>
                <c:pt idx="31">
                  <c:v> Se-Kalimantan Utara</c:v>
                </c:pt>
                <c:pt idx="32">
                  <c:v> Se-Sulawesi Barat</c:v>
                </c:pt>
              </c:strCache>
            </c:strRef>
          </c:cat>
          <c:val>
            <c:numRef>
              <c:f>Sheet1!$C$2:$C$34</c:f>
              <c:numCache>
                <c:formatCode>_(* #,##0.00_);_(* \(#,##0.00\);_(* "-"_);_(@_)</c:formatCode>
                <c:ptCount val="33"/>
                <c:pt idx="0">
                  <c:v>131.42192601272728</c:v>
                </c:pt>
                <c:pt idx="1">
                  <c:v>131.42192601272728</c:v>
                </c:pt>
                <c:pt idx="2">
                  <c:v>131.42192601272728</c:v>
                </c:pt>
                <c:pt idx="3">
                  <c:v>131.42192601272728</c:v>
                </c:pt>
                <c:pt idx="4">
                  <c:v>131.42192601272728</c:v>
                </c:pt>
                <c:pt idx="5">
                  <c:v>131.42192601272728</c:v>
                </c:pt>
                <c:pt idx="6">
                  <c:v>131.42192601272728</c:v>
                </c:pt>
                <c:pt idx="7">
                  <c:v>131.42192601272728</c:v>
                </c:pt>
                <c:pt idx="8">
                  <c:v>131.42192601272728</c:v>
                </c:pt>
                <c:pt idx="9">
                  <c:v>131.42192601272728</c:v>
                </c:pt>
                <c:pt idx="10">
                  <c:v>131.42192601272728</c:v>
                </c:pt>
                <c:pt idx="11">
                  <c:v>131.42192601272728</c:v>
                </c:pt>
                <c:pt idx="12">
                  <c:v>131.42192601272728</c:v>
                </c:pt>
                <c:pt idx="13">
                  <c:v>131.42192601272728</c:v>
                </c:pt>
                <c:pt idx="14">
                  <c:v>131.42192601272728</c:v>
                </c:pt>
                <c:pt idx="15">
                  <c:v>131.42192601272728</c:v>
                </c:pt>
                <c:pt idx="16">
                  <c:v>131.42192601272728</c:v>
                </c:pt>
                <c:pt idx="17">
                  <c:v>131.42192601272728</c:v>
                </c:pt>
                <c:pt idx="18">
                  <c:v>131.42192601272728</c:v>
                </c:pt>
                <c:pt idx="19">
                  <c:v>131.42192601272728</c:v>
                </c:pt>
                <c:pt idx="20">
                  <c:v>131.42192601272728</c:v>
                </c:pt>
                <c:pt idx="21">
                  <c:v>131.42192601272728</c:v>
                </c:pt>
                <c:pt idx="22">
                  <c:v>131.42192601272728</c:v>
                </c:pt>
                <c:pt idx="23">
                  <c:v>131.42192601272728</c:v>
                </c:pt>
                <c:pt idx="24">
                  <c:v>131.42192601272728</c:v>
                </c:pt>
                <c:pt idx="25">
                  <c:v>131.42192601272728</c:v>
                </c:pt>
                <c:pt idx="26">
                  <c:v>131.42192601272728</c:v>
                </c:pt>
                <c:pt idx="27">
                  <c:v>131.42192601272728</c:v>
                </c:pt>
                <c:pt idx="28">
                  <c:v>131.42192601272728</c:v>
                </c:pt>
                <c:pt idx="29">
                  <c:v>131.42192601272728</c:v>
                </c:pt>
                <c:pt idx="30">
                  <c:v>131.42192601272728</c:v>
                </c:pt>
                <c:pt idx="31">
                  <c:v>131.42192601272728</c:v>
                </c:pt>
                <c:pt idx="32">
                  <c:v>131.42192601272728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5-0B9F-48B0-9129-9535DCDD08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8001984"/>
        <c:axId val="888004160"/>
      </c:lineChart>
      <c:catAx>
        <c:axId val="888001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120000" vert="horz"/>
          <a:lstStyle/>
          <a:p>
            <a:pPr>
              <a:defRPr/>
            </a:pPr>
            <a:endParaRPr lang="en-US"/>
          </a:p>
        </c:txPr>
        <c:crossAx val="888004160"/>
        <c:crosses val="autoZero"/>
        <c:auto val="1"/>
        <c:lblAlgn val="ctr"/>
        <c:lblOffset val="100"/>
        <c:noMultiLvlLbl val="0"/>
      </c:catAx>
      <c:valAx>
        <c:axId val="888004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_);\(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88001984"/>
        <c:crosses val="autoZero"/>
        <c:crossBetween val="between"/>
      </c:valAx>
      <c:spPr>
        <a:effectLst/>
      </c:spPr>
    </c:plotArea>
    <c:legend>
      <c:legendPos val="b"/>
      <c:layout/>
      <c:overlay val="0"/>
      <c:spPr>
        <a:solidFill>
          <a:schemeClr val="tx1"/>
        </a:solidFill>
        <a:ln>
          <a:solidFill>
            <a:schemeClr val="tx1"/>
          </a:solidFill>
        </a:ln>
      </c:spPr>
      <c:txPr>
        <a:bodyPr/>
        <a:lstStyle/>
        <a:p>
          <a:pPr>
            <a:defRPr sz="1400" b="1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>
          <a:latin typeface="Bookman Old Style" pitchFamily="18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133724523540368E-2"/>
          <c:y val="8.5204476127033746E-2"/>
          <c:w val="0.89663547191035586"/>
          <c:h val="0.512652899169778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ANGGARAN URUSAN KOPERASI, USAHA KECIL DAN MENENGAH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F145-4F0C-9705-220C21098D92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5A67-4E94-9540-F61F5300C323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F145-4F0C-9705-220C21098D92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F145-4F0C-9705-220C21098D92}"/>
              </c:ext>
            </c:extLst>
          </c:dPt>
          <c:dPt>
            <c:idx val="2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7254-456C-8892-A245E8770860}"/>
              </c:ext>
            </c:extLst>
          </c:dPt>
          <c:dPt>
            <c:idx val="2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7254-456C-8892-A245E8770860}"/>
              </c:ext>
            </c:extLst>
          </c:dPt>
          <c:dLbls>
            <c:dLbl>
              <c:idx val="9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sz="1100" b="1"/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sz="11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Sheet1!$A$2:$A$35</c:f>
              <c:strCache>
                <c:ptCount val="34"/>
                <c:pt idx="0">
                  <c:v>Prov. Gorontalo</c:v>
                </c:pt>
                <c:pt idx="1">
                  <c:v>Prov. Maluku Utara</c:v>
                </c:pt>
                <c:pt idx="2">
                  <c:v>Prov. Bangka Belitung</c:v>
                </c:pt>
                <c:pt idx="3">
                  <c:v>Prov. Kalimantan Utara</c:v>
                </c:pt>
                <c:pt idx="4">
                  <c:v>Prov. Papua Barat</c:v>
                </c:pt>
                <c:pt idx="5">
                  <c:v>Prov. Sulawesi Tengah</c:v>
                </c:pt>
                <c:pt idx="6">
                  <c:v>Prov. Kepulauan Riau</c:v>
                </c:pt>
                <c:pt idx="7">
                  <c:v>Prov. Jawa Tengah</c:v>
                </c:pt>
                <c:pt idx="8">
                  <c:v>Prov. Sulawesi Barat</c:v>
                </c:pt>
                <c:pt idx="9">
                  <c:v>Prov. Maluku</c:v>
                </c:pt>
                <c:pt idx="10">
                  <c:v>Prov. Sulawesi Utara</c:v>
                </c:pt>
                <c:pt idx="11">
                  <c:v>Prov. Bengkulu</c:v>
                </c:pt>
                <c:pt idx="12">
                  <c:v>Prov. D.I. Yogyakarta</c:v>
                </c:pt>
                <c:pt idx="13">
                  <c:v>Prov. Kalimantan Selatan</c:v>
                </c:pt>
                <c:pt idx="14">
                  <c:v>Prov. Sumatera Barat</c:v>
                </c:pt>
                <c:pt idx="15">
                  <c:v>Prov. Aceh</c:v>
                </c:pt>
                <c:pt idx="16">
                  <c:v>Prov. Jambi</c:v>
                </c:pt>
                <c:pt idx="17">
                  <c:v>Prov. Sulawesi Tenggara</c:v>
                </c:pt>
                <c:pt idx="18">
                  <c:v>Prov. Kalimantan Timur</c:v>
                </c:pt>
                <c:pt idx="19">
                  <c:v>Prov. Nusa Tenggara Timur</c:v>
                </c:pt>
                <c:pt idx="20">
                  <c:v>Prov. Sumatera Utara</c:v>
                </c:pt>
                <c:pt idx="21">
                  <c:v>Prov. Nusa Tenggara Barat</c:v>
                </c:pt>
                <c:pt idx="22">
                  <c:v>Prov. Jawa Timur</c:v>
                </c:pt>
                <c:pt idx="23">
                  <c:v>Prov. Kalimantan Barat</c:v>
                </c:pt>
                <c:pt idx="24">
                  <c:v>Prov. Jawa Barat</c:v>
                </c:pt>
                <c:pt idx="25">
                  <c:v>Prov. Banten</c:v>
                </c:pt>
                <c:pt idx="26">
                  <c:v>Prov. Lampung</c:v>
                </c:pt>
                <c:pt idx="27">
                  <c:v>Prov. Kalimantan Tengah</c:v>
                </c:pt>
                <c:pt idx="28">
                  <c:v>Prov. Sulawesi Selatan</c:v>
                </c:pt>
                <c:pt idx="29">
                  <c:v>Prov. Bali</c:v>
                </c:pt>
                <c:pt idx="30">
                  <c:v>Prov. Sumatera Selatan</c:v>
                </c:pt>
                <c:pt idx="31">
                  <c:v>Prov. Riau</c:v>
                </c:pt>
                <c:pt idx="32">
                  <c:v>Prov. Papua</c:v>
                </c:pt>
                <c:pt idx="33">
                  <c:v>Prov. DKI Jakarta</c:v>
                </c:pt>
              </c:strCache>
            </c:strRef>
          </c:cat>
          <c:val>
            <c:numRef>
              <c:f>Sheet1!$B$2:$B$35</c:f>
              <c:numCache>
                <c:formatCode>#,##0.00_);\(#,##0.00\)</c:formatCode>
                <c:ptCount val="34"/>
                <c:pt idx="0">
                  <c:v>20.810609247999999</c:v>
                </c:pt>
                <c:pt idx="1">
                  <c:v>22.731816575</c:v>
                </c:pt>
                <c:pt idx="2">
                  <c:v>20.927032885999999</c:v>
                </c:pt>
                <c:pt idx="3">
                  <c:v>15.876554201999999</c:v>
                </c:pt>
                <c:pt idx="4">
                  <c:v>46.069048058</c:v>
                </c:pt>
                <c:pt idx="5">
                  <c:v>24.346377076</c:v>
                </c:pt>
                <c:pt idx="6">
                  <c:v>21.601876000000001</c:v>
                </c:pt>
                <c:pt idx="7">
                  <c:v>139.493878</c:v>
                </c:pt>
                <c:pt idx="8">
                  <c:v>10.442763666999999</c:v>
                </c:pt>
                <c:pt idx="9">
                  <c:v>19.054948568</c:v>
                </c:pt>
                <c:pt idx="10">
                  <c:v>18.525896464999999</c:v>
                </c:pt>
                <c:pt idx="11">
                  <c:v>13.566118105999999</c:v>
                </c:pt>
                <c:pt idx="12">
                  <c:v>26.399757731000001</c:v>
                </c:pt>
                <c:pt idx="13">
                  <c:v>23.525408755000001</c:v>
                </c:pt>
                <c:pt idx="14">
                  <c:v>27.618495154000001</c:v>
                </c:pt>
                <c:pt idx="15">
                  <c:v>66.458678257000003</c:v>
                </c:pt>
                <c:pt idx="16">
                  <c:v>17.404267502</c:v>
                </c:pt>
                <c:pt idx="17">
                  <c:v>19.194621728000001</c:v>
                </c:pt>
                <c:pt idx="18">
                  <c:v>42.534778107999998</c:v>
                </c:pt>
                <c:pt idx="19">
                  <c:v>26.575344360999999</c:v>
                </c:pt>
                <c:pt idx="20">
                  <c:v>48.042057</c:v>
                </c:pt>
                <c:pt idx="21">
                  <c:v>17.344991902</c:v>
                </c:pt>
                <c:pt idx="22">
                  <c:v>97.207451699999993</c:v>
                </c:pt>
                <c:pt idx="23">
                  <c:v>19.523664503999999</c:v>
                </c:pt>
                <c:pt idx="24">
                  <c:v>123.074102958</c:v>
                </c:pt>
                <c:pt idx="25">
                  <c:v>43.927109000000002</c:v>
                </c:pt>
                <c:pt idx="26">
                  <c:v>19.793037000000002</c:v>
                </c:pt>
                <c:pt idx="27">
                  <c:v>12.643806048</c:v>
                </c:pt>
                <c:pt idx="28">
                  <c:v>30.48931511</c:v>
                </c:pt>
                <c:pt idx="29">
                  <c:v>21.204865039000001</c:v>
                </c:pt>
                <c:pt idx="30">
                  <c:v>17.886880999999999</c:v>
                </c:pt>
                <c:pt idx="31">
                  <c:v>3.885060486</c:v>
                </c:pt>
                <c:pt idx="32">
                  <c:v>4.519248138</c:v>
                </c:pt>
                <c:pt idx="3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888003616"/>
        <c:axId val="88800470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PERSENTASE TERHADAP TOTAL URUSAN</c:v>
                </c:pt>
              </c:strCache>
            </c:strRef>
          </c:tx>
          <c:marker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="1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Sheet1!$A$2:$A$35</c:f>
              <c:strCache>
                <c:ptCount val="34"/>
                <c:pt idx="0">
                  <c:v>Prov. Gorontalo</c:v>
                </c:pt>
                <c:pt idx="1">
                  <c:v>Prov. Maluku Utara</c:v>
                </c:pt>
                <c:pt idx="2">
                  <c:v>Prov. Bangka Belitung</c:v>
                </c:pt>
                <c:pt idx="3">
                  <c:v>Prov. Kalimantan Utara</c:v>
                </c:pt>
                <c:pt idx="4">
                  <c:v>Prov. Papua Barat</c:v>
                </c:pt>
                <c:pt idx="5">
                  <c:v>Prov. Sulawesi Tengah</c:v>
                </c:pt>
                <c:pt idx="6">
                  <c:v>Prov. Kepulauan Riau</c:v>
                </c:pt>
                <c:pt idx="7">
                  <c:v>Prov. Jawa Tengah</c:v>
                </c:pt>
                <c:pt idx="8">
                  <c:v>Prov. Sulawesi Barat</c:v>
                </c:pt>
                <c:pt idx="9">
                  <c:v>Prov. Maluku</c:v>
                </c:pt>
                <c:pt idx="10">
                  <c:v>Prov. Sulawesi Utara</c:v>
                </c:pt>
                <c:pt idx="11">
                  <c:v>Prov. Bengkulu</c:v>
                </c:pt>
                <c:pt idx="12">
                  <c:v>Prov. D.I. Yogyakarta</c:v>
                </c:pt>
                <c:pt idx="13">
                  <c:v>Prov. Kalimantan Selatan</c:v>
                </c:pt>
                <c:pt idx="14">
                  <c:v>Prov. Sumatera Barat</c:v>
                </c:pt>
                <c:pt idx="15">
                  <c:v>Prov. Aceh</c:v>
                </c:pt>
                <c:pt idx="16">
                  <c:v>Prov. Jambi</c:v>
                </c:pt>
                <c:pt idx="17">
                  <c:v>Prov. Sulawesi Tenggara</c:v>
                </c:pt>
                <c:pt idx="18">
                  <c:v>Prov. Kalimantan Timur</c:v>
                </c:pt>
                <c:pt idx="19">
                  <c:v>Prov. Nusa Tenggara Timur</c:v>
                </c:pt>
                <c:pt idx="20">
                  <c:v>Prov. Sumatera Utara</c:v>
                </c:pt>
                <c:pt idx="21">
                  <c:v>Prov. Nusa Tenggara Barat</c:v>
                </c:pt>
                <c:pt idx="22">
                  <c:v>Prov. Jawa Timur</c:v>
                </c:pt>
                <c:pt idx="23">
                  <c:v>Prov. Kalimantan Barat</c:v>
                </c:pt>
                <c:pt idx="24">
                  <c:v>Prov. Jawa Barat</c:v>
                </c:pt>
                <c:pt idx="25">
                  <c:v>Prov. Banten</c:v>
                </c:pt>
                <c:pt idx="26">
                  <c:v>Prov. Lampung</c:v>
                </c:pt>
                <c:pt idx="27">
                  <c:v>Prov. Kalimantan Tengah</c:v>
                </c:pt>
                <c:pt idx="28">
                  <c:v>Prov. Sulawesi Selatan</c:v>
                </c:pt>
                <c:pt idx="29">
                  <c:v>Prov. Bali</c:v>
                </c:pt>
                <c:pt idx="30">
                  <c:v>Prov. Sumatera Selatan</c:v>
                </c:pt>
                <c:pt idx="31">
                  <c:v>Prov. Riau</c:v>
                </c:pt>
                <c:pt idx="32">
                  <c:v>Prov. Papua</c:v>
                </c:pt>
                <c:pt idx="33">
                  <c:v>Prov. DKI Jakarta</c:v>
                </c:pt>
              </c:strCache>
            </c:strRef>
          </c:cat>
          <c:val>
            <c:numRef>
              <c:f>Sheet1!$C$2:$C$35</c:f>
              <c:numCache>
                <c:formatCode>0.00%</c:formatCode>
                <c:ptCount val="34"/>
                <c:pt idx="0">
                  <c:v>1.0881255000712841E-2</c:v>
                </c:pt>
                <c:pt idx="1">
                  <c:v>6.8141807961169783E-3</c:v>
                </c:pt>
                <c:pt idx="2">
                  <c:v>6.7319211202099029E-3</c:v>
                </c:pt>
                <c:pt idx="3">
                  <c:v>6.7158096048432767E-3</c:v>
                </c:pt>
                <c:pt idx="4">
                  <c:v>5.9489143101478462E-3</c:v>
                </c:pt>
                <c:pt idx="5">
                  <c:v>5.6656838992008721E-3</c:v>
                </c:pt>
                <c:pt idx="6">
                  <c:v>5.4181555823880284E-3</c:v>
                </c:pt>
                <c:pt idx="7">
                  <c:v>5.1301803162980761E-3</c:v>
                </c:pt>
                <c:pt idx="8">
                  <c:v>5.0630544805492263E-3</c:v>
                </c:pt>
                <c:pt idx="9">
                  <c:v>4.7456825008408551E-3</c:v>
                </c:pt>
                <c:pt idx="10">
                  <c:v>4.5322008578626829E-3</c:v>
                </c:pt>
                <c:pt idx="11">
                  <c:v>4.4447100988189523E-3</c:v>
                </c:pt>
                <c:pt idx="12">
                  <c:v>4.3338166003414049E-3</c:v>
                </c:pt>
                <c:pt idx="13">
                  <c:v>4.257094675020414E-3</c:v>
                </c:pt>
                <c:pt idx="14">
                  <c:v>4.0734496462000724E-3</c:v>
                </c:pt>
                <c:pt idx="15">
                  <c:v>3.9644941272580598E-3</c:v>
                </c:pt>
                <c:pt idx="16">
                  <c:v>3.853785183321563E-3</c:v>
                </c:pt>
                <c:pt idx="17">
                  <c:v>3.6664602095430664E-3</c:v>
                </c:pt>
                <c:pt idx="18">
                  <c:v>3.6616819072972833E-3</c:v>
                </c:pt>
                <c:pt idx="19">
                  <c:v>3.5037034339047571E-3</c:v>
                </c:pt>
                <c:pt idx="20">
                  <c:v>3.4940949790836615E-3</c:v>
                </c:pt>
                <c:pt idx="21">
                  <c:v>3.1371325159261607E-3</c:v>
                </c:pt>
                <c:pt idx="22">
                  <c:v>2.9449488021928301E-3</c:v>
                </c:pt>
                <c:pt idx="23">
                  <c:v>2.7750245473183634E-3</c:v>
                </c:pt>
                <c:pt idx="24">
                  <c:v>2.7585772010502809E-3</c:v>
                </c:pt>
                <c:pt idx="25">
                  <c:v>2.7543521781714154E-3</c:v>
                </c:pt>
                <c:pt idx="26">
                  <c:v>2.6458006536395923E-3</c:v>
                </c:pt>
                <c:pt idx="27">
                  <c:v>2.5858059426737681E-3</c:v>
                </c:pt>
                <c:pt idx="28">
                  <c:v>2.5309885650994643E-3</c:v>
                </c:pt>
                <c:pt idx="29">
                  <c:v>2.4836188317508929E-3</c:v>
                </c:pt>
                <c:pt idx="30">
                  <c:v>1.6671377511368972E-3</c:v>
                </c:pt>
                <c:pt idx="31">
                  <c:v>4.2539881147385177E-4</c:v>
                </c:pt>
                <c:pt idx="32">
                  <c:v>2.8677316821673545E-4</c:v>
                </c:pt>
                <c:pt idx="33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7997632"/>
        <c:axId val="887999264"/>
      </c:lineChart>
      <c:catAx>
        <c:axId val="888003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400000"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en-US"/>
          </a:p>
        </c:txPr>
        <c:crossAx val="888004704"/>
        <c:crosses val="autoZero"/>
        <c:auto val="1"/>
        <c:lblAlgn val="ctr"/>
        <c:lblOffset val="100"/>
        <c:noMultiLvlLbl val="0"/>
      </c:catAx>
      <c:valAx>
        <c:axId val="888004704"/>
        <c:scaling>
          <c:orientation val="minMax"/>
          <c:max val="300"/>
          <c:min val="0"/>
        </c:scaling>
        <c:delete val="0"/>
        <c:axPos val="l"/>
        <c:majorGridlines/>
        <c:numFmt formatCode="#,##0.00_);\(#,##0.00\)" sourceLinked="1"/>
        <c:majorTickMark val="none"/>
        <c:minorTickMark val="none"/>
        <c:tickLblPos val="nextTo"/>
        <c:crossAx val="888003616"/>
        <c:crosses val="autoZero"/>
        <c:crossBetween val="between"/>
      </c:valAx>
      <c:valAx>
        <c:axId val="887999264"/>
        <c:scaling>
          <c:orientation val="minMax"/>
          <c:min val="-2.0000000000000004E-2"/>
        </c:scaling>
        <c:delete val="0"/>
        <c:axPos val="r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00"/>
            </a:pPr>
            <a:endParaRPr lang="en-US"/>
          </a:p>
        </c:txPr>
        <c:crossAx val="887997632"/>
        <c:crosses val="max"/>
        <c:crossBetween val="between"/>
      </c:valAx>
      <c:catAx>
        <c:axId val="887997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8799926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6.2620420007852021E-2"/>
          <c:y val="0.9426586547886362"/>
          <c:w val="0.88644598001916142"/>
          <c:h val="5.7341415752962699E-2"/>
        </c:manualLayout>
      </c:layout>
      <c:overlay val="0"/>
      <c:spPr>
        <a:solidFill>
          <a:sysClr val="windowText" lastClr="000000"/>
        </a:solidFill>
      </c:spPr>
      <c:txPr>
        <a:bodyPr/>
        <a:lstStyle/>
        <a:p>
          <a:pPr>
            <a:defRPr sz="1400" b="1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2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653904012583185"/>
          <c:y val="8.5775405830065488E-2"/>
          <c:w val="0.87932942733134734"/>
          <c:h val="0.451461077257937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ANGGARAN URUSAN KOPERASI, USAHA KECIL DAN MENENGAH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C81F-4CCE-84F6-3387D05FBE2B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81F-4CCE-84F6-3387D05FBE2B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C81F-4CCE-84F6-3387D05FBE2B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81F-4CCE-84F6-3387D05FBE2B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C81F-4CCE-84F6-3387D05FBE2B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C81F-4CCE-84F6-3387D05FBE2B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C81F-4CCE-84F6-3387D05FBE2B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C81F-4CCE-84F6-3387D05FBE2B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7472-4967-8D4D-DBDC6492D947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C81F-4CCE-84F6-3387D05FBE2B}"/>
              </c:ext>
            </c:extLst>
          </c:dPt>
          <c:dPt>
            <c:idx val="1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C81F-4CCE-84F6-3387D05FBE2B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6BF2-4B62-9F6C-F94D8E1EDD9A}"/>
              </c:ext>
            </c:extLst>
          </c:dPt>
          <c:dPt>
            <c:idx val="1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7472-4967-8D4D-DBDC6492D947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D-C81F-4CCE-84F6-3387D05FBE2B}"/>
              </c:ext>
            </c:extLst>
          </c:dPt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E-C81F-4CCE-84F6-3387D05FBE2B}"/>
              </c:ext>
            </c:extLst>
          </c:dPt>
          <c:dPt>
            <c:idx val="1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3BE9-4114-BE90-B422004FF860}"/>
              </c:ext>
            </c:extLst>
          </c:dPt>
          <c:dPt>
            <c:idx val="1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0-C81F-4CCE-84F6-3387D05FBE2B}"/>
              </c:ext>
            </c:extLst>
          </c:dPt>
          <c:dPt>
            <c:idx val="1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1-C81F-4CCE-84F6-3387D05FBE2B}"/>
              </c:ext>
            </c:extLst>
          </c:dPt>
          <c:dPt>
            <c:idx val="1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2-C81F-4CCE-84F6-3387D05FBE2B}"/>
              </c:ext>
            </c:extLst>
          </c:dPt>
          <c:dPt>
            <c:idx val="1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3-C81F-4CCE-84F6-3387D05FBE2B}"/>
              </c:ext>
            </c:extLst>
          </c:dPt>
          <c:dPt>
            <c:idx val="2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4-C81F-4CCE-84F6-3387D05FBE2B}"/>
              </c:ext>
            </c:extLst>
          </c:dPt>
          <c:dPt>
            <c:idx val="2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7472-4967-8D4D-DBDC6492D947}"/>
              </c:ext>
            </c:extLst>
          </c:dPt>
          <c:dPt>
            <c:idx val="2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7472-4967-8D4D-DBDC6492D94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/>
              <a:lstStyle/>
              <a:p>
                <a:pPr>
                  <a:defRPr>
                    <a:latin typeface="Bookman Old Style" panose="020506040505050202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5"/>
                <c:pt idx="0">
                  <c:v>Kab. Kutai Kertanegara</c:v>
                </c:pt>
                <c:pt idx="1">
                  <c:v>Kab. Sidoarjo</c:v>
                </c:pt>
                <c:pt idx="2">
                  <c:v>Kab. Morowali</c:v>
                </c:pt>
                <c:pt idx="3">
                  <c:v>Kab. Bogor</c:v>
                </c:pt>
                <c:pt idx="4">
                  <c:v>Kota Makassar</c:v>
                </c:pt>
                <c:pt idx="5">
                  <c:v>Kota Medan</c:v>
                </c:pt>
                <c:pt idx="6">
                  <c:v>Kab. Kep. Anambas</c:v>
                </c:pt>
                <c:pt idx="7">
                  <c:v>Kab. Rembang</c:v>
                </c:pt>
                <c:pt idx="8">
                  <c:v>Kab. Indramayu</c:v>
                </c:pt>
                <c:pt idx="9">
                  <c:v>Kab. Bintan</c:v>
                </c:pt>
                <c:pt idx="15">
                  <c:v>Kab. Gianyar</c:v>
                </c:pt>
                <c:pt idx="16">
                  <c:v>Kota Mojokerto</c:v>
                </c:pt>
                <c:pt idx="17">
                  <c:v>Kota Bogor</c:v>
                </c:pt>
                <c:pt idx="18">
                  <c:v>Kota Sawahlunto</c:v>
                </c:pt>
                <c:pt idx="19">
                  <c:v>Kab. Madiun</c:v>
                </c:pt>
                <c:pt idx="20">
                  <c:v>Kab. Musi Rawas Utara</c:v>
                </c:pt>
                <c:pt idx="21">
                  <c:v>Kota Bekasi</c:v>
                </c:pt>
                <c:pt idx="22">
                  <c:v>Kab. Pakpak Bharat</c:v>
                </c:pt>
                <c:pt idx="23">
                  <c:v>Kab. Kolaka Timur</c:v>
                </c:pt>
                <c:pt idx="24">
                  <c:v>Kab. Empat Lawang</c:v>
                </c:pt>
              </c:strCache>
            </c:strRef>
          </c:cat>
          <c:val>
            <c:numRef>
              <c:f>Sheet1!$B$2:$B$26</c:f>
              <c:numCache>
                <c:formatCode>#,##0.00_);\(#,##0.00\)</c:formatCode>
                <c:ptCount val="25"/>
                <c:pt idx="0">
                  <c:v>44.475431759999999</c:v>
                </c:pt>
                <c:pt idx="1">
                  <c:v>41.708112257000003</c:v>
                </c:pt>
                <c:pt idx="2">
                  <c:v>34.752807875999999</c:v>
                </c:pt>
                <c:pt idx="3">
                  <c:v>30.769954555000002</c:v>
                </c:pt>
                <c:pt idx="4">
                  <c:v>26.515627027000001</c:v>
                </c:pt>
                <c:pt idx="5">
                  <c:v>25.633468560000001</c:v>
                </c:pt>
                <c:pt idx="6">
                  <c:v>25.027817556999999</c:v>
                </c:pt>
                <c:pt idx="7">
                  <c:v>23.987715999999999</c:v>
                </c:pt>
                <c:pt idx="8">
                  <c:v>23.862484688999999</c:v>
                </c:pt>
                <c:pt idx="9">
                  <c:v>22.791193915000001</c:v>
                </c:pt>
                <c:pt idx="15">
                  <c:v>0.359425936</c:v>
                </c:pt>
                <c:pt idx="16">
                  <c:v>0.31930213600000001</c:v>
                </c:pt>
                <c:pt idx="17">
                  <c:v>0.30260900000000002</c:v>
                </c:pt>
                <c:pt idx="18">
                  <c:v>0.24785319</c:v>
                </c:pt>
                <c:pt idx="19">
                  <c:v>0.219370224</c:v>
                </c:pt>
                <c:pt idx="20">
                  <c:v>0.2</c:v>
                </c:pt>
                <c:pt idx="21">
                  <c:v>0.2</c:v>
                </c:pt>
                <c:pt idx="22">
                  <c:v>0.17719399999999999</c:v>
                </c:pt>
                <c:pt idx="23">
                  <c:v>0.14597192000000001</c:v>
                </c:pt>
                <c:pt idx="24">
                  <c:v>0.05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472-4967-8D4D-DBDC6492D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8"/>
        <c:overlap val="71"/>
        <c:axId val="888006880"/>
        <c:axId val="88800742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RATA-RATA KAB/KOTA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strRef>
              <c:f>Sheet1!$A$2:$A$26</c:f>
              <c:strCache>
                <c:ptCount val="25"/>
                <c:pt idx="0">
                  <c:v>Kab. Kutai Kertanegara</c:v>
                </c:pt>
                <c:pt idx="1">
                  <c:v>Kab. Sidoarjo</c:v>
                </c:pt>
                <c:pt idx="2">
                  <c:v>Kab. Morowali</c:v>
                </c:pt>
                <c:pt idx="3">
                  <c:v>Kab. Bogor</c:v>
                </c:pt>
                <c:pt idx="4">
                  <c:v>Kota Makassar</c:v>
                </c:pt>
                <c:pt idx="5">
                  <c:v>Kota Medan</c:v>
                </c:pt>
                <c:pt idx="6">
                  <c:v>Kab. Kep. Anambas</c:v>
                </c:pt>
                <c:pt idx="7">
                  <c:v>Kab. Rembang</c:v>
                </c:pt>
                <c:pt idx="8">
                  <c:v>Kab. Indramayu</c:v>
                </c:pt>
                <c:pt idx="9">
                  <c:v>Kab. Bintan</c:v>
                </c:pt>
                <c:pt idx="15">
                  <c:v>Kab. Gianyar</c:v>
                </c:pt>
                <c:pt idx="16">
                  <c:v>Kota Mojokerto</c:v>
                </c:pt>
                <c:pt idx="17">
                  <c:v>Kota Bogor</c:v>
                </c:pt>
                <c:pt idx="18">
                  <c:v>Kota Sawahlunto</c:v>
                </c:pt>
                <c:pt idx="19">
                  <c:v>Kab. Madiun</c:v>
                </c:pt>
                <c:pt idx="20">
                  <c:v>Kab. Musi Rawas Utara</c:v>
                </c:pt>
                <c:pt idx="21">
                  <c:v>Kota Bekasi</c:v>
                </c:pt>
                <c:pt idx="22">
                  <c:v>Kab. Pakpak Bharat</c:v>
                </c:pt>
                <c:pt idx="23">
                  <c:v>Kab. Kolaka Timur</c:v>
                </c:pt>
                <c:pt idx="24">
                  <c:v>Kab. Empat Lawang</c:v>
                </c:pt>
              </c:strCache>
            </c:strRef>
          </c:cat>
          <c:val>
            <c:numRef>
              <c:f>Sheet1!$C$2:$C$26</c:f>
              <c:numCache>
                <c:formatCode>#,##0.00_);[Red]\(#,##0.00\)</c:formatCode>
                <c:ptCount val="25"/>
                <c:pt idx="0">
                  <c:v>7.9014155512825663</c:v>
                </c:pt>
                <c:pt idx="1">
                  <c:v>7.9014155512825663</c:v>
                </c:pt>
                <c:pt idx="2">
                  <c:v>7.9014155512825663</c:v>
                </c:pt>
                <c:pt idx="3">
                  <c:v>7.9014155512825663</c:v>
                </c:pt>
                <c:pt idx="4">
                  <c:v>7.9014155512825663</c:v>
                </c:pt>
                <c:pt idx="5">
                  <c:v>7.9014155512825663</c:v>
                </c:pt>
                <c:pt idx="6">
                  <c:v>7.9014155512825663</c:v>
                </c:pt>
                <c:pt idx="7">
                  <c:v>7.9014155512825663</c:v>
                </c:pt>
                <c:pt idx="8">
                  <c:v>7.9014155512825663</c:v>
                </c:pt>
                <c:pt idx="9">
                  <c:v>7.9014155512825663</c:v>
                </c:pt>
                <c:pt idx="10">
                  <c:v>7.9014155512825663</c:v>
                </c:pt>
                <c:pt idx="11">
                  <c:v>7.9014155512825663</c:v>
                </c:pt>
                <c:pt idx="12">
                  <c:v>7.9014155512825663</c:v>
                </c:pt>
                <c:pt idx="13">
                  <c:v>7.9014155512825663</c:v>
                </c:pt>
                <c:pt idx="14">
                  <c:v>7.9014155512825663</c:v>
                </c:pt>
                <c:pt idx="15">
                  <c:v>7.9014155512825663</c:v>
                </c:pt>
                <c:pt idx="16">
                  <c:v>7.9014155512825663</c:v>
                </c:pt>
                <c:pt idx="17">
                  <c:v>7.9014155512825663</c:v>
                </c:pt>
                <c:pt idx="18">
                  <c:v>7.9014155512825663</c:v>
                </c:pt>
                <c:pt idx="19">
                  <c:v>7.9014155512825663</c:v>
                </c:pt>
                <c:pt idx="20">
                  <c:v>7.9014155512825663</c:v>
                </c:pt>
                <c:pt idx="21">
                  <c:v>7.9014155512825663</c:v>
                </c:pt>
                <c:pt idx="22">
                  <c:v>7.9014155512825663</c:v>
                </c:pt>
                <c:pt idx="23">
                  <c:v>7.9014155512825663</c:v>
                </c:pt>
                <c:pt idx="24">
                  <c:v>7.9014155512825663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7472-4967-8D4D-DBDC6492D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8006880"/>
        <c:axId val="888007424"/>
      </c:lineChart>
      <c:catAx>
        <c:axId val="888006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100000" vert="horz"/>
          <a:lstStyle/>
          <a:p>
            <a:pPr>
              <a:defRPr sz="1400">
                <a:latin typeface="Bookman Old Style" panose="02050604050505020204" pitchFamily="18" charset="0"/>
              </a:defRPr>
            </a:pPr>
            <a:endParaRPr lang="en-US"/>
          </a:p>
        </c:txPr>
        <c:crossAx val="888007424"/>
        <c:crosses val="autoZero"/>
        <c:auto val="1"/>
        <c:lblAlgn val="ctr"/>
        <c:lblOffset val="1"/>
        <c:noMultiLvlLbl val="0"/>
      </c:catAx>
      <c:valAx>
        <c:axId val="888007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_);\(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latin typeface="Bookman Old Style" panose="02050604050505020204" pitchFamily="18" charset="0"/>
              </a:defRPr>
            </a:pPr>
            <a:endParaRPr lang="en-US"/>
          </a:p>
        </c:txPr>
        <c:crossAx val="888006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5325800692312195E-2"/>
          <c:y val="0.94740481656096065"/>
          <c:w val="0.87731513580002352"/>
          <c:h val="5.1823575755687405E-2"/>
        </c:manualLayout>
      </c:layout>
      <c:overlay val="0"/>
      <c:spPr>
        <a:solidFill>
          <a:schemeClr val="tx1"/>
        </a:solidFill>
        <a:ln>
          <a:noFill/>
        </a:ln>
        <a:effectLst/>
      </c:spPr>
      <c:txPr>
        <a:bodyPr rot="0" vert="horz"/>
        <a:lstStyle/>
        <a:p>
          <a:pPr>
            <a:defRPr sz="1400">
              <a:solidFill>
                <a:schemeClr val="bg1"/>
              </a:solidFill>
              <a:latin typeface="Bookman Old Style" panose="020506040505050202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 b="1"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133724523540368E-2"/>
          <c:y val="8.5204476127033746E-2"/>
          <c:w val="0.89663547191035586"/>
          <c:h val="0.47603929297397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ANGGARAN URUSAN KOPERASI, USAHA KECIL DAN MENENGAH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F145-4F0C-9705-220C21098D92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5A67-4E94-9540-F61F5300C323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F145-4F0C-9705-220C21098D92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F145-4F0C-9705-220C21098D92}"/>
              </c:ext>
            </c:extLst>
          </c:dPt>
          <c:dLbls>
            <c:dLbl>
              <c:idx val="1"/>
              <c:layout>
                <c:manualLayout>
                  <c:x val="-2.1335204111545629E-3"/>
                  <c:y val="3.975925668789738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Sheet1!$A$2:$A$26</c:f>
              <c:strCache>
                <c:ptCount val="25"/>
                <c:pt idx="0">
                  <c:v>Kab. Morowali</c:v>
                </c:pt>
                <c:pt idx="1">
                  <c:v>Kab. Supiori</c:v>
                </c:pt>
                <c:pt idx="2">
                  <c:v>Kab. Kep. Mentawai</c:v>
                </c:pt>
                <c:pt idx="3">
                  <c:v>Kab. Kep. Aru</c:v>
                </c:pt>
                <c:pt idx="4">
                  <c:v>Kab. Kep. Anambas</c:v>
                </c:pt>
                <c:pt idx="5">
                  <c:v>Kab. Bintan</c:v>
                </c:pt>
                <c:pt idx="6">
                  <c:v>Kab. Seruyan</c:v>
                </c:pt>
                <c:pt idx="7">
                  <c:v>Kab. Kep. Raja Ampat</c:v>
                </c:pt>
                <c:pt idx="8">
                  <c:v>Kab. Karimun</c:v>
                </c:pt>
                <c:pt idx="9">
                  <c:v>Kota Sibolga</c:v>
                </c:pt>
                <c:pt idx="15">
                  <c:v>Kab. Kudus</c:v>
                </c:pt>
                <c:pt idx="16">
                  <c:v>Kab. Kolaka Timur</c:v>
                </c:pt>
                <c:pt idx="17">
                  <c:v>Kab. Musi Rawas Utara</c:v>
                </c:pt>
                <c:pt idx="18">
                  <c:v>Kab. Nganjuk</c:v>
                </c:pt>
                <c:pt idx="19">
                  <c:v>Kab. Gianyar</c:v>
                </c:pt>
                <c:pt idx="20">
                  <c:v>Kota Tangerang</c:v>
                </c:pt>
                <c:pt idx="21">
                  <c:v>Kab. Madiun</c:v>
                </c:pt>
                <c:pt idx="22">
                  <c:v>Kota Bogor</c:v>
                </c:pt>
                <c:pt idx="23">
                  <c:v>Kab. Empat Lawang</c:v>
                </c:pt>
                <c:pt idx="24">
                  <c:v>Kota Bekasi</c:v>
                </c:pt>
              </c:strCache>
            </c:strRef>
          </c:cat>
          <c:val>
            <c:numRef>
              <c:f>Sheet1!$B$2:$B$26</c:f>
              <c:numCache>
                <c:formatCode>#,##0.00_);\(#,##0.00\)</c:formatCode>
                <c:ptCount val="25"/>
                <c:pt idx="0">
                  <c:v>34.752807875999999</c:v>
                </c:pt>
                <c:pt idx="1">
                  <c:v>17.114610665000001</c:v>
                </c:pt>
                <c:pt idx="2">
                  <c:v>22.757379636</c:v>
                </c:pt>
                <c:pt idx="3">
                  <c:v>21.118059722000002</c:v>
                </c:pt>
                <c:pt idx="4">
                  <c:v>25.027817556999999</c:v>
                </c:pt>
                <c:pt idx="5">
                  <c:v>22.791193915000001</c:v>
                </c:pt>
                <c:pt idx="6">
                  <c:v>20.095397565999999</c:v>
                </c:pt>
                <c:pt idx="7">
                  <c:v>22.548554541000001</c:v>
                </c:pt>
                <c:pt idx="8">
                  <c:v>20.895760585000001</c:v>
                </c:pt>
                <c:pt idx="9">
                  <c:v>9.5935118409999998</c:v>
                </c:pt>
                <c:pt idx="15">
                  <c:v>0.47699999999999998</c:v>
                </c:pt>
                <c:pt idx="16">
                  <c:v>0.14597192000000001</c:v>
                </c:pt>
                <c:pt idx="17">
                  <c:v>0.2</c:v>
                </c:pt>
                <c:pt idx="18">
                  <c:v>0.36432999999999999</c:v>
                </c:pt>
                <c:pt idx="19">
                  <c:v>0.359425936</c:v>
                </c:pt>
                <c:pt idx="20">
                  <c:v>0.59712350000000003</c:v>
                </c:pt>
                <c:pt idx="21">
                  <c:v>0.219370224</c:v>
                </c:pt>
                <c:pt idx="22">
                  <c:v>0.30260900000000002</c:v>
                </c:pt>
                <c:pt idx="23">
                  <c:v>0.05</c:v>
                </c:pt>
                <c:pt idx="24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"/>
        <c:axId val="904215824"/>
        <c:axId val="90421147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PERSENTASE TERHADAP TOTAL URUSAN</c:v>
                </c:pt>
              </c:strCache>
            </c:strRef>
          </c:tx>
          <c:dLbls>
            <c:dLbl>
              <c:idx val="23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numFmt formatCode="0.000%" sourceLinked="0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b="1"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="1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Sheet1!$A$2:$A$26</c:f>
              <c:strCache>
                <c:ptCount val="25"/>
                <c:pt idx="0">
                  <c:v>Kab. Morowali</c:v>
                </c:pt>
                <c:pt idx="1">
                  <c:v>Kab. Supiori</c:v>
                </c:pt>
                <c:pt idx="2">
                  <c:v>Kab. Kep. Mentawai</c:v>
                </c:pt>
                <c:pt idx="3">
                  <c:v>Kab. Kep. Aru</c:v>
                </c:pt>
                <c:pt idx="4">
                  <c:v>Kab. Kep. Anambas</c:v>
                </c:pt>
                <c:pt idx="5">
                  <c:v>Kab. Bintan</c:v>
                </c:pt>
                <c:pt idx="6">
                  <c:v>Kab. Seruyan</c:v>
                </c:pt>
                <c:pt idx="7">
                  <c:v>Kab. Kep. Raja Ampat</c:v>
                </c:pt>
                <c:pt idx="8">
                  <c:v>Kab. Karimun</c:v>
                </c:pt>
                <c:pt idx="9">
                  <c:v>Kota Sibolga</c:v>
                </c:pt>
                <c:pt idx="15">
                  <c:v>Kab. Kudus</c:v>
                </c:pt>
                <c:pt idx="16">
                  <c:v>Kab. Kolaka Timur</c:v>
                </c:pt>
                <c:pt idx="17">
                  <c:v>Kab. Musi Rawas Utara</c:v>
                </c:pt>
                <c:pt idx="18">
                  <c:v>Kab. Nganjuk</c:v>
                </c:pt>
                <c:pt idx="19">
                  <c:v>Kab. Gianyar</c:v>
                </c:pt>
                <c:pt idx="20">
                  <c:v>Kota Tangerang</c:v>
                </c:pt>
                <c:pt idx="21">
                  <c:v>Kab. Madiun</c:v>
                </c:pt>
                <c:pt idx="22">
                  <c:v>Kota Bogor</c:v>
                </c:pt>
                <c:pt idx="23">
                  <c:v>Kab. Empat Lawang</c:v>
                </c:pt>
                <c:pt idx="24">
                  <c:v>Kota Bekasi</c:v>
                </c:pt>
              </c:strCache>
            </c:strRef>
          </c:cat>
          <c:val>
            <c:numRef>
              <c:f>Sheet1!$C$2:$C$26</c:f>
              <c:numCache>
                <c:formatCode>0.00%</c:formatCode>
                <c:ptCount val="25"/>
                <c:pt idx="0">
                  <c:v>2.5275154221324644E-2</c:v>
                </c:pt>
                <c:pt idx="1">
                  <c:v>2.5055637780817843E-2</c:v>
                </c:pt>
                <c:pt idx="2">
                  <c:v>2.4228023572080263E-2</c:v>
                </c:pt>
                <c:pt idx="3">
                  <c:v>2.3813431799496274E-2</c:v>
                </c:pt>
                <c:pt idx="4">
                  <c:v>2.1390909595236225E-2</c:v>
                </c:pt>
                <c:pt idx="5">
                  <c:v>1.8715756261642985E-2</c:v>
                </c:pt>
                <c:pt idx="6">
                  <c:v>1.6233107761255101E-2</c:v>
                </c:pt>
                <c:pt idx="7">
                  <c:v>1.6218354105074582E-2</c:v>
                </c:pt>
                <c:pt idx="8">
                  <c:v>1.6100793047142955E-2</c:v>
                </c:pt>
                <c:pt idx="9">
                  <c:v>1.5880726435798711E-2</c:v>
                </c:pt>
                <c:pt idx="15">
                  <c:v>2.5804841513550321E-4</c:v>
                </c:pt>
                <c:pt idx="16">
                  <c:v>1.9951427180004113E-4</c:v>
                </c:pt>
                <c:pt idx="17">
                  <c:v>1.8846999041365151E-4</c:v>
                </c:pt>
                <c:pt idx="18">
                  <c:v>1.5599192995141383E-4</c:v>
                </c:pt>
                <c:pt idx="19">
                  <c:v>1.3547338491905843E-4</c:v>
                </c:pt>
                <c:pt idx="20">
                  <c:v>1.3051358074668996E-4</c:v>
                </c:pt>
                <c:pt idx="21">
                  <c:v>1.1926238443386183E-4</c:v>
                </c:pt>
                <c:pt idx="22">
                  <c:v>1.1905648283614152E-4</c:v>
                </c:pt>
                <c:pt idx="23">
                  <c:v>4.2768379382335701E-5</c:v>
                </c:pt>
                <c:pt idx="24">
                  <c:v>3.271209880005325E-5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5A67-4E94-9540-F61F5300C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04208752"/>
        <c:axId val="904216912"/>
      </c:lineChart>
      <c:catAx>
        <c:axId val="9042158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400000"/>
          <a:lstStyle/>
          <a:p>
            <a:pPr>
              <a:defRPr sz="1200" b="1">
                <a:solidFill>
                  <a:schemeClr val="tx1"/>
                </a:solidFill>
              </a:defRPr>
            </a:pPr>
            <a:endParaRPr lang="en-US"/>
          </a:p>
        </c:txPr>
        <c:crossAx val="904211472"/>
        <c:crosses val="autoZero"/>
        <c:auto val="1"/>
        <c:lblAlgn val="ctr"/>
        <c:lblOffset val="100"/>
        <c:noMultiLvlLbl val="0"/>
      </c:catAx>
      <c:valAx>
        <c:axId val="904211472"/>
        <c:scaling>
          <c:orientation val="minMax"/>
          <c:max val="60"/>
        </c:scaling>
        <c:delete val="0"/>
        <c:axPos val="l"/>
        <c:majorGridlines/>
        <c:numFmt formatCode="#,##0.00_);\(#,##0.00\)" sourceLinked="1"/>
        <c:majorTickMark val="none"/>
        <c:minorTickMark val="none"/>
        <c:tickLblPos val="nextTo"/>
        <c:crossAx val="904215824"/>
        <c:crosses val="autoZero"/>
        <c:crossBetween val="between"/>
      </c:valAx>
      <c:valAx>
        <c:axId val="904216912"/>
        <c:scaling>
          <c:orientation val="minMax"/>
          <c:min val="-1.0000000000000002E-2"/>
        </c:scaling>
        <c:delete val="0"/>
        <c:axPos val="r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00"/>
            </a:pPr>
            <a:endParaRPr lang="en-US"/>
          </a:p>
        </c:txPr>
        <c:crossAx val="904208752"/>
        <c:crosses val="max"/>
        <c:crossBetween val="between"/>
      </c:valAx>
      <c:catAx>
        <c:axId val="9042087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04216912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1.8150731599334083E-3"/>
          <c:y val="0.9426586547886362"/>
          <c:w val="0.99525552098804504"/>
          <c:h val="5.7341415752962699E-2"/>
        </c:manualLayout>
      </c:layout>
      <c:overlay val="0"/>
      <c:spPr>
        <a:solidFill>
          <a:sysClr val="windowText" lastClr="000000"/>
        </a:solidFill>
      </c:spPr>
      <c:txPr>
        <a:bodyPr/>
        <a:lstStyle/>
        <a:p>
          <a:pPr>
            <a:defRPr sz="1400" b="1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200">
          <a:latin typeface="Bookman Old Style" pitchFamily="18" charset="0"/>
        </a:defRPr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61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162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27DB4CC-22D0-495C-8558-E9F629FA1650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1049163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164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48B791B-4C45-4102-953F-0F3966E91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653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5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156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99BD8-C5E6-4BDF-9805-32A59ACC03D5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1049157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4915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9159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160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E0E39-AAD8-498D-A4AE-0EA777F09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62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03" name="Title 1"/>
          <p:cNvSpPr>
            <a:spLocks noGrp="1"/>
          </p:cNvSpPr>
          <p:nvPr>
            <p:ph type="ctrTitle"/>
          </p:nvPr>
        </p:nvSpPr>
        <p:spPr>
          <a:xfrm>
            <a:off x="914460" y="213048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04" name="Subtitle 2"/>
          <p:cNvSpPr>
            <a:spLocks noGrp="1"/>
          </p:cNvSpPr>
          <p:nvPr>
            <p:ph type="subTitle" idx="1"/>
          </p:nvPr>
        </p:nvSpPr>
        <p:spPr>
          <a:xfrm>
            <a:off x="1828830" y="3886273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104910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6F58-8B8E-43CE-B7A4-E580D3BFD7AC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0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0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45659-CBE4-4F2C-85D2-BDA2F41670C2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4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6ABD-EAFB-4D7A-AE55-EBE4AA7CDDFD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C2969-B320-4BF0-BA21-53860149A516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394AED6-AFE1-4EB1-947F-E54F38BC11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4DF3054-B568-4E44-A008-59309843A4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5AD0E13-3547-4E22-A8A2-AA6C3BB5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1BA34C9-F95B-48AE-A4B4-90E2708DB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D56F4DF-94CD-45A8-A9AA-E6EAA082B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010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1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2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69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2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CB480-AD58-4B5A-AC3C-50CE369E17CE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2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2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960-FC67-4F82-B2D7-16AF382B7B5D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자유형: 도형 20"/>
          <p:cNvSpPr>
            <a:spLocks noGrp="1"/>
          </p:cNvSpPr>
          <p:nvPr>
            <p:ph type="pic" sz="quarter" idx="11"/>
          </p:nvPr>
        </p:nvSpPr>
        <p:spPr>
          <a:xfrm>
            <a:off x="8155574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2" name="자유형: 도형 21"/>
          <p:cNvSpPr>
            <a:spLocks noGrp="1"/>
          </p:cNvSpPr>
          <p:nvPr>
            <p:ph type="pic" sz="quarter" idx="12"/>
          </p:nvPr>
        </p:nvSpPr>
        <p:spPr>
          <a:xfrm>
            <a:off x="8155574" y="2891255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3" name="자유형: 도형 22"/>
          <p:cNvSpPr>
            <a:spLocks noGrp="1"/>
          </p:cNvSpPr>
          <p:nvPr>
            <p:ph type="pic" sz="quarter" idx="13"/>
          </p:nvPr>
        </p:nvSpPr>
        <p:spPr>
          <a:xfrm>
            <a:off x="5551710" y="2891255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4" name="자유형: 도형 19"/>
          <p:cNvSpPr>
            <a:spLocks noGrp="1"/>
          </p:cNvSpPr>
          <p:nvPr>
            <p:ph type="pic" sz="quarter" idx="10"/>
          </p:nvPr>
        </p:nvSpPr>
        <p:spPr>
          <a:xfrm>
            <a:off x="5551710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7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10487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6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77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77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7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8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804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805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80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0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0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6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87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788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8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790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9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9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9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80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0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0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3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3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A520B-C5F2-4FFC-A9A0-2E163BFB0145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3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B835E-B354-4E8F-93FD-45B505CE5061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5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66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67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76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6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7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7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818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1048819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82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2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2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81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8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8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4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9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" y="0"/>
            <a:ext cx="12192000" cy="2552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2"/>
          <p:cNvGrpSpPr>
            <a:grpSpLocks/>
          </p:cNvGrpSpPr>
          <p:nvPr userDrawn="1"/>
        </p:nvGrpSpPr>
        <p:grpSpPr bwMode="auto">
          <a:xfrm>
            <a:off x="1" y="2543176"/>
            <a:ext cx="12192000" cy="92075"/>
            <a:chOff x="11445923" y="0"/>
            <a:chExt cx="1119115" cy="2552282"/>
          </a:xfrm>
        </p:grpSpPr>
        <p:sp>
          <p:nvSpPr>
            <p:cNvPr id="4" name="Rectangle 3"/>
            <p:cNvSpPr/>
            <p:nvPr/>
          </p:nvSpPr>
          <p:spPr>
            <a:xfrm>
              <a:off x="11819010" y="0"/>
              <a:ext cx="372941" cy="25522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95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1445923" y="0"/>
              <a:ext cx="373087" cy="2552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95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2191951" y="0"/>
              <a:ext cx="373087" cy="255228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95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6"/>
          <p:cNvGrpSpPr>
            <a:grpSpLocks/>
          </p:cNvGrpSpPr>
          <p:nvPr userDrawn="1"/>
        </p:nvGrpSpPr>
        <p:grpSpPr bwMode="auto">
          <a:xfrm>
            <a:off x="11126649" y="60325"/>
            <a:ext cx="982791" cy="1225550"/>
            <a:chOff x="8411919" y="701065"/>
            <a:chExt cx="2800065" cy="3490702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9104020" y="1505916"/>
              <a:ext cx="918275" cy="9133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cxnSpLocks/>
            </p:cNvCxnSpPr>
            <p:nvPr/>
          </p:nvCxnSpPr>
          <p:spPr>
            <a:xfrm flipV="1">
              <a:off x="8425491" y="2419286"/>
              <a:ext cx="1596804" cy="18990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cxnSpLocks/>
            </p:cNvCxnSpPr>
            <p:nvPr/>
          </p:nvCxnSpPr>
          <p:spPr>
            <a:xfrm flipV="1">
              <a:off x="8425491" y="1505916"/>
              <a:ext cx="678529" cy="110327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cxnSpLocks/>
            </p:cNvCxnSpPr>
            <p:nvPr/>
          </p:nvCxnSpPr>
          <p:spPr>
            <a:xfrm>
              <a:off x="10700824" y="701065"/>
              <a:ext cx="511160" cy="12615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cxnSpLocks/>
            </p:cNvCxnSpPr>
            <p:nvPr/>
          </p:nvCxnSpPr>
          <p:spPr>
            <a:xfrm flipV="1">
              <a:off x="10022295" y="701065"/>
              <a:ext cx="678529" cy="171822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/>
          </p:nvCxnSpPr>
          <p:spPr>
            <a:xfrm flipV="1">
              <a:off x="9104020" y="701065"/>
              <a:ext cx="1596804" cy="80485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cxnSpLocks/>
            </p:cNvCxnSpPr>
            <p:nvPr/>
          </p:nvCxnSpPr>
          <p:spPr>
            <a:xfrm flipV="1">
              <a:off x="8764754" y="2414766"/>
              <a:ext cx="1257541" cy="11982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cxnSpLocks/>
            </p:cNvCxnSpPr>
            <p:nvPr/>
          </p:nvCxnSpPr>
          <p:spPr>
            <a:xfrm>
              <a:off x="8425491" y="2609195"/>
              <a:ext cx="339263" cy="10038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cxnSpLocks/>
            </p:cNvCxnSpPr>
            <p:nvPr/>
          </p:nvCxnSpPr>
          <p:spPr>
            <a:xfrm flipV="1">
              <a:off x="10022295" y="2414766"/>
              <a:ext cx="0" cy="17770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10022295" y="2419286"/>
              <a:ext cx="1026842" cy="74154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cxnSpLocks/>
            </p:cNvCxnSpPr>
            <p:nvPr/>
          </p:nvCxnSpPr>
          <p:spPr>
            <a:xfrm>
              <a:off x="9113067" y="1501396"/>
              <a:ext cx="791616" cy="1356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cxnSpLocks/>
            </p:cNvCxnSpPr>
            <p:nvPr/>
          </p:nvCxnSpPr>
          <p:spPr>
            <a:xfrm flipH="1">
              <a:off x="9904683" y="701065"/>
              <a:ext cx="796141" cy="81389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cxnSpLocks/>
            </p:cNvCxnSpPr>
            <p:nvPr/>
          </p:nvCxnSpPr>
          <p:spPr>
            <a:xfrm>
              <a:off x="8764754" y="3612998"/>
              <a:ext cx="1248494" cy="5787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 flipV="1">
              <a:off x="10013248" y="3160834"/>
              <a:ext cx="1035889" cy="103093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cxnSpLocks/>
            </p:cNvCxnSpPr>
            <p:nvPr/>
          </p:nvCxnSpPr>
          <p:spPr>
            <a:xfrm flipV="1">
              <a:off x="10022295" y="1962603"/>
              <a:ext cx="1189689" cy="45216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cxnSpLocks/>
            </p:cNvCxnSpPr>
            <p:nvPr/>
          </p:nvCxnSpPr>
          <p:spPr>
            <a:xfrm flipH="1">
              <a:off x="11053659" y="1962603"/>
              <a:ext cx="158325" cy="11982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cxnSpLocks/>
            </p:cNvCxnSpPr>
            <p:nvPr/>
          </p:nvCxnSpPr>
          <p:spPr>
            <a:xfrm>
              <a:off x="9904683" y="1501396"/>
              <a:ext cx="117612" cy="9133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cxnSpLocks/>
            </p:cNvCxnSpPr>
            <p:nvPr/>
          </p:nvCxnSpPr>
          <p:spPr>
            <a:xfrm flipH="1" flipV="1">
              <a:off x="8416444" y="3603954"/>
              <a:ext cx="343788" cy="45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cxnSpLocks/>
            </p:cNvCxnSpPr>
            <p:nvPr/>
          </p:nvCxnSpPr>
          <p:spPr>
            <a:xfrm>
              <a:off x="8764754" y="1040189"/>
              <a:ext cx="348313" cy="4747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cxnSpLocks/>
            </p:cNvCxnSpPr>
            <p:nvPr/>
          </p:nvCxnSpPr>
          <p:spPr>
            <a:xfrm flipV="1">
              <a:off x="8425491" y="1040189"/>
              <a:ext cx="325694" cy="156900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>
              <a:cxnSpLocks/>
            </p:cNvCxnSpPr>
            <p:nvPr/>
          </p:nvCxnSpPr>
          <p:spPr>
            <a:xfrm flipV="1">
              <a:off x="8760232" y="732718"/>
              <a:ext cx="1940592" cy="32555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cxnSpLocks/>
            </p:cNvCxnSpPr>
            <p:nvPr/>
          </p:nvCxnSpPr>
          <p:spPr>
            <a:xfrm flipH="1">
              <a:off x="8411919" y="2609195"/>
              <a:ext cx="13572" cy="99476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>
            <a:grpSpLocks/>
          </p:cNvGrpSpPr>
          <p:nvPr userDrawn="1"/>
        </p:nvGrpSpPr>
        <p:grpSpPr bwMode="auto">
          <a:xfrm rot="15730005">
            <a:off x="10036752" y="262652"/>
            <a:ext cx="982663" cy="1225710"/>
            <a:chOff x="8411919" y="701065"/>
            <a:chExt cx="2800065" cy="3490702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9104641" y="1503748"/>
              <a:ext cx="918275" cy="9133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cxnSpLocks/>
            </p:cNvCxnSpPr>
            <p:nvPr/>
          </p:nvCxnSpPr>
          <p:spPr>
            <a:xfrm flipV="1">
              <a:off x="8478305" y="2391964"/>
              <a:ext cx="1596804" cy="18990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cxnSpLocks/>
            </p:cNvCxnSpPr>
            <p:nvPr/>
          </p:nvCxnSpPr>
          <p:spPr>
            <a:xfrm flipV="1">
              <a:off x="8423741" y="1504061"/>
              <a:ext cx="678529" cy="110327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cxnSpLocks/>
            </p:cNvCxnSpPr>
            <p:nvPr/>
          </p:nvCxnSpPr>
          <p:spPr>
            <a:xfrm>
              <a:off x="10747633" y="658123"/>
              <a:ext cx="511157" cy="12615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cxnSpLocks/>
            </p:cNvCxnSpPr>
            <p:nvPr/>
          </p:nvCxnSpPr>
          <p:spPr>
            <a:xfrm flipV="1">
              <a:off x="10021774" y="699761"/>
              <a:ext cx="678529" cy="171822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cxnSpLocks/>
            </p:cNvCxnSpPr>
            <p:nvPr/>
          </p:nvCxnSpPr>
          <p:spPr>
            <a:xfrm flipV="1">
              <a:off x="9123556" y="680724"/>
              <a:ext cx="1596807" cy="80485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cxnSpLocks/>
            </p:cNvCxnSpPr>
            <p:nvPr/>
          </p:nvCxnSpPr>
          <p:spPr>
            <a:xfrm flipV="1">
              <a:off x="8765169" y="2412834"/>
              <a:ext cx="1257541" cy="11982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cxnSpLocks/>
            </p:cNvCxnSpPr>
            <p:nvPr/>
          </p:nvCxnSpPr>
          <p:spPr>
            <a:xfrm>
              <a:off x="8427710" y="2608174"/>
              <a:ext cx="339266" cy="10038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cxnSpLocks/>
            </p:cNvCxnSpPr>
            <p:nvPr/>
          </p:nvCxnSpPr>
          <p:spPr>
            <a:xfrm flipV="1">
              <a:off x="9995883" y="2361411"/>
              <a:ext cx="0" cy="17770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cxnSpLocks/>
            </p:cNvCxnSpPr>
            <p:nvPr/>
          </p:nvCxnSpPr>
          <p:spPr>
            <a:xfrm>
              <a:off x="10023201" y="2417200"/>
              <a:ext cx="1026839" cy="74154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cxnSpLocks/>
            </p:cNvCxnSpPr>
            <p:nvPr/>
          </p:nvCxnSpPr>
          <p:spPr>
            <a:xfrm>
              <a:off x="9167639" y="1458384"/>
              <a:ext cx="791619" cy="1356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cxnSpLocks/>
            </p:cNvCxnSpPr>
            <p:nvPr/>
          </p:nvCxnSpPr>
          <p:spPr>
            <a:xfrm flipH="1">
              <a:off x="9861278" y="663263"/>
              <a:ext cx="796141" cy="81389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cxnSpLocks/>
            </p:cNvCxnSpPr>
            <p:nvPr/>
          </p:nvCxnSpPr>
          <p:spPr>
            <a:xfrm>
              <a:off x="8753468" y="3603512"/>
              <a:ext cx="1248494" cy="5787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cxnSpLocks/>
            </p:cNvCxnSpPr>
            <p:nvPr/>
          </p:nvCxnSpPr>
          <p:spPr>
            <a:xfrm flipV="1">
              <a:off x="10066565" y="3118910"/>
              <a:ext cx="1035889" cy="103093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cxnSpLocks/>
            </p:cNvCxnSpPr>
            <p:nvPr/>
          </p:nvCxnSpPr>
          <p:spPr>
            <a:xfrm flipV="1">
              <a:off x="10024390" y="1961647"/>
              <a:ext cx="1189686" cy="45216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cxnSpLocks/>
            </p:cNvCxnSpPr>
            <p:nvPr/>
          </p:nvCxnSpPr>
          <p:spPr>
            <a:xfrm flipH="1">
              <a:off x="11106354" y="1919802"/>
              <a:ext cx="158322" cy="11982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cxnSpLocks/>
            </p:cNvCxnSpPr>
            <p:nvPr/>
          </p:nvCxnSpPr>
          <p:spPr>
            <a:xfrm>
              <a:off x="9861971" y="1447861"/>
              <a:ext cx="117612" cy="9133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cxnSpLocks/>
            </p:cNvCxnSpPr>
            <p:nvPr/>
          </p:nvCxnSpPr>
          <p:spPr>
            <a:xfrm flipH="1" flipV="1">
              <a:off x="8417040" y="3583623"/>
              <a:ext cx="343788" cy="452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cxnSpLocks/>
            </p:cNvCxnSpPr>
            <p:nvPr/>
          </p:nvCxnSpPr>
          <p:spPr>
            <a:xfrm>
              <a:off x="8807292" y="1010820"/>
              <a:ext cx="348310" cy="4747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cxnSpLocks/>
            </p:cNvCxnSpPr>
            <p:nvPr/>
          </p:nvCxnSpPr>
          <p:spPr>
            <a:xfrm flipV="1">
              <a:off x="8382189" y="997038"/>
              <a:ext cx="325694" cy="156900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cxnSpLocks/>
            </p:cNvCxnSpPr>
            <p:nvPr/>
          </p:nvCxnSpPr>
          <p:spPr>
            <a:xfrm flipV="1">
              <a:off x="8813595" y="695991"/>
              <a:ext cx="1940592" cy="32555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cxnSpLocks/>
            </p:cNvCxnSpPr>
            <p:nvPr/>
          </p:nvCxnSpPr>
          <p:spPr>
            <a:xfrm flipH="1">
              <a:off x="8455953" y="2562236"/>
              <a:ext cx="13569" cy="99476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>
            <a:grpSpLocks/>
          </p:cNvGrpSpPr>
          <p:nvPr userDrawn="1"/>
        </p:nvGrpSpPr>
        <p:grpSpPr bwMode="auto">
          <a:xfrm rot="6889181">
            <a:off x="10413027" y="1602518"/>
            <a:ext cx="796925" cy="992316"/>
            <a:chOff x="8411919" y="701065"/>
            <a:chExt cx="2800065" cy="3490702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9091638" y="1528407"/>
              <a:ext cx="914762" cy="91037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cxnSpLocks/>
            </p:cNvCxnSpPr>
            <p:nvPr/>
          </p:nvCxnSpPr>
          <p:spPr>
            <a:xfrm flipV="1">
              <a:off x="8409408" y="2462664"/>
              <a:ext cx="1595256" cy="19547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cxnSpLocks/>
            </p:cNvCxnSpPr>
            <p:nvPr/>
          </p:nvCxnSpPr>
          <p:spPr>
            <a:xfrm flipV="1">
              <a:off x="8406702" y="1503651"/>
              <a:ext cx="680494" cy="110585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cxnSpLocks/>
            </p:cNvCxnSpPr>
            <p:nvPr/>
          </p:nvCxnSpPr>
          <p:spPr>
            <a:xfrm>
              <a:off x="10698933" y="699360"/>
              <a:ext cx="507583" cy="12622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>
              <a:cxnSpLocks/>
            </p:cNvCxnSpPr>
            <p:nvPr/>
          </p:nvCxnSpPr>
          <p:spPr>
            <a:xfrm flipV="1">
              <a:off x="10016951" y="719958"/>
              <a:ext cx="686070" cy="171463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cxnSpLocks/>
            </p:cNvCxnSpPr>
            <p:nvPr/>
          </p:nvCxnSpPr>
          <p:spPr>
            <a:xfrm flipV="1">
              <a:off x="9101068" y="701360"/>
              <a:ext cx="1600836" cy="80425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cxnSpLocks/>
            </p:cNvCxnSpPr>
            <p:nvPr/>
          </p:nvCxnSpPr>
          <p:spPr>
            <a:xfrm flipV="1">
              <a:off x="8761614" y="2416902"/>
              <a:ext cx="1255011" cy="119521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>
              <a:cxnSpLocks/>
            </p:cNvCxnSpPr>
            <p:nvPr/>
          </p:nvCxnSpPr>
          <p:spPr>
            <a:xfrm>
              <a:off x="8403759" y="2692177"/>
              <a:ext cx="340249" cy="99973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cxnSpLocks/>
            </p:cNvCxnSpPr>
            <p:nvPr/>
          </p:nvCxnSpPr>
          <p:spPr>
            <a:xfrm flipV="1">
              <a:off x="10016750" y="2414257"/>
              <a:ext cx="0" cy="17760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cxnSpLocks/>
            </p:cNvCxnSpPr>
            <p:nvPr/>
          </p:nvCxnSpPr>
          <p:spPr>
            <a:xfrm>
              <a:off x="10013558" y="2451658"/>
              <a:ext cx="1026319" cy="74282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>
              <a:cxnSpLocks/>
            </p:cNvCxnSpPr>
            <p:nvPr/>
          </p:nvCxnSpPr>
          <p:spPr>
            <a:xfrm>
              <a:off x="9109521" y="1507927"/>
              <a:ext cx="797626" cy="1675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cxnSpLocks/>
            </p:cNvCxnSpPr>
            <p:nvPr/>
          </p:nvCxnSpPr>
          <p:spPr>
            <a:xfrm flipH="1">
              <a:off x="9904320" y="700531"/>
              <a:ext cx="797626" cy="81542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cxnSpLocks/>
            </p:cNvCxnSpPr>
            <p:nvPr/>
          </p:nvCxnSpPr>
          <p:spPr>
            <a:xfrm>
              <a:off x="8752432" y="3609581"/>
              <a:ext cx="1249431" cy="58085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cxnSpLocks/>
            </p:cNvCxnSpPr>
            <p:nvPr/>
          </p:nvCxnSpPr>
          <p:spPr>
            <a:xfrm flipV="1">
              <a:off x="9996074" y="3199354"/>
              <a:ext cx="1031898" cy="103325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cxnSpLocks/>
            </p:cNvCxnSpPr>
            <p:nvPr/>
          </p:nvCxnSpPr>
          <p:spPr>
            <a:xfrm flipV="1">
              <a:off x="10019005" y="1964869"/>
              <a:ext cx="1193653" cy="45239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>
              <a:cxnSpLocks/>
            </p:cNvCxnSpPr>
            <p:nvPr/>
          </p:nvCxnSpPr>
          <p:spPr>
            <a:xfrm flipH="1">
              <a:off x="11026676" y="1959556"/>
              <a:ext cx="161758" cy="119521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cxnSpLocks/>
            </p:cNvCxnSpPr>
            <p:nvPr/>
          </p:nvCxnSpPr>
          <p:spPr>
            <a:xfrm>
              <a:off x="9904610" y="1498183"/>
              <a:ext cx="111556" cy="91596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cxnSpLocks/>
            </p:cNvCxnSpPr>
            <p:nvPr/>
          </p:nvCxnSpPr>
          <p:spPr>
            <a:xfrm flipH="1" flipV="1">
              <a:off x="8407361" y="3635503"/>
              <a:ext cx="345825" cy="55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cxnSpLocks/>
            </p:cNvCxnSpPr>
            <p:nvPr/>
          </p:nvCxnSpPr>
          <p:spPr>
            <a:xfrm>
              <a:off x="8751903" y="1099955"/>
              <a:ext cx="345825" cy="47473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>
              <a:cxnSpLocks/>
            </p:cNvCxnSpPr>
            <p:nvPr/>
          </p:nvCxnSpPr>
          <p:spPr>
            <a:xfrm flipV="1">
              <a:off x="8422714" y="1065834"/>
              <a:ext cx="329093" cy="156942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cxnSpLocks/>
            </p:cNvCxnSpPr>
            <p:nvPr/>
          </p:nvCxnSpPr>
          <p:spPr>
            <a:xfrm flipV="1">
              <a:off x="8757614" y="732569"/>
              <a:ext cx="1941081" cy="32393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>
              <a:cxnSpLocks/>
            </p:cNvCxnSpPr>
            <p:nvPr/>
          </p:nvCxnSpPr>
          <p:spPr>
            <a:xfrm flipH="1">
              <a:off x="8409882" y="2611423"/>
              <a:ext cx="11156" cy="99415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>
            <a:grpSpLocks/>
          </p:cNvGrpSpPr>
          <p:nvPr userDrawn="1"/>
        </p:nvGrpSpPr>
        <p:grpSpPr bwMode="auto">
          <a:xfrm rot="20334324">
            <a:off x="11026624" y="750888"/>
            <a:ext cx="1165377" cy="1452562"/>
            <a:chOff x="8411919" y="701065"/>
            <a:chExt cx="2800065" cy="3490702"/>
          </a:xfrm>
        </p:grpSpPr>
        <p:cxnSp>
          <p:nvCxnSpPr>
            <p:cNvPr id="77" name="Straight Connector 76"/>
            <p:cNvCxnSpPr/>
            <p:nvPr/>
          </p:nvCxnSpPr>
          <p:spPr>
            <a:xfrm>
              <a:off x="9092974" y="1489177"/>
              <a:ext cx="915553" cy="91559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cxnSpLocks/>
            </p:cNvCxnSpPr>
            <p:nvPr/>
          </p:nvCxnSpPr>
          <p:spPr>
            <a:xfrm flipV="1">
              <a:off x="8417826" y="2393450"/>
              <a:ext cx="1598401" cy="19074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cxnSpLocks/>
            </p:cNvCxnSpPr>
            <p:nvPr/>
          </p:nvCxnSpPr>
          <p:spPr>
            <a:xfrm flipV="1">
              <a:off x="8400618" y="1449830"/>
              <a:ext cx="682848" cy="11063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cxnSpLocks/>
            </p:cNvCxnSpPr>
            <p:nvPr/>
          </p:nvCxnSpPr>
          <p:spPr>
            <a:xfrm>
              <a:off x="10667721" y="653020"/>
              <a:ext cx="511184" cy="12589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>
              <a:cxnSpLocks/>
            </p:cNvCxnSpPr>
            <p:nvPr/>
          </p:nvCxnSpPr>
          <p:spPr>
            <a:xfrm flipV="1">
              <a:off x="10000988" y="673611"/>
              <a:ext cx="679035" cy="171673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>
              <a:cxnSpLocks/>
            </p:cNvCxnSpPr>
            <p:nvPr/>
          </p:nvCxnSpPr>
          <p:spPr>
            <a:xfrm flipV="1">
              <a:off x="9104326" y="700401"/>
              <a:ext cx="1594587" cy="80114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>
              <a:cxnSpLocks/>
            </p:cNvCxnSpPr>
            <p:nvPr/>
          </p:nvCxnSpPr>
          <p:spPr>
            <a:xfrm flipV="1">
              <a:off x="8757286" y="2409220"/>
              <a:ext cx="1258885" cy="11979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>
              <a:cxnSpLocks/>
            </p:cNvCxnSpPr>
            <p:nvPr/>
          </p:nvCxnSpPr>
          <p:spPr>
            <a:xfrm>
              <a:off x="8423693" y="2607327"/>
              <a:ext cx="339519" cy="100334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>
              <a:cxnSpLocks/>
            </p:cNvCxnSpPr>
            <p:nvPr/>
          </p:nvCxnSpPr>
          <p:spPr>
            <a:xfrm flipV="1">
              <a:off x="10012277" y="2405581"/>
              <a:ext cx="0" cy="177777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cxnSpLocks/>
            </p:cNvCxnSpPr>
            <p:nvPr/>
          </p:nvCxnSpPr>
          <p:spPr>
            <a:xfrm>
              <a:off x="10000801" y="2381912"/>
              <a:ext cx="1026183" cy="7401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>
              <a:cxnSpLocks/>
            </p:cNvCxnSpPr>
            <p:nvPr/>
          </p:nvCxnSpPr>
          <p:spPr>
            <a:xfrm>
              <a:off x="9093115" y="1482420"/>
              <a:ext cx="793479" cy="1526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>
              <a:cxnSpLocks/>
            </p:cNvCxnSpPr>
            <p:nvPr/>
          </p:nvCxnSpPr>
          <p:spPr>
            <a:xfrm flipH="1">
              <a:off x="9902979" y="699880"/>
              <a:ext cx="797293" cy="8164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cxnSpLocks/>
            </p:cNvCxnSpPr>
            <p:nvPr/>
          </p:nvCxnSpPr>
          <p:spPr>
            <a:xfrm>
              <a:off x="8733155" y="3553873"/>
              <a:ext cx="1251255" cy="57987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>
              <a:cxnSpLocks/>
            </p:cNvCxnSpPr>
            <p:nvPr/>
          </p:nvCxnSpPr>
          <p:spPr>
            <a:xfrm flipV="1">
              <a:off x="10000892" y="3125899"/>
              <a:ext cx="1033813" cy="103385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cxnSpLocks/>
            </p:cNvCxnSpPr>
            <p:nvPr/>
          </p:nvCxnSpPr>
          <p:spPr>
            <a:xfrm flipV="1">
              <a:off x="10017423" y="1935367"/>
              <a:ext cx="1190218" cy="45398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>
              <a:cxnSpLocks/>
            </p:cNvCxnSpPr>
            <p:nvPr/>
          </p:nvCxnSpPr>
          <p:spPr>
            <a:xfrm flipH="1">
              <a:off x="11038604" y="1936551"/>
              <a:ext cx="160222" cy="11979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>
              <a:cxnSpLocks/>
            </p:cNvCxnSpPr>
            <p:nvPr/>
          </p:nvCxnSpPr>
          <p:spPr>
            <a:xfrm>
              <a:off x="9902990" y="1500533"/>
              <a:ext cx="118258" cy="91177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>
              <a:cxnSpLocks/>
            </p:cNvCxnSpPr>
            <p:nvPr/>
          </p:nvCxnSpPr>
          <p:spPr>
            <a:xfrm flipH="1" flipV="1">
              <a:off x="8407911" y="3572706"/>
              <a:ext cx="347148" cy="38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>
              <a:cxnSpLocks/>
            </p:cNvCxnSpPr>
            <p:nvPr/>
          </p:nvCxnSpPr>
          <p:spPr>
            <a:xfrm>
              <a:off x="8761332" y="1031393"/>
              <a:ext cx="347146" cy="47687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>
              <a:cxnSpLocks/>
            </p:cNvCxnSpPr>
            <p:nvPr/>
          </p:nvCxnSpPr>
          <p:spPr>
            <a:xfrm flipV="1">
              <a:off x="8410045" y="1013159"/>
              <a:ext cx="328073" cy="15679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>
              <a:cxnSpLocks/>
            </p:cNvCxnSpPr>
            <p:nvPr/>
          </p:nvCxnSpPr>
          <p:spPr>
            <a:xfrm flipV="1">
              <a:off x="8742811" y="712124"/>
              <a:ext cx="1937920" cy="32045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cxnSpLocks/>
            </p:cNvCxnSpPr>
            <p:nvPr/>
          </p:nvCxnSpPr>
          <p:spPr>
            <a:xfrm flipH="1">
              <a:off x="8411091" y="2592068"/>
              <a:ext cx="11446" cy="99570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oup 98"/>
          <p:cNvGrpSpPr>
            <a:grpSpLocks/>
          </p:cNvGrpSpPr>
          <p:nvPr userDrawn="1"/>
        </p:nvGrpSpPr>
        <p:grpSpPr bwMode="auto">
          <a:xfrm rot="20334324">
            <a:off x="9037227" y="71439"/>
            <a:ext cx="752573" cy="738187"/>
            <a:chOff x="8411919" y="701065"/>
            <a:chExt cx="2800065" cy="3490702"/>
          </a:xfrm>
        </p:grpSpPr>
        <p:cxnSp>
          <p:nvCxnSpPr>
            <p:cNvPr id="100" name="Straight Connector 99"/>
            <p:cNvCxnSpPr/>
            <p:nvPr/>
          </p:nvCxnSpPr>
          <p:spPr>
            <a:xfrm>
              <a:off x="9083971" y="1449728"/>
              <a:ext cx="915631" cy="91584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cxnSpLocks/>
            </p:cNvCxnSpPr>
            <p:nvPr/>
          </p:nvCxnSpPr>
          <p:spPr>
            <a:xfrm flipV="1">
              <a:off x="8404574" y="2359354"/>
              <a:ext cx="1594974" cy="1876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>
              <a:cxnSpLocks/>
            </p:cNvCxnSpPr>
            <p:nvPr/>
          </p:nvCxnSpPr>
          <p:spPr>
            <a:xfrm flipV="1">
              <a:off x="8423530" y="1501237"/>
              <a:ext cx="679339" cy="110351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>
              <a:cxnSpLocks/>
            </p:cNvCxnSpPr>
            <p:nvPr/>
          </p:nvCxnSpPr>
          <p:spPr>
            <a:xfrm>
              <a:off x="10701183" y="698663"/>
              <a:ext cx="508029" cy="126116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>
              <a:cxnSpLocks/>
            </p:cNvCxnSpPr>
            <p:nvPr/>
          </p:nvCxnSpPr>
          <p:spPr>
            <a:xfrm flipV="1">
              <a:off x="9987520" y="609852"/>
              <a:ext cx="685248" cy="171908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>
              <a:cxnSpLocks/>
            </p:cNvCxnSpPr>
            <p:nvPr/>
          </p:nvCxnSpPr>
          <p:spPr>
            <a:xfrm flipV="1">
              <a:off x="9097219" y="646566"/>
              <a:ext cx="1600883" cy="80323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>
              <a:cxnSpLocks/>
            </p:cNvCxnSpPr>
            <p:nvPr/>
          </p:nvCxnSpPr>
          <p:spPr>
            <a:xfrm flipV="1">
              <a:off x="8758892" y="2396952"/>
              <a:ext cx="1252350" cy="12011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>
              <a:cxnSpLocks/>
            </p:cNvCxnSpPr>
            <p:nvPr/>
          </p:nvCxnSpPr>
          <p:spPr>
            <a:xfrm>
              <a:off x="8393875" y="2567343"/>
              <a:ext cx="342624" cy="10059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>
              <a:cxnSpLocks/>
            </p:cNvCxnSpPr>
            <p:nvPr/>
          </p:nvCxnSpPr>
          <p:spPr>
            <a:xfrm flipV="1">
              <a:off x="10001761" y="2349905"/>
              <a:ext cx="0" cy="177913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>
              <a:cxnSpLocks/>
            </p:cNvCxnSpPr>
            <p:nvPr/>
          </p:nvCxnSpPr>
          <p:spPr>
            <a:xfrm>
              <a:off x="10017692" y="2419307"/>
              <a:ext cx="1027872" cy="73567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>
              <a:cxnSpLocks/>
            </p:cNvCxnSpPr>
            <p:nvPr/>
          </p:nvCxnSpPr>
          <p:spPr>
            <a:xfrm>
              <a:off x="9094635" y="1433879"/>
              <a:ext cx="797485" cy="1501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>
              <a:cxnSpLocks/>
            </p:cNvCxnSpPr>
            <p:nvPr/>
          </p:nvCxnSpPr>
          <p:spPr>
            <a:xfrm flipH="1">
              <a:off x="9874727" y="589951"/>
              <a:ext cx="797485" cy="81824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>
              <a:cxnSpLocks/>
            </p:cNvCxnSpPr>
            <p:nvPr/>
          </p:nvCxnSpPr>
          <p:spPr>
            <a:xfrm>
              <a:off x="8757763" y="3587536"/>
              <a:ext cx="1246444" cy="57802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>
              <a:cxnSpLocks/>
            </p:cNvCxnSpPr>
            <p:nvPr/>
          </p:nvCxnSpPr>
          <p:spPr>
            <a:xfrm flipV="1">
              <a:off x="9964719" y="3049256"/>
              <a:ext cx="1033777" cy="103595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>
              <a:cxnSpLocks/>
            </p:cNvCxnSpPr>
            <p:nvPr/>
          </p:nvCxnSpPr>
          <p:spPr>
            <a:xfrm flipV="1">
              <a:off x="9992331" y="1914174"/>
              <a:ext cx="1193277" cy="45041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>
              <a:cxnSpLocks/>
            </p:cNvCxnSpPr>
            <p:nvPr/>
          </p:nvCxnSpPr>
          <p:spPr>
            <a:xfrm flipH="1">
              <a:off x="11030642" y="1858537"/>
              <a:ext cx="159496" cy="119359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cxnSpLocks/>
            </p:cNvCxnSpPr>
            <p:nvPr/>
          </p:nvCxnSpPr>
          <p:spPr>
            <a:xfrm>
              <a:off x="9904031" y="1493625"/>
              <a:ext cx="112237" cy="90833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>
              <a:cxnSpLocks/>
            </p:cNvCxnSpPr>
            <p:nvPr/>
          </p:nvCxnSpPr>
          <p:spPr>
            <a:xfrm flipH="1" flipV="1">
              <a:off x="8415509" y="3603905"/>
              <a:ext cx="342624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>
              <a:cxnSpLocks/>
            </p:cNvCxnSpPr>
            <p:nvPr/>
          </p:nvCxnSpPr>
          <p:spPr>
            <a:xfrm>
              <a:off x="8728243" y="998571"/>
              <a:ext cx="342624" cy="48044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>
              <a:cxnSpLocks/>
            </p:cNvCxnSpPr>
            <p:nvPr/>
          </p:nvCxnSpPr>
          <p:spPr>
            <a:xfrm flipV="1">
              <a:off x="8418363" y="1035732"/>
              <a:ext cx="330809" cy="15689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>
              <a:cxnSpLocks/>
            </p:cNvCxnSpPr>
            <p:nvPr/>
          </p:nvCxnSpPr>
          <p:spPr>
            <a:xfrm flipV="1">
              <a:off x="8745847" y="645640"/>
              <a:ext cx="1943503" cy="32279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>
              <a:cxnSpLocks/>
            </p:cNvCxnSpPr>
            <p:nvPr/>
          </p:nvCxnSpPr>
          <p:spPr>
            <a:xfrm flipH="1">
              <a:off x="8409325" y="2606208"/>
              <a:ext cx="11815" cy="99841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Group 121"/>
          <p:cNvGrpSpPr>
            <a:grpSpLocks/>
          </p:cNvGrpSpPr>
          <p:nvPr userDrawn="1"/>
        </p:nvGrpSpPr>
        <p:grpSpPr bwMode="auto">
          <a:xfrm rot="19421998">
            <a:off x="9748520" y="1384301"/>
            <a:ext cx="716056" cy="701675"/>
            <a:chOff x="8411919" y="701065"/>
            <a:chExt cx="2800065" cy="3490702"/>
          </a:xfrm>
        </p:grpSpPr>
        <p:cxnSp>
          <p:nvCxnSpPr>
            <p:cNvPr id="123" name="Straight Connector 122"/>
            <p:cNvCxnSpPr/>
            <p:nvPr/>
          </p:nvCxnSpPr>
          <p:spPr>
            <a:xfrm>
              <a:off x="9115123" y="1488308"/>
              <a:ext cx="912657" cy="90821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>
              <a:cxnSpLocks/>
            </p:cNvCxnSpPr>
            <p:nvPr/>
          </p:nvCxnSpPr>
          <p:spPr>
            <a:xfrm flipV="1">
              <a:off x="8431517" y="2396140"/>
              <a:ext cx="1595599" cy="19743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cxnSpLocks/>
            </p:cNvCxnSpPr>
            <p:nvPr/>
          </p:nvCxnSpPr>
          <p:spPr>
            <a:xfrm flipV="1">
              <a:off x="8425518" y="1495331"/>
              <a:ext cx="682942" cy="110565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>
              <a:cxnSpLocks/>
            </p:cNvCxnSpPr>
            <p:nvPr/>
          </p:nvCxnSpPr>
          <p:spPr>
            <a:xfrm>
              <a:off x="10703460" y="690462"/>
              <a:ext cx="509102" cy="12636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>
              <a:cxnSpLocks/>
            </p:cNvCxnSpPr>
            <p:nvPr/>
          </p:nvCxnSpPr>
          <p:spPr>
            <a:xfrm flipV="1">
              <a:off x="10020439" y="697225"/>
              <a:ext cx="682942" cy="171375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>
              <a:cxnSpLocks/>
            </p:cNvCxnSpPr>
            <p:nvPr/>
          </p:nvCxnSpPr>
          <p:spPr>
            <a:xfrm flipV="1">
              <a:off x="9105456" y="698264"/>
              <a:ext cx="1595603" cy="8055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>
              <a:cxnSpLocks/>
            </p:cNvCxnSpPr>
            <p:nvPr/>
          </p:nvCxnSpPr>
          <p:spPr>
            <a:xfrm flipV="1">
              <a:off x="8763973" y="2412283"/>
              <a:ext cx="1254130" cy="119252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>
              <a:cxnSpLocks/>
            </p:cNvCxnSpPr>
            <p:nvPr/>
          </p:nvCxnSpPr>
          <p:spPr>
            <a:xfrm>
              <a:off x="8421862" y="2592973"/>
              <a:ext cx="341473" cy="995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>
              <a:cxnSpLocks/>
            </p:cNvCxnSpPr>
            <p:nvPr/>
          </p:nvCxnSpPr>
          <p:spPr>
            <a:xfrm flipV="1">
              <a:off x="10021686" y="2415374"/>
              <a:ext cx="0" cy="177694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>
              <a:cxnSpLocks/>
            </p:cNvCxnSpPr>
            <p:nvPr/>
          </p:nvCxnSpPr>
          <p:spPr>
            <a:xfrm>
              <a:off x="10018821" y="2404167"/>
              <a:ext cx="1024411" cy="74236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>
              <a:cxnSpLocks/>
            </p:cNvCxnSpPr>
            <p:nvPr/>
          </p:nvCxnSpPr>
          <p:spPr>
            <a:xfrm>
              <a:off x="9113565" y="1497779"/>
              <a:ext cx="788490" cy="1579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>
              <a:cxnSpLocks/>
            </p:cNvCxnSpPr>
            <p:nvPr/>
          </p:nvCxnSpPr>
          <p:spPr>
            <a:xfrm flipH="1">
              <a:off x="9900827" y="698756"/>
              <a:ext cx="800907" cy="8134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>
              <a:cxnSpLocks/>
            </p:cNvCxnSpPr>
            <p:nvPr/>
          </p:nvCxnSpPr>
          <p:spPr>
            <a:xfrm>
              <a:off x="8764528" y="3581189"/>
              <a:ext cx="1247920" cy="5844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>
              <a:cxnSpLocks/>
            </p:cNvCxnSpPr>
            <p:nvPr/>
          </p:nvCxnSpPr>
          <p:spPr>
            <a:xfrm flipV="1">
              <a:off x="10017149" y="3156034"/>
              <a:ext cx="1030622" cy="103457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cxnSpLocks/>
            </p:cNvCxnSpPr>
            <p:nvPr/>
          </p:nvCxnSpPr>
          <p:spPr>
            <a:xfrm flipV="1">
              <a:off x="10024162" y="1962330"/>
              <a:ext cx="1192045" cy="45015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>
              <a:cxnSpLocks/>
            </p:cNvCxnSpPr>
            <p:nvPr/>
          </p:nvCxnSpPr>
          <p:spPr>
            <a:xfrm flipH="1">
              <a:off x="11053922" y="1954256"/>
              <a:ext cx="161423" cy="119252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>
              <a:cxnSpLocks/>
            </p:cNvCxnSpPr>
            <p:nvPr/>
          </p:nvCxnSpPr>
          <p:spPr>
            <a:xfrm>
              <a:off x="9901814" y="1490488"/>
              <a:ext cx="117965" cy="91611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>
              <a:cxnSpLocks/>
            </p:cNvCxnSpPr>
            <p:nvPr/>
          </p:nvCxnSpPr>
          <p:spPr>
            <a:xfrm flipH="1" flipV="1">
              <a:off x="8417196" y="3605519"/>
              <a:ext cx="341473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>
              <a:cxnSpLocks/>
            </p:cNvCxnSpPr>
            <p:nvPr/>
          </p:nvCxnSpPr>
          <p:spPr>
            <a:xfrm>
              <a:off x="8735541" y="964354"/>
              <a:ext cx="347680" cy="47385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>
              <a:cxnSpLocks/>
            </p:cNvCxnSpPr>
            <p:nvPr/>
          </p:nvCxnSpPr>
          <p:spPr>
            <a:xfrm flipV="1">
              <a:off x="8432382" y="1029939"/>
              <a:ext cx="329056" cy="15716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>
              <a:cxnSpLocks/>
            </p:cNvCxnSpPr>
            <p:nvPr/>
          </p:nvCxnSpPr>
          <p:spPr>
            <a:xfrm flipV="1">
              <a:off x="8760366" y="715424"/>
              <a:ext cx="1943279" cy="3238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>
              <a:cxnSpLocks/>
            </p:cNvCxnSpPr>
            <p:nvPr/>
          </p:nvCxnSpPr>
          <p:spPr>
            <a:xfrm flipH="1">
              <a:off x="8401314" y="2586628"/>
              <a:ext cx="12417" cy="995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Group 144"/>
          <p:cNvGrpSpPr>
            <a:grpSpLocks/>
          </p:cNvGrpSpPr>
          <p:nvPr userDrawn="1"/>
        </p:nvGrpSpPr>
        <p:grpSpPr bwMode="auto">
          <a:xfrm rot="19421998">
            <a:off x="9243628" y="1325563"/>
            <a:ext cx="458848" cy="449262"/>
            <a:chOff x="8411919" y="701065"/>
            <a:chExt cx="2800065" cy="3490702"/>
          </a:xfrm>
        </p:grpSpPr>
        <p:cxnSp>
          <p:nvCxnSpPr>
            <p:cNvPr id="146" name="Straight Connector 145"/>
            <p:cNvCxnSpPr/>
            <p:nvPr/>
          </p:nvCxnSpPr>
          <p:spPr>
            <a:xfrm>
              <a:off x="9038723" y="1363727"/>
              <a:ext cx="910747" cy="91276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>
              <a:cxnSpLocks/>
            </p:cNvCxnSpPr>
            <p:nvPr/>
          </p:nvCxnSpPr>
          <p:spPr>
            <a:xfrm flipV="1">
              <a:off x="8344159" y="2235316"/>
              <a:ext cx="1598648" cy="1973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>
              <a:cxnSpLocks/>
            </p:cNvCxnSpPr>
            <p:nvPr/>
          </p:nvCxnSpPr>
          <p:spPr>
            <a:xfrm flipV="1">
              <a:off x="8419472" y="1500036"/>
              <a:ext cx="687901" cy="111011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>
              <a:cxnSpLocks/>
            </p:cNvCxnSpPr>
            <p:nvPr/>
          </p:nvCxnSpPr>
          <p:spPr>
            <a:xfrm>
              <a:off x="10696372" y="672990"/>
              <a:ext cx="513509" cy="125813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>
              <a:cxnSpLocks/>
            </p:cNvCxnSpPr>
            <p:nvPr/>
          </p:nvCxnSpPr>
          <p:spPr>
            <a:xfrm flipV="1">
              <a:off x="10012260" y="685557"/>
              <a:ext cx="678216" cy="171451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>
              <a:cxnSpLocks/>
            </p:cNvCxnSpPr>
            <p:nvPr/>
          </p:nvCxnSpPr>
          <p:spPr>
            <a:xfrm flipV="1">
              <a:off x="9107659" y="691219"/>
              <a:ext cx="1588962" cy="80175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>
              <a:cxnSpLocks/>
            </p:cNvCxnSpPr>
            <p:nvPr/>
          </p:nvCxnSpPr>
          <p:spPr>
            <a:xfrm flipV="1">
              <a:off x="8709187" y="2324147"/>
              <a:ext cx="1259543" cy="119646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>
              <a:cxnSpLocks/>
            </p:cNvCxnSpPr>
            <p:nvPr/>
          </p:nvCxnSpPr>
          <p:spPr>
            <a:xfrm>
              <a:off x="8418970" y="2608720"/>
              <a:ext cx="339105" cy="99911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>
              <a:cxnSpLocks/>
            </p:cNvCxnSpPr>
            <p:nvPr/>
          </p:nvCxnSpPr>
          <p:spPr>
            <a:xfrm flipV="1">
              <a:off x="9988004" y="2388722"/>
              <a:ext cx="0" cy="177619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>
              <a:cxnSpLocks/>
            </p:cNvCxnSpPr>
            <p:nvPr/>
          </p:nvCxnSpPr>
          <p:spPr>
            <a:xfrm>
              <a:off x="10017045" y="2404029"/>
              <a:ext cx="1027012" cy="74007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>
              <a:cxnSpLocks/>
            </p:cNvCxnSpPr>
            <p:nvPr/>
          </p:nvCxnSpPr>
          <p:spPr>
            <a:xfrm>
              <a:off x="9110859" y="1497985"/>
              <a:ext cx="794481" cy="123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>
              <a:cxnSpLocks/>
            </p:cNvCxnSpPr>
            <p:nvPr/>
          </p:nvCxnSpPr>
          <p:spPr>
            <a:xfrm flipH="1">
              <a:off x="9889563" y="685113"/>
              <a:ext cx="794481" cy="81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>
              <a:cxnSpLocks/>
            </p:cNvCxnSpPr>
            <p:nvPr/>
          </p:nvCxnSpPr>
          <p:spPr>
            <a:xfrm>
              <a:off x="8758467" y="3607669"/>
              <a:ext cx="1249858" cy="5797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>
              <a:cxnSpLocks/>
            </p:cNvCxnSpPr>
            <p:nvPr/>
          </p:nvCxnSpPr>
          <p:spPr>
            <a:xfrm flipV="1">
              <a:off x="9942209" y="2971113"/>
              <a:ext cx="1036698" cy="103611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>
              <a:cxnSpLocks/>
            </p:cNvCxnSpPr>
            <p:nvPr/>
          </p:nvCxnSpPr>
          <p:spPr>
            <a:xfrm flipV="1">
              <a:off x="9952887" y="1774692"/>
              <a:ext cx="1191719" cy="45638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>
              <a:cxnSpLocks/>
            </p:cNvCxnSpPr>
            <p:nvPr/>
          </p:nvCxnSpPr>
          <p:spPr>
            <a:xfrm flipH="1">
              <a:off x="11011370" y="1833251"/>
              <a:ext cx="155021" cy="119645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>
              <a:cxnSpLocks/>
            </p:cNvCxnSpPr>
            <p:nvPr/>
          </p:nvCxnSpPr>
          <p:spPr>
            <a:xfrm>
              <a:off x="9894252" y="1486208"/>
              <a:ext cx="116266" cy="91276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>
              <a:cxnSpLocks/>
            </p:cNvCxnSpPr>
            <p:nvPr/>
          </p:nvCxnSpPr>
          <p:spPr>
            <a:xfrm flipH="1" flipV="1">
              <a:off x="8422825" y="3595468"/>
              <a:ext cx="339105" cy="1233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>
              <a:cxnSpLocks/>
            </p:cNvCxnSpPr>
            <p:nvPr/>
          </p:nvCxnSpPr>
          <p:spPr>
            <a:xfrm>
              <a:off x="8747603" y="1035442"/>
              <a:ext cx="348797" cy="46871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>
              <a:cxnSpLocks/>
            </p:cNvCxnSpPr>
            <p:nvPr/>
          </p:nvCxnSpPr>
          <p:spPr>
            <a:xfrm flipV="1">
              <a:off x="8425406" y="1040905"/>
              <a:ext cx="329419" cy="156649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>
              <a:cxnSpLocks/>
            </p:cNvCxnSpPr>
            <p:nvPr/>
          </p:nvCxnSpPr>
          <p:spPr>
            <a:xfrm flipV="1">
              <a:off x="8730555" y="658002"/>
              <a:ext cx="1937759" cy="3207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>
              <a:cxnSpLocks/>
            </p:cNvCxnSpPr>
            <p:nvPr/>
          </p:nvCxnSpPr>
          <p:spPr>
            <a:xfrm flipH="1">
              <a:off x="8342893" y="2427977"/>
              <a:ext cx="9686" cy="98677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Group 167"/>
          <p:cNvGrpSpPr>
            <a:grpSpLocks/>
          </p:cNvGrpSpPr>
          <p:nvPr userDrawn="1"/>
        </p:nvGrpSpPr>
        <p:grpSpPr bwMode="auto">
          <a:xfrm rot="19421998">
            <a:off x="10764651" y="44451"/>
            <a:ext cx="412804" cy="403225"/>
            <a:chOff x="8411919" y="701065"/>
            <a:chExt cx="2800065" cy="3490702"/>
          </a:xfrm>
        </p:grpSpPr>
        <p:cxnSp>
          <p:nvCxnSpPr>
            <p:cNvPr id="169" name="Straight Connector 168"/>
            <p:cNvCxnSpPr/>
            <p:nvPr/>
          </p:nvCxnSpPr>
          <p:spPr>
            <a:xfrm>
              <a:off x="9156099" y="1297241"/>
              <a:ext cx="915402" cy="92078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>
              <a:cxnSpLocks/>
            </p:cNvCxnSpPr>
            <p:nvPr/>
          </p:nvCxnSpPr>
          <p:spPr>
            <a:xfrm flipV="1">
              <a:off x="8359125" y="2212861"/>
              <a:ext cx="1593883" cy="1924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>
              <a:cxnSpLocks/>
            </p:cNvCxnSpPr>
            <p:nvPr/>
          </p:nvCxnSpPr>
          <p:spPr>
            <a:xfrm flipV="1">
              <a:off x="8476104" y="1288139"/>
              <a:ext cx="678481" cy="111318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>
              <a:cxnSpLocks/>
            </p:cNvCxnSpPr>
            <p:nvPr/>
          </p:nvCxnSpPr>
          <p:spPr>
            <a:xfrm>
              <a:off x="10644986" y="496190"/>
              <a:ext cx="506162" cy="126434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>
              <a:cxnSpLocks/>
            </p:cNvCxnSpPr>
            <p:nvPr/>
          </p:nvCxnSpPr>
          <p:spPr>
            <a:xfrm flipV="1">
              <a:off x="10019362" y="698140"/>
              <a:ext cx="689247" cy="17178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>
              <a:cxnSpLocks/>
            </p:cNvCxnSpPr>
            <p:nvPr/>
          </p:nvCxnSpPr>
          <p:spPr>
            <a:xfrm flipV="1">
              <a:off x="9102267" y="668214"/>
              <a:ext cx="1604649" cy="79708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>
              <a:cxnSpLocks/>
            </p:cNvCxnSpPr>
            <p:nvPr/>
          </p:nvCxnSpPr>
          <p:spPr>
            <a:xfrm flipV="1">
              <a:off x="8791844" y="2373129"/>
              <a:ext cx="1249260" cy="11956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>
              <a:cxnSpLocks/>
            </p:cNvCxnSpPr>
            <p:nvPr/>
          </p:nvCxnSpPr>
          <p:spPr>
            <a:xfrm>
              <a:off x="8466063" y="2404987"/>
              <a:ext cx="344623" cy="10032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>
              <a:cxnSpLocks/>
            </p:cNvCxnSpPr>
            <p:nvPr/>
          </p:nvCxnSpPr>
          <p:spPr>
            <a:xfrm flipV="1">
              <a:off x="10024193" y="2398412"/>
              <a:ext cx="0" cy="177284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>
              <a:cxnSpLocks/>
            </p:cNvCxnSpPr>
            <p:nvPr/>
          </p:nvCxnSpPr>
          <p:spPr>
            <a:xfrm>
              <a:off x="10016806" y="2376804"/>
              <a:ext cx="1033870" cy="74211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>
              <a:cxnSpLocks/>
            </p:cNvCxnSpPr>
            <p:nvPr/>
          </p:nvCxnSpPr>
          <p:spPr>
            <a:xfrm>
              <a:off x="9124891" y="1478406"/>
              <a:ext cx="796942" cy="137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>
              <a:cxnSpLocks/>
            </p:cNvCxnSpPr>
            <p:nvPr/>
          </p:nvCxnSpPr>
          <p:spPr>
            <a:xfrm flipH="1">
              <a:off x="9922973" y="668423"/>
              <a:ext cx="796942" cy="81082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>
              <a:cxnSpLocks/>
            </p:cNvCxnSpPr>
            <p:nvPr/>
          </p:nvCxnSpPr>
          <p:spPr>
            <a:xfrm>
              <a:off x="8763206" y="3567796"/>
              <a:ext cx="1249260" cy="57720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>
              <a:cxnSpLocks/>
            </p:cNvCxnSpPr>
            <p:nvPr/>
          </p:nvCxnSpPr>
          <p:spPr>
            <a:xfrm flipV="1">
              <a:off x="10045546" y="3018272"/>
              <a:ext cx="1033870" cy="103072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>
              <a:cxnSpLocks/>
            </p:cNvCxnSpPr>
            <p:nvPr/>
          </p:nvCxnSpPr>
          <p:spPr>
            <a:xfrm flipV="1">
              <a:off x="10060411" y="1759507"/>
              <a:ext cx="1195416" cy="45351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>
              <a:cxnSpLocks/>
            </p:cNvCxnSpPr>
            <p:nvPr/>
          </p:nvCxnSpPr>
          <p:spPr>
            <a:xfrm flipH="1">
              <a:off x="11099348" y="1758398"/>
              <a:ext cx="161539" cy="119563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>
              <a:cxnSpLocks/>
            </p:cNvCxnSpPr>
            <p:nvPr/>
          </p:nvCxnSpPr>
          <p:spPr>
            <a:xfrm>
              <a:off x="9927220" y="1436886"/>
              <a:ext cx="107695" cy="92078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>
              <a:cxnSpLocks/>
            </p:cNvCxnSpPr>
            <p:nvPr/>
          </p:nvCxnSpPr>
          <p:spPr>
            <a:xfrm flipH="1" flipV="1">
              <a:off x="8473161" y="3395860"/>
              <a:ext cx="333857" cy="1373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>
              <a:cxnSpLocks/>
            </p:cNvCxnSpPr>
            <p:nvPr/>
          </p:nvCxnSpPr>
          <p:spPr>
            <a:xfrm>
              <a:off x="8762106" y="997999"/>
              <a:ext cx="344623" cy="46725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>
              <a:cxnSpLocks/>
            </p:cNvCxnSpPr>
            <p:nvPr/>
          </p:nvCxnSpPr>
          <p:spPr>
            <a:xfrm flipV="1">
              <a:off x="8422940" y="1012021"/>
              <a:ext cx="333851" cy="156669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>
              <a:cxnSpLocks/>
            </p:cNvCxnSpPr>
            <p:nvPr/>
          </p:nvCxnSpPr>
          <p:spPr>
            <a:xfrm flipV="1">
              <a:off x="8737396" y="516721"/>
              <a:ext cx="1949279" cy="32983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>
              <a:cxnSpLocks/>
            </p:cNvCxnSpPr>
            <p:nvPr/>
          </p:nvCxnSpPr>
          <p:spPr>
            <a:xfrm flipH="1">
              <a:off x="8392727" y="2399796"/>
              <a:ext cx="10766" cy="98949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1" name="Rectangle 190"/>
          <p:cNvSpPr/>
          <p:nvPr userDrawn="1"/>
        </p:nvSpPr>
        <p:spPr>
          <a:xfrm>
            <a:off x="11445778" y="0"/>
            <a:ext cx="373111" cy="2552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 defTabSz="914195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92" name="Rectangle 191"/>
          <p:cNvSpPr/>
          <p:nvPr userDrawn="1"/>
        </p:nvSpPr>
        <p:spPr>
          <a:xfrm>
            <a:off x="11818889" y="0"/>
            <a:ext cx="373112" cy="25527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 defTabSz="914195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1106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4532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3814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3728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630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08" name="Title 1"/>
          <p:cNvSpPr>
            <a:spLocks noGrp="1"/>
          </p:cNvSpPr>
          <p:nvPr>
            <p:ph type="title"/>
          </p:nvPr>
        </p:nvSpPr>
        <p:spPr>
          <a:xfrm>
            <a:off x="963159" y="44070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09" name="Text Placeholder 2"/>
          <p:cNvSpPr>
            <a:spLocks noGrp="1"/>
          </p:cNvSpPr>
          <p:nvPr>
            <p:ph type="body" idx="1"/>
          </p:nvPr>
        </p:nvSpPr>
        <p:spPr>
          <a:xfrm>
            <a:off x="963159" y="290680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91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A12-A972-4C25-BD3E-38D7BB99108E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3F8-7EC5-4F00-B473-93ECE9B371FE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5132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yle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6048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36323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23535" y="33953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9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5959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/>
          <p:cNvSpPr>
            <a:spLocks noGrp="1"/>
          </p:cNvSpPr>
          <p:nvPr>
            <p:ph type="pic" idx="14"/>
          </p:nvPr>
        </p:nvSpPr>
        <p:spPr>
          <a:xfrm>
            <a:off x="280713" y="395221"/>
            <a:ext cx="11617290" cy="2908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77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8" indent="0">
              <a:buNone/>
              <a:defRPr sz="2000"/>
            </a:lvl5pPr>
            <a:lvl6pPr marL="2285885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idx="15"/>
          </p:nvPr>
        </p:nvSpPr>
        <p:spPr>
          <a:xfrm>
            <a:off x="858534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77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8" indent="0">
              <a:buNone/>
              <a:defRPr sz="2000"/>
            </a:lvl5pPr>
            <a:lvl6pPr marL="2285885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33" name="Picture Placeholder 2"/>
          <p:cNvSpPr>
            <a:spLocks noGrp="1"/>
          </p:cNvSpPr>
          <p:nvPr>
            <p:ph type="pic" idx="16"/>
          </p:nvPr>
        </p:nvSpPr>
        <p:spPr>
          <a:xfrm>
            <a:off x="3628470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77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8" indent="0">
              <a:buNone/>
              <a:defRPr sz="2000"/>
            </a:lvl5pPr>
            <a:lvl6pPr marL="2285885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34" name="Picture Placeholder 2"/>
          <p:cNvSpPr>
            <a:spLocks noGrp="1"/>
          </p:cNvSpPr>
          <p:nvPr>
            <p:ph type="pic" idx="17"/>
          </p:nvPr>
        </p:nvSpPr>
        <p:spPr>
          <a:xfrm>
            <a:off x="6398405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77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8" indent="0">
              <a:buNone/>
              <a:defRPr sz="2000"/>
            </a:lvl5pPr>
            <a:lvl6pPr marL="2285885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56" name="Picture Placeholder 2"/>
          <p:cNvSpPr>
            <a:spLocks noGrp="1"/>
          </p:cNvSpPr>
          <p:nvPr>
            <p:ph type="pic" idx="18"/>
          </p:nvPr>
        </p:nvSpPr>
        <p:spPr>
          <a:xfrm>
            <a:off x="9168345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77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8" indent="0">
              <a:buNone/>
              <a:defRPr sz="2000"/>
            </a:lvl5pPr>
            <a:lvl6pPr marL="2285885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0323552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2"/>
          <p:cNvSpPr>
            <a:spLocks noGrp="1"/>
          </p:cNvSpPr>
          <p:nvPr>
            <p:ph type="pic" sz="quarter" idx="46"/>
          </p:nvPr>
        </p:nvSpPr>
        <p:spPr>
          <a:xfrm>
            <a:off x="729600" y="1515302"/>
            <a:ext cx="3300639" cy="478017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2" name="그림 개체 틀 2"/>
          <p:cNvSpPr>
            <a:spLocks noGrp="1"/>
          </p:cNvSpPr>
          <p:nvPr>
            <p:ph type="pic" sz="quarter" idx="58"/>
          </p:nvPr>
        </p:nvSpPr>
        <p:spPr>
          <a:xfrm>
            <a:off x="8212117" y="1515302"/>
            <a:ext cx="3300639" cy="478017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6" y="260648"/>
            <a:ext cx="12192000" cy="8017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5399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76553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23535" y="332506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9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17327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54059" y="1131888"/>
            <a:ext cx="3561226" cy="5402262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883" y="1347788"/>
            <a:ext cx="154007" cy="5014912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5" y="1277099"/>
            <a:ext cx="685800" cy="684302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ko-KR" altLang="en-US" sz="1351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711293" y="1636714"/>
            <a:ext cx="223231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400" b="1">
                <a:solidFill>
                  <a:srgbClr val="FFFFFF"/>
                </a:solidFill>
                <a:cs typeface="Arial Unicode MS" panose="020B0604020202020204" pitchFamily="34" charset="-128"/>
              </a:rPr>
              <a:t>You can Resize without losing quality</a:t>
            </a:r>
            <a:endParaRPr lang="ko-KR" altLang="en-US" sz="1400" b="1">
              <a:solidFill>
                <a:srgbClr val="FFFFFF"/>
              </a:solidFill>
              <a:cs typeface="Arial Unicode MS" panose="020B0604020202020204" pitchFamily="34" charset="-128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711293" y="2127250"/>
            <a:ext cx="2232316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400" b="1">
                <a:solidFill>
                  <a:srgbClr val="FFFFFF"/>
                </a:solidFill>
                <a:cs typeface="Arial Unicode MS" panose="020B0604020202020204" pitchFamily="34" charset="-128"/>
              </a:rPr>
              <a:t>You can Change Fill Color &amp;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400" b="1">
                <a:solidFill>
                  <a:srgbClr val="FFFFFF"/>
                </a:solidFill>
                <a:cs typeface="Arial Unicode MS" panose="020B0604020202020204" pitchFamily="34" charset="-128"/>
              </a:rPr>
              <a:t>Line Color</a:t>
            </a:r>
            <a:endParaRPr lang="ko-KR" altLang="en-US" sz="1400" b="1">
              <a:solidFill>
                <a:srgbClr val="FFFFFF"/>
              </a:solidFill>
              <a:cs typeface="Arial Unicode MS" panose="020B0604020202020204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720819" y="5808664"/>
            <a:ext cx="2232316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400">
                <a:solidFill>
                  <a:srgbClr val="FFFFFF"/>
                </a:solidFill>
                <a:cs typeface="Arial Unicode MS" panose="020B0604020202020204" pitchFamily="34" charset="-128"/>
              </a:rPr>
              <a:t>www.allppt.com</a:t>
            </a:r>
            <a:endParaRPr lang="ko-KR" altLang="en-US" sz="1400">
              <a:solidFill>
                <a:srgbClr val="FFFFFF"/>
              </a:solidFill>
              <a:cs typeface="Arial Unicode MS" panose="020B0604020202020204" pitchFamily="34" charset="-128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720819" y="4449764"/>
            <a:ext cx="2718154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800" b="1">
                <a:solidFill>
                  <a:srgbClr val="FFFFFF"/>
                </a:solidFill>
                <a:cs typeface="Arial Unicode MS" panose="020B0604020202020204" pitchFamily="34" charset="-128"/>
              </a:rPr>
              <a:t>FREE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800" b="1">
                <a:solidFill>
                  <a:srgbClr val="FFFFFF"/>
                </a:solidFill>
                <a:cs typeface="Arial Unicode MS" panose="020B0604020202020204" pitchFamily="34" charset="-128"/>
              </a:rPr>
              <a:t>PPT TEMPLATES</a:t>
            </a: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23535" y="1234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9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04215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그림 개체 틀 23"/>
          <p:cNvSpPr>
            <a:spLocks noGrp="1"/>
          </p:cNvSpPr>
          <p:nvPr>
            <p:ph type="pic" sz="quarter" idx="10"/>
          </p:nvPr>
        </p:nvSpPr>
        <p:spPr>
          <a:xfrm>
            <a:off x="29" y="3255673"/>
            <a:ext cx="11904055" cy="3602353"/>
          </a:xfrm>
          <a:custGeom>
            <a:avLst/>
            <a:gdLst>
              <a:gd name="connsiteX0" fmla="*/ 11582341 w 11904055"/>
              <a:gd name="connsiteY0" fmla="*/ 2503750 h 3602353"/>
              <a:gd name="connsiteX1" fmla="*/ 11769730 w 11904055"/>
              <a:gd name="connsiteY1" fmla="*/ 2573468 h 3602353"/>
              <a:gd name="connsiteX2" fmla="*/ 11833752 w 11904055"/>
              <a:gd name="connsiteY2" fmla="*/ 3052873 h 3602353"/>
              <a:gd name="connsiteX3" fmla="*/ 11413744 w 11904055"/>
              <a:gd name="connsiteY3" fmla="*/ 3602352 h 3602353"/>
              <a:gd name="connsiteX4" fmla="*/ 10552808 w 11904055"/>
              <a:gd name="connsiteY4" fmla="*/ 3602352 h 3602353"/>
              <a:gd name="connsiteX5" fmla="*/ 11290325 w 11904055"/>
              <a:gd name="connsiteY5" fmla="*/ 2637490 h 3602353"/>
              <a:gd name="connsiteX6" fmla="*/ 11582341 w 11904055"/>
              <a:gd name="connsiteY6" fmla="*/ 2503750 h 3602353"/>
              <a:gd name="connsiteX7" fmla="*/ 10782012 w 11904055"/>
              <a:gd name="connsiteY7" fmla="*/ 2174396 h 3602353"/>
              <a:gd name="connsiteX8" fmla="*/ 10969399 w 11904055"/>
              <a:gd name="connsiteY8" fmla="*/ 2244113 h 3602353"/>
              <a:gd name="connsiteX9" fmla="*/ 11033422 w 11904055"/>
              <a:gd name="connsiteY9" fmla="*/ 2723518 h 3602353"/>
              <a:gd name="connsiteX10" fmla="*/ 10361662 w 11904055"/>
              <a:gd name="connsiteY10" fmla="*/ 3602352 h 3602353"/>
              <a:gd name="connsiteX11" fmla="*/ 9500727 w 11904055"/>
              <a:gd name="connsiteY11" fmla="*/ 3602352 h 3602353"/>
              <a:gd name="connsiteX12" fmla="*/ 10489995 w 11904055"/>
              <a:gd name="connsiteY12" fmla="*/ 2308135 h 3602353"/>
              <a:gd name="connsiteX13" fmla="*/ 10782012 w 11904055"/>
              <a:gd name="connsiteY13" fmla="*/ 2174396 h 3602353"/>
              <a:gd name="connsiteX14" fmla="*/ 1691966 w 11904055"/>
              <a:gd name="connsiteY14" fmla="*/ 1637118 h 3602353"/>
              <a:gd name="connsiteX15" fmla="*/ 1879354 w 11904055"/>
              <a:gd name="connsiteY15" fmla="*/ 1706836 h 3602353"/>
              <a:gd name="connsiteX16" fmla="*/ 1943376 w 11904055"/>
              <a:gd name="connsiteY16" fmla="*/ 2186241 h 3602353"/>
              <a:gd name="connsiteX17" fmla="*/ 860935 w 11904055"/>
              <a:gd name="connsiteY17" fmla="*/ 3602352 h 3602353"/>
              <a:gd name="connsiteX18" fmla="*/ 0 w 11904055"/>
              <a:gd name="connsiteY18" fmla="*/ 3602352 h 3602353"/>
              <a:gd name="connsiteX19" fmla="*/ 0 w 11904055"/>
              <a:gd name="connsiteY19" fmla="*/ 3602351 h 3602353"/>
              <a:gd name="connsiteX20" fmla="*/ 1399949 w 11904055"/>
              <a:gd name="connsiteY20" fmla="*/ 1770858 h 3602353"/>
              <a:gd name="connsiteX21" fmla="*/ 1691966 w 11904055"/>
              <a:gd name="connsiteY21" fmla="*/ 1637118 h 3602353"/>
              <a:gd name="connsiteX22" fmla="*/ 8108140 w 11904055"/>
              <a:gd name="connsiteY22" fmla="*/ 1412767 h 3602353"/>
              <a:gd name="connsiteX23" fmla="*/ 8295528 w 11904055"/>
              <a:gd name="connsiteY23" fmla="*/ 1482484 h 3602353"/>
              <a:gd name="connsiteX24" fmla="*/ 8359550 w 11904055"/>
              <a:gd name="connsiteY24" fmla="*/ 1961890 h 3602353"/>
              <a:gd name="connsiteX25" fmla="*/ 7105620 w 11904055"/>
              <a:gd name="connsiteY25" fmla="*/ 3602352 h 3602353"/>
              <a:gd name="connsiteX26" fmla="*/ 6244685 w 11904055"/>
              <a:gd name="connsiteY26" fmla="*/ 3602352 h 3602353"/>
              <a:gd name="connsiteX27" fmla="*/ 7816123 w 11904055"/>
              <a:gd name="connsiteY27" fmla="*/ 1546506 h 3602353"/>
              <a:gd name="connsiteX28" fmla="*/ 8108140 w 11904055"/>
              <a:gd name="connsiteY28" fmla="*/ 1412767 h 3602353"/>
              <a:gd name="connsiteX29" fmla="*/ 9385014 w 11904055"/>
              <a:gd name="connsiteY29" fmla="*/ 1161427 h 3602353"/>
              <a:gd name="connsiteX30" fmla="*/ 9572402 w 11904055"/>
              <a:gd name="connsiteY30" fmla="*/ 1231145 h 3602353"/>
              <a:gd name="connsiteX31" fmla="*/ 9636423 w 11904055"/>
              <a:gd name="connsiteY31" fmla="*/ 1710549 h 3602353"/>
              <a:gd name="connsiteX32" fmla="*/ 8190375 w 11904055"/>
              <a:gd name="connsiteY32" fmla="*/ 3602352 h 3602353"/>
              <a:gd name="connsiteX33" fmla="*/ 7329441 w 11904055"/>
              <a:gd name="connsiteY33" fmla="*/ 3602352 h 3602353"/>
              <a:gd name="connsiteX34" fmla="*/ 9092997 w 11904055"/>
              <a:gd name="connsiteY34" fmla="*/ 1295167 h 3602353"/>
              <a:gd name="connsiteX35" fmla="*/ 9385014 w 11904055"/>
              <a:gd name="connsiteY35" fmla="*/ 1161427 h 3602353"/>
              <a:gd name="connsiteX36" fmla="*/ 3104652 w 11904055"/>
              <a:gd name="connsiteY36" fmla="*/ 1140248 h 3602353"/>
              <a:gd name="connsiteX37" fmla="*/ 3292040 w 11904055"/>
              <a:gd name="connsiteY37" fmla="*/ 1209966 h 3602353"/>
              <a:gd name="connsiteX38" fmla="*/ 3356063 w 11904055"/>
              <a:gd name="connsiteY38" fmla="*/ 1689371 h 3602353"/>
              <a:gd name="connsiteX39" fmla="*/ 1893826 w 11904055"/>
              <a:gd name="connsiteY39" fmla="*/ 3602352 h 3602353"/>
              <a:gd name="connsiteX40" fmla="*/ 1032889 w 11904055"/>
              <a:gd name="connsiteY40" fmla="*/ 3602352 h 3602353"/>
              <a:gd name="connsiteX41" fmla="*/ 2812635 w 11904055"/>
              <a:gd name="connsiteY41" fmla="*/ 1273988 h 3602353"/>
              <a:gd name="connsiteX42" fmla="*/ 3104652 w 11904055"/>
              <a:gd name="connsiteY42" fmla="*/ 1140248 h 3602353"/>
              <a:gd name="connsiteX43" fmla="*/ 10527184 w 11904055"/>
              <a:gd name="connsiteY43" fmla="*/ 1087492 h 3602353"/>
              <a:gd name="connsiteX44" fmla="*/ 10714572 w 11904055"/>
              <a:gd name="connsiteY44" fmla="*/ 1157209 h 3602353"/>
              <a:gd name="connsiteX45" fmla="*/ 10778593 w 11904055"/>
              <a:gd name="connsiteY45" fmla="*/ 1636614 h 3602353"/>
              <a:gd name="connsiteX46" fmla="*/ 9276031 w 11904055"/>
              <a:gd name="connsiteY46" fmla="*/ 3602352 h 3602353"/>
              <a:gd name="connsiteX47" fmla="*/ 8415095 w 11904055"/>
              <a:gd name="connsiteY47" fmla="*/ 3602352 h 3602353"/>
              <a:gd name="connsiteX48" fmla="*/ 10235167 w 11904055"/>
              <a:gd name="connsiteY48" fmla="*/ 1221231 h 3602353"/>
              <a:gd name="connsiteX49" fmla="*/ 10527184 w 11904055"/>
              <a:gd name="connsiteY49" fmla="*/ 1087492 h 3602353"/>
              <a:gd name="connsiteX50" fmla="*/ 4425492 w 11904055"/>
              <a:gd name="connsiteY50" fmla="*/ 821528 h 3602353"/>
              <a:gd name="connsiteX51" fmla="*/ 4612880 w 11904055"/>
              <a:gd name="connsiteY51" fmla="*/ 891246 h 3602353"/>
              <a:gd name="connsiteX52" fmla="*/ 4676903 w 11904055"/>
              <a:gd name="connsiteY52" fmla="*/ 1370650 h 3602353"/>
              <a:gd name="connsiteX53" fmla="*/ 2971045 w 11904055"/>
              <a:gd name="connsiteY53" fmla="*/ 3602352 h 3602353"/>
              <a:gd name="connsiteX54" fmla="*/ 2228075 w 11904055"/>
              <a:gd name="connsiteY54" fmla="*/ 3602352 h 3602353"/>
              <a:gd name="connsiteX55" fmla="*/ 2235176 w 11904055"/>
              <a:gd name="connsiteY55" fmla="*/ 3482988 h 3602353"/>
              <a:gd name="connsiteX56" fmla="*/ 2294666 w 11904055"/>
              <a:gd name="connsiteY56" fmla="*/ 3360904 h 3602353"/>
              <a:gd name="connsiteX57" fmla="*/ 4133476 w 11904055"/>
              <a:gd name="connsiteY57" fmla="*/ 955268 h 3602353"/>
              <a:gd name="connsiteX58" fmla="*/ 4425492 w 11904055"/>
              <a:gd name="connsiteY58" fmla="*/ 821528 h 3602353"/>
              <a:gd name="connsiteX59" fmla="*/ 5787281 w 11904055"/>
              <a:gd name="connsiteY59" fmla="*/ 372647 h 3602353"/>
              <a:gd name="connsiteX60" fmla="*/ 5974669 w 11904055"/>
              <a:gd name="connsiteY60" fmla="*/ 442365 h 3602353"/>
              <a:gd name="connsiteX61" fmla="*/ 6038692 w 11904055"/>
              <a:gd name="connsiteY61" fmla="*/ 921770 h 3602353"/>
              <a:gd name="connsiteX62" fmla="*/ 3989720 w 11904055"/>
              <a:gd name="connsiteY62" fmla="*/ 3602352 h 3602353"/>
              <a:gd name="connsiteX63" fmla="*/ 3227852 w 11904055"/>
              <a:gd name="connsiteY63" fmla="*/ 3602353 h 3602353"/>
              <a:gd name="connsiteX64" fmla="*/ 3233358 w 11904055"/>
              <a:gd name="connsiteY64" fmla="*/ 3509800 h 3602353"/>
              <a:gd name="connsiteX65" fmla="*/ 3292848 w 11904055"/>
              <a:gd name="connsiteY65" fmla="*/ 3387715 h 3602353"/>
              <a:gd name="connsiteX66" fmla="*/ 5495264 w 11904055"/>
              <a:gd name="connsiteY66" fmla="*/ 506388 h 3602353"/>
              <a:gd name="connsiteX67" fmla="*/ 5787281 w 11904055"/>
              <a:gd name="connsiteY67" fmla="*/ 372647 h 3602353"/>
              <a:gd name="connsiteX68" fmla="*/ 6896315 w 11904055"/>
              <a:gd name="connsiteY68" fmla="*/ 289347 h 3602353"/>
              <a:gd name="connsiteX69" fmla="*/ 7083704 w 11904055"/>
              <a:gd name="connsiteY69" fmla="*/ 359064 h 3602353"/>
              <a:gd name="connsiteX70" fmla="*/ 7147725 w 11904055"/>
              <a:gd name="connsiteY70" fmla="*/ 838469 h 3602353"/>
              <a:gd name="connsiteX71" fmla="*/ 5035081 w 11904055"/>
              <a:gd name="connsiteY71" fmla="*/ 3602353 h 3602353"/>
              <a:gd name="connsiteX72" fmla="*/ 4174147 w 11904055"/>
              <a:gd name="connsiteY72" fmla="*/ 3602352 h 3602353"/>
              <a:gd name="connsiteX73" fmla="*/ 6604298 w 11904055"/>
              <a:gd name="connsiteY73" fmla="*/ 423088 h 3602353"/>
              <a:gd name="connsiteX74" fmla="*/ 6896315 w 11904055"/>
              <a:gd name="connsiteY74" fmla="*/ 289347 h 3602353"/>
              <a:gd name="connsiteX75" fmla="*/ 8134781 w 11904055"/>
              <a:gd name="connsiteY75" fmla="*/ 587 h 3602353"/>
              <a:gd name="connsiteX76" fmla="*/ 8322169 w 11904055"/>
              <a:gd name="connsiteY76" fmla="*/ 70304 h 3602353"/>
              <a:gd name="connsiteX77" fmla="*/ 8386192 w 11904055"/>
              <a:gd name="connsiteY77" fmla="*/ 549710 h 3602353"/>
              <a:gd name="connsiteX78" fmla="*/ 6052827 w 11904055"/>
              <a:gd name="connsiteY78" fmla="*/ 3602352 h 3602353"/>
              <a:gd name="connsiteX79" fmla="*/ 5191892 w 11904055"/>
              <a:gd name="connsiteY79" fmla="*/ 3602352 h 3602353"/>
              <a:gd name="connsiteX80" fmla="*/ 7842765 w 11904055"/>
              <a:gd name="connsiteY80" fmla="*/ 134328 h 3602353"/>
              <a:gd name="connsiteX81" fmla="*/ 8134781 w 11904055"/>
              <a:gd name="connsiteY81" fmla="*/ 587 h 360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1904055" h="3602353">
                <a:moveTo>
                  <a:pt x="11582341" y="2503750"/>
                </a:moveTo>
                <a:cubicBezTo>
                  <a:pt x="11648102" y="2507602"/>
                  <a:pt x="11713456" y="2530454"/>
                  <a:pt x="11769730" y="2573468"/>
                </a:cubicBezTo>
                <a:cubicBezTo>
                  <a:pt x="11919793" y="2688173"/>
                  <a:pt x="11948456" y="2902810"/>
                  <a:pt x="11833752" y="3052873"/>
                </a:cubicBezTo>
                <a:lnTo>
                  <a:pt x="11413744" y="3602352"/>
                </a:lnTo>
                <a:lnTo>
                  <a:pt x="10552808" y="3602352"/>
                </a:lnTo>
                <a:lnTo>
                  <a:pt x="11290325" y="2637490"/>
                </a:lnTo>
                <a:cubicBezTo>
                  <a:pt x="11362015" y="2543701"/>
                  <a:pt x="11472742" y="2497333"/>
                  <a:pt x="11582341" y="2503750"/>
                </a:cubicBezTo>
                <a:close/>
                <a:moveTo>
                  <a:pt x="10782012" y="2174396"/>
                </a:moveTo>
                <a:cubicBezTo>
                  <a:pt x="10847772" y="2178246"/>
                  <a:pt x="10913126" y="2201099"/>
                  <a:pt x="10969399" y="2244113"/>
                </a:cubicBezTo>
                <a:cubicBezTo>
                  <a:pt x="11119462" y="2358818"/>
                  <a:pt x="11148126" y="2573455"/>
                  <a:pt x="11033422" y="2723518"/>
                </a:cubicBezTo>
                <a:lnTo>
                  <a:pt x="10361662" y="3602352"/>
                </a:lnTo>
                <a:lnTo>
                  <a:pt x="9500727" y="3602352"/>
                </a:lnTo>
                <a:lnTo>
                  <a:pt x="10489995" y="2308135"/>
                </a:lnTo>
                <a:cubicBezTo>
                  <a:pt x="10561685" y="2214346"/>
                  <a:pt x="10672411" y="2167978"/>
                  <a:pt x="10782012" y="2174396"/>
                </a:cubicBezTo>
                <a:close/>
                <a:moveTo>
                  <a:pt x="1691966" y="1637118"/>
                </a:moveTo>
                <a:cubicBezTo>
                  <a:pt x="1757726" y="1640968"/>
                  <a:pt x="1823080" y="1663822"/>
                  <a:pt x="1879354" y="1706836"/>
                </a:cubicBezTo>
                <a:cubicBezTo>
                  <a:pt x="2029417" y="1821540"/>
                  <a:pt x="2058080" y="2036178"/>
                  <a:pt x="1943376" y="2186241"/>
                </a:cubicBezTo>
                <a:lnTo>
                  <a:pt x="860935" y="3602352"/>
                </a:lnTo>
                <a:lnTo>
                  <a:pt x="0" y="3602352"/>
                </a:lnTo>
                <a:lnTo>
                  <a:pt x="0" y="3602351"/>
                </a:lnTo>
                <a:lnTo>
                  <a:pt x="1399949" y="1770858"/>
                </a:lnTo>
                <a:cubicBezTo>
                  <a:pt x="1471639" y="1677069"/>
                  <a:pt x="1582366" y="1630701"/>
                  <a:pt x="1691966" y="1637118"/>
                </a:cubicBezTo>
                <a:close/>
                <a:moveTo>
                  <a:pt x="8108140" y="1412767"/>
                </a:moveTo>
                <a:cubicBezTo>
                  <a:pt x="8173900" y="1416618"/>
                  <a:pt x="8239254" y="1439471"/>
                  <a:pt x="8295528" y="1482484"/>
                </a:cubicBezTo>
                <a:cubicBezTo>
                  <a:pt x="8445591" y="1597188"/>
                  <a:pt x="8474254" y="1811827"/>
                  <a:pt x="8359550" y="1961890"/>
                </a:cubicBezTo>
                <a:lnTo>
                  <a:pt x="7105620" y="3602352"/>
                </a:lnTo>
                <a:lnTo>
                  <a:pt x="6244685" y="3602352"/>
                </a:lnTo>
                <a:lnTo>
                  <a:pt x="7816123" y="1546506"/>
                </a:lnTo>
                <a:cubicBezTo>
                  <a:pt x="7887814" y="1452716"/>
                  <a:pt x="7998540" y="1406349"/>
                  <a:pt x="8108140" y="1412767"/>
                </a:cubicBezTo>
                <a:close/>
                <a:moveTo>
                  <a:pt x="9385014" y="1161427"/>
                </a:moveTo>
                <a:cubicBezTo>
                  <a:pt x="9450774" y="1165277"/>
                  <a:pt x="9516128" y="1188130"/>
                  <a:pt x="9572402" y="1231145"/>
                </a:cubicBezTo>
                <a:cubicBezTo>
                  <a:pt x="9722465" y="1345849"/>
                  <a:pt x="9751129" y="1560486"/>
                  <a:pt x="9636423" y="1710549"/>
                </a:cubicBezTo>
                <a:lnTo>
                  <a:pt x="8190375" y="3602352"/>
                </a:lnTo>
                <a:lnTo>
                  <a:pt x="7329441" y="3602352"/>
                </a:lnTo>
                <a:lnTo>
                  <a:pt x="9092997" y="1295167"/>
                </a:lnTo>
                <a:cubicBezTo>
                  <a:pt x="9164687" y="1201377"/>
                  <a:pt x="9275414" y="1155009"/>
                  <a:pt x="9385014" y="1161427"/>
                </a:cubicBezTo>
                <a:close/>
                <a:moveTo>
                  <a:pt x="3104652" y="1140248"/>
                </a:moveTo>
                <a:cubicBezTo>
                  <a:pt x="3170412" y="1144098"/>
                  <a:pt x="3235766" y="1166952"/>
                  <a:pt x="3292040" y="1209966"/>
                </a:cubicBezTo>
                <a:cubicBezTo>
                  <a:pt x="3442103" y="1324671"/>
                  <a:pt x="3470767" y="1539308"/>
                  <a:pt x="3356063" y="1689371"/>
                </a:cubicBezTo>
                <a:lnTo>
                  <a:pt x="1893826" y="3602352"/>
                </a:lnTo>
                <a:lnTo>
                  <a:pt x="1032889" y="3602352"/>
                </a:lnTo>
                <a:lnTo>
                  <a:pt x="2812635" y="1273988"/>
                </a:lnTo>
                <a:cubicBezTo>
                  <a:pt x="2884326" y="1180199"/>
                  <a:pt x="2995052" y="1133831"/>
                  <a:pt x="3104652" y="1140248"/>
                </a:cubicBezTo>
                <a:close/>
                <a:moveTo>
                  <a:pt x="10527184" y="1087492"/>
                </a:moveTo>
                <a:cubicBezTo>
                  <a:pt x="10592944" y="1091342"/>
                  <a:pt x="10658298" y="1114195"/>
                  <a:pt x="10714572" y="1157209"/>
                </a:cubicBezTo>
                <a:cubicBezTo>
                  <a:pt x="10864635" y="1271913"/>
                  <a:pt x="10893299" y="1486551"/>
                  <a:pt x="10778593" y="1636614"/>
                </a:cubicBezTo>
                <a:lnTo>
                  <a:pt x="9276031" y="3602352"/>
                </a:lnTo>
                <a:lnTo>
                  <a:pt x="8415095" y="3602352"/>
                </a:lnTo>
                <a:lnTo>
                  <a:pt x="10235167" y="1221231"/>
                </a:lnTo>
                <a:cubicBezTo>
                  <a:pt x="10306857" y="1127442"/>
                  <a:pt x="10417583" y="1081074"/>
                  <a:pt x="10527184" y="1087492"/>
                </a:cubicBezTo>
                <a:close/>
                <a:moveTo>
                  <a:pt x="4425492" y="821528"/>
                </a:moveTo>
                <a:cubicBezTo>
                  <a:pt x="4491251" y="825379"/>
                  <a:pt x="4556607" y="848231"/>
                  <a:pt x="4612880" y="891246"/>
                </a:cubicBezTo>
                <a:cubicBezTo>
                  <a:pt x="4762943" y="1005950"/>
                  <a:pt x="4791607" y="1220588"/>
                  <a:pt x="4676903" y="1370650"/>
                </a:cubicBezTo>
                <a:lnTo>
                  <a:pt x="2971045" y="3602352"/>
                </a:lnTo>
                <a:lnTo>
                  <a:pt x="2228075" y="3602352"/>
                </a:lnTo>
                <a:lnTo>
                  <a:pt x="2235176" y="3482988"/>
                </a:lnTo>
                <a:cubicBezTo>
                  <a:pt x="2246274" y="3439971"/>
                  <a:pt x="2265990" y="3398420"/>
                  <a:pt x="2294666" y="3360904"/>
                </a:cubicBezTo>
                <a:lnTo>
                  <a:pt x="4133476" y="955268"/>
                </a:lnTo>
                <a:cubicBezTo>
                  <a:pt x="4205166" y="861479"/>
                  <a:pt x="4315892" y="815111"/>
                  <a:pt x="4425492" y="821528"/>
                </a:cubicBezTo>
                <a:close/>
                <a:moveTo>
                  <a:pt x="5787281" y="372647"/>
                </a:moveTo>
                <a:cubicBezTo>
                  <a:pt x="5853041" y="376498"/>
                  <a:pt x="5918396" y="399351"/>
                  <a:pt x="5974669" y="442365"/>
                </a:cubicBezTo>
                <a:cubicBezTo>
                  <a:pt x="6124732" y="557070"/>
                  <a:pt x="6153396" y="771707"/>
                  <a:pt x="6038692" y="921770"/>
                </a:cubicBezTo>
                <a:lnTo>
                  <a:pt x="3989720" y="3602352"/>
                </a:lnTo>
                <a:lnTo>
                  <a:pt x="3227852" y="3602353"/>
                </a:lnTo>
                <a:lnTo>
                  <a:pt x="3233358" y="3509800"/>
                </a:lnTo>
                <a:cubicBezTo>
                  <a:pt x="3244456" y="3466782"/>
                  <a:pt x="3264173" y="3425231"/>
                  <a:pt x="3292848" y="3387715"/>
                </a:cubicBezTo>
                <a:lnTo>
                  <a:pt x="5495264" y="506388"/>
                </a:lnTo>
                <a:cubicBezTo>
                  <a:pt x="5566956" y="412598"/>
                  <a:pt x="5677682" y="366230"/>
                  <a:pt x="5787281" y="372647"/>
                </a:cubicBezTo>
                <a:close/>
                <a:moveTo>
                  <a:pt x="6896315" y="289347"/>
                </a:moveTo>
                <a:cubicBezTo>
                  <a:pt x="6962075" y="293197"/>
                  <a:pt x="7027430" y="316050"/>
                  <a:pt x="7083704" y="359064"/>
                </a:cubicBezTo>
                <a:cubicBezTo>
                  <a:pt x="7233766" y="473768"/>
                  <a:pt x="7262430" y="688406"/>
                  <a:pt x="7147725" y="838469"/>
                </a:cubicBezTo>
                <a:lnTo>
                  <a:pt x="5035081" y="3602353"/>
                </a:lnTo>
                <a:lnTo>
                  <a:pt x="4174147" y="3602352"/>
                </a:lnTo>
                <a:lnTo>
                  <a:pt x="6604298" y="423088"/>
                </a:lnTo>
                <a:cubicBezTo>
                  <a:pt x="6675989" y="329298"/>
                  <a:pt x="6786715" y="282930"/>
                  <a:pt x="6896315" y="289347"/>
                </a:cubicBezTo>
                <a:close/>
                <a:moveTo>
                  <a:pt x="8134781" y="587"/>
                </a:moveTo>
                <a:cubicBezTo>
                  <a:pt x="8200542" y="4437"/>
                  <a:pt x="8265896" y="27291"/>
                  <a:pt x="8322169" y="70304"/>
                </a:cubicBezTo>
                <a:cubicBezTo>
                  <a:pt x="8472232" y="185009"/>
                  <a:pt x="8500896" y="399647"/>
                  <a:pt x="8386192" y="549710"/>
                </a:cubicBezTo>
                <a:lnTo>
                  <a:pt x="6052827" y="3602352"/>
                </a:lnTo>
                <a:lnTo>
                  <a:pt x="5191892" y="3602352"/>
                </a:lnTo>
                <a:lnTo>
                  <a:pt x="7842765" y="134328"/>
                </a:lnTo>
                <a:cubicBezTo>
                  <a:pt x="7914455" y="40538"/>
                  <a:pt x="8025182" y="-5830"/>
                  <a:pt x="8134781" y="5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55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1972898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0"/>
            <a:ext cx="60967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그림 개체 틀 8"/>
          <p:cNvSpPr>
            <a:spLocks noGrp="1"/>
          </p:cNvSpPr>
          <p:nvPr>
            <p:ph type="pic" sz="quarter" idx="10"/>
          </p:nvPr>
        </p:nvSpPr>
        <p:spPr>
          <a:xfrm>
            <a:off x="635742" y="642265"/>
            <a:ext cx="10920548" cy="5573486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09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156586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30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31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31" name="Content Placeholder 3"/>
          <p:cNvSpPr>
            <a:spLocks noGrp="1"/>
          </p:cNvSpPr>
          <p:nvPr>
            <p:ph sz="half" idx="2"/>
          </p:nvPr>
        </p:nvSpPr>
        <p:spPr>
          <a:xfrm>
            <a:off x="6197611" y="160031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2877-ED71-40BB-A7FA-953210D64CA6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E24B-24B4-4A81-A0AA-0258A57B0388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0"/>
            <a:ext cx="20386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95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그림 개체 틀 5"/>
          <p:cNvSpPr>
            <a:spLocks noGrp="1"/>
          </p:cNvSpPr>
          <p:nvPr>
            <p:ph type="pic" sz="quarter" idx="12"/>
          </p:nvPr>
        </p:nvSpPr>
        <p:spPr>
          <a:xfrm>
            <a:off x="203835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09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0116942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자유형: 도형 20">
            <a:extLst>
              <a:ext uri="{FF2B5EF4-FFF2-40B4-BE49-F238E27FC236}">
                <a16:creationId xmlns="" xmlns:a16="http://schemas.microsoft.com/office/drawing/2014/main" id="{A1DEFAEA-9F02-4B9F-ACC6-353AF6C3EF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55574" y="296101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55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22" name="자유형: 도형 21">
            <a:extLst>
              <a:ext uri="{FF2B5EF4-FFF2-40B4-BE49-F238E27FC236}">
                <a16:creationId xmlns="" xmlns:a16="http://schemas.microsoft.com/office/drawing/2014/main" id="{03515A44-D3E9-44BA-B3D4-43ECDBD515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55574" y="2891256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55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23" name="자유형: 도형 22">
            <a:extLst>
              <a:ext uri="{FF2B5EF4-FFF2-40B4-BE49-F238E27FC236}">
                <a16:creationId xmlns="" xmlns:a16="http://schemas.microsoft.com/office/drawing/2014/main" id="{5CED0A4D-1B43-4F94-A1B2-796349C976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51710" y="2891256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55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20" name="자유형: 도형 19">
            <a:extLst>
              <a:ext uri="{FF2B5EF4-FFF2-40B4-BE49-F238E27FC236}">
                <a16:creationId xmlns="" xmlns:a16="http://schemas.microsoft.com/office/drawing/2014/main" id="{1D5AFB38-0AC4-4043-A23A-C86F3145AE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51710" y="296101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55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653508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 altLang="en-US">
              <a:solidFill>
                <a:prstClr val="black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3FEF6-BD0D-4FCD-993F-4E011C292FEA}" type="slidenum">
              <a:rPr lang="id-ID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id-ID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192253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id-ID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id-ID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C2E7B-0782-4BEE-99AA-3F1B09DB164E}" type="slidenum">
              <a:rPr lang="id-ID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id-ID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89186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016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39" y="2130616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861DB-0E3A-45EE-923A-C49352341AED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4026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89462-D04C-495C-BAC3-CB05919D7EA5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3317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15" y="4407091"/>
            <a:ext cx="103632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115" y="2906713"/>
            <a:ext cx="10363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E40FC-6447-4F18-8388-B24AB8F7566F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0921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13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3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A9480-AAB9-44A9-8508-B032A4EF8FC6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8128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8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8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16" y="1535113"/>
            <a:ext cx="538903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16" y="2174875"/>
            <a:ext cx="538903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2ADF7-480B-4F01-A8D4-ABBE639EC56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84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14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70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9115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93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1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1" y="1535170"/>
            <a:ext cx="53890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9117" name="Content Placeholder 5"/>
          <p:cNvSpPr>
            <a:spLocks noGrp="1"/>
          </p:cNvSpPr>
          <p:nvPr>
            <p:ph sz="quarter" idx="4"/>
          </p:nvPr>
        </p:nvSpPr>
        <p:spPr>
          <a:xfrm>
            <a:off x="6193371" y="2174932"/>
            <a:ext cx="53890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1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398DD-F443-49E1-857A-BDEFFB5788DC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63E9-4126-4DC7-9608-FBE431D2445D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B0591-A7BC-4FAD-BF57-B43BC0DD284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4667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F7127-7A19-4111-8848-F72D45DB2640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0838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5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64" y="27310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5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EA17E-5AA8-433A-A3AC-DCC4EFDD07B8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894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6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11406-0050-4B2E-A926-C0808DF991B1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779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2BF84-9F82-4A67-BEA8-6DE668CE6DB0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4246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3" y="27469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13" y="27469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74B14-B342-4ECE-BDA6-E2F6061C1C11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6923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FBFE97-A5D4-4F35-9E2B-F23B202540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F8D5FBF-A1B3-4EBA-B583-87A913A11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25B6F77-68BA-4194-BDEA-AD9D2F78C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FC5AF2-6B8A-455F-9C84-64B1791C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22F144-B90B-4E9B-8F66-05B615383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9476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605407-1872-45AE-BBF7-899560C1A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C830042-9538-4687-B71E-458284D12C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EFA383-2954-45F4-BEAF-CDFBB0E24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D29E4F-5336-4E9E-B8EA-82D269330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8A0A45-7805-410B-BDCA-6D99E4053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155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4E22525-88D1-4840-8342-DBFC30FD3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1CD4F1B-1C03-479B-AC9F-60F65D8F8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CCAAEF7-0D85-47F6-A313-A31B63A41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C9D27B3-0AB1-43A9-9FA9-1D12BA2E5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548B995-FEAE-4E6A-B78E-CBF604473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014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6D487D-0A40-4E4B-8332-9B76119C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01FE86A-6915-4BBF-9BAF-5FF3DB6FAB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F54A9E6-D6AC-4E93-86B9-D00DCEBBCF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A013511-4885-49BC-AF83-886907D75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6AD25D3-9E8A-4F19-B55A-ECF58D7E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950BB4D-BE40-4C22-9B62-34BE14E65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67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E8D7-BD58-4F53-9214-2FCCDDE6852D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3E0B-56A1-4214-A66E-B2D70B1A3EBE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09CFE6-D364-4DE9-9699-79323E078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0101A6E-F690-4505-953D-836250A99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A9DAB-407E-4729-B903-D7415F4E88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7BDA4E4-20A3-4AD8-9071-6F215B66AA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6DC00D50-ACEB-4011-BD70-6B1D006935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811A07F-EA6F-4E42-A64C-CF62D2B2A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F3B91876-016E-47B9-B76E-833F57B4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A7E86ED-0779-4CF6-B52F-658F5FD19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9789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20936DE-701E-437C-BC99-8E7CE73B2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62F5298-D922-4C5E-9BBA-B03CAF5EF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F2BE3C2-F98F-465E-B952-4F60733C3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0733D93-10E0-4A03-ACFC-FB8324396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1035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2EABFAC-01FC-47FA-9AEF-495F343D9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8401F0-9F4B-4A6C-93BF-66E9E40E0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186F7EF-6358-4012-9AA9-B210F2956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6745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B0E305-2D94-4DA9-A683-F9A0C2520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455F53C-E2F9-44F1-8BA5-255BAB2D3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669C55D-8107-43C7-BE50-F99389EC8E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2697326-935A-4B1C-9D1C-4C4177986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61245DB-CB93-4C22-A8E8-8936041BD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1A17248-666F-437B-9E11-5B24ACE3C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7794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388E54-6459-4D38-B528-7C01EDB97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52C5E50-B133-46BE-AF3A-7009FDC36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7939F5F-2AAD-4F34-961E-CEE37F1C3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D6ED570-0E67-411C-8B36-A5C37182B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D73807C-5CC7-4A38-B432-4D582D453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A29747D-4686-46FC-A0C0-67FA05CEC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8293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2CE58C-1362-48C2-AA17-349217BD9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9CD441D-7368-47F3-8A96-420E0E5BF4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2B33204-F607-4BC7-ADC6-46C7D685D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D0DDB4B-07C6-44D6-9318-7A8ED3D61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7DA1CA8-5ACB-4490-AA20-86C9B942C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43274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4DF4EF4C-6D1D-42F8-9E88-015BE806D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01DE063-E59A-474F-8937-383229E4E4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4BE9E76-A289-4C12-B6C7-598ABA356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A23BA56-141D-4002-ADAB-3846D216C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72549D-25D7-46A5-8C41-0063B5F65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7985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B24AAE-3562-423F-8B8A-12F548180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07BFFB0-8DE3-4BAF-B6CA-FA10A8312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C900C1-47C7-4F49-810E-B5E65B4C3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25A983-4D81-46E5-A404-2798BC80E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EB25651-A512-4109-A4F9-B9E7D8186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5387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4A10FB-03DE-444E-8293-D53BCB106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012187-9EEB-45D3-9904-AD05CA9A3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41DBEE-10C8-4060-9E1E-5DD3EFB3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105C9BE-DB7D-4500-A701-10EA83157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0E4C0A7-782F-4A69-91A8-BB45E0026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689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9956B9-57F3-4DB1-853D-FF387DD9F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875818F-F233-4EF2-A4FE-5EBD6DD58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9A86E03-EDD7-48E5-842F-A0FE91BF9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8EF01F6-D35E-4341-B995-D34EF8B0F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A4FA6E1-DD7C-4266-8FFB-060FF4F4E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181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CB22-9386-43EA-A82C-189481800CC2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7044-C68E-4F5F-A676-61134BF548B2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704E0E-286B-4A41-AF7A-25CF2822D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636A06B-8E6A-4284-BD3A-6766D8F07A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FC67E83-417B-49F9-9E60-D150C8F25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9751842-C11A-49C0-A68A-4E34FD92C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EA9D677-7B98-473F-814A-9DC7A8D5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479389E-B4E7-4D24-A716-F310D3F9B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425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CD53CC-B556-4682-8051-7AE7340FF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7C2E1CD-670F-4C6F-BCFC-56585530C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F6910BD-AB06-497A-A412-90F9D0648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E30063F-284C-4A4A-B11B-98B0205274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DF7FD66-0478-4D5D-8FE3-7CD8D22FF3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2E6AE4E-A5DF-4EC6-BB87-58E037FF6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D07FA52-F5A2-456F-9568-749809AA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B932E99-B964-4BB7-B943-FACB0EAB9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47465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D4A104-D0E3-434F-98D4-517F5C302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CFC6C96-FF1A-4ADA-8EC4-EC71BCC76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D4773F5-5D3E-4248-BFBC-15303C5F9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58138AA-9FB2-4523-A0D8-1CF719D17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882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7BC63D1-5C67-4BE7-BAE6-3A3E076B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5DC302D-58A0-4332-9D46-6BD608837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502D605-D76F-45D3-81E0-5584C1D9D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05202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6391F45-0629-4A22-BDEA-CAD125726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063A967-87B0-4A05-B1DB-A04323AD0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A03B1D3-6C94-4EF6-AE3C-F7AC342AF3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5DFBE47-B9C6-449A-A5EB-A6F0DF191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8FCE78-2201-4336-8523-B24D9CECF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EA10BDB-A84A-4619-939B-D25665F60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814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45831B-7589-418C-A526-33AEFE68D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63EA11-11ED-4211-BF3B-8BBF56068E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C16211B-D9A1-4C41-A876-C13A2E28FD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18F85D1-DD68-4158-8D39-FD556E92F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C09F6D4-B8A2-441F-85D8-0C240265B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FD1D5DA-72B1-46F2-9C94-49CE0F913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3137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EB5035-1CCF-4AB2-A43A-8013EAFC7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244490A-B930-4771-BA86-EB9F3A5298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9A8110F-2F8D-40C8-B1B4-BBDA33E85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E9B9587-E344-469D-A933-0D0B2C506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5C7BEF0-3E9E-4644-B014-61AFB7DAD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12048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394AED6-AFE1-4EB1-947F-E54F38BC11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4DF3054-B568-4E44-A008-59309843A4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5AD0E13-3547-4E22-A8A2-AA6C3BB5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1BA34C9-F95B-48AE-A4B4-90E2708DB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D56F4DF-94CD-45A8-A9AA-E6EAA082B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9730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B24AAE-3562-423F-8B8A-12F548180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07BFFB0-8DE3-4BAF-B6CA-FA10A8312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C900C1-47C7-4F49-810E-B5E65B4C3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25A983-4D81-46E5-A404-2798BC80E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EB25651-A512-4109-A4F9-B9E7D8186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91212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4A10FB-03DE-444E-8293-D53BCB106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012187-9EEB-45D3-9904-AD05CA9A3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41DBEE-10C8-4060-9E1E-5DD3EFB3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105C9BE-DB7D-4500-A701-10EA83157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0E4C0A7-782F-4A69-91A8-BB45E0026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707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9" name="Title 1"/>
          <p:cNvSpPr>
            <a:spLocks noGrp="1"/>
          </p:cNvSpPr>
          <p:nvPr>
            <p:ph type="title"/>
          </p:nvPr>
        </p:nvSpPr>
        <p:spPr>
          <a:xfrm>
            <a:off x="609618" y="273167"/>
            <a:ext cx="401108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150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1049151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8" y="1435204"/>
            <a:ext cx="401108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91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0A8ED-1FB7-407C-B1C3-A44B2E1C0745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AE405-512D-4ECB-985F-36E153F87891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9956B9-57F3-4DB1-853D-FF387DD9F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875818F-F233-4EF2-A4FE-5EBD6DD58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9A86E03-EDD7-48E5-842F-A0FE91BF9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8EF01F6-D35E-4341-B995-D34EF8B0F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A4FA6E1-DD7C-4266-8FFB-060FF4F4E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7254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704E0E-286B-4A41-AF7A-25CF2822D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636A06B-8E6A-4284-BD3A-6766D8F07A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FC67E83-417B-49F9-9E60-D150C8F25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9751842-C11A-49C0-A68A-4E34FD92C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EA9D677-7B98-473F-814A-9DC7A8D5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479389E-B4E7-4D24-A716-F310D3F9B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2017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CD53CC-B556-4682-8051-7AE7340FF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7C2E1CD-670F-4C6F-BCFC-56585530C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F6910BD-AB06-497A-A412-90F9D0648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E30063F-284C-4A4A-B11B-98B0205274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DF7FD66-0478-4D5D-8FE3-7CD8D22FF3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2E6AE4E-A5DF-4EC6-BB87-58E037FF6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D07FA52-F5A2-456F-9568-749809AA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B932E99-B964-4BB7-B943-FACB0EAB9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43346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D4A104-D0E3-434F-98D4-517F5C302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CFC6C96-FF1A-4ADA-8EC4-EC71BCC76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D4773F5-5D3E-4248-BFBC-15303C5F9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58138AA-9FB2-4523-A0D8-1CF719D17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98241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7BC63D1-5C67-4BE7-BAE6-3A3E076B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5DC302D-58A0-4332-9D46-6BD608837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502D605-D76F-45D3-81E0-5584C1D9D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586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6391F45-0629-4A22-BDEA-CAD125726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063A967-87B0-4A05-B1DB-A04323AD0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A03B1D3-6C94-4EF6-AE3C-F7AC342AF3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5DFBE47-B9C6-449A-A5EB-A6F0DF191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8FCE78-2201-4336-8523-B24D9CECF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EA10BDB-A84A-4619-939B-D25665F60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0035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45831B-7589-418C-A526-33AEFE68D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63EA11-11ED-4211-BF3B-8BBF56068E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C16211B-D9A1-4C41-A876-C13A2E28FD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18F85D1-DD68-4158-8D39-FD556E92F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C09F6D4-B8A2-441F-85D8-0C240265B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FD1D5DA-72B1-46F2-9C94-49CE0F913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4479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EB5035-1CCF-4AB2-A43A-8013EAFC7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244490A-B930-4771-BA86-EB9F3A5298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9A8110F-2F8D-40C8-B1B4-BBDA33E85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E9B9587-E344-469D-A933-0D0B2C506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5C7BEF0-3E9E-4644-B014-61AFB7DAD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480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394AED6-AFE1-4EB1-947F-E54F38BC11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4DF3054-B568-4E44-A008-59309843A4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5AD0E13-3547-4E22-A8A2-AA6C3BB5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1BA34C9-F95B-48AE-A4B4-90E2708DB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D56F4DF-94CD-45A8-A9AA-E6EAA082B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7771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자유형: 도형 20"/>
          <p:cNvSpPr>
            <a:spLocks noGrp="1"/>
          </p:cNvSpPr>
          <p:nvPr>
            <p:ph type="pic" sz="quarter" idx="11"/>
          </p:nvPr>
        </p:nvSpPr>
        <p:spPr>
          <a:xfrm>
            <a:off x="8155574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2" name="자유형: 도형 21"/>
          <p:cNvSpPr>
            <a:spLocks noGrp="1"/>
          </p:cNvSpPr>
          <p:nvPr>
            <p:ph type="pic" sz="quarter" idx="12"/>
          </p:nvPr>
        </p:nvSpPr>
        <p:spPr>
          <a:xfrm>
            <a:off x="8155574" y="2891255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3" name="자유형: 도형 22"/>
          <p:cNvSpPr>
            <a:spLocks noGrp="1"/>
          </p:cNvSpPr>
          <p:nvPr>
            <p:ph type="pic" sz="quarter" idx="13"/>
          </p:nvPr>
        </p:nvSpPr>
        <p:spPr>
          <a:xfrm>
            <a:off x="5551710" y="2891255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  <p:sp>
        <p:nvSpPr>
          <p:cNvPr id="1048584" name="자유형: 도형 19"/>
          <p:cNvSpPr>
            <a:spLocks noGrp="1"/>
          </p:cNvSpPr>
          <p:nvPr>
            <p:ph type="pic" sz="quarter" idx="10"/>
          </p:nvPr>
        </p:nvSpPr>
        <p:spPr>
          <a:xfrm>
            <a:off x="5551710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anchor="ctr">
            <a:noAutofit/>
          </a:bodyPr>
          <a:lstStyle>
            <a:lvl1pPr marL="0" marR="0" indent="0" algn="ctr" defTabSz="912160" rtl="0" eaLnBrk="1" fontAlgn="auto" latinLnBrk="1" hangingPunct="1">
              <a:lnSpc>
                <a:spcPct val="90000"/>
              </a:lnSpc>
              <a:spcBef>
                <a:spcPts val="998"/>
              </a:spcBef>
              <a:spcAft>
                <a:spcPts val="0"/>
              </a:spcAft>
              <a:buClrTx/>
              <a:buSzTx/>
              <a:buFontTx/>
              <a:buNone/>
              <a:defRPr sz="1197"/>
            </a:lvl1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2196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7" name="Title 1"/>
          <p:cNvSpPr>
            <a:spLocks noGrp="1"/>
          </p:cNvSpPr>
          <p:nvPr>
            <p:ph type="title"/>
          </p:nvPr>
        </p:nvSpPr>
        <p:spPr>
          <a:xfrm>
            <a:off x="2389730" y="4800689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49098" name="Picture Placeholder 2"/>
          <p:cNvSpPr>
            <a:spLocks noGrp="1"/>
          </p:cNvSpPr>
          <p:nvPr>
            <p:ph type="pic" idx="1"/>
          </p:nvPr>
        </p:nvSpPr>
        <p:spPr>
          <a:xfrm>
            <a:off x="2389730" y="612878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1049099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30" y="5367395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91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9E41-A342-433F-A86D-08D65662E189}" type="datetimeFigureOut">
              <a:rPr lang="id-ID" altLang="en-US"/>
              <a:t>29/11/2021</a:t>
            </a:fld>
            <a:endParaRPr lang="id-ID" altLang="en-US"/>
          </a:p>
        </p:txBody>
      </p:sp>
      <p:sp>
        <p:nvSpPr>
          <p:cNvPr id="10491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491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2228E-24B4-4354-AF28-0BEAFC5A29FC}" type="slidenum">
              <a:rPr lang="id-ID" altLang="id-ID"/>
              <a:t>‹#›</a:t>
            </a:fld>
            <a:endParaRPr lang="id-ID" altLang="id-ID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B24AAE-3562-423F-8B8A-12F548180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07BFFB0-8DE3-4BAF-B6CA-FA10A8312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C900C1-47C7-4F49-810E-B5E65B4C3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25A983-4D81-46E5-A404-2798BC80E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EB25651-A512-4109-A4F9-B9E7D8186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61448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4A10FB-03DE-444E-8293-D53BCB106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012187-9EEB-45D3-9904-AD05CA9A3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41DBEE-10C8-4060-9E1E-5DD3EFB3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105C9BE-DB7D-4500-A701-10EA83157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0E4C0A7-782F-4A69-91A8-BB45E0026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8059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9956B9-57F3-4DB1-853D-FF387DD9F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875818F-F233-4EF2-A4FE-5EBD6DD58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9A86E03-EDD7-48E5-842F-A0FE91BF9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8EF01F6-D35E-4341-B995-D34EF8B0F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A4FA6E1-DD7C-4266-8FFB-060FF4F4E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89098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704E0E-286B-4A41-AF7A-25CF2822D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636A06B-8E6A-4284-BD3A-6766D8F07A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FC67E83-417B-49F9-9E60-D150C8F25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9751842-C11A-49C0-A68A-4E34FD92C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EA9D677-7B98-473F-814A-9DC7A8D5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479389E-B4E7-4D24-A716-F310D3F9B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7109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CD53CC-B556-4682-8051-7AE7340FF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7C2E1CD-670F-4C6F-BCFC-56585530C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F6910BD-AB06-497A-A412-90F9D0648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E30063F-284C-4A4A-B11B-98B0205274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DF7FD66-0478-4D5D-8FE3-7CD8D22FF3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2E6AE4E-A5DF-4EC6-BB87-58E037FF6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D07FA52-F5A2-456F-9568-749809AA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B932E99-B964-4BB7-B943-FACB0EAB9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78514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D4A104-D0E3-434F-98D4-517F5C302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CFC6C96-FF1A-4ADA-8EC4-EC71BCC76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D4773F5-5D3E-4248-BFBC-15303C5F9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58138AA-9FB2-4523-A0D8-1CF719D17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429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7BC63D1-5C67-4BE7-BAE6-3A3E076B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5DC302D-58A0-4332-9D46-6BD608837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502D605-D76F-45D3-81E0-5584C1D9D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55642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6391F45-0629-4A22-BDEA-CAD125726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063A967-87B0-4A05-B1DB-A04323AD0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A03B1D3-6C94-4EF6-AE3C-F7AC342AF3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5DFBE47-B9C6-449A-A5EB-A6F0DF191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8FCE78-2201-4336-8523-B24D9CECF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EA10BDB-A84A-4619-939B-D25665F60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79580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45831B-7589-418C-A526-33AEFE68D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63EA11-11ED-4211-BF3B-8BBF56068E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C16211B-D9A1-4C41-A876-C13A2E28FD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18F85D1-DD68-4158-8D39-FD556E92F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C09F6D4-B8A2-441F-85D8-0C240265B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FD1D5DA-72B1-46F2-9C94-49CE0F913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59035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EB5035-1CCF-4AB2-A43A-8013EAFC7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244490A-B930-4771-BA86-EB9F3A5298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9A8110F-2F8D-40C8-B1B4-BBDA33E85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E9B9587-E344-469D-A933-0D0B2C506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5C7BEF0-3E9E-4644-B014-61AFB7DAD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2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609754" y="275339"/>
            <a:ext cx="10972493" cy="11427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id-ID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754" y="1599511"/>
            <a:ext cx="10972493" cy="45263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id-ID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09754" y="6356660"/>
            <a:ext cx="2844493" cy="36446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B09B3BF-5DAF-4554-BF49-3FE19F914615}" type="datetimeFigureOut">
              <a:rPr lang="id-ID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29/11/2021</a:t>
            </a:fld>
            <a:endParaRPr lang="id-ID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370" y="6356660"/>
            <a:ext cx="3861261" cy="36446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754" y="6356660"/>
            <a:ext cx="2844493" cy="36446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8BD437-9807-4BC0-8933-C95505C6B725}" type="slidenum">
              <a:rPr lang="id-ID" altLang="id-ID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id-ID" altLang="id-ID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0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048761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48762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6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6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17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  <p:sldLayoutId id="2147483901" r:id="rId18"/>
    <p:sldLayoutId id="2147483902" r:id="rId19"/>
    <p:sldLayoutId id="2147483903" r:id="rId20"/>
  </p:sldLayoutIdLs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 Unicode MS" panose="020B0604020202020204" pitchFamily="34" charset="-128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Arial Unicode MS" panose="020B0604020202020204" pitchFamily="34" charset="-128"/>
        </a:defRPr>
      </a:lvl5pPr>
      <a:lvl6pPr marL="2514412" indent="-228582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2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2" indent="-228582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9" indent="-228582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9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6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10152" y="274638"/>
            <a:ext cx="109717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title style</a:t>
            </a:r>
            <a:endParaRPr lang="id-ID" altLang="id-ID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0152" y="1600206"/>
            <a:ext cx="1097173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text styles</a:t>
            </a:r>
          </a:p>
          <a:p>
            <a:pPr lvl="1"/>
            <a:r>
              <a:rPr lang="en-US" altLang="id-ID"/>
              <a:t>Second level</a:t>
            </a:r>
          </a:p>
          <a:p>
            <a:pPr lvl="2"/>
            <a:r>
              <a:rPr lang="en-US" altLang="id-ID"/>
              <a:t>Third level</a:t>
            </a:r>
          </a:p>
          <a:p>
            <a:pPr lvl="3"/>
            <a:r>
              <a:rPr lang="en-US" altLang="id-ID"/>
              <a:t>Fourth level</a:t>
            </a:r>
          </a:p>
          <a:p>
            <a:pPr lvl="4"/>
            <a:r>
              <a:rPr lang="en-US" altLang="id-ID"/>
              <a:t>Fifth level</a:t>
            </a:r>
            <a:endParaRPr lang="id-ID" alt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0151" y="6356524"/>
            <a:ext cx="284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468" y="6356524"/>
            <a:ext cx="38591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d-ID">
                <a:solidFill>
                  <a:prstClr val="black">
                    <a:tint val="75000"/>
                  </a:prstClr>
                </a:solidFill>
              </a:rPr>
              <a:t>Sumber Data;LHP RI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8152" y="6356524"/>
            <a:ext cx="284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445CA1-27E2-4CEA-B4C4-61EEC0D92AD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11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B7EE993-FDAA-4BAD-8103-B6F3B7A59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67E9BAC-C993-4AFF-96E9-E855F6CF4A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40B2B79-FD98-435B-90A2-88D9E76481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843F7-CE98-4FE2-8778-DB35A706A4DF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DED96A9-570B-4E71-8183-22875EFA2E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D2DD81C-2A36-4338-B3CD-A7826EAA1C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153FA-4F3D-43F3-B9DC-D004DC0AECB0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121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028F494-E85C-4738-921A-2BF94340C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636A06C-08B0-4F02-B24F-784F364CA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6072359-AD88-4C1F-8022-5584BBCF5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D602BE9-0071-4F32-9630-9C2DC4B35B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87A8A58-F249-4972-A1D7-2FE9491637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356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028F494-E85C-4738-921A-2BF94340C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636A06C-08B0-4F02-B24F-784F364CA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6072359-AD88-4C1F-8022-5584BBCF5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D602BE9-0071-4F32-9630-9C2DC4B35B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87A8A58-F249-4972-A1D7-2FE9491637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091" r:id="rId9"/>
    <p:sldLayoutId id="2147484092" r:id="rId10"/>
    <p:sldLayoutId id="2147484093" r:id="rId11"/>
    <p:sldLayoutId id="214748409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028F494-E85C-4738-921A-2BF94340C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636A06C-08B0-4F02-B24F-784F364CA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6072359-AD88-4C1F-8022-5584BBCF5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77D73-609F-401E-8687-D67C76BAB638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29/11/2021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D602BE9-0071-4F32-9630-9C2DC4B35B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87A8A58-F249-4972-A1D7-2FE9491637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5BF28-0B81-44F9-80BE-E5F8E600CF7B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719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emf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6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자유형: 도형 27"/>
          <p:cNvSpPr/>
          <p:nvPr/>
        </p:nvSpPr>
        <p:spPr>
          <a:xfrm>
            <a:off x="10591590" y="1558130"/>
            <a:ext cx="1386921" cy="2387329"/>
          </a:xfrm>
          <a:custGeom>
            <a:avLst/>
            <a:gdLst>
              <a:gd name="connsiteX0" fmla="*/ 1193076 w 1436918"/>
              <a:gd name="connsiteY0" fmla="*/ 0 h 2386152"/>
              <a:gd name="connsiteX1" fmla="*/ 1436918 w 1436918"/>
              <a:gd name="connsiteY1" fmla="*/ 243842 h 2386152"/>
              <a:gd name="connsiteX2" fmla="*/ 1436918 w 1436918"/>
              <a:gd name="connsiteY2" fmla="*/ 2142310 h 2386152"/>
              <a:gd name="connsiteX3" fmla="*/ 1193076 w 1436918"/>
              <a:gd name="connsiteY3" fmla="*/ 2386152 h 2386152"/>
              <a:gd name="connsiteX4" fmla="*/ 0 w 1436918"/>
              <a:gd name="connsiteY4" fmla="*/ 1193076 h 238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918" h="2386152">
                <a:moveTo>
                  <a:pt x="1193076" y="0"/>
                </a:moveTo>
                <a:lnTo>
                  <a:pt x="1436918" y="243842"/>
                </a:lnTo>
                <a:lnTo>
                  <a:pt x="1436918" y="2142310"/>
                </a:lnTo>
                <a:lnTo>
                  <a:pt x="1193076" y="2386152"/>
                </a:lnTo>
                <a:lnTo>
                  <a:pt x="0" y="1193076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1910"/>
            <a:endParaRPr lang="ko-KR" altLang="en-US" sz="2693">
              <a:solidFill>
                <a:prstClr val="white"/>
              </a:solidFill>
            </a:endParaRPr>
          </a:p>
        </p:txBody>
      </p:sp>
      <p:sp>
        <p:nvSpPr>
          <p:cNvPr id="1048586" name="자유형: 도형 30"/>
          <p:cNvSpPr/>
          <p:nvPr/>
        </p:nvSpPr>
        <p:spPr>
          <a:xfrm>
            <a:off x="8083461" y="0"/>
            <a:ext cx="2302318" cy="1394200"/>
          </a:xfrm>
          <a:custGeom>
            <a:avLst/>
            <a:gdLst>
              <a:gd name="connsiteX0" fmla="*/ 200303 w 2386152"/>
              <a:gd name="connsiteY0" fmla="*/ 0 h 1393379"/>
              <a:gd name="connsiteX1" fmla="*/ 2185849 w 2386152"/>
              <a:gd name="connsiteY1" fmla="*/ 0 h 1393379"/>
              <a:gd name="connsiteX2" fmla="*/ 2386152 w 2386152"/>
              <a:gd name="connsiteY2" fmla="*/ 200303 h 1393379"/>
              <a:gd name="connsiteX3" fmla="*/ 1193076 w 2386152"/>
              <a:gd name="connsiteY3" fmla="*/ 1393379 h 1393379"/>
              <a:gd name="connsiteX4" fmla="*/ 0 w 2386152"/>
              <a:gd name="connsiteY4" fmla="*/ 200303 h 139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6152" h="1393379">
                <a:moveTo>
                  <a:pt x="200303" y="0"/>
                </a:moveTo>
                <a:lnTo>
                  <a:pt x="2185849" y="0"/>
                </a:lnTo>
                <a:lnTo>
                  <a:pt x="2386152" y="200303"/>
                </a:lnTo>
                <a:lnTo>
                  <a:pt x="1193076" y="1393379"/>
                </a:lnTo>
                <a:lnTo>
                  <a:pt x="0" y="200303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1910"/>
            <a:endParaRPr lang="ko-KR" altLang="en-US" sz="2693">
              <a:solidFill>
                <a:prstClr val="white"/>
              </a:solidFill>
            </a:endParaRPr>
          </a:p>
        </p:txBody>
      </p:sp>
      <p:sp>
        <p:nvSpPr>
          <p:cNvPr id="1048587" name="자유형: 도형 34"/>
          <p:cNvSpPr/>
          <p:nvPr/>
        </p:nvSpPr>
        <p:spPr>
          <a:xfrm>
            <a:off x="10591590" y="0"/>
            <a:ext cx="1386921" cy="1394200"/>
          </a:xfrm>
          <a:custGeom>
            <a:avLst/>
            <a:gdLst>
              <a:gd name="connsiteX0" fmla="*/ 200304 w 1436918"/>
              <a:gd name="connsiteY0" fmla="*/ 0 h 1393380"/>
              <a:gd name="connsiteX1" fmla="*/ 1436918 w 1436918"/>
              <a:gd name="connsiteY1" fmla="*/ 0 h 1393380"/>
              <a:gd name="connsiteX2" fmla="*/ 1436918 w 1436918"/>
              <a:gd name="connsiteY2" fmla="*/ 1149538 h 1393380"/>
              <a:gd name="connsiteX3" fmla="*/ 1193076 w 1436918"/>
              <a:gd name="connsiteY3" fmla="*/ 1393380 h 1393380"/>
              <a:gd name="connsiteX4" fmla="*/ 0 w 1436918"/>
              <a:gd name="connsiteY4" fmla="*/ 200304 h 139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918" h="1393380">
                <a:moveTo>
                  <a:pt x="200304" y="0"/>
                </a:moveTo>
                <a:lnTo>
                  <a:pt x="1436918" y="0"/>
                </a:lnTo>
                <a:lnTo>
                  <a:pt x="1436918" y="1149538"/>
                </a:lnTo>
                <a:lnTo>
                  <a:pt x="1193076" y="1393380"/>
                </a:lnTo>
                <a:lnTo>
                  <a:pt x="0" y="200304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1910"/>
            <a:endParaRPr lang="ko-KR" altLang="en-US" sz="2693">
              <a:solidFill>
                <a:prstClr val="white"/>
              </a:solidFill>
            </a:endParaRPr>
          </a:p>
        </p:txBody>
      </p:sp>
      <p:sp>
        <p:nvSpPr>
          <p:cNvPr id="1048588" name="자유형: 도형 35"/>
          <p:cNvSpPr/>
          <p:nvPr/>
        </p:nvSpPr>
        <p:spPr>
          <a:xfrm rot="10800000">
            <a:off x="6810197" y="5463800"/>
            <a:ext cx="2302319" cy="1394200"/>
          </a:xfrm>
          <a:custGeom>
            <a:avLst/>
            <a:gdLst>
              <a:gd name="connsiteX0" fmla="*/ 200303 w 2386152"/>
              <a:gd name="connsiteY0" fmla="*/ 0 h 1393379"/>
              <a:gd name="connsiteX1" fmla="*/ 2185849 w 2386152"/>
              <a:gd name="connsiteY1" fmla="*/ 0 h 1393379"/>
              <a:gd name="connsiteX2" fmla="*/ 2386152 w 2386152"/>
              <a:gd name="connsiteY2" fmla="*/ 200303 h 1393379"/>
              <a:gd name="connsiteX3" fmla="*/ 1193076 w 2386152"/>
              <a:gd name="connsiteY3" fmla="*/ 1393379 h 1393379"/>
              <a:gd name="connsiteX4" fmla="*/ 0 w 2386152"/>
              <a:gd name="connsiteY4" fmla="*/ 200303 h 139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6152" h="1393379">
                <a:moveTo>
                  <a:pt x="200303" y="0"/>
                </a:moveTo>
                <a:lnTo>
                  <a:pt x="2185849" y="0"/>
                </a:lnTo>
                <a:lnTo>
                  <a:pt x="2386152" y="200303"/>
                </a:lnTo>
                <a:lnTo>
                  <a:pt x="1193076" y="1393379"/>
                </a:lnTo>
                <a:lnTo>
                  <a:pt x="0" y="200303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1910"/>
            <a:endParaRPr lang="ko-KR" altLang="en-US" sz="2693">
              <a:solidFill>
                <a:prstClr val="white"/>
              </a:solidFill>
            </a:endParaRPr>
          </a:p>
        </p:txBody>
      </p:sp>
      <p:pic>
        <p:nvPicPr>
          <p:cNvPr id="209715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1964" r="21964"/>
          <a:stretch>
            <a:fillRect/>
          </a:stretch>
        </p:blipFill>
        <p:spPr>
          <a:xfrm>
            <a:off x="5552291" y="296030"/>
            <a:ext cx="3644698" cy="3666937"/>
          </a:xfrm>
        </p:spPr>
      </p:pic>
      <p:sp>
        <p:nvSpPr>
          <p:cNvPr id="1048591" name="Title 1"/>
          <p:cNvSpPr txBox="1"/>
          <p:nvPr/>
        </p:nvSpPr>
        <p:spPr>
          <a:xfrm>
            <a:off x="-85411" y="1572132"/>
            <a:ext cx="6400445" cy="123059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en-ID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id-ID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ALOKASI </a:t>
            </a:r>
            <a:r>
              <a:rPr lang="en-ID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ANGGARAN </a:t>
            </a:r>
            <a:endParaRPr lang="id-ID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Aft>
                <a:spcPct val="0"/>
              </a:spcAft>
            </a:pPr>
            <a:r>
              <a:rPr lang="en-ID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URUSAN </a:t>
            </a:r>
            <a:r>
              <a:rPr lang="fi-FI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KOPERASI, USAHA KECIL DAN MENENGAH</a:t>
            </a:r>
            <a:endParaRPr lang="id-ID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Aft>
                <a:spcPct val="0"/>
              </a:spcAft>
            </a:pPr>
            <a:r>
              <a:rPr lang="en-ID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TAHUN ANGGARAN 2021”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97153" name="Picture Placeholder 10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303" r="303"/>
          <a:stretch>
            <a:fillRect/>
          </a:stretch>
        </p:blipFill>
        <p:spPr>
          <a:xfrm>
            <a:off x="8155646" y="296030"/>
            <a:ext cx="3644699" cy="3666937"/>
          </a:xfrm>
        </p:spPr>
      </p:pic>
      <p:pic>
        <p:nvPicPr>
          <p:cNvPr id="2097154" name="Picture Placeholder 11"/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12827" b="12827"/>
          <a:stretch>
            <a:fillRect/>
          </a:stretch>
        </p:blipFill>
        <p:spPr>
          <a:xfrm>
            <a:off x="8155646" y="2891851"/>
            <a:ext cx="3644699" cy="3665345"/>
          </a:xfrm>
        </p:spPr>
      </p:pic>
      <p:pic>
        <p:nvPicPr>
          <p:cNvPr id="2097155" name="Picture Placeholder 24"/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16943" r="16943"/>
          <a:stretch>
            <a:fillRect/>
          </a:stretch>
        </p:blipFill>
        <p:spPr>
          <a:xfrm>
            <a:off x="5552291" y="2891851"/>
            <a:ext cx="3644698" cy="3665345"/>
          </a:xfrm>
        </p:spPr>
      </p:pic>
      <p:pic>
        <p:nvPicPr>
          <p:cNvPr id="2097156" name="Picture 3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800000" flipH="1">
            <a:off x="213493" y="6482395"/>
            <a:ext cx="6765653" cy="479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7" name="Picture 38"/>
          <p:cNvPicPr>
            <a:picLocks noChangeAspect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06874" y="6617645"/>
            <a:ext cx="213436" cy="206746"/>
          </a:xfrm>
          <a:prstGeom prst="rect">
            <a:avLst/>
          </a:prstGeom>
        </p:spPr>
      </p:pic>
      <p:sp>
        <p:nvSpPr>
          <p:cNvPr id="1048592" name="TextBox 42"/>
          <p:cNvSpPr txBox="1">
            <a:spLocks noChangeArrowheads="1"/>
          </p:cNvSpPr>
          <p:nvPr/>
        </p:nvSpPr>
        <p:spPr bwMode="auto">
          <a:xfrm>
            <a:off x="542174" y="6557197"/>
            <a:ext cx="1186180" cy="29464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AU" altLang="en-US" sz="1397" b="1">
                <a:solidFill>
                  <a:srgbClr val="FFFFFF"/>
                </a:solidFill>
                <a:latin typeface="Cambria" panose="02040503050406030204" pitchFamily="18" charset="0"/>
              </a:rPr>
              <a:t>@kemendagri</a:t>
            </a:r>
          </a:p>
        </p:txBody>
      </p:sp>
      <p:sp>
        <p:nvSpPr>
          <p:cNvPr id="1048593" name="TextBox 43"/>
          <p:cNvSpPr txBox="1">
            <a:spLocks noChangeArrowheads="1"/>
          </p:cNvSpPr>
          <p:nvPr/>
        </p:nvSpPr>
        <p:spPr bwMode="auto">
          <a:xfrm>
            <a:off x="1863051" y="6569930"/>
            <a:ext cx="1186180" cy="29464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AU" altLang="en-US" sz="1397" b="1">
                <a:solidFill>
                  <a:srgbClr val="FFFFFF"/>
                </a:solidFill>
                <a:latin typeface="Cambria" panose="02040503050406030204" pitchFamily="18" charset="0"/>
              </a:rPr>
              <a:t>@kemendagri</a:t>
            </a:r>
          </a:p>
        </p:txBody>
      </p:sp>
      <p:sp>
        <p:nvSpPr>
          <p:cNvPr id="1048594" name="TextBox 44"/>
          <p:cNvSpPr txBox="1">
            <a:spLocks noChangeArrowheads="1"/>
          </p:cNvSpPr>
          <p:nvPr/>
        </p:nvSpPr>
        <p:spPr bwMode="auto">
          <a:xfrm>
            <a:off x="3280690" y="6590620"/>
            <a:ext cx="1351280" cy="29464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AU" altLang="en-US" sz="1397" b="1">
                <a:solidFill>
                  <a:srgbClr val="FFFFFF"/>
                </a:solidFill>
                <a:latin typeface="Cambria" panose="02040503050406030204" pitchFamily="18" charset="0"/>
              </a:rPr>
              <a:t>@kemendagri_ri</a:t>
            </a:r>
          </a:p>
        </p:txBody>
      </p:sp>
      <p:pic>
        <p:nvPicPr>
          <p:cNvPr id="2097158" name="Picture 46"/>
          <p:cNvPicPr>
            <a:picLocks noChangeAspect="1"/>
          </p:cNvPicPr>
          <p:nvPr/>
        </p:nvPicPr>
        <p:blipFill>
          <a:blip r:embed="rId8">
            <a:grayscl/>
            <a:biLevel thresh="50000"/>
          </a:blip>
          <a:srcRect/>
          <a:stretch>
            <a:fillRect/>
          </a:stretch>
        </p:blipFill>
        <p:spPr bwMode="auto">
          <a:xfrm>
            <a:off x="3114812" y="6655872"/>
            <a:ext cx="231922" cy="210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9" name="Picture 47"/>
          <p:cNvPicPr>
            <a:picLocks noChangeAspect="1"/>
          </p:cNvPicPr>
          <p:nvPr/>
        </p:nvPicPr>
        <p:blipFill>
          <a:blip r:embed="rId9">
            <a:grayscl/>
            <a:biLevel thresh="50000"/>
          </a:blip>
          <a:srcRect/>
          <a:stretch>
            <a:fillRect/>
          </a:stretch>
        </p:blipFill>
        <p:spPr bwMode="auto">
          <a:xfrm>
            <a:off x="4756694" y="6660649"/>
            <a:ext cx="268783" cy="192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60" name="Picture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5507751" y="87538"/>
            <a:ext cx="6472296" cy="429578"/>
          </a:xfrm>
          <a:prstGeom prst="rect">
            <a:avLst/>
          </a:prstGeom>
          <a:noFill/>
          <a:ln>
            <a:noFill/>
          </a:ln>
        </p:spPr>
      </p:pic>
      <p:sp>
        <p:nvSpPr>
          <p:cNvPr id="1048595" name="TextBox 25"/>
          <p:cNvSpPr txBox="1">
            <a:spLocks noChangeArrowheads="1"/>
          </p:cNvSpPr>
          <p:nvPr/>
        </p:nvSpPr>
        <p:spPr bwMode="auto">
          <a:xfrm>
            <a:off x="7270506" y="117775"/>
            <a:ext cx="3599180" cy="39624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AU" altLang="en-US" sz="1995" b="1">
                <a:solidFill>
                  <a:srgbClr val="FFFFFF"/>
                </a:solidFill>
                <a:latin typeface="Cambria" panose="02040503050406030204" pitchFamily="18" charset="0"/>
                <a:ea typeface="Adobe Gothic Std B" pitchFamily="34" charset="-128"/>
                <a:cs typeface="Times New Roman" panose="02020603050405020304" pitchFamily="18" charset="0"/>
              </a:rPr>
              <a:t>KEMENTERIAN DALAM NEGERI </a:t>
            </a:r>
          </a:p>
        </p:txBody>
      </p:sp>
      <p:sp>
        <p:nvSpPr>
          <p:cNvPr id="1048596" name="Rectangle 48"/>
          <p:cNvSpPr/>
          <p:nvPr/>
        </p:nvSpPr>
        <p:spPr bwMode="auto">
          <a:xfrm>
            <a:off x="532959" y="163932"/>
            <a:ext cx="729554" cy="940608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pic>
        <p:nvPicPr>
          <p:cNvPr id="2097162" name="Picture 2" descr="https://gawianku.files.wordpress.com/2014/08/0e9a4-garudapancasila-svg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8550" y="163932"/>
            <a:ext cx="976834" cy="940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" descr="C:\Users\jeri\Downloads\WhatsApp Image 2020-06-12 at 20.25.31.jpe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3509" y="93565"/>
            <a:ext cx="905002" cy="94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Title 1"/>
          <p:cNvSpPr txBox="1"/>
          <p:nvPr/>
        </p:nvSpPr>
        <p:spPr bwMode="auto">
          <a:xfrm>
            <a:off x="228600" y="74340"/>
            <a:ext cx="11807826" cy="719552"/>
          </a:xfrm>
          <a:prstGeom prst="rect">
            <a:avLst/>
          </a:prstGeom>
          <a:solidFill>
            <a:srgbClr val="002060"/>
          </a:solidFill>
          <a:ln w="38100" cap="flat" cmpd="sng" algn="ctr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rmAutofit fontScale="7375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3200" b="1" dirty="0">
                <a:solidFill>
                  <a:prstClr val="white"/>
                </a:solidFill>
              </a:rPr>
              <a:t>ANGGARAN </a:t>
            </a:r>
            <a:r>
              <a:rPr lang="en-GB" sz="3200" b="1" dirty="0" smtClean="0">
                <a:solidFill>
                  <a:schemeClr val="bg1"/>
                </a:solidFill>
              </a:rPr>
              <a:t>URUSAN </a:t>
            </a:r>
            <a:r>
              <a:rPr lang="fi-FI" sz="3200" b="1" dirty="0" smtClean="0">
                <a:solidFill>
                  <a:srgbClr val="FFFF00"/>
                </a:solidFill>
              </a:rPr>
              <a:t>KOPERASI, USAHA KECIL DAN MENENGAH</a:t>
            </a:r>
            <a:endParaRPr lang="en-GB" sz="3200" b="1" dirty="0">
              <a:solidFill>
                <a:srgbClr val="FFFF00"/>
              </a:solidFill>
            </a:endParaRPr>
          </a:p>
          <a:p>
            <a:pPr>
              <a:defRPr/>
            </a:pPr>
            <a:r>
              <a:rPr lang="en-GB" sz="3200" b="1" dirty="0">
                <a:solidFill>
                  <a:prstClr val="white"/>
                </a:solidFill>
              </a:rPr>
              <a:t>APBD </a:t>
            </a:r>
            <a:r>
              <a:rPr lang="en-GB" sz="3200" b="1" dirty="0">
                <a:solidFill>
                  <a:srgbClr val="FFFF00"/>
                </a:solidFill>
              </a:rPr>
              <a:t>PROVINSI DAN KABUPATEN/KOTA</a:t>
            </a:r>
            <a:r>
              <a:rPr lang="en-GB" sz="3200" b="1" dirty="0">
                <a:solidFill>
                  <a:prstClr val="white"/>
                </a:solidFill>
              </a:rPr>
              <a:t> TA 2021</a:t>
            </a:r>
          </a:p>
        </p:txBody>
      </p:sp>
      <p:sp>
        <p:nvSpPr>
          <p:cNvPr id="1048621" name="Slide Number Placeholder 56"/>
          <p:cNvSpPr>
            <a:spLocks noGrp="1"/>
          </p:cNvSpPr>
          <p:nvPr>
            <p:ph type="sldNum" sz="quarter" idx="12"/>
          </p:nvPr>
        </p:nvSpPr>
        <p:spPr>
          <a:xfrm>
            <a:off x="9347202" y="6537516"/>
            <a:ext cx="2844800" cy="320675"/>
          </a:xfrm>
          <a:noFill/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fld id="{25388F02-F0F2-4346-AE89-501FF32F0296}" type="slidenum">
              <a:rPr lang="en-US" sz="1800" i="0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defRPr/>
              </a:pPr>
              <a:t>2</a:t>
            </a:fld>
            <a:endParaRPr lang="en-US" sz="1800" i="0" dirty="0">
              <a:solidFill>
                <a:srgbClr val="000000"/>
              </a:solidFill>
              <a:latin typeface="Arial" pitchFamily="34" charset="0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685941318"/>
              </p:ext>
            </p:extLst>
          </p:nvPr>
        </p:nvGraphicFramePr>
        <p:xfrm>
          <a:off x="214313" y="860567"/>
          <a:ext cx="5729287" cy="557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Rectangle 11"/>
          <p:cNvSpPr/>
          <p:nvPr/>
        </p:nvSpPr>
        <p:spPr>
          <a:xfrm>
            <a:off x="1926951" y="1082119"/>
            <a:ext cx="2934105" cy="363099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d-ID" sz="1600" b="1" dirty="0">
                <a:solidFill>
                  <a:prstClr val="black"/>
                </a:solidFill>
                <a:latin typeface="Bookman Old Style" pitchFamily="18" charset="0"/>
              </a:rPr>
              <a:t>PROVINSI &amp; KAB/KOTA</a:t>
            </a:r>
          </a:p>
        </p:txBody>
      </p:sp>
      <p:sp>
        <p:nvSpPr>
          <p:cNvPr id="17" name="TextBox 4"/>
          <p:cNvSpPr txBox="1"/>
          <p:nvPr/>
        </p:nvSpPr>
        <p:spPr>
          <a:xfrm>
            <a:off x="240145" y="855910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d-ID" sz="1400" b="1" dirty="0">
                <a:solidFill>
                  <a:prstClr val="black"/>
                </a:solidFill>
              </a:rPr>
              <a:t>triliun rupiah</a:t>
            </a:r>
          </a:p>
        </p:txBody>
      </p:sp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2835153461"/>
              </p:ext>
            </p:extLst>
          </p:nvPr>
        </p:nvGraphicFramePr>
        <p:xfrm>
          <a:off x="6292313" y="860567"/>
          <a:ext cx="5743576" cy="2718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3542931266"/>
              </p:ext>
            </p:extLst>
          </p:nvPr>
        </p:nvGraphicFramePr>
        <p:xfrm>
          <a:off x="6292851" y="3696834"/>
          <a:ext cx="5743576" cy="2734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TextBox 4"/>
          <p:cNvSpPr txBox="1"/>
          <p:nvPr/>
        </p:nvSpPr>
        <p:spPr>
          <a:xfrm>
            <a:off x="6292313" y="860567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d-ID" sz="1400" b="1" dirty="0">
                <a:solidFill>
                  <a:prstClr val="black"/>
                </a:solidFill>
              </a:rPr>
              <a:t>triliun rupiah</a:t>
            </a:r>
          </a:p>
        </p:txBody>
      </p:sp>
      <p:sp>
        <p:nvSpPr>
          <p:cNvPr id="24" name="TextBox 4"/>
          <p:cNvSpPr txBox="1"/>
          <p:nvPr/>
        </p:nvSpPr>
        <p:spPr>
          <a:xfrm>
            <a:off x="6292313" y="3703638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id-ID" sz="1400" b="1" dirty="0">
                <a:solidFill>
                  <a:prstClr val="black"/>
                </a:solidFill>
              </a:rPr>
              <a:t>triliun rupiah</a:t>
            </a:r>
          </a:p>
        </p:txBody>
      </p:sp>
      <p:sp>
        <p:nvSpPr>
          <p:cNvPr id="26" name="Rectangle 11"/>
          <p:cNvSpPr/>
          <p:nvPr/>
        </p:nvSpPr>
        <p:spPr>
          <a:xfrm>
            <a:off x="8091183" y="1050883"/>
            <a:ext cx="2004033" cy="338554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d-ID" sz="1600" b="1" dirty="0">
                <a:solidFill>
                  <a:prstClr val="black"/>
                </a:solidFill>
                <a:latin typeface="Bookman Old Style" pitchFamily="18" charset="0"/>
              </a:rPr>
              <a:t>PROVINSI</a:t>
            </a:r>
          </a:p>
        </p:txBody>
      </p:sp>
      <p:sp>
        <p:nvSpPr>
          <p:cNvPr id="27" name="Rectangle 11"/>
          <p:cNvSpPr/>
          <p:nvPr/>
        </p:nvSpPr>
        <p:spPr>
          <a:xfrm>
            <a:off x="7787821" y="3776060"/>
            <a:ext cx="2424880" cy="338554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d-ID" sz="1600" b="1" dirty="0">
                <a:solidFill>
                  <a:prstClr val="black"/>
                </a:solidFill>
                <a:latin typeface="Bookman Old Style" pitchFamily="18" charset="0"/>
              </a:rPr>
              <a:t>KABUPATEN/KOTA</a:t>
            </a: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74188" y="6531934"/>
            <a:ext cx="1196223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id-ID" altLang="id-ID" sz="1400" b="1" dirty="0">
                <a:solidFill>
                  <a:srgbClr val="000000"/>
                </a:solidFill>
              </a:rPr>
              <a:t>Sumber Data: </a:t>
            </a:r>
            <a:r>
              <a:rPr lang="id-ID" altLang="id-ID" sz="1400" b="1" kern="0" dirty="0">
                <a:solidFill>
                  <a:prstClr val="black"/>
                </a:solidFill>
              </a:rPr>
              <a:t>Sistem Informasi Pemerintah Daerah (SIPD), Ditjen Bina Keuangan Daerah Kementerian Dalam Negeri, 2021.</a:t>
            </a:r>
            <a:endParaRPr lang="en-US" altLang="id-ID" sz="1400" b="1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462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="" xmlns:a16="http://schemas.microsoft.com/office/drawing/2014/main" id="{DDCF6CAB-F68E-4E1D-8C2D-C466643E06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9623531"/>
              </p:ext>
            </p:extLst>
          </p:nvPr>
        </p:nvGraphicFramePr>
        <p:xfrm>
          <a:off x="172059" y="908056"/>
          <a:ext cx="11864369" cy="5616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>
            <a:extLst>
              <a:ext uri="{FF2B5EF4-FFF2-40B4-BE49-F238E27FC236}">
                <a16:creationId xmlns="" xmlns:a16="http://schemas.microsoft.com/office/drawing/2014/main" id="{D8D2189F-D886-459E-A644-B7D639274BF5}"/>
              </a:ext>
            </a:extLst>
          </p:cNvPr>
          <p:cNvSpPr txBox="1">
            <a:spLocks/>
          </p:cNvSpPr>
          <p:nvPr/>
        </p:nvSpPr>
        <p:spPr bwMode="auto">
          <a:xfrm>
            <a:off x="177800" y="74340"/>
            <a:ext cx="11858626" cy="719552"/>
          </a:xfrm>
          <a:prstGeom prst="rect">
            <a:avLst/>
          </a:prstGeom>
          <a:solidFill>
            <a:srgbClr val="C00000"/>
          </a:solidFill>
          <a:ln w="38100" cap="flat" cmpd="sng" algn="ctr">
            <a:noFill/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v-SE" sz="3200" b="1" dirty="0">
                <a:solidFill>
                  <a:schemeClr val="bg1"/>
                </a:solidFill>
              </a:rPr>
              <a:t>ANGGARAN </a:t>
            </a:r>
            <a:r>
              <a:rPr lang="sv-SE" sz="3200" b="1" dirty="0" smtClean="0">
                <a:solidFill>
                  <a:schemeClr val="bg1"/>
                </a:solidFill>
              </a:rPr>
              <a:t>URUSAN </a:t>
            </a:r>
            <a:r>
              <a:rPr lang="fi-FI" sz="3200" b="1" dirty="0" smtClean="0">
                <a:solidFill>
                  <a:srgbClr val="FFFF00"/>
                </a:solidFill>
              </a:rPr>
              <a:t>KOPERASI, USAHA KECIL DAN MENENGAH</a:t>
            </a:r>
            <a:endParaRPr lang="sv-SE" sz="3200" b="1" dirty="0">
              <a:solidFill>
                <a:prstClr val="white"/>
              </a:solidFill>
            </a:endParaRPr>
          </a:p>
          <a:p>
            <a:pPr>
              <a:defRPr/>
            </a:pPr>
            <a:r>
              <a:rPr lang="id-ID" sz="3200" b="1" dirty="0">
                <a:solidFill>
                  <a:prstClr val="white"/>
                </a:solidFill>
              </a:rPr>
              <a:t>APBD</a:t>
            </a:r>
            <a:r>
              <a:rPr lang="id-ID" sz="3200" b="1" dirty="0">
                <a:solidFill>
                  <a:srgbClr val="FFFF00"/>
                </a:solidFill>
              </a:rPr>
              <a:t> PROVINSI &amp; </a:t>
            </a:r>
            <a:r>
              <a:rPr lang="en-US" sz="3200" b="1" dirty="0">
                <a:solidFill>
                  <a:srgbClr val="FFFF00"/>
                </a:solidFill>
              </a:rPr>
              <a:t>KABUPATEN/KOTA SE-</a:t>
            </a:r>
            <a:r>
              <a:rPr lang="sv-SE" sz="3200" b="1" dirty="0">
                <a:solidFill>
                  <a:srgbClr val="FFFF00"/>
                </a:solidFill>
              </a:rPr>
              <a:t>PROVINSI</a:t>
            </a:r>
            <a:r>
              <a:rPr lang="sv-SE" sz="3200" b="1" dirty="0">
                <a:solidFill>
                  <a:prstClr val="white"/>
                </a:solidFill>
              </a:rPr>
              <a:t> TA 2021</a:t>
            </a:r>
            <a:endParaRPr lang="fi-FI" sz="3200" b="1" dirty="0">
              <a:solidFill>
                <a:prstClr val="white"/>
              </a:solidFill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=""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4954" y="926123"/>
            <a:ext cx="19998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alt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Rata-Rata </a:t>
            </a:r>
            <a:r>
              <a:rPr lang="id-ID" altLang="id-ID" sz="1200" b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= </a:t>
            </a:r>
            <a:r>
              <a:rPr lang="id-ID" alt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id-ID" alt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131.42 </a:t>
            </a:r>
            <a:endParaRPr lang="id-ID" altLang="id-ID" sz="12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Slide Number Placeholder 56">
            <a:extLst>
              <a:ext uri="{FF2B5EF4-FFF2-40B4-BE49-F238E27FC236}">
                <a16:creationId xmlns="" xmlns:a16="http://schemas.microsoft.com/office/drawing/2014/main" id="{F512E68E-2369-4CAD-B149-4E78F1F25CD5}"/>
              </a:ext>
            </a:extLst>
          </p:cNvPr>
          <p:cNvSpPr txBox="1">
            <a:spLocks/>
          </p:cNvSpPr>
          <p:nvPr/>
        </p:nvSpPr>
        <p:spPr>
          <a:xfrm>
            <a:off x="9359904" y="6539787"/>
            <a:ext cx="2844800" cy="3206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0" latinLnBrk="0" hangingPunct="0"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1pPr>
            <a:lvl2pPr marL="742950" indent="-285750" algn="l" defTabSz="914400" rtl="0" eaLnBrk="0" latinLnBrk="0" hangingPunct="0"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2pPr>
            <a:lvl3pPr marL="1143000" indent="-228600" algn="l" defTabSz="914400" rtl="0" eaLnBrk="0" latinLnBrk="0" hangingPunct="0"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3pPr>
            <a:lvl4pPr marL="1600200" indent="-228600" algn="l" defTabSz="914400" rtl="0" eaLnBrk="0" latinLnBrk="0" hangingPunct="0"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4pPr>
            <a:lvl5pPr marL="2057400" indent="-228600" algn="l" defTabSz="914400" rtl="0" eaLnBrk="0" latinLnBrk="0" hangingPunct="0"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3200" b="1" i="1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pitchFamily="34" charset="0"/>
              </a:defRPr>
            </a:lvl9pPr>
          </a:lstStyle>
          <a:p>
            <a:pPr eaLnBrk="1" hangingPunct="1">
              <a:defRPr/>
            </a:pPr>
            <a:fld id="{25388F02-F0F2-4346-AE89-501FF32F0296}" type="slidenum">
              <a:rPr lang="en-US" sz="1800" i="0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defRPr/>
              </a:pPr>
              <a:t>3</a:t>
            </a:fld>
            <a:endParaRPr lang="en-US" sz="1800" i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74188" y="6531934"/>
            <a:ext cx="1196223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id-ID" altLang="id-ID" sz="1400" b="1" dirty="0">
                <a:solidFill>
                  <a:srgbClr val="000000"/>
                </a:solidFill>
              </a:rPr>
              <a:t>Sumber Data: </a:t>
            </a:r>
            <a:r>
              <a:rPr lang="id-ID" altLang="id-ID" sz="1400" b="1" kern="0" dirty="0">
                <a:solidFill>
                  <a:prstClr val="black"/>
                </a:solidFill>
              </a:rPr>
              <a:t>Sistem Informasi Pemerintah Daerah (SIPD), Ditjen Bina Keuangan Daerah Kementerian Dalam Negeri, 2021.</a:t>
            </a:r>
            <a:endParaRPr lang="en-US" altLang="id-ID" sz="1400" b="1" kern="0" dirty="0">
              <a:solidFill>
                <a:prstClr val="black"/>
              </a:solidFill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240145" y="855910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400" b="1" dirty="0" err="1" smtClean="0">
                <a:solidFill>
                  <a:prstClr val="black"/>
                </a:solidFill>
              </a:rPr>
              <a:t>miliar</a:t>
            </a:r>
            <a:r>
              <a:rPr lang="id-ID" sz="1400" b="1" dirty="0" smtClean="0">
                <a:solidFill>
                  <a:prstClr val="black"/>
                </a:solidFill>
              </a:rPr>
              <a:t> </a:t>
            </a:r>
            <a:r>
              <a:rPr lang="id-ID" sz="1400" b="1" dirty="0">
                <a:solidFill>
                  <a:prstClr val="black"/>
                </a:solidFill>
              </a:rPr>
              <a:t>rupiah</a:t>
            </a:r>
          </a:p>
        </p:txBody>
      </p:sp>
    </p:spTree>
    <p:extLst>
      <p:ext uri="{BB962C8B-B14F-4D97-AF65-F5344CB8AC3E}">
        <p14:creationId xmlns:p14="http://schemas.microsoft.com/office/powerpoint/2010/main" val="4123491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738229458"/>
              </p:ext>
            </p:extLst>
          </p:nvPr>
        </p:nvGraphicFramePr>
        <p:xfrm>
          <a:off x="131221" y="869950"/>
          <a:ext cx="11905206" cy="5661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>
            <a:extLst>
              <a:ext uri="{FF2B5EF4-FFF2-40B4-BE49-F238E27FC236}">
                <a16:creationId xmlns="" xmlns:a16="http://schemas.microsoft.com/office/drawing/2014/main" id="{D8D2189F-D886-459E-A644-B7D639274BF5}"/>
              </a:ext>
            </a:extLst>
          </p:cNvPr>
          <p:cNvSpPr txBox="1">
            <a:spLocks/>
          </p:cNvSpPr>
          <p:nvPr/>
        </p:nvSpPr>
        <p:spPr bwMode="auto">
          <a:xfrm>
            <a:off x="131221" y="74340"/>
            <a:ext cx="11905205" cy="719552"/>
          </a:xfrm>
          <a:prstGeom prst="rect">
            <a:avLst/>
          </a:prstGeom>
          <a:solidFill>
            <a:srgbClr val="C00000"/>
          </a:solidFill>
          <a:ln w="38100" cap="flat" cmpd="sng" algn="ctr">
            <a:noFill/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v-SE" sz="3200" b="1" dirty="0">
                <a:solidFill>
                  <a:prstClr val="white"/>
                </a:solidFill>
              </a:rPr>
              <a:t>RASIO </a:t>
            </a:r>
            <a:r>
              <a:rPr lang="sv-SE" sz="3200" b="1" dirty="0" smtClean="0">
                <a:solidFill>
                  <a:schemeClr val="bg1"/>
                </a:solidFill>
              </a:rPr>
              <a:t>URUSAN </a:t>
            </a:r>
            <a:r>
              <a:rPr lang="fi-FI" sz="3200" b="1" dirty="0" smtClean="0">
                <a:solidFill>
                  <a:srgbClr val="FFFF00"/>
                </a:solidFill>
              </a:rPr>
              <a:t>KOPERASI, USAHA KECIL DAN MENENGAH</a:t>
            </a:r>
            <a:endParaRPr lang="it-IT" sz="3200" b="1" dirty="0">
              <a:solidFill>
                <a:prstClr val="white"/>
              </a:solidFill>
            </a:endParaRPr>
          </a:p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</a:rPr>
              <a:t>APBD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</a:rPr>
              <a:t>PROVINSI</a:t>
            </a:r>
            <a:r>
              <a:rPr lang="id-ID" sz="3200" b="1" dirty="0" smtClean="0">
                <a:solidFill>
                  <a:prstClr val="white"/>
                </a:solidFill>
              </a:rPr>
              <a:t> </a:t>
            </a:r>
            <a:r>
              <a:rPr lang="it-IT" sz="3200" b="1" dirty="0">
                <a:solidFill>
                  <a:prstClr val="white"/>
                </a:solidFill>
              </a:rPr>
              <a:t>TA 2021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="" xmlns:a16="http://schemas.microsoft.com/office/drawing/2014/main" id="{50BCFA6E-EAF5-4103-BE8E-F9003F53AC8B}"/>
              </a:ext>
            </a:extLst>
          </p:cNvPr>
          <p:cNvSpPr txBox="1"/>
          <p:nvPr/>
        </p:nvSpPr>
        <p:spPr>
          <a:xfrm>
            <a:off x="231353" y="913793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ID" sz="1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miliar</a:t>
            </a:r>
            <a:r>
              <a:rPr 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rupiah</a:t>
            </a:r>
          </a:p>
        </p:txBody>
      </p:sp>
      <p:sp>
        <p:nvSpPr>
          <p:cNvPr id="18" name="Slide Number Placeholder 56"/>
          <p:cNvSpPr>
            <a:spLocks noGrp="1"/>
          </p:cNvSpPr>
          <p:nvPr>
            <p:ph type="sldNum" sz="quarter" idx="12"/>
          </p:nvPr>
        </p:nvSpPr>
        <p:spPr>
          <a:xfrm>
            <a:off x="9347202" y="6537516"/>
            <a:ext cx="2844800" cy="320675"/>
          </a:xfrm>
          <a:noFill/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fld id="{25388F02-F0F2-4346-AE89-501FF32F0296}" type="slidenum">
              <a:rPr lang="en-US" sz="1800" i="0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defRPr/>
              </a:pPr>
              <a:t>4</a:t>
            </a:fld>
            <a:endParaRPr lang="en-US" sz="1800" i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74188" y="6531934"/>
            <a:ext cx="1196223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id-ID" altLang="id-ID" sz="1400" b="1" dirty="0">
                <a:solidFill>
                  <a:srgbClr val="000000"/>
                </a:solidFill>
              </a:rPr>
              <a:t>Sumber Data: </a:t>
            </a:r>
            <a:r>
              <a:rPr lang="id-ID" altLang="id-ID" sz="1400" b="1" kern="0" dirty="0">
                <a:solidFill>
                  <a:prstClr val="black"/>
                </a:solidFill>
              </a:rPr>
              <a:t>Sistem Informasi Pemerintah Daerah (SIPD), Ditjen Bina Keuangan Daerah Kementerian Dalam Negeri, 2021.</a:t>
            </a:r>
            <a:endParaRPr lang="en-US" altLang="id-ID" sz="1400" b="1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965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>
            <a:extLst>
              <a:ext uri="{FF2B5EF4-FFF2-40B4-BE49-F238E27FC236}">
                <a16:creationId xmlns="" xmlns:a16="http://schemas.microsoft.com/office/drawing/2014/main" id="{DDCF6CAB-F68E-4E1D-8C2D-C466643E06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3674160"/>
              </p:ext>
            </p:extLst>
          </p:nvPr>
        </p:nvGraphicFramePr>
        <p:xfrm>
          <a:off x="223838" y="908056"/>
          <a:ext cx="11812590" cy="5616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>
            <a:extLst>
              <a:ext uri="{FF2B5EF4-FFF2-40B4-BE49-F238E27FC236}">
                <a16:creationId xmlns="" xmlns:a16="http://schemas.microsoft.com/office/drawing/2014/main" id="{D8D2189F-D886-459E-A644-B7D639274BF5}"/>
              </a:ext>
            </a:extLst>
          </p:cNvPr>
          <p:cNvSpPr txBox="1">
            <a:spLocks/>
          </p:cNvSpPr>
          <p:nvPr/>
        </p:nvSpPr>
        <p:spPr bwMode="auto">
          <a:xfrm>
            <a:off x="223838" y="74340"/>
            <a:ext cx="11812588" cy="719552"/>
          </a:xfrm>
          <a:prstGeom prst="rect">
            <a:avLst/>
          </a:prstGeom>
          <a:solidFill>
            <a:srgbClr val="C00000"/>
          </a:solidFill>
          <a:ln w="38100" cap="flat" cmpd="sng" algn="ctr">
            <a:noFill/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v-SE" sz="3200" b="1" dirty="0">
                <a:solidFill>
                  <a:schemeClr val="bg1"/>
                </a:solidFill>
              </a:rPr>
              <a:t>ANGGARAN </a:t>
            </a:r>
            <a:r>
              <a:rPr lang="sv-SE" sz="3200" b="1" dirty="0" smtClean="0">
                <a:solidFill>
                  <a:schemeClr val="bg1"/>
                </a:solidFill>
              </a:rPr>
              <a:t>URUSAN </a:t>
            </a:r>
            <a:r>
              <a:rPr lang="fi-FI" sz="3200" b="1" dirty="0" smtClean="0">
                <a:solidFill>
                  <a:srgbClr val="FFFF00"/>
                </a:solidFill>
              </a:rPr>
              <a:t>KOPERASI, USAHA KECIL DAN MENENGAH</a:t>
            </a:r>
            <a:endParaRPr lang="it-IT" sz="3200" b="1" dirty="0">
              <a:solidFill>
                <a:prstClr val="white"/>
              </a:solidFill>
            </a:endParaRPr>
          </a:p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</a:rPr>
              <a:t>APBD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id-ID" sz="3200" b="1" dirty="0">
                <a:solidFill>
                  <a:srgbClr val="FFFF00"/>
                </a:solidFill>
              </a:rPr>
              <a:t>KABUPATEN/KOTA</a:t>
            </a:r>
            <a:r>
              <a:rPr lang="id-ID" sz="3200" b="1" dirty="0">
                <a:solidFill>
                  <a:prstClr val="white"/>
                </a:solidFill>
              </a:rPr>
              <a:t> </a:t>
            </a:r>
            <a:r>
              <a:rPr lang="it-IT" sz="3200" b="1" dirty="0">
                <a:solidFill>
                  <a:prstClr val="white"/>
                </a:solidFill>
              </a:rPr>
              <a:t>TA 2021</a:t>
            </a:r>
          </a:p>
        </p:txBody>
      </p:sp>
      <p:sp>
        <p:nvSpPr>
          <p:cNvPr id="8" name="TextBox 1">
            <a:extLst>
              <a:ext uri="{FF2B5EF4-FFF2-40B4-BE49-F238E27FC236}">
                <a16:creationId xmlns=""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5013" y="915920"/>
            <a:ext cx="26797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alt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Total </a:t>
            </a:r>
            <a:r>
              <a:rPr lang="id-ID" altLang="id-ID" sz="1200" b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=</a:t>
            </a:r>
            <a:r>
              <a:rPr lang="en-US" altLang="id-ID" sz="1200" b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en-US" alt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3,942.81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altLang="id-ID" sz="1200" b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Rata-Rata </a:t>
            </a:r>
            <a:r>
              <a:rPr lang="id-ID" alt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=       </a:t>
            </a:r>
            <a:r>
              <a:rPr lang="id-ID" alt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id-ID" altLang="id-ID" sz="1200" b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7.90</a:t>
            </a:r>
            <a:r>
              <a:rPr lang="id-ID" altLang="id-ID" sz="1200" b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endParaRPr lang="id-ID" altLang="id-ID" sz="12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=""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300" y="5654183"/>
            <a:ext cx="5778499" cy="4308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10 KABUPATEN/KOTA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ANGGARAN </a:t>
            </a:r>
            <a:r>
              <a:rPr lang="en-US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URUSAN </a:t>
            </a:r>
            <a:r>
              <a:rPr lang="fi-FI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KOPERASI, USAHA KECIL DAN MENENGAH</a:t>
            </a:r>
            <a:r>
              <a:rPr lang="id-ID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 </a:t>
            </a:r>
            <a:r>
              <a:rPr lang="en-US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TERBESAR</a:t>
            </a:r>
            <a:endParaRPr lang="id-ID" altLang="id-ID" sz="1100" b="1" dirty="0">
              <a:solidFill>
                <a:prstClr val="white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=""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2850" y="5654183"/>
            <a:ext cx="5708650" cy="4308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10 KABUPATEN/KOTA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ANGGARAN </a:t>
            </a:r>
            <a:r>
              <a:rPr lang="en-US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URUSAN </a:t>
            </a:r>
            <a:r>
              <a:rPr lang="fi-FI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KOPERASI, USAHA KECIL DAN MENENGAH</a:t>
            </a:r>
            <a:r>
              <a:rPr lang="id-ID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 </a:t>
            </a:r>
            <a:r>
              <a:rPr lang="en-US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TERKECIL</a:t>
            </a:r>
            <a:endParaRPr lang="id-ID" altLang="id-ID" sz="1100" b="1" dirty="0">
              <a:solidFill>
                <a:prstClr val="white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=""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2460" y="2414704"/>
            <a:ext cx="2230939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id-ID" sz="12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488</a:t>
            </a:r>
            <a:r>
              <a:rPr lang="id-ID" altLang="id-ID" sz="12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 KABUPATEN/KOTA LAINNYA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="" xmlns:a16="http://schemas.microsoft.com/office/drawing/2014/main" id="{50BCFA6E-EAF5-4103-BE8E-F9003F53AC8B}"/>
              </a:ext>
            </a:extLst>
          </p:cNvPr>
          <p:cNvSpPr txBox="1"/>
          <p:nvPr/>
        </p:nvSpPr>
        <p:spPr>
          <a:xfrm>
            <a:off x="231353" y="913793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ID" sz="1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miliar</a:t>
            </a:r>
            <a:r>
              <a:rPr lang="id-ID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rupiah</a:t>
            </a:r>
          </a:p>
        </p:txBody>
      </p:sp>
      <p:sp>
        <p:nvSpPr>
          <p:cNvPr id="18" name="Slide Number Placeholder 56"/>
          <p:cNvSpPr>
            <a:spLocks noGrp="1"/>
          </p:cNvSpPr>
          <p:nvPr>
            <p:ph type="sldNum" sz="quarter" idx="12"/>
          </p:nvPr>
        </p:nvSpPr>
        <p:spPr>
          <a:xfrm>
            <a:off x="9347202" y="6537516"/>
            <a:ext cx="2844800" cy="320675"/>
          </a:xfrm>
          <a:noFill/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fld id="{25388F02-F0F2-4346-AE89-501FF32F0296}" type="slidenum">
              <a:rPr lang="en-US" sz="1800" i="0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defRPr/>
              </a:pPr>
              <a:t>5</a:t>
            </a:fld>
            <a:endParaRPr lang="en-US" sz="1800" i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74188" y="6531934"/>
            <a:ext cx="1196223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id-ID" altLang="id-ID" sz="1400" b="1" dirty="0">
                <a:solidFill>
                  <a:srgbClr val="000000"/>
                </a:solidFill>
              </a:rPr>
              <a:t>Sumber Data: </a:t>
            </a:r>
            <a:r>
              <a:rPr lang="id-ID" altLang="id-ID" sz="1400" b="1" kern="0" dirty="0">
                <a:solidFill>
                  <a:prstClr val="black"/>
                </a:solidFill>
              </a:rPr>
              <a:t>Sistem Informasi Pemerintah Daerah (SIPD), Ditjen Bina Keuangan Daerah Kementerian Dalam Negeri, 2021.</a:t>
            </a:r>
            <a:endParaRPr lang="en-US" altLang="id-ID" sz="1400" b="1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599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D8D2189F-D886-459E-A644-B7D639274BF5}"/>
              </a:ext>
            </a:extLst>
          </p:cNvPr>
          <p:cNvSpPr txBox="1">
            <a:spLocks/>
          </p:cNvSpPr>
          <p:nvPr/>
        </p:nvSpPr>
        <p:spPr bwMode="auto">
          <a:xfrm>
            <a:off x="223838" y="74340"/>
            <a:ext cx="11812588" cy="719552"/>
          </a:xfrm>
          <a:prstGeom prst="rect">
            <a:avLst/>
          </a:prstGeom>
          <a:solidFill>
            <a:srgbClr val="C00000"/>
          </a:solidFill>
          <a:ln w="38100" cap="flat" cmpd="sng" algn="ctr">
            <a:noFill/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v-SE" sz="3200" b="1" dirty="0">
                <a:solidFill>
                  <a:prstClr val="white"/>
                </a:solidFill>
              </a:rPr>
              <a:t>RASIO </a:t>
            </a:r>
            <a:r>
              <a:rPr lang="sv-SE" sz="3200" b="1" dirty="0" smtClean="0">
                <a:solidFill>
                  <a:schemeClr val="bg1"/>
                </a:solidFill>
              </a:rPr>
              <a:t>URUSAN </a:t>
            </a:r>
            <a:r>
              <a:rPr lang="fi-FI" sz="3200" b="1" dirty="0" smtClean="0">
                <a:solidFill>
                  <a:srgbClr val="FFFF00"/>
                </a:solidFill>
              </a:rPr>
              <a:t>KOPERASI, USAHA KECIL DAN MENENGAH</a:t>
            </a:r>
            <a:endParaRPr lang="it-IT" sz="3200" b="1" dirty="0">
              <a:solidFill>
                <a:prstClr val="white"/>
              </a:solidFill>
            </a:endParaRPr>
          </a:p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</a:rPr>
              <a:t>APBD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id-ID" sz="3200" b="1" dirty="0">
                <a:solidFill>
                  <a:srgbClr val="FFFF00"/>
                </a:solidFill>
              </a:rPr>
              <a:t>KABUPATEN/KOTA</a:t>
            </a:r>
            <a:r>
              <a:rPr lang="id-ID" sz="3200" b="1" dirty="0">
                <a:solidFill>
                  <a:prstClr val="white"/>
                </a:solidFill>
              </a:rPr>
              <a:t> </a:t>
            </a:r>
            <a:r>
              <a:rPr lang="it-IT" sz="3200" b="1" dirty="0">
                <a:solidFill>
                  <a:prstClr val="white"/>
                </a:solidFill>
              </a:rPr>
              <a:t>TA 2021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="" xmlns:a16="http://schemas.microsoft.com/office/drawing/2014/main" id="{50BCFA6E-EAF5-4103-BE8E-F9003F53AC8B}"/>
              </a:ext>
            </a:extLst>
          </p:cNvPr>
          <p:cNvSpPr txBox="1"/>
          <p:nvPr/>
        </p:nvSpPr>
        <p:spPr>
          <a:xfrm>
            <a:off x="231353" y="913793"/>
            <a:ext cx="1315524" cy="33191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ID" sz="1400" b="1" dirty="0" err="1">
                <a:solidFill>
                  <a:prstClr val="black"/>
                </a:solidFill>
              </a:rPr>
              <a:t>miliar</a:t>
            </a:r>
            <a:r>
              <a:rPr lang="id-ID" sz="1400" b="1" dirty="0">
                <a:solidFill>
                  <a:prstClr val="black"/>
                </a:solidFill>
              </a:rPr>
              <a:t> rupiah</a:t>
            </a:r>
          </a:p>
        </p:txBody>
      </p:sp>
      <p:sp>
        <p:nvSpPr>
          <p:cNvPr id="18" name="Slide Number Placeholder 56"/>
          <p:cNvSpPr>
            <a:spLocks noGrp="1"/>
          </p:cNvSpPr>
          <p:nvPr>
            <p:ph type="sldNum" sz="quarter" idx="12"/>
          </p:nvPr>
        </p:nvSpPr>
        <p:spPr>
          <a:xfrm>
            <a:off x="9347202" y="6537516"/>
            <a:ext cx="2844800" cy="320675"/>
          </a:xfrm>
          <a:noFill/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fld id="{25388F02-F0F2-4346-AE89-501FF32F0296}" type="slidenum">
              <a:rPr lang="en-US" sz="1800" i="0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defRPr/>
              </a:pPr>
              <a:t>6</a:t>
            </a:fld>
            <a:endParaRPr lang="en-US" sz="1800" i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74188" y="6531934"/>
            <a:ext cx="1196223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id-ID" altLang="id-ID" sz="1400" b="1" dirty="0">
                <a:solidFill>
                  <a:srgbClr val="000000"/>
                </a:solidFill>
              </a:rPr>
              <a:t>Sumber Data: </a:t>
            </a:r>
            <a:r>
              <a:rPr lang="id-ID" altLang="id-ID" sz="1400" b="1" kern="0" dirty="0">
                <a:solidFill>
                  <a:prstClr val="black"/>
                </a:solidFill>
              </a:rPr>
              <a:t>Sistem Informasi Pemerintah Daerah (SIPD), Ditjen Bina Keuangan Daerah Kementerian Dalam Negeri, 2021.</a:t>
            </a:r>
            <a:endParaRPr lang="en-US" altLang="id-ID" sz="14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2396837619"/>
              </p:ext>
            </p:extLst>
          </p:nvPr>
        </p:nvGraphicFramePr>
        <p:xfrm>
          <a:off x="131221" y="869951"/>
          <a:ext cx="11905206" cy="5430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TextBox 1">
            <a:extLst>
              <a:ext uri="{FF2B5EF4-FFF2-40B4-BE49-F238E27FC236}">
                <a16:creationId xmlns=""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4" y="5382711"/>
            <a:ext cx="5895975" cy="4308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10 KABUPATEN/KOTA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RASIO </a:t>
            </a:r>
            <a:r>
              <a:rPr lang="en-US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URUSAN </a:t>
            </a:r>
            <a:r>
              <a:rPr lang="fi-FI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KOPERASI, USAHA KECIL DAN MENENGAH</a:t>
            </a:r>
            <a:r>
              <a:rPr lang="en-US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 </a:t>
            </a:r>
            <a:r>
              <a:rPr lang="en-US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TERBESAR</a:t>
            </a:r>
            <a:endParaRPr lang="id-ID" altLang="id-ID" sz="1100" b="1" dirty="0">
              <a:solidFill>
                <a:prstClr val="white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=""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2850" y="5368423"/>
            <a:ext cx="5708649" cy="4308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10 KABUPATEN/KOTA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RASIO </a:t>
            </a:r>
            <a:r>
              <a:rPr lang="en-US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URUSAN </a:t>
            </a:r>
            <a:r>
              <a:rPr lang="fi-FI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KOPERASI, USAHA KECIL DAN MENENGAH</a:t>
            </a:r>
            <a:r>
              <a:rPr lang="en-US" altLang="id-ID" sz="1100" b="1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 </a:t>
            </a:r>
            <a:r>
              <a:rPr lang="en-US" altLang="id-ID" sz="11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TERKECIL</a:t>
            </a:r>
            <a:endParaRPr lang="id-ID" altLang="id-ID" sz="1100" b="1" dirty="0">
              <a:solidFill>
                <a:prstClr val="white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1" name="TextBox 1">
            <a:extLst>
              <a:ext uri="{FF2B5EF4-FFF2-40B4-BE49-F238E27FC236}">
                <a16:creationId xmlns="" xmlns:a16="http://schemas.microsoft.com/office/drawing/2014/main" id="{722FFBC8-49EF-4B09-9A3C-D55289834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5739" y="2405168"/>
            <a:ext cx="2202369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id-ID" sz="12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488</a:t>
            </a:r>
            <a:r>
              <a:rPr lang="id-ID" altLang="id-ID" sz="1200" b="1" dirty="0">
                <a:solidFill>
                  <a:prstClr val="white"/>
                </a:solidFill>
                <a:latin typeface="Bookman Old Style" panose="02050604050505020204" pitchFamily="18" charset="0"/>
              </a:rPr>
              <a:t> KABUPATEN/KOTA LAINNYA</a:t>
            </a:r>
          </a:p>
        </p:txBody>
      </p:sp>
    </p:spTree>
    <p:extLst>
      <p:ext uri="{BB962C8B-B14F-4D97-AF65-F5344CB8AC3E}">
        <p14:creationId xmlns:p14="http://schemas.microsoft.com/office/powerpoint/2010/main" val="1962140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" t="2174" r="3334"/>
          <a:stretch>
            <a:fillRect/>
          </a:stretch>
        </p:blipFill>
        <p:spPr bwMode="auto">
          <a:xfrm>
            <a:off x="5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 txBox="1">
            <a:spLocks noGrp="1"/>
          </p:cNvSpPr>
          <p:nvPr/>
        </p:nvSpPr>
        <p:spPr bwMode="auto">
          <a:xfrm>
            <a:off x="7784125" y="5367712"/>
            <a:ext cx="1817979" cy="3165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844083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fld id="{3C2CA7C9-D562-40B4-BA73-CBB82C93D38C}" type="slidenum">
              <a:rPr lang="en-GB" altLang="id-ID" sz="646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cs typeface="Arial" panose="020B0604020202020204" pitchFamily="34" charset="0"/>
              </a:rPr>
              <a:pPr algn="r" defTabSz="844083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t>7</a:t>
            </a:fld>
            <a:endParaRPr lang="en-GB" altLang="id-ID" sz="646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8736" y="5050416"/>
            <a:ext cx="6701993" cy="8594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844083">
              <a:defRPr/>
            </a:pPr>
            <a:r>
              <a:rPr lang="en-US" sz="4985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TERIMA KASIH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52EBF615-58E5-47DA-8693-EB0406A05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183" y="394346"/>
            <a:ext cx="4213312" cy="2289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762" y="2796296"/>
            <a:ext cx="7120095" cy="209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Contents Slide Master">
  <a:themeElements>
    <a:clrScheme name="2019-Business pla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EBEE4"/>
      </a:accent1>
      <a:accent2>
        <a:srgbClr val="4CD6B0"/>
      </a:accent2>
      <a:accent3>
        <a:srgbClr val="98DC56"/>
      </a:accent3>
      <a:accent4>
        <a:srgbClr val="5EBEE4"/>
      </a:accent4>
      <a:accent5>
        <a:srgbClr val="4CD6B0"/>
      </a:accent5>
      <a:accent6>
        <a:srgbClr val="98DC56"/>
      </a:accent6>
      <a:hlink>
        <a:srgbClr val="BFBFBF"/>
      </a:hlink>
      <a:folHlink>
        <a:srgbClr val="BFBFB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10342</TotalTime>
  <Words>280</Words>
  <Application>Microsoft Office PowerPoint</Application>
  <PresentationFormat>Widescreen</PresentationFormat>
  <Paragraphs>57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7</vt:i4>
      </vt:variant>
    </vt:vector>
  </HeadingPairs>
  <TitlesOfParts>
    <vt:vector size="25" baseType="lpstr">
      <vt:lpstr>Adobe Gothic Std B</vt:lpstr>
      <vt:lpstr>Arial Unicode MS</vt:lpstr>
      <vt:lpstr>맑은 고딕</vt:lpstr>
      <vt:lpstr>Arial</vt:lpstr>
      <vt:lpstr>Bookman Old Style</vt:lpstr>
      <vt:lpstr>Calibri</vt:lpstr>
      <vt:lpstr>Calibri Light</vt:lpstr>
      <vt:lpstr>Cambria</vt:lpstr>
      <vt:lpstr>Times New Roman</vt:lpstr>
      <vt:lpstr>Verdana</vt:lpstr>
      <vt:lpstr>1_Office Theme</vt:lpstr>
      <vt:lpstr>5_Office Theme</vt:lpstr>
      <vt:lpstr>6_Contents Slide Master</vt:lpstr>
      <vt:lpstr>6_Office Theme</vt:lpstr>
      <vt:lpstr>Office Theme</vt:lpstr>
      <vt:lpstr>7_Office Theme</vt:lpstr>
      <vt:lpstr>8_Office Theme</vt:lpstr>
      <vt:lpstr>9_Office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KOORDINASI PENYUSUNAN KUA/PPAS</dc:title>
  <dc:creator>user</dc:creator>
  <cp:lastModifiedBy>Microsoft account</cp:lastModifiedBy>
  <cp:revision>1487</cp:revision>
  <dcterms:created xsi:type="dcterms:W3CDTF">2018-02-10T18:36:50Z</dcterms:created>
  <dcterms:modified xsi:type="dcterms:W3CDTF">2021-11-29T11:57:02Z</dcterms:modified>
</cp:coreProperties>
</file>