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4"/>
  </p:notesMasterIdLst>
  <p:sldIdLst>
    <p:sldId id="406" r:id="rId2"/>
    <p:sldId id="475" r:id="rId3"/>
    <p:sldId id="410" r:id="rId4"/>
    <p:sldId id="473" r:id="rId5"/>
    <p:sldId id="474" r:id="rId6"/>
    <p:sldId id="476" r:id="rId7"/>
    <p:sldId id="480" r:id="rId8"/>
    <p:sldId id="488" r:id="rId9"/>
    <p:sldId id="472" r:id="rId10"/>
    <p:sldId id="481" r:id="rId11"/>
    <p:sldId id="493" r:id="rId12"/>
    <p:sldId id="489" r:id="rId13"/>
    <p:sldId id="494" r:id="rId14"/>
    <p:sldId id="490" r:id="rId15"/>
    <p:sldId id="477" r:id="rId16"/>
    <p:sldId id="478" r:id="rId17"/>
    <p:sldId id="479" r:id="rId18"/>
    <p:sldId id="453" r:id="rId19"/>
    <p:sldId id="482" r:id="rId20"/>
    <p:sldId id="483" r:id="rId21"/>
    <p:sldId id="484" r:id="rId22"/>
    <p:sldId id="491" r:id="rId23"/>
    <p:sldId id="492" r:id="rId24"/>
    <p:sldId id="447" r:id="rId25"/>
    <p:sldId id="444" r:id="rId26"/>
    <p:sldId id="439" r:id="rId27"/>
    <p:sldId id="446" r:id="rId28"/>
    <p:sldId id="412" r:id="rId29"/>
    <p:sldId id="430" r:id="rId30"/>
    <p:sldId id="448" r:id="rId31"/>
    <p:sldId id="485" r:id="rId32"/>
    <p:sldId id="414" r:id="rId3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26082"/>
    <a:srgbClr val="FFCC99"/>
    <a:srgbClr val="BFC5CA"/>
    <a:srgbClr val="65AABA"/>
    <a:srgbClr val="CCECFF"/>
    <a:srgbClr val="8BD3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3740" autoAdjust="0"/>
  </p:normalViewPr>
  <p:slideViewPr>
    <p:cSldViewPr snapToGrid="0" snapToObjects="1">
      <p:cViewPr varScale="1">
        <p:scale>
          <a:sx n="123" d="100"/>
          <a:sy n="123" d="100"/>
        </p:scale>
        <p:origin x="-712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920617" d="7812500"/>
        <a:sy n="2920617" d="78125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notesMaster" Target="notesMasters/notesMaster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tableStyles" Target="tableStyles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theme" Target="theme/theme1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viewProps" Target="viewProps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presProps" Target="presProps.xml" 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03F4AE6-3849-5745-B86A-D370A4268E91}" type="doc">
      <dgm:prSet loTypeId="urn:microsoft.com/office/officeart/2008/layout/VerticalCurvedList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5F5AA770-BC2B-5B48-9E62-1F158BE34C00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Latar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Belakang</a:t>
          </a:r>
          <a:endParaRPr lang="en-US" dirty="0">
            <a:solidFill>
              <a:srgbClr val="000000"/>
            </a:solidFill>
          </a:endParaRPr>
        </a:p>
      </dgm:t>
    </dgm:pt>
    <dgm:pt modelId="{617458C5-15A7-0247-A04D-0016BB48AF45}" type="parTrans" cxnId="{16315457-1504-E84B-B477-F907BF322AA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4D251939-33BC-DA40-A0BA-3626EC2EBAC9}" type="sibTrans" cxnId="{16315457-1504-E84B-B477-F907BF322AA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0987FC2F-76F2-6F4D-807F-2AB8A3C337E6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Landasan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Hukum</a:t>
          </a:r>
          <a:endParaRPr lang="en-US" dirty="0">
            <a:solidFill>
              <a:srgbClr val="000000"/>
            </a:solidFill>
          </a:endParaRPr>
        </a:p>
      </dgm:t>
    </dgm:pt>
    <dgm:pt modelId="{2EA0C1E6-99BA-264E-9B9B-2D4A7ACB52DB}" type="parTrans" cxnId="{BCDF6518-0A12-3742-AADF-75DFD7D44A4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3C14DD15-9B1C-BD4C-A8D9-E38F9975E44D}" type="sibTrans" cxnId="{BCDF6518-0A12-3742-AADF-75DFD7D44A4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34EBF72D-E844-1A44-8510-F26BD115922E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Pengembangan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Elearning</a:t>
          </a:r>
          <a:endParaRPr lang="en-US" dirty="0">
            <a:solidFill>
              <a:srgbClr val="000000"/>
            </a:solidFill>
          </a:endParaRPr>
        </a:p>
      </dgm:t>
    </dgm:pt>
    <dgm:pt modelId="{B2B3E707-9D37-E649-9205-C96018041263}" type="parTrans" cxnId="{C3A3F8CC-E241-E940-B66A-E007394D5E6C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CF5B8DCE-29E9-5949-84F9-E3858C7AF572}" type="sibTrans" cxnId="{C3A3F8CC-E241-E940-B66A-E007394D5E6C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1DA8B28B-5CE5-7F4C-8163-0719F0C840C4}" type="pres">
      <dgm:prSet presAssocID="{003F4AE6-3849-5745-B86A-D370A4268E91}" presName="Name0" presStyleCnt="0">
        <dgm:presLayoutVars>
          <dgm:chMax val="7"/>
          <dgm:chPref val="7"/>
          <dgm:dir/>
        </dgm:presLayoutVars>
      </dgm:prSet>
      <dgm:spPr/>
    </dgm:pt>
    <dgm:pt modelId="{EDDF1057-8190-E24B-AC87-59CEA5B0388E}" type="pres">
      <dgm:prSet presAssocID="{003F4AE6-3849-5745-B86A-D370A4268E91}" presName="Name1" presStyleCnt="0"/>
      <dgm:spPr/>
    </dgm:pt>
    <dgm:pt modelId="{9AAA03B6-C197-F14A-9B96-CE250D9566F2}" type="pres">
      <dgm:prSet presAssocID="{003F4AE6-3849-5745-B86A-D370A4268E91}" presName="cycle" presStyleCnt="0"/>
      <dgm:spPr/>
    </dgm:pt>
    <dgm:pt modelId="{0BAED2BD-3FFF-A142-A643-15CE9A0A8679}" type="pres">
      <dgm:prSet presAssocID="{003F4AE6-3849-5745-B86A-D370A4268E91}" presName="srcNode" presStyleLbl="node1" presStyleIdx="0" presStyleCnt="3"/>
      <dgm:spPr/>
    </dgm:pt>
    <dgm:pt modelId="{610925E9-1453-4A42-B3AD-CBC49DB73682}" type="pres">
      <dgm:prSet presAssocID="{003F4AE6-3849-5745-B86A-D370A4268E91}" presName="conn" presStyleLbl="parChTrans1D2" presStyleIdx="0" presStyleCnt="1"/>
      <dgm:spPr/>
    </dgm:pt>
    <dgm:pt modelId="{5622D33B-B67F-B840-8B88-3E5A70ED7C24}" type="pres">
      <dgm:prSet presAssocID="{003F4AE6-3849-5745-B86A-D370A4268E91}" presName="extraNode" presStyleLbl="node1" presStyleIdx="0" presStyleCnt="3"/>
      <dgm:spPr/>
    </dgm:pt>
    <dgm:pt modelId="{E4ABEEF3-A83F-8A41-982E-A5B910DF1F3E}" type="pres">
      <dgm:prSet presAssocID="{003F4AE6-3849-5745-B86A-D370A4268E91}" presName="dstNode" presStyleLbl="node1" presStyleIdx="0" presStyleCnt="3"/>
      <dgm:spPr/>
    </dgm:pt>
    <dgm:pt modelId="{5CE2C4C9-86BE-624D-938A-DFB403C8175C}" type="pres">
      <dgm:prSet presAssocID="{5F5AA770-BC2B-5B48-9E62-1F158BE34C00}" presName="text_1" presStyleLbl="node1" presStyleIdx="0" presStyleCnt="3">
        <dgm:presLayoutVars>
          <dgm:bulletEnabled val="1"/>
        </dgm:presLayoutVars>
      </dgm:prSet>
      <dgm:spPr/>
    </dgm:pt>
    <dgm:pt modelId="{FD193EC7-E5B8-394F-A7C3-2D50AF5D1773}" type="pres">
      <dgm:prSet presAssocID="{5F5AA770-BC2B-5B48-9E62-1F158BE34C00}" presName="accent_1" presStyleCnt="0"/>
      <dgm:spPr/>
    </dgm:pt>
    <dgm:pt modelId="{CF8CBCE2-D203-3C4E-9004-685A86CA36E4}" type="pres">
      <dgm:prSet presAssocID="{5F5AA770-BC2B-5B48-9E62-1F158BE34C00}" presName="accentRepeatNode" presStyleLbl="solidFgAcc1" presStyleIdx="0" presStyleCnt="3"/>
      <dgm:spPr/>
    </dgm:pt>
    <dgm:pt modelId="{3D89DBB6-C9F1-A14C-8540-6C60F7CA1337}" type="pres">
      <dgm:prSet presAssocID="{0987FC2F-76F2-6F4D-807F-2AB8A3C337E6}" presName="text_2" presStyleLbl="node1" presStyleIdx="1" presStyleCnt="3">
        <dgm:presLayoutVars>
          <dgm:bulletEnabled val="1"/>
        </dgm:presLayoutVars>
      </dgm:prSet>
      <dgm:spPr/>
    </dgm:pt>
    <dgm:pt modelId="{EE9A6F97-3DE2-8B41-82E1-BF03F2D0F388}" type="pres">
      <dgm:prSet presAssocID="{0987FC2F-76F2-6F4D-807F-2AB8A3C337E6}" presName="accent_2" presStyleCnt="0"/>
      <dgm:spPr/>
    </dgm:pt>
    <dgm:pt modelId="{E53B3A00-CDAA-974A-B87F-254FE8CEC7CC}" type="pres">
      <dgm:prSet presAssocID="{0987FC2F-76F2-6F4D-807F-2AB8A3C337E6}" presName="accentRepeatNode" presStyleLbl="solidFgAcc1" presStyleIdx="1" presStyleCnt="3"/>
      <dgm:spPr/>
    </dgm:pt>
    <dgm:pt modelId="{206410AB-7843-8E49-A2CE-B4F1831D6287}" type="pres">
      <dgm:prSet presAssocID="{34EBF72D-E844-1A44-8510-F26BD115922E}" presName="text_3" presStyleLbl="node1" presStyleIdx="2" presStyleCnt="3">
        <dgm:presLayoutVars>
          <dgm:bulletEnabled val="1"/>
        </dgm:presLayoutVars>
      </dgm:prSet>
      <dgm:spPr/>
    </dgm:pt>
    <dgm:pt modelId="{3BB5222B-97A0-104E-AFFE-466E039887AD}" type="pres">
      <dgm:prSet presAssocID="{34EBF72D-E844-1A44-8510-F26BD115922E}" presName="accent_3" presStyleCnt="0"/>
      <dgm:spPr/>
    </dgm:pt>
    <dgm:pt modelId="{548BF8FF-5459-BC4F-AAF4-98ECDF01D0BD}" type="pres">
      <dgm:prSet presAssocID="{34EBF72D-E844-1A44-8510-F26BD115922E}" presName="accentRepeatNode" presStyleLbl="solidFgAcc1" presStyleIdx="2" presStyleCnt="3"/>
      <dgm:spPr/>
    </dgm:pt>
  </dgm:ptLst>
  <dgm:cxnLst>
    <dgm:cxn modelId="{BCDF6518-0A12-3742-AADF-75DFD7D44A41}" srcId="{003F4AE6-3849-5745-B86A-D370A4268E91}" destId="{0987FC2F-76F2-6F4D-807F-2AB8A3C337E6}" srcOrd="1" destOrd="0" parTransId="{2EA0C1E6-99BA-264E-9B9B-2D4A7ACB52DB}" sibTransId="{3C14DD15-9B1C-BD4C-A8D9-E38F9975E44D}"/>
    <dgm:cxn modelId="{4D1C313D-A302-BE44-8DC1-D3757AA7FDA2}" type="presOf" srcId="{4D251939-33BC-DA40-A0BA-3626EC2EBAC9}" destId="{610925E9-1453-4A42-B3AD-CBC49DB73682}" srcOrd="0" destOrd="0" presId="urn:microsoft.com/office/officeart/2008/layout/VerticalCurvedList"/>
    <dgm:cxn modelId="{987BE652-F11F-BE41-9955-54EAB4580CE6}" type="presOf" srcId="{003F4AE6-3849-5745-B86A-D370A4268E91}" destId="{1DA8B28B-5CE5-7F4C-8163-0719F0C840C4}" srcOrd="0" destOrd="0" presId="urn:microsoft.com/office/officeart/2008/layout/VerticalCurvedList"/>
    <dgm:cxn modelId="{16315457-1504-E84B-B477-F907BF322AA0}" srcId="{003F4AE6-3849-5745-B86A-D370A4268E91}" destId="{5F5AA770-BC2B-5B48-9E62-1F158BE34C00}" srcOrd="0" destOrd="0" parTransId="{617458C5-15A7-0247-A04D-0016BB48AF45}" sibTransId="{4D251939-33BC-DA40-A0BA-3626EC2EBAC9}"/>
    <dgm:cxn modelId="{EE370E85-FC94-AC4A-9B11-706D311CE573}" type="presOf" srcId="{0987FC2F-76F2-6F4D-807F-2AB8A3C337E6}" destId="{3D89DBB6-C9F1-A14C-8540-6C60F7CA1337}" srcOrd="0" destOrd="0" presId="urn:microsoft.com/office/officeart/2008/layout/VerticalCurvedList"/>
    <dgm:cxn modelId="{C3A3F8CC-E241-E940-B66A-E007394D5E6C}" srcId="{003F4AE6-3849-5745-B86A-D370A4268E91}" destId="{34EBF72D-E844-1A44-8510-F26BD115922E}" srcOrd="2" destOrd="0" parTransId="{B2B3E707-9D37-E649-9205-C96018041263}" sibTransId="{CF5B8DCE-29E9-5949-84F9-E3858C7AF572}"/>
    <dgm:cxn modelId="{958396D2-CC67-F441-B663-185087A3724F}" type="presOf" srcId="{34EBF72D-E844-1A44-8510-F26BD115922E}" destId="{206410AB-7843-8E49-A2CE-B4F1831D6287}" srcOrd="0" destOrd="0" presId="urn:microsoft.com/office/officeart/2008/layout/VerticalCurvedList"/>
    <dgm:cxn modelId="{BB09FAFE-3F83-7F49-A6A0-4A4E42CDAFFC}" type="presOf" srcId="{5F5AA770-BC2B-5B48-9E62-1F158BE34C00}" destId="{5CE2C4C9-86BE-624D-938A-DFB403C8175C}" srcOrd="0" destOrd="0" presId="urn:microsoft.com/office/officeart/2008/layout/VerticalCurvedList"/>
    <dgm:cxn modelId="{20250084-27F7-5341-86AD-18E2CB0D0E13}" type="presParOf" srcId="{1DA8B28B-5CE5-7F4C-8163-0719F0C840C4}" destId="{EDDF1057-8190-E24B-AC87-59CEA5B0388E}" srcOrd="0" destOrd="0" presId="urn:microsoft.com/office/officeart/2008/layout/VerticalCurvedList"/>
    <dgm:cxn modelId="{1BF4A217-640D-C142-9A94-A1711C03F558}" type="presParOf" srcId="{EDDF1057-8190-E24B-AC87-59CEA5B0388E}" destId="{9AAA03B6-C197-F14A-9B96-CE250D9566F2}" srcOrd="0" destOrd="0" presId="urn:microsoft.com/office/officeart/2008/layout/VerticalCurvedList"/>
    <dgm:cxn modelId="{929A641C-A483-F448-BADF-E2265F30C478}" type="presParOf" srcId="{9AAA03B6-C197-F14A-9B96-CE250D9566F2}" destId="{0BAED2BD-3FFF-A142-A643-15CE9A0A8679}" srcOrd="0" destOrd="0" presId="urn:microsoft.com/office/officeart/2008/layout/VerticalCurvedList"/>
    <dgm:cxn modelId="{AA5CDAE1-E102-EF46-A2EA-F2DA884D2EC7}" type="presParOf" srcId="{9AAA03B6-C197-F14A-9B96-CE250D9566F2}" destId="{610925E9-1453-4A42-B3AD-CBC49DB73682}" srcOrd="1" destOrd="0" presId="urn:microsoft.com/office/officeart/2008/layout/VerticalCurvedList"/>
    <dgm:cxn modelId="{728D4816-1DC8-A142-8045-C79F7B431205}" type="presParOf" srcId="{9AAA03B6-C197-F14A-9B96-CE250D9566F2}" destId="{5622D33B-B67F-B840-8B88-3E5A70ED7C24}" srcOrd="2" destOrd="0" presId="urn:microsoft.com/office/officeart/2008/layout/VerticalCurvedList"/>
    <dgm:cxn modelId="{C4969167-82D4-2F4E-9989-1EAD31C469E0}" type="presParOf" srcId="{9AAA03B6-C197-F14A-9B96-CE250D9566F2}" destId="{E4ABEEF3-A83F-8A41-982E-A5B910DF1F3E}" srcOrd="3" destOrd="0" presId="urn:microsoft.com/office/officeart/2008/layout/VerticalCurvedList"/>
    <dgm:cxn modelId="{0E1D7EE3-45D5-9749-8959-92A573F2EF48}" type="presParOf" srcId="{EDDF1057-8190-E24B-AC87-59CEA5B0388E}" destId="{5CE2C4C9-86BE-624D-938A-DFB403C8175C}" srcOrd="1" destOrd="0" presId="urn:microsoft.com/office/officeart/2008/layout/VerticalCurvedList"/>
    <dgm:cxn modelId="{936DF984-F11F-5B41-A371-8921CA6121C9}" type="presParOf" srcId="{EDDF1057-8190-E24B-AC87-59CEA5B0388E}" destId="{FD193EC7-E5B8-394F-A7C3-2D50AF5D1773}" srcOrd="2" destOrd="0" presId="urn:microsoft.com/office/officeart/2008/layout/VerticalCurvedList"/>
    <dgm:cxn modelId="{F77D567B-8ADA-784F-87F7-AE208181479A}" type="presParOf" srcId="{FD193EC7-E5B8-394F-A7C3-2D50AF5D1773}" destId="{CF8CBCE2-D203-3C4E-9004-685A86CA36E4}" srcOrd="0" destOrd="0" presId="urn:microsoft.com/office/officeart/2008/layout/VerticalCurvedList"/>
    <dgm:cxn modelId="{B1567B04-6ABD-B045-A500-376B7B4E9E5A}" type="presParOf" srcId="{EDDF1057-8190-E24B-AC87-59CEA5B0388E}" destId="{3D89DBB6-C9F1-A14C-8540-6C60F7CA1337}" srcOrd="3" destOrd="0" presId="urn:microsoft.com/office/officeart/2008/layout/VerticalCurvedList"/>
    <dgm:cxn modelId="{91DDC788-4533-974A-98D3-02E74543D18C}" type="presParOf" srcId="{EDDF1057-8190-E24B-AC87-59CEA5B0388E}" destId="{EE9A6F97-3DE2-8B41-82E1-BF03F2D0F388}" srcOrd="4" destOrd="0" presId="urn:microsoft.com/office/officeart/2008/layout/VerticalCurvedList"/>
    <dgm:cxn modelId="{DB9EAA9A-BCC4-B04E-B26A-CA93F4D180B8}" type="presParOf" srcId="{EE9A6F97-3DE2-8B41-82E1-BF03F2D0F388}" destId="{E53B3A00-CDAA-974A-B87F-254FE8CEC7CC}" srcOrd="0" destOrd="0" presId="urn:microsoft.com/office/officeart/2008/layout/VerticalCurvedList"/>
    <dgm:cxn modelId="{3E265D99-E18A-4D48-BD69-9BCFD502E169}" type="presParOf" srcId="{EDDF1057-8190-E24B-AC87-59CEA5B0388E}" destId="{206410AB-7843-8E49-A2CE-B4F1831D6287}" srcOrd="5" destOrd="0" presId="urn:microsoft.com/office/officeart/2008/layout/VerticalCurvedList"/>
    <dgm:cxn modelId="{9987C71E-3BD7-0A49-AFB0-E5070D2289F3}" type="presParOf" srcId="{EDDF1057-8190-E24B-AC87-59CEA5B0388E}" destId="{3BB5222B-97A0-104E-AFFE-466E039887AD}" srcOrd="6" destOrd="0" presId="urn:microsoft.com/office/officeart/2008/layout/VerticalCurvedList"/>
    <dgm:cxn modelId="{961EF54C-C5A7-8E47-93C8-337CF67C03AA}" type="presParOf" srcId="{3BB5222B-97A0-104E-AFFE-466E039887AD}" destId="{548BF8FF-5459-BC4F-AAF4-98ECDF01D0B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17D82F2-3B00-44BF-8EF3-9826A3762265}" type="doc">
      <dgm:prSet loTypeId="urn:microsoft.com/office/officeart/2005/8/layout/matrix2" loCatId="matrix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F3CC082B-1234-4FEA-8FD2-318903548555}">
      <dgm:prSet/>
      <dgm:spPr/>
      <dgm:t>
        <a:bodyPr/>
        <a:lstStyle/>
        <a:p>
          <a:pPr rtl="0"/>
          <a:r>
            <a:rPr lang="en-US" dirty="0" err="1"/>
            <a:t>Langsung</a:t>
          </a:r>
          <a:endParaRPr lang="en-US" dirty="0"/>
        </a:p>
      </dgm:t>
    </dgm:pt>
    <dgm:pt modelId="{727EECCE-C926-46EE-BD71-5F6D88741501}" type="parTrans" cxnId="{E2AE067F-D870-4877-A68F-CF8ACFC3E72A}">
      <dgm:prSet/>
      <dgm:spPr/>
      <dgm:t>
        <a:bodyPr/>
        <a:lstStyle/>
        <a:p>
          <a:endParaRPr lang="en-US"/>
        </a:p>
      </dgm:t>
    </dgm:pt>
    <dgm:pt modelId="{6E00D27C-F896-4147-9775-B17ADAD59C62}" type="sibTrans" cxnId="{E2AE067F-D870-4877-A68F-CF8ACFC3E72A}">
      <dgm:prSet/>
      <dgm:spPr/>
      <dgm:t>
        <a:bodyPr/>
        <a:lstStyle/>
        <a:p>
          <a:endParaRPr lang="en-US"/>
        </a:p>
      </dgm:t>
    </dgm:pt>
    <dgm:pt modelId="{2CC44C52-4DE6-4458-BABD-79E5552B5DBF}">
      <dgm:prSet/>
      <dgm:spPr/>
      <dgm:t>
        <a:bodyPr/>
        <a:lstStyle/>
        <a:p>
          <a:pPr rtl="0"/>
          <a:r>
            <a:rPr lang="en-US" dirty="0"/>
            <a:t>Maya</a:t>
          </a:r>
        </a:p>
      </dgm:t>
    </dgm:pt>
    <dgm:pt modelId="{ED5D489B-6B5F-4789-992C-8756FFACA1B8}" type="parTrans" cxnId="{2247A7C9-3E47-420F-BE41-D47DC1878267}">
      <dgm:prSet/>
      <dgm:spPr/>
      <dgm:t>
        <a:bodyPr/>
        <a:lstStyle/>
        <a:p>
          <a:endParaRPr lang="en-US"/>
        </a:p>
      </dgm:t>
    </dgm:pt>
    <dgm:pt modelId="{3A668560-C83F-435D-897C-1FB3B4E2870B}" type="sibTrans" cxnId="{2247A7C9-3E47-420F-BE41-D47DC1878267}">
      <dgm:prSet/>
      <dgm:spPr/>
      <dgm:t>
        <a:bodyPr/>
        <a:lstStyle/>
        <a:p>
          <a:endParaRPr lang="en-US"/>
        </a:p>
      </dgm:t>
    </dgm:pt>
    <dgm:pt modelId="{F5CD08AE-3CE8-4F0E-A442-5607B9BF8935}">
      <dgm:prSet/>
      <dgm:spPr/>
      <dgm:t>
        <a:bodyPr/>
        <a:lstStyle/>
        <a:p>
          <a:pPr rtl="0"/>
          <a:r>
            <a:rPr lang="en-US" dirty="0" err="1"/>
            <a:t>Mandiri</a:t>
          </a:r>
          <a:endParaRPr lang="en-US" dirty="0"/>
        </a:p>
      </dgm:t>
    </dgm:pt>
    <dgm:pt modelId="{1975DB5E-6AFD-40BF-AE18-1165F1E0615F}" type="parTrans" cxnId="{3ACFCEC0-725A-4460-8203-751116BE21BD}">
      <dgm:prSet/>
      <dgm:spPr/>
      <dgm:t>
        <a:bodyPr/>
        <a:lstStyle/>
        <a:p>
          <a:endParaRPr lang="en-US"/>
        </a:p>
      </dgm:t>
    </dgm:pt>
    <dgm:pt modelId="{C06D245D-6112-4031-A2EF-8D2967295771}" type="sibTrans" cxnId="{3ACFCEC0-725A-4460-8203-751116BE21BD}">
      <dgm:prSet/>
      <dgm:spPr/>
      <dgm:t>
        <a:bodyPr/>
        <a:lstStyle/>
        <a:p>
          <a:endParaRPr lang="en-US"/>
        </a:p>
      </dgm:t>
    </dgm:pt>
    <dgm:pt modelId="{7A840FFC-B041-4E63-9AC4-F0D6D57CAF48}">
      <dgm:prSet/>
      <dgm:spPr/>
      <dgm:t>
        <a:bodyPr/>
        <a:lstStyle/>
        <a:p>
          <a:pPr rtl="0"/>
          <a:r>
            <a:rPr lang="en-US" dirty="0" err="1"/>
            <a:t>Kolaboratif</a:t>
          </a:r>
          <a:endParaRPr lang="en-US" dirty="0"/>
        </a:p>
      </dgm:t>
    </dgm:pt>
    <dgm:pt modelId="{02794FDA-6885-4E46-93BC-468E36FBEB87}" type="parTrans" cxnId="{7BE3EF1A-C585-4508-A8B6-5ECF7DA61E77}">
      <dgm:prSet/>
      <dgm:spPr/>
      <dgm:t>
        <a:bodyPr/>
        <a:lstStyle/>
        <a:p>
          <a:endParaRPr lang="en-US"/>
        </a:p>
      </dgm:t>
    </dgm:pt>
    <dgm:pt modelId="{CF6BA220-88F3-49C9-A25C-76E569AABEDF}" type="sibTrans" cxnId="{7BE3EF1A-C585-4508-A8B6-5ECF7DA61E77}">
      <dgm:prSet/>
      <dgm:spPr/>
      <dgm:t>
        <a:bodyPr/>
        <a:lstStyle/>
        <a:p>
          <a:endParaRPr lang="en-US"/>
        </a:p>
      </dgm:t>
    </dgm:pt>
    <dgm:pt modelId="{A403B735-FF54-42AA-8E7C-67B4CDFEE721}" type="pres">
      <dgm:prSet presAssocID="{317D82F2-3B00-44BF-8EF3-9826A3762265}" presName="matrix" presStyleCnt="0">
        <dgm:presLayoutVars>
          <dgm:chMax val="1"/>
          <dgm:dir/>
          <dgm:resizeHandles val="exact"/>
        </dgm:presLayoutVars>
      </dgm:prSet>
      <dgm:spPr/>
    </dgm:pt>
    <dgm:pt modelId="{20AAF6CD-66EA-4496-B8B4-CA62218E4E53}" type="pres">
      <dgm:prSet presAssocID="{317D82F2-3B00-44BF-8EF3-9826A3762265}" presName="axisShape" presStyleLbl="bgShp" presStyleIdx="0" presStyleCnt="1"/>
      <dgm:spPr/>
    </dgm:pt>
    <dgm:pt modelId="{AB4B8FF9-3E4E-466F-A6C9-34D75F465C86}" type="pres">
      <dgm:prSet presAssocID="{317D82F2-3B00-44BF-8EF3-9826A3762265}" presName="rect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31BD7083-3B32-4A18-9BBE-D7CB04FCAC35}" type="pres">
      <dgm:prSet presAssocID="{317D82F2-3B00-44BF-8EF3-9826A3762265}" presName="rect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460DD65-9BA1-42CE-B4AE-675393AA35FC}" type="pres">
      <dgm:prSet presAssocID="{317D82F2-3B00-44BF-8EF3-9826A3762265}" presName="rect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9F6E085-50FD-4783-957C-085B14E207B6}" type="pres">
      <dgm:prSet presAssocID="{317D82F2-3B00-44BF-8EF3-9826A3762265}" presName="rect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94429015-865C-4241-86AE-C40602BB3B06}" type="presOf" srcId="{317D82F2-3B00-44BF-8EF3-9826A3762265}" destId="{A403B735-FF54-42AA-8E7C-67B4CDFEE721}" srcOrd="0" destOrd="0" presId="urn:microsoft.com/office/officeart/2005/8/layout/matrix2"/>
    <dgm:cxn modelId="{7BE3EF1A-C585-4508-A8B6-5ECF7DA61E77}" srcId="{317D82F2-3B00-44BF-8EF3-9826A3762265}" destId="{7A840FFC-B041-4E63-9AC4-F0D6D57CAF48}" srcOrd="3" destOrd="0" parTransId="{02794FDA-6885-4E46-93BC-468E36FBEB87}" sibTransId="{CF6BA220-88F3-49C9-A25C-76E569AABEDF}"/>
    <dgm:cxn modelId="{BBAC0A5B-8311-954E-A044-7A4A9AA5480E}" type="presOf" srcId="{F5CD08AE-3CE8-4F0E-A442-5607B9BF8935}" destId="{5460DD65-9BA1-42CE-B4AE-675393AA35FC}" srcOrd="0" destOrd="0" presId="urn:microsoft.com/office/officeart/2005/8/layout/matrix2"/>
    <dgm:cxn modelId="{0B5FBA46-4662-8B4E-85C2-0EDEA799B679}" type="presOf" srcId="{F3CC082B-1234-4FEA-8FD2-318903548555}" destId="{AB4B8FF9-3E4E-466F-A6C9-34D75F465C86}" srcOrd="0" destOrd="0" presId="urn:microsoft.com/office/officeart/2005/8/layout/matrix2"/>
    <dgm:cxn modelId="{1984F769-3043-3547-BA22-2D6B59345B32}" type="presOf" srcId="{7A840FFC-B041-4E63-9AC4-F0D6D57CAF48}" destId="{D9F6E085-50FD-4783-957C-085B14E207B6}" srcOrd="0" destOrd="0" presId="urn:microsoft.com/office/officeart/2005/8/layout/matrix2"/>
    <dgm:cxn modelId="{E2AE067F-D870-4877-A68F-CF8ACFC3E72A}" srcId="{317D82F2-3B00-44BF-8EF3-9826A3762265}" destId="{F3CC082B-1234-4FEA-8FD2-318903548555}" srcOrd="0" destOrd="0" parTransId="{727EECCE-C926-46EE-BD71-5F6D88741501}" sibTransId="{6E00D27C-F896-4147-9775-B17ADAD59C62}"/>
    <dgm:cxn modelId="{3ACFCEC0-725A-4460-8203-751116BE21BD}" srcId="{317D82F2-3B00-44BF-8EF3-9826A3762265}" destId="{F5CD08AE-3CE8-4F0E-A442-5607B9BF8935}" srcOrd="2" destOrd="0" parTransId="{1975DB5E-6AFD-40BF-AE18-1165F1E0615F}" sibTransId="{C06D245D-6112-4031-A2EF-8D2967295771}"/>
    <dgm:cxn modelId="{2247A7C9-3E47-420F-BE41-D47DC1878267}" srcId="{317D82F2-3B00-44BF-8EF3-9826A3762265}" destId="{2CC44C52-4DE6-4458-BABD-79E5552B5DBF}" srcOrd="1" destOrd="0" parTransId="{ED5D489B-6B5F-4789-992C-8756FFACA1B8}" sibTransId="{3A668560-C83F-435D-897C-1FB3B4E2870B}"/>
    <dgm:cxn modelId="{151A40F3-0502-2F4A-B356-5CF3B78FC068}" type="presOf" srcId="{2CC44C52-4DE6-4458-BABD-79E5552B5DBF}" destId="{31BD7083-3B32-4A18-9BBE-D7CB04FCAC35}" srcOrd="0" destOrd="0" presId="urn:microsoft.com/office/officeart/2005/8/layout/matrix2"/>
    <dgm:cxn modelId="{278340FC-DF35-3E4D-A4F9-DF30532F906D}" type="presParOf" srcId="{A403B735-FF54-42AA-8E7C-67B4CDFEE721}" destId="{20AAF6CD-66EA-4496-B8B4-CA62218E4E53}" srcOrd="0" destOrd="0" presId="urn:microsoft.com/office/officeart/2005/8/layout/matrix2"/>
    <dgm:cxn modelId="{BB1D97E0-FCC8-C742-94BE-0A3A73C0E601}" type="presParOf" srcId="{A403B735-FF54-42AA-8E7C-67B4CDFEE721}" destId="{AB4B8FF9-3E4E-466F-A6C9-34D75F465C86}" srcOrd="1" destOrd="0" presId="urn:microsoft.com/office/officeart/2005/8/layout/matrix2"/>
    <dgm:cxn modelId="{7711F751-EFCB-DB44-A424-0649915F889C}" type="presParOf" srcId="{A403B735-FF54-42AA-8E7C-67B4CDFEE721}" destId="{31BD7083-3B32-4A18-9BBE-D7CB04FCAC35}" srcOrd="2" destOrd="0" presId="urn:microsoft.com/office/officeart/2005/8/layout/matrix2"/>
    <dgm:cxn modelId="{D2DFBA0A-86F7-8143-B121-7C58F6030532}" type="presParOf" srcId="{A403B735-FF54-42AA-8E7C-67B4CDFEE721}" destId="{5460DD65-9BA1-42CE-B4AE-675393AA35FC}" srcOrd="3" destOrd="0" presId="urn:microsoft.com/office/officeart/2005/8/layout/matrix2"/>
    <dgm:cxn modelId="{EAA37E9D-998B-AC41-917F-39ACE9AE6D67}" type="presParOf" srcId="{A403B735-FF54-42AA-8E7C-67B4CDFEE721}" destId="{D9F6E085-50FD-4783-957C-085B14E207B6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82F8AB8-D2CB-2445-A6D5-A7C4AD6BA156}" type="doc">
      <dgm:prSet loTypeId="urn:microsoft.com/office/officeart/2005/8/layout/cycle4" loCatId="" qsTypeId="urn:microsoft.com/office/officeart/2005/8/quickstyle/3D3" qsCatId="3D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28DA8234-C99B-2747-9B3A-EA8623E64067}">
      <dgm:prSet/>
      <dgm:spPr/>
      <dgm:t>
        <a:bodyPr/>
        <a:lstStyle/>
        <a:p>
          <a:pPr rtl="0"/>
          <a:r>
            <a:rPr lang="en-US" dirty="0">
              <a:solidFill>
                <a:srgbClr val="FFFF00"/>
              </a:solidFill>
              <a:latin typeface="Century Gothic"/>
              <a:cs typeface="Century Gothic"/>
            </a:rPr>
            <a:t>Learning</a:t>
          </a:r>
        </a:p>
      </dgm:t>
    </dgm:pt>
    <dgm:pt modelId="{748B8A6F-C912-EC4B-912C-E970F7147ED2}" type="parTrans" cxnId="{21AF7D77-9B29-A64D-9682-1BC721D9755E}">
      <dgm:prSet/>
      <dgm:spPr/>
      <dgm:t>
        <a:bodyPr/>
        <a:lstStyle/>
        <a:p>
          <a:endParaRPr lang="en-US"/>
        </a:p>
      </dgm:t>
    </dgm:pt>
    <dgm:pt modelId="{C6543FD0-9977-8A4C-B478-72FE8224090C}" type="sibTrans" cxnId="{21AF7D77-9B29-A64D-9682-1BC721D9755E}">
      <dgm:prSet/>
      <dgm:spPr/>
      <dgm:t>
        <a:bodyPr/>
        <a:lstStyle/>
        <a:p>
          <a:endParaRPr lang="en-US"/>
        </a:p>
      </dgm:t>
    </dgm:pt>
    <dgm:pt modelId="{5B83DA19-8D34-EC45-9E72-43EAEC90DABF}">
      <dgm:prSet/>
      <dgm:spPr/>
      <dgm:t>
        <a:bodyPr/>
        <a:lstStyle/>
        <a:p>
          <a:pPr rtl="0"/>
          <a:r>
            <a:rPr lang="en-US" dirty="0">
              <a:latin typeface="Century Gothic"/>
              <a:cs typeface="Century Gothic"/>
            </a:rPr>
            <a:t>Learning object [</a:t>
          </a:r>
          <a:r>
            <a:rPr lang="en-US" dirty="0" err="1">
              <a:latin typeface="Century Gothic"/>
              <a:cs typeface="Century Gothic"/>
            </a:rPr>
            <a:t>teks</a:t>
          </a:r>
          <a:r>
            <a:rPr lang="en-US" dirty="0">
              <a:latin typeface="Century Gothic"/>
              <a:cs typeface="Century Gothic"/>
            </a:rPr>
            <a:t>, visual, video, </a:t>
          </a:r>
          <a:r>
            <a:rPr lang="en-US" dirty="0" err="1">
              <a:latin typeface="Century Gothic"/>
              <a:cs typeface="Century Gothic"/>
            </a:rPr>
            <a:t>animasi</a:t>
          </a:r>
          <a:r>
            <a:rPr lang="en-US" dirty="0">
              <a:latin typeface="Century Gothic"/>
              <a:cs typeface="Century Gothic"/>
            </a:rPr>
            <a:t>, </a:t>
          </a:r>
          <a:r>
            <a:rPr lang="en-US" dirty="0" err="1">
              <a:latin typeface="Century Gothic"/>
              <a:cs typeface="Century Gothic"/>
            </a:rPr>
            <a:t>simulasi</a:t>
          </a:r>
          <a:r>
            <a:rPr lang="en-US" dirty="0">
              <a:latin typeface="Century Gothic"/>
              <a:cs typeface="Century Gothic"/>
            </a:rPr>
            <a:t>]</a:t>
          </a:r>
        </a:p>
      </dgm:t>
    </dgm:pt>
    <dgm:pt modelId="{8435E155-F5E7-E340-BF24-19A0C6FCFF56}" type="parTrans" cxnId="{810D7AFD-C58E-ED46-9C95-D9E9461120B8}">
      <dgm:prSet/>
      <dgm:spPr/>
      <dgm:t>
        <a:bodyPr/>
        <a:lstStyle/>
        <a:p>
          <a:endParaRPr lang="en-US"/>
        </a:p>
      </dgm:t>
    </dgm:pt>
    <dgm:pt modelId="{BC200052-E185-684E-B110-E73094696705}" type="sibTrans" cxnId="{810D7AFD-C58E-ED46-9C95-D9E9461120B8}">
      <dgm:prSet/>
      <dgm:spPr/>
      <dgm:t>
        <a:bodyPr/>
        <a:lstStyle/>
        <a:p>
          <a:endParaRPr lang="en-US"/>
        </a:p>
      </dgm:t>
    </dgm:pt>
    <dgm:pt modelId="{039C9DAD-E451-6345-BD8F-C78A5410C523}">
      <dgm:prSet/>
      <dgm:spPr/>
      <dgm:t>
        <a:bodyPr/>
        <a:lstStyle/>
        <a:p>
          <a:pPr rtl="0"/>
          <a:r>
            <a:rPr lang="en-US" dirty="0">
              <a:solidFill>
                <a:srgbClr val="FFFF00"/>
              </a:solidFill>
              <a:latin typeface="Century Gothic"/>
              <a:cs typeface="Century Gothic"/>
            </a:rPr>
            <a:t>Deepening</a:t>
          </a:r>
        </a:p>
      </dgm:t>
    </dgm:pt>
    <dgm:pt modelId="{3DDEFDC3-5828-6447-9AB9-B774F5C269FD}" type="parTrans" cxnId="{5B2D60C4-9D44-EB4A-971A-237C8DF187C4}">
      <dgm:prSet/>
      <dgm:spPr/>
      <dgm:t>
        <a:bodyPr/>
        <a:lstStyle/>
        <a:p>
          <a:endParaRPr lang="en-US"/>
        </a:p>
      </dgm:t>
    </dgm:pt>
    <dgm:pt modelId="{0FA61D54-68E5-1C47-9547-278924A95DC0}" type="sibTrans" cxnId="{5B2D60C4-9D44-EB4A-971A-237C8DF187C4}">
      <dgm:prSet/>
      <dgm:spPr/>
      <dgm:t>
        <a:bodyPr/>
        <a:lstStyle/>
        <a:p>
          <a:endParaRPr lang="en-US"/>
        </a:p>
      </dgm:t>
    </dgm:pt>
    <dgm:pt modelId="{B7A8818F-241F-0648-83F8-903B0BB428E3}">
      <dgm:prSet/>
      <dgm:spPr/>
      <dgm:t>
        <a:bodyPr/>
        <a:lstStyle/>
        <a:p>
          <a:pPr rtl="0"/>
          <a:r>
            <a:rPr lang="en-US" dirty="0">
              <a:latin typeface="Century Gothic"/>
              <a:cs typeface="Century Gothic"/>
            </a:rPr>
            <a:t>Online discussion forum, video conference, audio conference, </a:t>
          </a:r>
          <a:r>
            <a:rPr lang="en-US" dirty="0" err="1">
              <a:latin typeface="Century Gothic"/>
              <a:cs typeface="Century Gothic"/>
            </a:rPr>
            <a:t>dll</a:t>
          </a:r>
          <a:endParaRPr lang="en-US" dirty="0">
            <a:latin typeface="Century Gothic"/>
            <a:cs typeface="Century Gothic"/>
          </a:endParaRPr>
        </a:p>
      </dgm:t>
    </dgm:pt>
    <dgm:pt modelId="{8C8D0C2D-B485-D440-8AA6-892C8EF71689}" type="parTrans" cxnId="{8ACB8099-2D36-474E-9BEA-538D96DA2D84}">
      <dgm:prSet/>
      <dgm:spPr/>
      <dgm:t>
        <a:bodyPr/>
        <a:lstStyle/>
        <a:p>
          <a:endParaRPr lang="en-US"/>
        </a:p>
      </dgm:t>
    </dgm:pt>
    <dgm:pt modelId="{6717AE28-F09E-084A-BA3A-8D380FB84B95}" type="sibTrans" cxnId="{8ACB8099-2D36-474E-9BEA-538D96DA2D84}">
      <dgm:prSet/>
      <dgm:spPr/>
      <dgm:t>
        <a:bodyPr/>
        <a:lstStyle/>
        <a:p>
          <a:endParaRPr lang="en-US"/>
        </a:p>
      </dgm:t>
    </dgm:pt>
    <dgm:pt modelId="{91549C66-BECC-3141-9C5F-1762834FA531}">
      <dgm:prSet/>
      <dgm:spPr/>
      <dgm:t>
        <a:bodyPr/>
        <a:lstStyle/>
        <a:p>
          <a:pPr rtl="0"/>
          <a:r>
            <a:rPr lang="en-US" dirty="0">
              <a:solidFill>
                <a:srgbClr val="FFFF00"/>
              </a:solidFill>
              <a:latin typeface="Century Gothic"/>
              <a:cs typeface="Century Gothic"/>
            </a:rPr>
            <a:t>Applying</a:t>
          </a:r>
        </a:p>
      </dgm:t>
    </dgm:pt>
    <dgm:pt modelId="{2A126310-2EE7-584C-B121-BE38B52F1BB3}" type="parTrans" cxnId="{99A5E9AA-0807-9A46-9859-21F7345D8E07}">
      <dgm:prSet/>
      <dgm:spPr/>
      <dgm:t>
        <a:bodyPr/>
        <a:lstStyle/>
        <a:p>
          <a:endParaRPr lang="en-US"/>
        </a:p>
      </dgm:t>
    </dgm:pt>
    <dgm:pt modelId="{E1B8A4E4-9E92-C44D-9A7C-7764D4179FE8}" type="sibTrans" cxnId="{99A5E9AA-0807-9A46-9859-21F7345D8E07}">
      <dgm:prSet/>
      <dgm:spPr/>
      <dgm:t>
        <a:bodyPr/>
        <a:lstStyle/>
        <a:p>
          <a:endParaRPr lang="en-US"/>
        </a:p>
      </dgm:t>
    </dgm:pt>
    <dgm:pt modelId="{B9E4D14D-05D3-934D-B1F0-8D35D5E090DC}">
      <dgm:prSet/>
      <dgm:spPr/>
      <dgm:t>
        <a:bodyPr/>
        <a:lstStyle/>
        <a:p>
          <a:pPr rtl="0"/>
          <a:r>
            <a:rPr lang="en-US" dirty="0">
              <a:latin typeface="Century Gothic"/>
              <a:cs typeface="Century Gothic"/>
            </a:rPr>
            <a:t>online assignment</a:t>
          </a:r>
        </a:p>
      </dgm:t>
    </dgm:pt>
    <dgm:pt modelId="{99CE07A3-06BD-1B4E-93B5-93F5C0125C27}" type="parTrans" cxnId="{17FF1786-652B-9240-89B5-B7A3AA51FB09}">
      <dgm:prSet/>
      <dgm:spPr/>
      <dgm:t>
        <a:bodyPr/>
        <a:lstStyle/>
        <a:p>
          <a:endParaRPr lang="en-US"/>
        </a:p>
      </dgm:t>
    </dgm:pt>
    <dgm:pt modelId="{28E533A1-CFDC-1545-9785-E02561C4C546}" type="sibTrans" cxnId="{17FF1786-652B-9240-89B5-B7A3AA51FB09}">
      <dgm:prSet/>
      <dgm:spPr/>
      <dgm:t>
        <a:bodyPr/>
        <a:lstStyle/>
        <a:p>
          <a:endParaRPr lang="en-US"/>
        </a:p>
      </dgm:t>
    </dgm:pt>
    <dgm:pt modelId="{0403224C-8BB0-9546-BB9D-FC42855AA952}">
      <dgm:prSet/>
      <dgm:spPr/>
      <dgm:t>
        <a:bodyPr/>
        <a:lstStyle/>
        <a:p>
          <a:pPr rtl="0"/>
          <a:r>
            <a:rPr lang="en-US" dirty="0">
              <a:solidFill>
                <a:srgbClr val="FFFF00"/>
              </a:solidFill>
              <a:latin typeface="Century Gothic"/>
              <a:cs typeface="Century Gothic"/>
            </a:rPr>
            <a:t>Measuring</a:t>
          </a:r>
        </a:p>
      </dgm:t>
    </dgm:pt>
    <dgm:pt modelId="{B706F617-17C6-3E47-8190-1EC9829DED01}" type="parTrans" cxnId="{AE7BA6F6-E7B3-E14A-9655-7CD331A80AD7}">
      <dgm:prSet/>
      <dgm:spPr/>
      <dgm:t>
        <a:bodyPr/>
        <a:lstStyle/>
        <a:p>
          <a:endParaRPr lang="en-US"/>
        </a:p>
      </dgm:t>
    </dgm:pt>
    <dgm:pt modelId="{6EF41567-ECEA-5E44-A82C-8DFC29A02AC6}" type="sibTrans" cxnId="{AE7BA6F6-E7B3-E14A-9655-7CD331A80AD7}">
      <dgm:prSet/>
      <dgm:spPr/>
      <dgm:t>
        <a:bodyPr/>
        <a:lstStyle/>
        <a:p>
          <a:endParaRPr lang="en-US"/>
        </a:p>
      </dgm:t>
    </dgm:pt>
    <dgm:pt modelId="{AA37DF1C-9238-CA4F-B988-BBA2AC1D79F9}">
      <dgm:prSet/>
      <dgm:spPr/>
      <dgm:t>
        <a:bodyPr/>
        <a:lstStyle/>
        <a:p>
          <a:pPr rtl="0"/>
          <a:r>
            <a:rPr lang="en-US" dirty="0">
              <a:latin typeface="Century Gothic"/>
              <a:cs typeface="Century Gothic"/>
            </a:rPr>
            <a:t>Online </a:t>
          </a:r>
          <a:r>
            <a:rPr lang="en-US" dirty="0" err="1">
              <a:latin typeface="Century Gothic"/>
              <a:cs typeface="Century Gothic"/>
            </a:rPr>
            <a:t>quizz</a:t>
          </a:r>
          <a:r>
            <a:rPr lang="en-US" dirty="0">
              <a:latin typeface="Century Gothic"/>
              <a:cs typeface="Century Gothic"/>
            </a:rPr>
            <a:t> &amp; test</a:t>
          </a:r>
        </a:p>
      </dgm:t>
    </dgm:pt>
    <dgm:pt modelId="{7097360D-2FA5-E747-824B-D64B985C4A9A}" type="parTrans" cxnId="{F8971B20-44D0-5142-B0D0-C428389686C0}">
      <dgm:prSet/>
      <dgm:spPr/>
      <dgm:t>
        <a:bodyPr/>
        <a:lstStyle/>
        <a:p>
          <a:endParaRPr lang="en-US"/>
        </a:p>
      </dgm:t>
    </dgm:pt>
    <dgm:pt modelId="{801BA75F-15DA-BF40-A1D4-540D481BBE1D}" type="sibTrans" cxnId="{F8971B20-44D0-5142-B0D0-C428389686C0}">
      <dgm:prSet/>
      <dgm:spPr/>
      <dgm:t>
        <a:bodyPr/>
        <a:lstStyle/>
        <a:p>
          <a:endParaRPr lang="en-US"/>
        </a:p>
      </dgm:t>
    </dgm:pt>
    <dgm:pt modelId="{7772FF14-468A-9841-BB13-E910B8C2B1C1}" type="pres">
      <dgm:prSet presAssocID="{682F8AB8-D2CB-2445-A6D5-A7C4AD6BA156}" presName="cycleMatrixDiagram" presStyleCnt="0">
        <dgm:presLayoutVars>
          <dgm:chMax val="1"/>
          <dgm:dir/>
          <dgm:animLvl val="lvl"/>
          <dgm:resizeHandles val="exact"/>
        </dgm:presLayoutVars>
      </dgm:prSet>
      <dgm:spPr/>
    </dgm:pt>
    <dgm:pt modelId="{BC4E3B55-FD6F-164B-A200-4AF443363228}" type="pres">
      <dgm:prSet presAssocID="{682F8AB8-D2CB-2445-A6D5-A7C4AD6BA156}" presName="children" presStyleCnt="0"/>
      <dgm:spPr/>
    </dgm:pt>
    <dgm:pt modelId="{1C351632-1425-024E-9298-826F14B00955}" type="pres">
      <dgm:prSet presAssocID="{682F8AB8-D2CB-2445-A6D5-A7C4AD6BA156}" presName="child1group" presStyleCnt="0"/>
      <dgm:spPr/>
    </dgm:pt>
    <dgm:pt modelId="{3CDF42FA-4551-314A-ADA9-7D5B8D58AEB2}" type="pres">
      <dgm:prSet presAssocID="{682F8AB8-D2CB-2445-A6D5-A7C4AD6BA156}" presName="child1" presStyleLbl="bgAcc1" presStyleIdx="0" presStyleCnt="4"/>
      <dgm:spPr/>
    </dgm:pt>
    <dgm:pt modelId="{22FFE42D-32B3-0C42-A617-8E8A2A0AC73C}" type="pres">
      <dgm:prSet presAssocID="{682F8AB8-D2CB-2445-A6D5-A7C4AD6BA156}" presName="child1Text" presStyleLbl="bgAcc1" presStyleIdx="0" presStyleCnt="4">
        <dgm:presLayoutVars>
          <dgm:bulletEnabled val="1"/>
        </dgm:presLayoutVars>
      </dgm:prSet>
      <dgm:spPr/>
    </dgm:pt>
    <dgm:pt modelId="{78F632F1-E6D6-7A47-97BE-59A3FE37C272}" type="pres">
      <dgm:prSet presAssocID="{682F8AB8-D2CB-2445-A6D5-A7C4AD6BA156}" presName="child2group" presStyleCnt="0"/>
      <dgm:spPr/>
    </dgm:pt>
    <dgm:pt modelId="{3D531AA7-48CE-7B4A-8383-019D038F5DA4}" type="pres">
      <dgm:prSet presAssocID="{682F8AB8-D2CB-2445-A6D5-A7C4AD6BA156}" presName="child2" presStyleLbl="bgAcc1" presStyleIdx="1" presStyleCnt="4"/>
      <dgm:spPr/>
    </dgm:pt>
    <dgm:pt modelId="{E9A6F60F-BC1F-7D4D-B03E-E2334F4B012C}" type="pres">
      <dgm:prSet presAssocID="{682F8AB8-D2CB-2445-A6D5-A7C4AD6BA156}" presName="child2Text" presStyleLbl="bgAcc1" presStyleIdx="1" presStyleCnt="4">
        <dgm:presLayoutVars>
          <dgm:bulletEnabled val="1"/>
        </dgm:presLayoutVars>
      </dgm:prSet>
      <dgm:spPr/>
    </dgm:pt>
    <dgm:pt modelId="{02842D5E-6E69-E540-8BDF-09DFC9873EFF}" type="pres">
      <dgm:prSet presAssocID="{682F8AB8-D2CB-2445-A6D5-A7C4AD6BA156}" presName="child3group" presStyleCnt="0"/>
      <dgm:spPr/>
    </dgm:pt>
    <dgm:pt modelId="{2F0D42C3-3270-164B-AA1E-A7B1CC0A2753}" type="pres">
      <dgm:prSet presAssocID="{682F8AB8-D2CB-2445-A6D5-A7C4AD6BA156}" presName="child3" presStyleLbl="bgAcc1" presStyleIdx="2" presStyleCnt="4" custLinFactNeighborX="483"/>
      <dgm:spPr/>
    </dgm:pt>
    <dgm:pt modelId="{CAAC8D87-6D7A-604C-9944-D76A22C5F441}" type="pres">
      <dgm:prSet presAssocID="{682F8AB8-D2CB-2445-A6D5-A7C4AD6BA156}" presName="child3Text" presStyleLbl="bgAcc1" presStyleIdx="2" presStyleCnt="4">
        <dgm:presLayoutVars>
          <dgm:bulletEnabled val="1"/>
        </dgm:presLayoutVars>
      </dgm:prSet>
      <dgm:spPr/>
    </dgm:pt>
    <dgm:pt modelId="{E8ADA555-3C94-6044-AF05-5313F8EEFB13}" type="pres">
      <dgm:prSet presAssocID="{682F8AB8-D2CB-2445-A6D5-A7C4AD6BA156}" presName="child4group" presStyleCnt="0"/>
      <dgm:spPr/>
    </dgm:pt>
    <dgm:pt modelId="{C820D939-78DA-E84E-B3E7-2C962F70396C}" type="pres">
      <dgm:prSet presAssocID="{682F8AB8-D2CB-2445-A6D5-A7C4AD6BA156}" presName="child4" presStyleLbl="bgAcc1" presStyleIdx="3" presStyleCnt="4"/>
      <dgm:spPr/>
    </dgm:pt>
    <dgm:pt modelId="{7E6F6209-5488-D540-8995-F378FDD60F0D}" type="pres">
      <dgm:prSet presAssocID="{682F8AB8-D2CB-2445-A6D5-A7C4AD6BA156}" presName="child4Text" presStyleLbl="bgAcc1" presStyleIdx="3" presStyleCnt="4">
        <dgm:presLayoutVars>
          <dgm:bulletEnabled val="1"/>
        </dgm:presLayoutVars>
      </dgm:prSet>
      <dgm:spPr/>
    </dgm:pt>
    <dgm:pt modelId="{061A490C-4EF0-1C47-A9BC-9DD1AFA25158}" type="pres">
      <dgm:prSet presAssocID="{682F8AB8-D2CB-2445-A6D5-A7C4AD6BA156}" presName="childPlaceholder" presStyleCnt="0"/>
      <dgm:spPr/>
    </dgm:pt>
    <dgm:pt modelId="{657F6C52-5271-064F-8D6C-6E39AF92CAE8}" type="pres">
      <dgm:prSet presAssocID="{682F8AB8-D2CB-2445-A6D5-A7C4AD6BA156}" presName="circle" presStyleCnt="0"/>
      <dgm:spPr/>
    </dgm:pt>
    <dgm:pt modelId="{E9AA0A19-0C79-7147-9461-D7F3FB92CD5C}" type="pres">
      <dgm:prSet presAssocID="{682F8AB8-D2CB-2445-A6D5-A7C4AD6BA156}" presName="quadrant1" presStyleLbl="node1" presStyleIdx="0" presStyleCnt="4">
        <dgm:presLayoutVars>
          <dgm:chMax val="1"/>
          <dgm:bulletEnabled val="1"/>
        </dgm:presLayoutVars>
      </dgm:prSet>
      <dgm:spPr/>
    </dgm:pt>
    <dgm:pt modelId="{2A34A248-67B5-AB49-8E73-F0E25467740E}" type="pres">
      <dgm:prSet presAssocID="{682F8AB8-D2CB-2445-A6D5-A7C4AD6BA156}" presName="quadrant2" presStyleLbl="node1" presStyleIdx="1" presStyleCnt="4">
        <dgm:presLayoutVars>
          <dgm:chMax val="1"/>
          <dgm:bulletEnabled val="1"/>
        </dgm:presLayoutVars>
      </dgm:prSet>
      <dgm:spPr/>
    </dgm:pt>
    <dgm:pt modelId="{C69CE9D9-C80C-2846-A24B-2641EC4FBEC3}" type="pres">
      <dgm:prSet presAssocID="{682F8AB8-D2CB-2445-A6D5-A7C4AD6BA156}" presName="quadrant3" presStyleLbl="node1" presStyleIdx="2" presStyleCnt="4">
        <dgm:presLayoutVars>
          <dgm:chMax val="1"/>
          <dgm:bulletEnabled val="1"/>
        </dgm:presLayoutVars>
      </dgm:prSet>
      <dgm:spPr/>
    </dgm:pt>
    <dgm:pt modelId="{D5AF6862-1F31-0A40-878B-5E4732C08CB2}" type="pres">
      <dgm:prSet presAssocID="{682F8AB8-D2CB-2445-A6D5-A7C4AD6BA156}" presName="quadrant4" presStyleLbl="node1" presStyleIdx="3" presStyleCnt="4">
        <dgm:presLayoutVars>
          <dgm:chMax val="1"/>
          <dgm:bulletEnabled val="1"/>
        </dgm:presLayoutVars>
      </dgm:prSet>
      <dgm:spPr/>
    </dgm:pt>
    <dgm:pt modelId="{2835241F-BA93-8047-9CB1-D1634F9193A0}" type="pres">
      <dgm:prSet presAssocID="{682F8AB8-D2CB-2445-A6D5-A7C4AD6BA156}" presName="quadrantPlaceholder" presStyleCnt="0"/>
      <dgm:spPr/>
    </dgm:pt>
    <dgm:pt modelId="{1B766B85-9597-4A47-BE3A-D6106E155A79}" type="pres">
      <dgm:prSet presAssocID="{682F8AB8-D2CB-2445-A6D5-A7C4AD6BA156}" presName="center1" presStyleLbl="fgShp" presStyleIdx="0" presStyleCnt="2"/>
      <dgm:spPr/>
    </dgm:pt>
    <dgm:pt modelId="{CDFB221C-BFBA-8C4C-AAFA-C3AE2660227D}" type="pres">
      <dgm:prSet presAssocID="{682F8AB8-D2CB-2445-A6D5-A7C4AD6BA156}" presName="center2" presStyleLbl="fgShp" presStyleIdx="1" presStyleCnt="2"/>
      <dgm:spPr/>
    </dgm:pt>
  </dgm:ptLst>
  <dgm:cxnLst>
    <dgm:cxn modelId="{F8971B20-44D0-5142-B0D0-C428389686C0}" srcId="{0403224C-8BB0-9546-BB9D-FC42855AA952}" destId="{AA37DF1C-9238-CA4F-B988-BBA2AC1D79F9}" srcOrd="0" destOrd="0" parTransId="{7097360D-2FA5-E747-824B-D64B985C4A9A}" sibTransId="{801BA75F-15DA-BF40-A1D4-540D481BBE1D}"/>
    <dgm:cxn modelId="{F7DFD22B-BCBB-E64B-AD81-48C4AB52654F}" type="presOf" srcId="{B9E4D14D-05D3-934D-B1F0-8D35D5E090DC}" destId="{2F0D42C3-3270-164B-AA1E-A7B1CC0A2753}" srcOrd="0" destOrd="0" presId="urn:microsoft.com/office/officeart/2005/8/layout/cycle4"/>
    <dgm:cxn modelId="{959E573B-8C36-E04E-94ED-E766B35496ED}" type="presOf" srcId="{B7A8818F-241F-0648-83F8-903B0BB428E3}" destId="{3D531AA7-48CE-7B4A-8383-019D038F5DA4}" srcOrd="0" destOrd="0" presId="urn:microsoft.com/office/officeart/2005/8/layout/cycle4"/>
    <dgm:cxn modelId="{CE920A68-0E15-C84C-9171-577C46FD7F76}" type="presOf" srcId="{5B83DA19-8D34-EC45-9E72-43EAEC90DABF}" destId="{3CDF42FA-4551-314A-ADA9-7D5B8D58AEB2}" srcOrd="0" destOrd="0" presId="urn:microsoft.com/office/officeart/2005/8/layout/cycle4"/>
    <dgm:cxn modelId="{9EC38D4A-7200-C44B-866E-410C6AED7C35}" type="presOf" srcId="{0403224C-8BB0-9546-BB9D-FC42855AA952}" destId="{D5AF6862-1F31-0A40-878B-5E4732C08CB2}" srcOrd="0" destOrd="0" presId="urn:microsoft.com/office/officeart/2005/8/layout/cycle4"/>
    <dgm:cxn modelId="{B972E66A-9DEE-C645-9008-A34D044C6F44}" type="presOf" srcId="{AA37DF1C-9238-CA4F-B988-BBA2AC1D79F9}" destId="{7E6F6209-5488-D540-8995-F378FDD60F0D}" srcOrd="1" destOrd="0" presId="urn:microsoft.com/office/officeart/2005/8/layout/cycle4"/>
    <dgm:cxn modelId="{21AF7D77-9B29-A64D-9682-1BC721D9755E}" srcId="{682F8AB8-D2CB-2445-A6D5-A7C4AD6BA156}" destId="{28DA8234-C99B-2747-9B3A-EA8623E64067}" srcOrd="0" destOrd="0" parTransId="{748B8A6F-C912-EC4B-912C-E970F7147ED2}" sibTransId="{C6543FD0-9977-8A4C-B478-72FE8224090C}"/>
    <dgm:cxn modelId="{7A17B97E-4769-DB4B-A327-AA32509A814F}" type="presOf" srcId="{039C9DAD-E451-6345-BD8F-C78A5410C523}" destId="{2A34A248-67B5-AB49-8E73-F0E25467740E}" srcOrd="0" destOrd="0" presId="urn:microsoft.com/office/officeart/2005/8/layout/cycle4"/>
    <dgm:cxn modelId="{17FF1786-652B-9240-89B5-B7A3AA51FB09}" srcId="{91549C66-BECC-3141-9C5F-1762834FA531}" destId="{B9E4D14D-05D3-934D-B1F0-8D35D5E090DC}" srcOrd="0" destOrd="0" parTransId="{99CE07A3-06BD-1B4E-93B5-93F5C0125C27}" sibTransId="{28E533A1-CFDC-1545-9785-E02561C4C546}"/>
    <dgm:cxn modelId="{8ACB8099-2D36-474E-9BEA-538D96DA2D84}" srcId="{039C9DAD-E451-6345-BD8F-C78A5410C523}" destId="{B7A8818F-241F-0648-83F8-903B0BB428E3}" srcOrd="0" destOrd="0" parTransId="{8C8D0C2D-B485-D440-8AA6-892C8EF71689}" sibTransId="{6717AE28-F09E-084A-BA3A-8D380FB84B95}"/>
    <dgm:cxn modelId="{B68476A7-8119-0244-A8A7-8DA6CC8C0650}" type="presOf" srcId="{AA37DF1C-9238-CA4F-B988-BBA2AC1D79F9}" destId="{C820D939-78DA-E84E-B3E7-2C962F70396C}" srcOrd="0" destOrd="0" presId="urn:microsoft.com/office/officeart/2005/8/layout/cycle4"/>
    <dgm:cxn modelId="{99A5E9AA-0807-9A46-9859-21F7345D8E07}" srcId="{682F8AB8-D2CB-2445-A6D5-A7C4AD6BA156}" destId="{91549C66-BECC-3141-9C5F-1762834FA531}" srcOrd="2" destOrd="0" parTransId="{2A126310-2EE7-584C-B121-BE38B52F1BB3}" sibTransId="{E1B8A4E4-9E92-C44D-9A7C-7764D4179FE8}"/>
    <dgm:cxn modelId="{5A5B01AC-B10B-AF44-9A4E-54FE5E6A2D7A}" type="presOf" srcId="{91549C66-BECC-3141-9C5F-1762834FA531}" destId="{C69CE9D9-C80C-2846-A24B-2641EC4FBEC3}" srcOrd="0" destOrd="0" presId="urn:microsoft.com/office/officeart/2005/8/layout/cycle4"/>
    <dgm:cxn modelId="{E39895B7-7889-8C4D-89C7-8009E78196F8}" type="presOf" srcId="{682F8AB8-D2CB-2445-A6D5-A7C4AD6BA156}" destId="{7772FF14-468A-9841-BB13-E910B8C2B1C1}" srcOrd="0" destOrd="0" presId="urn:microsoft.com/office/officeart/2005/8/layout/cycle4"/>
    <dgm:cxn modelId="{F1373BBC-8BA0-6245-BAEF-36EE3A765CCA}" type="presOf" srcId="{B7A8818F-241F-0648-83F8-903B0BB428E3}" destId="{E9A6F60F-BC1F-7D4D-B03E-E2334F4B012C}" srcOrd="1" destOrd="0" presId="urn:microsoft.com/office/officeart/2005/8/layout/cycle4"/>
    <dgm:cxn modelId="{735278BE-C299-FE4A-80A3-A0779B6A1160}" type="presOf" srcId="{5B83DA19-8D34-EC45-9E72-43EAEC90DABF}" destId="{22FFE42D-32B3-0C42-A617-8E8A2A0AC73C}" srcOrd="1" destOrd="0" presId="urn:microsoft.com/office/officeart/2005/8/layout/cycle4"/>
    <dgm:cxn modelId="{477A9BBF-1247-DF4D-8FE5-C4DE2118A46D}" type="presOf" srcId="{B9E4D14D-05D3-934D-B1F0-8D35D5E090DC}" destId="{CAAC8D87-6D7A-604C-9944-D76A22C5F441}" srcOrd="1" destOrd="0" presId="urn:microsoft.com/office/officeart/2005/8/layout/cycle4"/>
    <dgm:cxn modelId="{5B2D60C4-9D44-EB4A-971A-237C8DF187C4}" srcId="{682F8AB8-D2CB-2445-A6D5-A7C4AD6BA156}" destId="{039C9DAD-E451-6345-BD8F-C78A5410C523}" srcOrd="1" destOrd="0" parTransId="{3DDEFDC3-5828-6447-9AB9-B774F5C269FD}" sibTransId="{0FA61D54-68E5-1C47-9547-278924A95DC0}"/>
    <dgm:cxn modelId="{166EBBE6-287B-574C-9A74-B60A2A495654}" type="presOf" srcId="{28DA8234-C99B-2747-9B3A-EA8623E64067}" destId="{E9AA0A19-0C79-7147-9461-D7F3FB92CD5C}" srcOrd="0" destOrd="0" presId="urn:microsoft.com/office/officeart/2005/8/layout/cycle4"/>
    <dgm:cxn modelId="{AE7BA6F6-E7B3-E14A-9655-7CD331A80AD7}" srcId="{682F8AB8-D2CB-2445-A6D5-A7C4AD6BA156}" destId="{0403224C-8BB0-9546-BB9D-FC42855AA952}" srcOrd="3" destOrd="0" parTransId="{B706F617-17C6-3E47-8190-1EC9829DED01}" sibTransId="{6EF41567-ECEA-5E44-A82C-8DFC29A02AC6}"/>
    <dgm:cxn modelId="{810D7AFD-C58E-ED46-9C95-D9E9461120B8}" srcId="{28DA8234-C99B-2747-9B3A-EA8623E64067}" destId="{5B83DA19-8D34-EC45-9E72-43EAEC90DABF}" srcOrd="0" destOrd="0" parTransId="{8435E155-F5E7-E340-BF24-19A0C6FCFF56}" sibTransId="{BC200052-E185-684E-B110-E73094696705}"/>
    <dgm:cxn modelId="{F0DA0592-D45B-3547-8D7E-4DC85105C763}" type="presParOf" srcId="{7772FF14-468A-9841-BB13-E910B8C2B1C1}" destId="{BC4E3B55-FD6F-164B-A200-4AF443363228}" srcOrd="0" destOrd="0" presId="urn:microsoft.com/office/officeart/2005/8/layout/cycle4"/>
    <dgm:cxn modelId="{973B0986-8723-E042-AD5F-807C8964A74F}" type="presParOf" srcId="{BC4E3B55-FD6F-164B-A200-4AF443363228}" destId="{1C351632-1425-024E-9298-826F14B00955}" srcOrd="0" destOrd="0" presId="urn:microsoft.com/office/officeart/2005/8/layout/cycle4"/>
    <dgm:cxn modelId="{5EBB4EE2-FCF4-0845-B87C-9494684E5CAD}" type="presParOf" srcId="{1C351632-1425-024E-9298-826F14B00955}" destId="{3CDF42FA-4551-314A-ADA9-7D5B8D58AEB2}" srcOrd="0" destOrd="0" presId="urn:microsoft.com/office/officeart/2005/8/layout/cycle4"/>
    <dgm:cxn modelId="{B54EBE2E-9336-C848-ADA0-BFD0A60B85B2}" type="presParOf" srcId="{1C351632-1425-024E-9298-826F14B00955}" destId="{22FFE42D-32B3-0C42-A617-8E8A2A0AC73C}" srcOrd="1" destOrd="0" presId="urn:microsoft.com/office/officeart/2005/8/layout/cycle4"/>
    <dgm:cxn modelId="{79C7AF84-1F32-2B46-AFBF-54479F6D3B56}" type="presParOf" srcId="{BC4E3B55-FD6F-164B-A200-4AF443363228}" destId="{78F632F1-E6D6-7A47-97BE-59A3FE37C272}" srcOrd="1" destOrd="0" presId="urn:microsoft.com/office/officeart/2005/8/layout/cycle4"/>
    <dgm:cxn modelId="{4A2BC9C9-71A7-774C-BF28-8CB67DB87441}" type="presParOf" srcId="{78F632F1-E6D6-7A47-97BE-59A3FE37C272}" destId="{3D531AA7-48CE-7B4A-8383-019D038F5DA4}" srcOrd="0" destOrd="0" presId="urn:microsoft.com/office/officeart/2005/8/layout/cycle4"/>
    <dgm:cxn modelId="{1B906397-1B1E-494F-A74A-7708CC40D7B5}" type="presParOf" srcId="{78F632F1-E6D6-7A47-97BE-59A3FE37C272}" destId="{E9A6F60F-BC1F-7D4D-B03E-E2334F4B012C}" srcOrd="1" destOrd="0" presId="urn:microsoft.com/office/officeart/2005/8/layout/cycle4"/>
    <dgm:cxn modelId="{C7556532-192D-9B48-8CDC-7264ABCCD665}" type="presParOf" srcId="{BC4E3B55-FD6F-164B-A200-4AF443363228}" destId="{02842D5E-6E69-E540-8BDF-09DFC9873EFF}" srcOrd="2" destOrd="0" presId="urn:microsoft.com/office/officeart/2005/8/layout/cycle4"/>
    <dgm:cxn modelId="{BC1E5C54-0732-8743-9426-4A5A390B1431}" type="presParOf" srcId="{02842D5E-6E69-E540-8BDF-09DFC9873EFF}" destId="{2F0D42C3-3270-164B-AA1E-A7B1CC0A2753}" srcOrd="0" destOrd="0" presId="urn:microsoft.com/office/officeart/2005/8/layout/cycle4"/>
    <dgm:cxn modelId="{4215F481-0C6C-3242-9BB8-520A4DEED244}" type="presParOf" srcId="{02842D5E-6E69-E540-8BDF-09DFC9873EFF}" destId="{CAAC8D87-6D7A-604C-9944-D76A22C5F441}" srcOrd="1" destOrd="0" presId="urn:microsoft.com/office/officeart/2005/8/layout/cycle4"/>
    <dgm:cxn modelId="{F69FD2EA-E4D9-9444-9975-DE6B2474BE13}" type="presParOf" srcId="{BC4E3B55-FD6F-164B-A200-4AF443363228}" destId="{E8ADA555-3C94-6044-AF05-5313F8EEFB13}" srcOrd="3" destOrd="0" presId="urn:microsoft.com/office/officeart/2005/8/layout/cycle4"/>
    <dgm:cxn modelId="{E61881DD-6F00-EE41-8B34-0E07DB5EE745}" type="presParOf" srcId="{E8ADA555-3C94-6044-AF05-5313F8EEFB13}" destId="{C820D939-78DA-E84E-B3E7-2C962F70396C}" srcOrd="0" destOrd="0" presId="urn:microsoft.com/office/officeart/2005/8/layout/cycle4"/>
    <dgm:cxn modelId="{F570C458-8B1F-FB4C-9248-B2730E025942}" type="presParOf" srcId="{E8ADA555-3C94-6044-AF05-5313F8EEFB13}" destId="{7E6F6209-5488-D540-8995-F378FDD60F0D}" srcOrd="1" destOrd="0" presId="urn:microsoft.com/office/officeart/2005/8/layout/cycle4"/>
    <dgm:cxn modelId="{35B73F95-D0D6-DA41-91F7-402AAE1494E2}" type="presParOf" srcId="{BC4E3B55-FD6F-164B-A200-4AF443363228}" destId="{061A490C-4EF0-1C47-A9BC-9DD1AFA25158}" srcOrd="4" destOrd="0" presId="urn:microsoft.com/office/officeart/2005/8/layout/cycle4"/>
    <dgm:cxn modelId="{A9A68CB4-C130-4848-A7A7-C73B29164463}" type="presParOf" srcId="{7772FF14-468A-9841-BB13-E910B8C2B1C1}" destId="{657F6C52-5271-064F-8D6C-6E39AF92CAE8}" srcOrd="1" destOrd="0" presId="urn:microsoft.com/office/officeart/2005/8/layout/cycle4"/>
    <dgm:cxn modelId="{B52ADC16-647A-E94E-B123-15B18D0A0606}" type="presParOf" srcId="{657F6C52-5271-064F-8D6C-6E39AF92CAE8}" destId="{E9AA0A19-0C79-7147-9461-D7F3FB92CD5C}" srcOrd="0" destOrd="0" presId="urn:microsoft.com/office/officeart/2005/8/layout/cycle4"/>
    <dgm:cxn modelId="{7049F774-3893-9543-B0D5-73F870CEEE19}" type="presParOf" srcId="{657F6C52-5271-064F-8D6C-6E39AF92CAE8}" destId="{2A34A248-67B5-AB49-8E73-F0E25467740E}" srcOrd="1" destOrd="0" presId="urn:microsoft.com/office/officeart/2005/8/layout/cycle4"/>
    <dgm:cxn modelId="{178A20F6-5DFC-3D4C-B44D-B903FFB01167}" type="presParOf" srcId="{657F6C52-5271-064F-8D6C-6E39AF92CAE8}" destId="{C69CE9D9-C80C-2846-A24B-2641EC4FBEC3}" srcOrd="2" destOrd="0" presId="urn:microsoft.com/office/officeart/2005/8/layout/cycle4"/>
    <dgm:cxn modelId="{69CC4160-8880-2349-8AA0-473335914F5A}" type="presParOf" srcId="{657F6C52-5271-064F-8D6C-6E39AF92CAE8}" destId="{D5AF6862-1F31-0A40-878B-5E4732C08CB2}" srcOrd="3" destOrd="0" presId="urn:microsoft.com/office/officeart/2005/8/layout/cycle4"/>
    <dgm:cxn modelId="{1DB2C191-325A-A84D-9551-0AB91AF41E3D}" type="presParOf" srcId="{657F6C52-5271-064F-8D6C-6E39AF92CAE8}" destId="{2835241F-BA93-8047-9CB1-D1634F9193A0}" srcOrd="4" destOrd="0" presId="urn:microsoft.com/office/officeart/2005/8/layout/cycle4"/>
    <dgm:cxn modelId="{41B55AE6-7549-154A-A2D1-32519EFDF0F4}" type="presParOf" srcId="{7772FF14-468A-9841-BB13-E910B8C2B1C1}" destId="{1B766B85-9597-4A47-BE3A-D6106E155A79}" srcOrd="2" destOrd="0" presId="urn:microsoft.com/office/officeart/2005/8/layout/cycle4"/>
    <dgm:cxn modelId="{EFBCEAEB-7D60-B84E-A639-DACF6046D91A}" type="presParOf" srcId="{7772FF14-468A-9841-BB13-E910B8C2B1C1}" destId="{CDFB221C-BFBA-8C4C-AAFA-C3AE2660227D}" srcOrd="3" destOrd="0" presId="urn:microsoft.com/office/officeart/2005/8/layout/cycle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B5A691E-6823-4648-AB07-85CA9CDAF1E1}" type="doc">
      <dgm:prSet loTypeId="urn:microsoft.com/office/officeart/2005/8/layout/hierarchy2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323A4F9-129B-0743-AE01-3F264487FAA9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Pembentukan</a:t>
          </a:r>
          <a:r>
            <a:rPr lang="en-US" dirty="0">
              <a:solidFill>
                <a:schemeClr val="tx1"/>
              </a:solidFill>
            </a:rPr>
            <a:t> Tim </a:t>
          </a:r>
          <a:r>
            <a:rPr lang="en-US" dirty="0" err="1">
              <a:solidFill>
                <a:schemeClr val="tx1"/>
              </a:solidFill>
            </a:rPr>
            <a:t>Kerja</a:t>
          </a:r>
          <a:endParaRPr lang="en-US" dirty="0">
            <a:solidFill>
              <a:schemeClr val="tx1"/>
            </a:solidFill>
          </a:endParaRPr>
        </a:p>
      </dgm:t>
    </dgm:pt>
    <dgm:pt modelId="{42D40EBA-94E1-D74E-AE55-E3F2B474C5F4}" type="parTrans" cxnId="{A8C8FE98-3FA6-FF44-BC35-62E6439D0A8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66DBD8E-19B2-6F4E-BB5C-92A5D7DB54F8}" type="sibTrans" cxnId="{A8C8FE98-3FA6-FF44-BC35-62E6439D0A8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71D0D0D-FFE6-1549-A4DE-21D25DDA0A66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Perancangan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Sistem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Pembelajaran</a:t>
          </a:r>
          <a:endParaRPr lang="en-US" dirty="0">
            <a:solidFill>
              <a:schemeClr val="tx1"/>
            </a:solidFill>
          </a:endParaRPr>
        </a:p>
      </dgm:t>
    </dgm:pt>
    <dgm:pt modelId="{48328105-555D-5E40-8ED4-7231BFE72C21}" type="parTrans" cxnId="{5A5E7ADA-3466-B14C-AB40-1124A7A288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527B4CD-9BF8-9D48-9C63-96CBAD35ABE2}" type="sibTrans" cxnId="{5A5E7ADA-3466-B14C-AB40-1124A7A288F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E9D66B53-0CCE-5941-9034-281F9267EB04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Penentuan</a:t>
          </a:r>
          <a:r>
            <a:rPr lang="en-US" dirty="0">
              <a:solidFill>
                <a:schemeClr val="tx1"/>
              </a:solidFill>
            </a:rPr>
            <a:t> model </a:t>
          </a:r>
          <a:r>
            <a:rPr lang="en-US" dirty="0" err="1">
              <a:solidFill>
                <a:schemeClr val="tx1"/>
              </a:solidFill>
            </a:rPr>
            <a:t>diklat</a:t>
          </a:r>
          <a:endParaRPr lang="en-US" dirty="0">
            <a:solidFill>
              <a:schemeClr val="tx1"/>
            </a:solidFill>
          </a:endParaRPr>
        </a:p>
      </dgm:t>
    </dgm:pt>
    <dgm:pt modelId="{ABE37C2B-A9FA-A049-B8D1-EE997F86C193}" type="parTrans" cxnId="{62778EFA-4129-C14F-AE3C-A9C90C251F2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96F62BB-A989-DE4E-895B-5CB6148ABABF}" type="sibTrans" cxnId="{62778EFA-4129-C14F-AE3C-A9C90C251F2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8332519-4C59-A44C-B2B7-9AF61D634302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Pengembangan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Rancangan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Pembelajaran</a:t>
          </a:r>
          <a:endParaRPr lang="en-US" dirty="0">
            <a:solidFill>
              <a:schemeClr val="tx1"/>
            </a:solidFill>
          </a:endParaRPr>
        </a:p>
      </dgm:t>
    </dgm:pt>
    <dgm:pt modelId="{CAA495CB-7396-B349-885F-26B6AFD09F03}" type="parTrans" cxnId="{DF31B560-D1BC-3449-8EBD-AC8D7DBE590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4230396-4F97-0F4C-AE76-4C6D97FD2522}" type="sibTrans" cxnId="{DF31B560-D1BC-3449-8EBD-AC8D7DBE590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D1B49FB-AC7C-7F45-958A-071F375E9819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Pengembangan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Infrastruktur</a:t>
          </a:r>
          <a:r>
            <a:rPr lang="en-US" dirty="0">
              <a:solidFill>
                <a:schemeClr val="tx1"/>
              </a:solidFill>
            </a:rPr>
            <a:t> &amp; </a:t>
          </a:r>
          <a:r>
            <a:rPr lang="en-US" dirty="0" err="1">
              <a:solidFill>
                <a:schemeClr val="tx1"/>
              </a:solidFill>
            </a:rPr>
            <a:t>Aplikasi</a:t>
          </a:r>
          <a:endParaRPr lang="en-US" dirty="0">
            <a:solidFill>
              <a:schemeClr val="tx1"/>
            </a:solidFill>
          </a:endParaRPr>
        </a:p>
      </dgm:t>
    </dgm:pt>
    <dgm:pt modelId="{3BFF6FE2-57DC-1345-A6BF-0963CB8B36A9}" type="parTrans" cxnId="{90F718C0-7EC5-C843-9FCD-FDA523BF5CF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EB3EE49-262C-974E-B43C-E5BCA9F560BE}" type="sibTrans" cxnId="{90F718C0-7EC5-C843-9FCD-FDA523BF5CF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CF8323B-35D4-7C4F-A17A-5C1D695177DA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Integrasi</a:t>
          </a:r>
          <a:r>
            <a:rPr lang="en-US" dirty="0">
              <a:solidFill>
                <a:schemeClr val="tx1"/>
              </a:solidFill>
            </a:rPr>
            <a:t> LMS</a:t>
          </a:r>
        </a:p>
      </dgm:t>
    </dgm:pt>
    <dgm:pt modelId="{9A4E4825-DD9C-9A44-8030-83FCE36E2134}" type="parTrans" cxnId="{F575BE26-952B-1340-8099-14F6ECA6B5E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C713ED4-FBAA-0B4D-A6BB-442E93423382}" type="sibTrans" cxnId="{F575BE26-952B-1340-8099-14F6ECA6B5E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29D0438-5CA6-7148-9641-867D33E3D3A0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Pengembangan</a:t>
          </a:r>
          <a:r>
            <a:rPr lang="en-US" dirty="0">
              <a:solidFill>
                <a:schemeClr val="tx1"/>
              </a:solidFill>
            </a:rPr>
            <a:t> </a:t>
          </a:r>
          <a:r>
            <a:rPr lang="en-US" dirty="0" err="1">
              <a:solidFill>
                <a:schemeClr val="tx1"/>
              </a:solidFill>
            </a:rPr>
            <a:t>Kurikulum</a:t>
          </a:r>
          <a:endParaRPr lang="en-US" dirty="0">
            <a:solidFill>
              <a:schemeClr val="tx1"/>
            </a:solidFill>
          </a:endParaRPr>
        </a:p>
      </dgm:t>
    </dgm:pt>
    <dgm:pt modelId="{3F96B267-455D-664D-B73D-E75F7CE6629E}" type="parTrans" cxnId="{0F4FD7BD-C593-7246-9EFE-2A64CDFBD7F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DDFD72D3-5D94-4E49-887E-8DFB25B0AE1A}" type="sibTrans" cxnId="{0F4FD7BD-C593-7246-9EFE-2A64CDFBD7F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430BB54-4E3A-6849-8B24-A1BB58C6B554}">
      <dgm:prSet phldrT="[Text]"/>
      <dgm:spPr/>
      <dgm:t>
        <a:bodyPr/>
        <a:lstStyle/>
        <a:p>
          <a:r>
            <a:rPr lang="en-US" dirty="0" err="1">
              <a:solidFill>
                <a:schemeClr val="tx1"/>
              </a:solidFill>
            </a:rPr>
            <a:t>Panduan</a:t>
          </a:r>
          <a:r>
            <a:rPr lang="en-US" dirty="0">
              <a:solidFill>
                <a:schemeClr val="tx1"/>
              </a:solidFill>
            </a:rPr>
            <a:t> LMS</a:t>
          </a:r>
        </a:p>
      </dgm:t>
    </dgm:pt>
    <dgm:pt modelId="{47645F48-FAC2-E847-9C68-1E3A199BA666}" type="parTrans" cxnId="{A38A4E0D-CBB8-5146-9DE4-C6DC220380A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02A467A-6E5E-564C-B41B-1C41B9C71609}" type="sibTrans" cxnId="{A38A4E0D-CBB8-5146-9DE4-C6DC220380A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D57968A-31B6-674F-B38F-FB390C7DF2E3}">
      <dgm:prSet phldrT="[Text]"/>
      <dgm:spPr/>
      <dgm:t>
        <a:bodyPr/>
        <a:lstStyle/>
        <a:p>
          <a:r>
            <a:rPr lang="en-US" dirty="0">
              <a:solidFill>
                <a:schemeClr val="tx1"/>
              </a:solidFill>
            </a:rPr>
            <a:t>Upload </a:t>
          </a:r>
          <a:r>
            <a:rPr lang="en-US" dirty="0" err="1">
              <a:solidFill>
                <a:schemeClr val="tx1"/>
              </a:solidFill>
            </a:rPr>
            <a:t>Konten</a:t>
          </a:r>
          <a:endParaRPr lang="en-US" dirty="0">
            <a:solidFill>
              <a:schemeClr val="tx1"/>
            </a:solidFill>
          </a:endParaRPr>
        </a:p>
      </dgm:t>
    </dgm:pt>
    <dgm:pt modelId="{23811F25-E787-CC43-A4F8-4E960C5D7A6C}" type="parTrans" cxnId="{D6D7C7BE-19AE-DA4A-AD01-6B6624C7FE1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0A55E90-506B-F34A-9F9E-596AB610FE64}" type="sibTrans" cxnId="{D6D7C7BE-19AE-DA4A-AD01-6B6624C7FE1E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FB7FE060-4AF9-7D41-83AD-2AE08978C9E7}" type="pres">
      <dgm:prSet presAssocID="{2B5A691E-6823-4648-AB07-85CA9CDAF1E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45E29E-4F2C-7146-A27D-014A3841EDAF}" type="pres">
      <dgm:prSet presAssocID="{6323A4F9-129B-0743-AE01-3F264487FAA9}" presName="root1" presStyleCnt="0"/>
      <dgm:spPr/>
    </dgm:pt>
    <dgm:pt modelId="{1340B4C6-BEFF-784A-85E8-04C9591CB5F2}" type="pres">
      <dgm:prSet presAssocID="{6323A4F9-129B-0743-AE01-3F264487FAA9}" presName="LevelOneTextNode" presStyleLbl="node0" presStyleIdx="0" presStyleCnt="1">
        <dgm:presLayoutVars>
          <dgm:chPref val="3"/>
        </dgm:presLayoutVars>
      </dgm:prSet>
      <dgm:spPr/>
    </dgm:pt>
    <dgm:pt modelId="{7D68009B-8E1B-004D-A7C7-F28A0BEA7F27}" type="pres">
      <dgm:prSet presAssocID="{6323A4F9-129B-0743-AE01-3F264487FAA9}" presName="level2hierChild" presStyleCnt="0"/>
      <dgm:spPr/>
    </dgm:pt>
    <dgm:pt modelId="{87714540-A219-8944-9956-07CDF8614F69}" type="pres">
      <dgm:prSet presAssocID="{48328105-555D-5E40-8ED4-7231BFE72C21}" presName="conn2-1" presStyleLbl="parChTrans1D2" presStyleIdx="0" presStyleCnt="2"/>
      <dgm:spPr/>
    </dgm:pt>
    <dgm:pt modelId="{BA31F6D8-84BF-164F-A9F4-E0FEDAFE5D70}" type="pres">
      <dgm:prSet presAssocID="{48328105-555D-5E40-8ED4-7231BFE72C21}" presName="connTx" presStyleLbl="parChTrans1D2" presStyleIdx="0" presStyleCnt="2"/>
      <dgm:spPr/>
    </dgm:pt>
    <dgm:pt modelId="{45CE8F9F-3561-BB42-B4FC-60AF1FF81CA4}" type="pres">
      <dgm:prSet presAssocID="{B71D0D0D-FFE6-1549-A4DE-21D25DDA0A66}" presName="root2" presStyleCnt="0"/>
      <dgm:spPr/>
    </dgm:pt>
    <dgm:pt modelId="{589C66B4-77ED-E44B-8635-711CBA138412}" type="pres">
      <dgm:prSet presAssocID="{B71D0D0D-FFE6-1549-A4DE-21D25DDA0A66}" presName="LevelTwoTextNode" presStyleLbl="node2" presStyleIdx="0" presStyleCnt="2">
        <dgm:presLayoutVars>
          <dgm:chPref val="3"/>
        </dgm:presLayoutVars>
      </dgm:prSet>
      <dgm:spPr/>
    </dgm:pt>
    <dgm:pt modelId="{E5043842-3B00-E546-B0B8-47188E1F5E17}" type="pres">
      <dgm:prSet presAssocID="{B71D0D0D-FFE6-1549-A4DE-21D25DDA0A66}" presName="level3hierChild" presStyleCnt="0"/>
      <dgm:spPr/>
    </dgm:pt>
    <dgm:pt modelId="{20802FE3-DFEB-0744-BD54-173D4E05C189}" type="pres">
      <dgm:prSet presAssocID="{ABE37C2B-A9FA-A049-B8D1-EE997F86C193}" presName="conn2-1" presStyleLbl="parChTrans1D3" presStyleIdx="0" presStyleCnt="6"/>
      <dgm:spPr/>
    </dgm:pt>
    <dgm:pt modelId="{497ADDF1-2A22-BF48-A024-223E3D7DD3B4}" type="pres">
      <dgm:prSet presAssocID="{ABE37C2B-A9FA-A049-B8D1-EE997F86C193}" presName="connTx" presStyleLbl="parChTrans1D3" presStyleIdx="0" presStyleCnt="6"/>
      <dgm:spPr/>
    </dgm:pt>
    <dgm:pt modelId="{A97A9C2B-85C1-984F-BB5D-D6FCFB0D8ABE}" type="pres">
      <dgm:prSet presAssocID="{E9D66B53-0CCE-5941-9034-281F9267EB04}" presName="root2" presStyleCnt="0"/>
      <dgm:spPr/>
    </dgm:pt>
    <dgm:pt modelId="{13B8D38B-D6A0-AB42-8D36-463E21587C4C}" type="pres">
      <dgm:prSet presAssocID="{E9D66B53-0CCE-5941-9034-281F9267EB04}" presName="LevelTwoTextNode" presStyleLbl="node3" presStyleIdx="0" presStyleCnt="6">
        <dgm:presLayoutVars>
          <dgm:chPref val="3"/>
        </dgm:presLayoutVars>
      </dgm:prSet>
      <dgm:spPr/>
    </dgm:pt>
    <dgm:pt modelId="{033C43D7-6454-1F47-8C7D-6F6E2BEC7707}" type="pres">
      <dgm:prSet presAssocID="{E9D66B53-0CCE-5941-9034-281F9267EB04}" presName="level3hierChild" presStyleCnt="0"/>
      <dgm:spPr/>
    </dgm:pt>
    <dgm:pt modelId="{15D99CE0-EA09-4B47-8C12-A306C6640CD2}" type="pres">
      <dgm:prSet presAssocID="{3F96B267-455D-664D-B73D-E75F7CE6629E}" presName="conn2-1" presStyleLbl="parChTrans1D3" presStyleIdx="1" presStyleCnt="6"/>
      <dgm:spPr/>
    </dgm:pt>
    <dgm:pt modelId="{A8E8D3AF-007A-7744-834F-1C88F1A5A5EB}" type="pres">
      <dgm:prSet presAssocID="{3F96B267-455D-664D-B73D-E75F7CE6629E}" presName="connTx" presStyleLbl="parChTrans1D3" presStyleIdx="1" presStyleCnt="6"/>
      <dgm:spPr/>
    </dgm:pt>
    <dgm:pt modelId="{D79BD4BD-E5FA-9B4A-9165-96F6A81201DE}" type="pres">
      <dgm:prSet presAssocID="{A29D0438-5CA6-7148-9641-867D33E3D3A0}" presName="root2" presStyleCnt="0"/>
      <dgm:spPr/>
    </dgm:pt>
    <dgm:pt modelId="{5A84CD01-B408-2948-882C-9BDA826B9DF4}" type="pres">
      <dgm:prSet presAssocID="{A29D0438-5CA6-7148-9641-867D33E3D3A0}" presName="LevelTwoTextNode" presStyleLbl="node3" presStyleIdx="1" presStyleCnt="6">
        <dgm:presLayoutVars>
          <dgm:chPref val="3"/>
        </dgm:presLayoutVars>
      </dgm:prSet>
      <dgm:spPr/>
    </dgm:pt>
    <dgm:pt modelId="{0BC4971A-9024-AA41-ACE4-EA4207E9664C}" type="pres">
      <dgm:prSet presAssocID="{A29D0438-5CA6-7148-9641-867D33E3D3A0}" presName="level3hierChild" presStyleCnt="0"/>
      <dgm:spPr/>
    </dgm:pt>
    <dgm:pt modelId="{91BFBE37-0128-7F49-AB92-DDCFABDBCE84}" type="pres">
      <dgm:prSet presAssocID="{CAA495CB-7396-B349-885F-26B6AFD09F03}" presName="conn2-1" presStyleLbl="parChTrans1D3" presStyleIdx="2" presStyleCnt="6"/>
      <dgm:spPr/>
    </dgm:pt>
    <dgm:pt modelId="{5CABC92E-C38A-5B44-84D0-B74BC81E398F}" type="pres">
      <dgm:prSet presAssocID="{CAA495CB-7396-B349-885F-26B6AFD09F03}" presName="connTx" presStyleLbl="parChTrans1D3" presStyleIdx="2" presStyleCnt="6"/>
      <dgm:spPr/>
    </dgm:pt>
    <dgm:pt modelId="{4ED76922-C076-1143-968D-437B02ACF38D}" type="pres">
      <dgm:prSet presAssocID="{88332519-4C59-A44C-B2B7-9AF61D634302}" presName="root2" presStyleCnt="0"/>
      <dgm:spPr/>
    </dgm:pt>
    <dgm:pt modelId="{A20C1341-B8FB-9440-8A2E-0AB9C020768D}" type="pres">
      <dgm:prSet presAssocID="{88332519-4C59-A44C-B2B7-9AF61D634302}" presName="LevelTwoTextNode" presStyleLbl="node3" presStyleIdx="2" presStyleCnt="6">
        <dgm:presLayoutVars>
          <dgm:chPref val="3"/>
        </dgm:presLayoutVars>
      </dgm:prSet>
      <dgm:spPr/>
    </dgm:pt>
    <dgm:pt modelId="{C3843003-6F78-0347-B7FB-12E869978B9C}" type="pres">
      <dgm:prSet presAssocID="{88332519-4C59-A44C-B2B7-9AF61D634302}" presName="level3hierChild" presStyleCnt="0"/>
      <dgm:spPr/>
    </dgm:pt>
    <dgm:pt modelId="{1BD9E969-9E5C-3C44-B51C-20F9215853A0}" type="pres">
      <dgm:prSet presAssocID="{3BFF6FE2-57DC-1345-A6BF-0963CB8B36A9}" presName="conn2-1" presStyleLbl="parChTrans1D2" presStyleIdx="1" presStyleCnt="2"/>
      <dgm:spPr/>
    </dgm:pt>
    <dgm:pt modelId="{98222B55-E016-7A4B-83E4-3006B79A53D5}" type="pres">
      <dgm:prSet presAssocID="{3BFF6FE2-57DC-1345-A6BF-0963CB8B36A9}" presName="connTx" presStyleLbl="parChTrans1D2" presStyleIdx="1" presStyleCnt="2"/>
      <dgm:spPr/>
    </dgm:pt>
    <dgm:pt modelId="{40544676-60A5-7143-8D0F-0B47CFE805F7}" type="pres">
      <dgm:prSet presAssocID="{3D1B49FB-AC7C-7F45-958A-071F375E9819}" presName="root2" presStyleCnt="0"/>
      <dgm:spPr/>
    </dgm:pt>
    <dgm:pt modelId="{236BC9FE-F2A7-BB45-B46B-C1D8A6A3A617}" type="pres">
      <dgm:prSet presAssocID="{3D1B49FB-AC7C-7F45-958A-071F375E9819}" presName="LevelTwoTextNode" presStyleLbl="node2" presStyleIdx="1" presStyleCnt="2">
        <dgm:presLayoutVars>
          <dgm:chPref val="3"/>
        </dgm:presLayoutVars>
      </dgm:prSet>
      <dgm:spPr/>
    </dgm:pt>
    <dgm:pt modelId="{5B2B8217-3D26-8A48-88DA-FB444A46A503}" type="pres">
      <dgm:prSet presAssocID="{3D1B49FB-AC7C-7F45-958A-071F375E9819}" presName="level3hierChild" presStyleCnt="0"/>
      <dgm:spPr/>
    </dgm:pt>
    <dgm:pt modelId="{328B7885-DFB4-6A4E-BA95-2CE51EB8C30C}" type="pres">
      <dgm:prSet presAssocID="{9A4E4825-DD9C-9A44-8030-83FCE36E2134}" presName="conn2-1" presStyleLbl="parChTrans1D3" presStyleIdx="3" presStyleCnt="6"/>
      <dgm:spPr/>
    </dgm:pt>
    <dgm:pt modelId="{3640DCC6-000E-D24C-9E9D-4A175B9CC00D}" type="pres">
      <dgm:prSet presAssocID="{9A4E4825-DD9C-9A44-8030-83FCE36E2134}" presName="connTx" presStyleLbl="parChTrans1D3" presStyleIdx="3" presStyleCnt="6"/>
      <dgm:spPr/>
    </dgm:pt>
    <dgm:pt modelId="{163DE898-B3A9-484D-8A24-0649ABAD1968}" type="pres">
      <dgm:prSet presAssocID="{8CF8323B-35D4-7C4F-A17A-5C1D695177DA}" presName="root2" presStyleCnt="0"/>
      <dgm:spPr/>
    </dgm:pt>
    <dgm:pt modelId="{759DA4E7-32D2-A84E-96AD-746724EFB530}" type="pres">
      <dgm:prSet presAssocID="{8CF8323B-35D4-7C4F-A17A-5C1D695177DA}" presName="LevelTwoTextNode" presStyleLbl="node3" presStyleIdx="3" presStyleCnt="6">
        <dgm:presLayoutVars>
          <dgm:chPref val="3"/>
        </dgm:presLayoutVars>
      </dgm:prSet>
      <dgm:spPr/>
    </dgm:pt>
    <dgm:pt modelId="{AFFCE8C3-5C6A-6D47-A26D-B414C11CA30E}" type="pres">
      <dgm:prSet presAssocID="{8CF8323B-35D4-7C4F-A17A-5C1D695177DA}" presName="level3hierChild" presStyleCnt="0"/>
      <dgm:spPr/>
    </dgm:pt>
    <dgm:pt modelId="{E5037BB5-6189-1143-BC37-B8F966FCDD4E}" type="pres">
      <dgm:prSet presAssocID="{47645F48-FAC2-E847-9C68-1E3A199BA666}" presName="conn2-1" presStyleLbl="parChTrans1D3" presStyleIdx="4" presStyleCnt="6"/>
      <dgm:spPr/>
    </dgm:pt>
    <dgm:pt modelId="{397A9BB4-86C0-E347-8CED-6A290180971F}" type="pres">
      <dgm:prSet presAssocID="{47645F48-FAC2-E847-9C68-1E3A199BA666}" presName="connTx" presStyleLbl="parChTrans1D3" presStyleIdx="4" presStyleCnt="6"/>
      <dgm:spPr/>
    </dgm:pt>
    <dgm:pt modelId="{C4B45CAC-DD46-BD49-9209-C840CDEA0380}" type="pres">
      <dgm:prSet presAssocID="{9430BB54-4E3A-6849-8B24-A1BB58C6B554}" presName="root2" presStyleCnt="0"/>
      <dgm:spPr/>
    </dgm:pt>
    <dgm:pt modelId="{0CBF4653-1EAD-EF4D-B7C2-35ECAD0598A5}" type="pres">
      <dgm:prSet presAssocID="{9430BB54-4E3A-6849-8B24-A1BB58C6B554}" presName="LevelTwoTextNode" presStyleLbl="node3" presStyleIdx="4" presStyleCnt="6">
        <dgm:presLayoutVars>
          <dgm:chPref val="3"/>
        </dgm:presLayoutVars>
      </dgm:prSet>
      <dgm:spPr/>
    </dgm:pt>
    <dgm:pt modelId="{65D0F1E1-27EE-C548-B464-C7AA11672A35}" type="pres">
      <dgm:prSet presAssocID="{9430BB54-4E3A-6849-8B24-A1BB58C6B554}" presName="level3hierChild" presStyleCnt="0"/>
      <dgm:spPr/>
    </dgm:pt>
    <dgm:pt modelId="{314CC164-E84A-D846-9153-A5364B42A285}" type="pres">
      <dgm:prSet presAssocID="{23811F25-E787-CC43-A4F8-4E960C5D7A6C}" presName="conn2-1" presStyleLbl="parChTrans1D3" presStyleIdx="5" presStyleCnt="6"/>
      <dgm:spPr/>
    </dgm:pt>
    <dgm:pt modelId="{14113047-5B28-624E-A551-395B1EF97316}" type="pres">
      <dgm:prSet presAssocID="{23811F25-E787-CC43-A4F8-4E960C5D7A6C}" presName="connTx" presStyleLbl="parChTrans1D3" presStyleIdx="5" presStyleCnt="6"/>
      <dgm:spPr/>
    </dgm:pt>
    <dgm:pt modelId="{50394C0C-336D-2D47-9AC3-610F43679F2E}" type="pres">
      <dgm:prSet presAssocID="{8D57968A-31B6-674F-B38F-FB390C7DF2E3}" presName="root2" presStyleCnt="0"/>
      <dgm:spPr/>
    </dgm:pt>
    <dgm:pt modelId="{51074F46-7C8E-B24C-ABF9-BC4ADF993348}" type="pres">
      <dgm:prSet presAssocID="{8D57968A-31B6-674F-B38F-FB390C7DF2E3}" presName="LevelTwoTextNode" presStyleLbl="node3" presStyleIdx="5" presStyleCnt="6">
        <dgm:presLayoutVars>
          <dgm:chPref val="3"/>
        </dgm:presLayoutVars>
      </dgm:prSet>
      <dgm:spPr/>
    </dgm:pt>
    <dgm:pt modelId="{BFB85AC1-310A-7B46-B11B-AD21A483F583}" type="pres">
      <dgm:prSet presAssocID="{8D57968A-31B6-674F-B38F-FB390C7DF2E3}" presName="level3hierChild" presStyleCnt="0"/>
      <dgm:spPr/>
    </dgm:pt>
  </dgm:ptLst>
  <dgm:cxnLst>
    <dgm:cxn modelId="{BAC3E505-59EA-0B4C-9360-54B2FCB085DC}" type="presOf" srcId="{9430BB54-4E3A-6849-8B24-A1BB58C6B554}" destId="{0CBF4653-1EAD-EF4D-B7C2-35ECAD0598A5}" srcOrd="0" destOrd="0" presId="urn:microsoft.com/office/officeart/2005/8/layout/hierarchy2"/>
    <dgm:cxn modelId="{6E7B3407-616A-524C-AB68-1347D6F0C1D4}" type="presOf" srcId="{3BFF6FE2-57DC-1345-A6BF-0963CB8B36A9}" destId="{1BD9E969-9E5C-3C44-B51C-20F9215853A0}" srcOrd="0" destOrd="0" presId="urn:microsoft.com/office/officeart/2005/8/layout/hierarchy2"/>
    <dgm:cxn modelId="{A38A4E0D-CBB8-5146-9DE4-C6DC220380AA}" srcId="{3D1B49FB-AC7C-7F45-958A-071F375E9819}" destId="{9430BB54-4E3A-6849-8B24-A1BB58C6B554}" srcOrd="1" destOrd="0" parTransId="{47645F48-FAC2-E847-9C68-1E3A199BA666}" sibTransId="{A02A467A-6E5E-564C-B41B-1C41B9C71609}"/>
    <dgm:cxn modelId="{D1EBE114-FBF2-654F-AC3B-466D0302474C}" type="presOf" srcId="{E9D66B53-0CCE-5941-9034-281F9267EB04}" destId="{13B8D38B-D6A0-AB42-8D36-463E21587C4C}" srcOrd="0" destOrd="0" presId="urn:microsoft.com/office/officeart/2005/8/layout/hierarchy2"/>
    <dgm:cxn modelId="{53090B19-71B8-2D4C-B63C-2F0F06E1B7F7}" type="presOf" srcId="{A29D0438-5CA6-7148-9641-867D33E3D3A0}" destId="{5A84CD01-B408-2948-882C-9BDA826B9DF4}" srcOrd="0" destOrd="0" presId="urn:microsoft.com/office/officeart/2005/8/layout/hierarchy2"/>
    <dgm:cxn modelId="{46A1EB21-FD28-8C4C-A43A-8F8A8C83161F}" type="presOf" srcId="{CAA495CB-7396-B349-885F-26B6AFD09F03}" destId="{91BFBE37-0128-7F49-AB92-DDCFABDBCE84}" srcOrd="0" destOrd="0" presId="urn:microsoft.com/office/officeart/2005/8/layout/hierarchy2"/>
    <dgm:cxn modelId="{F575BE26-952B-1340-8099-14F6ECA6B5E4}" srcId="{3D1B49FB-AC7C-7F45-958A-071F375E9819}" destId="{8CF8323B-35D4-7C4F-A17A-5C1D695177DA}" srcOrd="0" destOrd="0" parTransId="{9A4E4825-DD9C-9A44-8030-83FCE36E2134}" sibTransId="{5C713ED4-FBAA-0B4D-A6BB-442E93423382}"/>
    <dgm:cxn modelId="{6C28DE37-D0AE-D044-9EBA-BD621391B464}" type="presOf" srcId="{ABE37C2B-A9FA-A049-B8D1-EE997F86C193}" destId="{20802FE3-DFEB-0744-BD54-173D4E05C189}" srcOrd="0" destOrd="0" presId="urn:microsoft.com/office/officeart/2005/8/layout/hierarchy2"/>
    <dgm:cxn modelId="{6C61C53A-5ABE-A945-969D-6C5607E52A21}" type="presOf" srcId="{23811F25-E787-CC43-A4F8-4E960C5D7A6C}" destId="{14113047-5B28-624E-A551-395B1EF97316}" srcOrd="1" destOrd="0" presId="urn:microsoft.com/office/officeart/2005/8/layout/hierarchy2"/>
    <dgm:cxn modelId="{C877375B-1FEB-2B44-AABB-F4C19EF07235}" type="presOf" srcId="{CAA495CB-7396-B349-885F-26B6AFD09F03}" destId="{5CABC92E-C38A-5B44-84D0-B74BC81E398F}" srcOrd="1" destOrd="0" presId="urn:microsoft.com/office/officeart/2005/8/layout/hierarchy2"/>
    <dgm:cxn modelId="{93B1645F-E785-EF4D-96E9-DB0A585A94EA}" type="presOf" srcId="{47645F48-FAC2-E847-9C68-1E3A199BA666}" destId="{E5037BB5-6189-1143-BC37-B8F966FCDD4E}" srcOrd="0" destOrd="0" presId="urn:microsoft.com/office/officeart/2005/8/layout/hierarchy2"/>
    <dgm:cxn modelId="{DF31B560-D1BC-3449-8EBD-AC8D7DBE5907}" srcId="{B71D0D0D-FFE6-1549-A4DE-21D25DDA0A66}" destId="{88332519-4C59-A44C-B2B7-9AF61D634302}" srcOrd="2" destOrd="0" parTransId="{CAA495CB-7396-B349-885F-26B6AFD09F03}" sibTransId="{B4230396-4F97-0F4C-AE76-4C6D97FD2522}"/>
    <dgm:cxn modelId="{678A434A-83F1-834D-AABD-5B32AA3A128F}" type="presOf" srcId="{3D1B49FB-AC7C-7F45-958A-071F375E9819}" destId="{236BC9FE-F2A7-BB45-B46B-C1D8A6A3A617}" srcOrd="0" destOrd="0" presId="urn:microsoft.com/office/officeart/2005/8/layout/hierarchy2"/>
    <dgm:cxn modelId="{D11DA06C-20DA-644B-AA7C-87CD6C83BD8E}" type="presOf" srcId="{8D57968A-31B6-674F-B38F-FB390C7DF2E3}" destId="{51074F46-7C8E-B24C-ABF9-BC4ADF993348}" srcOrd="0" destOrd="0" presId="urn:microsoft.com/office/officeart/2005/8/layout/hierarchy2"/>
    <dgm:cxn modelId="{54802051-F33F-064D-A590-F92289CC6697}" type="presOf" srcId="{9A4E4825-DD9C-9A44-8030-83FCE36E2134}" destId="{3640DCC6-000E-D24C-9E9D-4A175B9CC00D}" srcOrd="1" destOrd="0" presId="urn:microsoft.com/office/officeart/2005/8/layout/hierarchy2"/>
    <dgm:cxn modelId="{2829B57F-C9CD-7B48-9E55-EFDEF7301F88}" type="presOf" srcId="{ABE37C2B-A9FA-A049-B8D1-EE997F86C193}" destId="{497ADDF1-2A22-BF48-A024-223E3D7DD3B4}" srcOrd="1" destOrd="0" presId="urn:microsoft.com/office/officeart/2005/8/layout/hierarchy2"/>
    <dgm:cxn modelId="{5C6CFA7F-9A30-3947-B8EF-ECB3E1526C96}" type="presOf" srcId="{2B5A691E-6823-4648-AB07-85CA9CDAF1E1}" destId="{FB7FE060-4AF9-7D41-83AD-2AE08978C9E7}" srcOrd="0" destOrd="0" presId="urn:microsoft.com/office/officeart/2005/8/layout/hierarchy2"/>
    <dgm:cxn modelId="{A8C8FE98-3FA6-FF44-BC35-62E6439D0A80}" srcId="{2B5A691E-6823-4648-AB07-85CA9CDAF1E1}" destId="{6323A4F9-129B-0743-AE01-3F264487FAA9}" srcOrd="0" destOrd="0" parTransId="{42D40EBA-94E1-D74E-AE55-E3F2B474C5F4}" sibTransId="{E66DBD8E-19B2-6F4E-BB5C-92A5D7DB54F8}"/>
    <dgm:cxn modelId="{5F45F99A-6632-9D4C-AB33-BEFB19E1757B}" type="presOf" srcId="{9A4E4825-DD9C-9A44-8030-83FCE36E2134}" destId="{328B7885-DFB4-6A4E-BA95-2CE51EB8C30C}" srcOrd="0" destOrd="0" presId="urn:microsoft.com/office/officeart/2005/8/layout/hierarchy2"/>
    <dgm:cxn modelId="{A1FFD4B3-7634-4A40-8AAE-25B8A18A219A}" type="presOf" srcId="{3BFF6FE2-57DC-1345-A6BF-0963CB8B36A9}" destId="{98222B55-E016-7A4B-83E4-3006B79A53D5}" srcOrd="1" destOrd="0" presId="urn:microsoft.com/office/officeart/2005/8/layout/hierarchy2"/>
    <dgm:cxn modelId="{763075B4-0EB0-2C47-850E-BC2A79DD267D}" type="presOf" srcId="{48328105-555D-5E40-8ED4-7231BFE72C21}" destId="{87714540-A219-8944-9956-07CDF8614F69}" srcOrd="0" destOrd="0" presId="urn:microsoft.com/office/officeart/2005/8/layout/hierarchy2"/>
    <dgm:cxn modelId="{6896BAB5-C364-B044-995E-7A63001885B2}" type="presOf" srcId="{B71D0D0D-FFE6-1549-A4DE-21D25DDA0A66}" destId="{589C66B4-77ED-E44B-8635-711CBA138412}" srcOrd="0" destOrd="0" presId="urn:microsoft.com/office/officeart/2005/8/layout/hierarchy2"/>
    <dgm:cxn modelId="{0F4FD7BD-C593-7246-9EFE-2A64CDFBD7F1}" srcId="{B71D0D0D-FFE6-1549-A4DE-21D25DDA0A66}" destId="{A29D0438-5CA6-7148-9641-867D33E3D3A0}" srcOrd="1" destOrd="0" parTransId="{3F96B267-455D-664D-B73D-E75F7CE6629E}" sibTransId="{DDFD72D3-5D94-4E49-887E-8DFB25B0AE1A}"/>
    <dgm:cxn modelId="{D6D7C7BE-19AE-DA4A-AD01-6B6624C7FE1E}" srcId="{3D1B49FB-AC7C-7F45-958A-071F375E9819}" destId="{8D57968A-31B6-674F-B38F-FB390C7DF2E3}" srcOrd="2" destOrd="0" parTransId="{23811F25-E787-CC43-A4F8-4E960C5D7A6C}" sibTransId="{00A55E90-506B-F34A-9F9E-596AB610FE64}"/>
    <dgm:cxn modelId="{90F718C0-7EC5-C843-9FCD-FDA523BF5CF1}" srcId="{6323A4F9-129B-0743-AE01-3F264487FAA9}" destId="{3D1B49FB-AC7C-7F45-958A-071F375E9819}" srcOrd="1" destOrd="0" parTransId="{3BFF6FE2-57DC-1345-A6BF-0963CB8B36A9}" sibTransId="{8EB3EE49-262C-974E-B43C-E5BCA9F560BE}"/>
    <dgm:cxn modelId="{E6D185C2-D6B0-CD4E-97F9-4CF90200C14B}" type="presOf" srcId="{88332519-4C59-A44C-B2B7-9AF61D634302}" destId="{A20C1341-B8FB-9440-8A2E-0AB9C020768D}" srcOrd="0" destOrd="0" presId="urn:microsoft.com/office/officeart/2005/8/layout/hierarchy2"/>
    <dgm:cxn modelId="{3E21F4C8-DD08-AF41-A399-6D87BD2EC464}" type="presOf" srcId="{3F96B267-455D-664D-B73D-E75F7CE6629E}" destId="{15D99CE0-EA09-4B47-8C12-A306C6640CD2}" srcOrd="0" destOrd="0" presId="urn:microsoft.com/office/officeart/2005/8/layout/hierarchy2"/>
    <dgm:cxn modelId="{49F3C7CE-B785-F942-A33D-FEB0B638BDE9}" type="presOf" srcId="{3F96B267-455D-664D-B73D-E75F7CE6629E}" destId="{A8E8D3AF-007A-7744-834F-1C88F1A5A5EB}" srcOrd="1" destOrd="0" presId="urn:microsoft.com/office/officeart/2005/8/layout/hierarchy2"/>
    <dgm:cxn modelId="{BBCB3AD2-93AD-DD40-A38C-5852FBCCF261}" type="presOf" srcId="{23811F25-E787-CC43-A4F8-4E960C5D7A6C}" destId="{314CC164-E84A-D846-9153-A5364B42A285}" srcOrd="0" destOrd="0" presId="urn:microsoft.com/office/officeart/2005/8/layout/hierarchy2"/>
    <dgm:cxn modelId="{5A5E7ADA-3466-B14C-AB40-1124A7A288FB}" srcId="{6323A4F9-129B-0743-AE01-3F264487FAA9}" destId="{B71D0D0D-FFE6-1549-A4DE-21D25DDA0A66}" srcOrd="0" destOrd="0" parTransId="{48328105-555D-5E40-8ED4-7231BFE72C21}" sibTransId="{1527B4CD-9BF8-9D48-9C63-96CBAD35ABE2}"/>
    <dgm:cxn modelId="{9312F5DE-B64A-7549-B45F-E34B049D4E4D}" type="presOf" srcId="{6323A4F9-129B-0743-AE01-3F264487FAA9}" destId="{1340B4C6-BEFF-784A-85E8-04C9591CB5F2}" srcOrd="0" destOrd="0" presId="urn:microsoft.com/office/officeart/2005/8/layout/hierarchy2"/>
    <dgm:cxn modelId="{3ABAF7EB-B8C3-1144-8889-F8E95ABFD764}" type="presOf" srcId="{8CF8323B-35D4-7C4F-A17A-5C1D695177DA}" destId="{759DA4E7-32D2-A84E-96AD-746724EFB530}" srcOrd="0" destOrd="0" presId="urn:microsoft.com/office/officeart/2005/8/layout/hierarchy2"/>
    <dgm:cxn modelId="{A7F76FF4-E3B3-2C40-91FB-B3849201FBB5}" type="presOf" srcId="{47645F48-FAC2-E847-9C68-1E3A199BA666}" destId="{397A9BB4-86C0-E347-8CED-6A290180971F}" srcOrd="1" destOrd="0" presId="urn:microsoft.com/office/officeart/2005/8/layout/hierarchy2"/>
    <dgm:cxn modelId="{8E7C07F7-D052-EB49-A988-353B3366C3EC}" type="presOf" srcId="{48328105-555D-5E40-8ED4-7231BFE72C21}" destId="{BA31F6D8-84BF-164F-A9F4-E0FEDAFE5D70}" srcOrd="1" destOrd="0" presId="urn:microsoft.com/office/officeart/2005/8/layout/hierarchy2"/>
    <dgm:cxn modelId="{62778EFA-4129-C14F-AE3C-A9C90C251F27}" srcId="{B71D0D0D-FFE6-1549-A4DE-21D25DDA0A66}" destId="{E9D66B53-0CCE-5941-9034-281F9267EB04}" srcOrd="0" destOrd="0" parTransId="{ABE37C2B-A9FA-A049-B8D1-EE997F86C193}" sibTransId="{B96F62BB-A989-DE4E-895B-5CB6148ABABF}"/>
    <dgm:cxn modelId="{3A2BDDD9-2DF7-0443-B006-4901AD9754A8}" type="presParOf" srcId="{FB7FE060-4AF9-7D41-83AD-2AE08978C9E7}" destId="{C945E29E-4F2C-7146-A27D-014A3841EDAF}" srcOrd="0" destOrd="0" presId="urn:microsoft.com/office/officeart/2005/8/layout/hierarchy2"/>
    <dgm:cxn modelId="{281DA804-2126-D944-A936-EC0E295FA95B}" type="presParOf" srcId="{C945E29E-4F2C-7146-A27D-014A3841EDAF}" destId="{1340B4C6-BEFF-784A-85E8-04C9591CB5F2}" srcOrd="0" destOrd="0" presId="urn:microsoft.com/office/officeart/2005/8/layout/hierarchy2"/>
    <dgm:cxn modelId="{0CD2C3F5-C595-204C-9FBE-2A5C0202CBCE}" type="presParOf" srcId="{C945E29E-4F2C-7146-A27D-014A3841EDAF}" destId="{7D68009B-8E1B-004D-A7C7-F28A0BEA7F27}" srcOrd="1" destOrd="0" presId="urn:microsoft.com/office/officeart/2005/8/layout/hierarchy2"/>
    <dgm:cxn modelId="{3B651923-062A-B84C-BD92-836BB38BBA52}" type="presParOf" srcId="{7D68009B-8E1B-004D-A7C7-F28A0BEA7F27}" destId="{87714540-A219-8944-9956-07CDF8614F69}" srcOrd="0" destOrd="0" presId="urn:microsoft.com/office/officeart/2005/8/layout/hierarchy2"/>
    <dgm:cxn modelId="{822A091A-F940-7242-A8C7-2284A19234D5}" type="presParOf" srcId="{87714540-A219-8944-9956-07CDF8614F69}" destId="{BA31F6D8-84BF-164F-A9F4-E0FEDAFE5D70}" srcOrd="0" destOrd="0" presId="urn:microsoft.com/office/officeart/2005/8/layout/hierarchy2"/>
    <dgm:cxn modelId="{44E795E9-2860-3E42-BCBE-7E4A51029FE2}" type="presParOf" srcId="{7D68009B-8E1B-004D-A7C7-F28A0BEA7F27}" destId="{45CE8F9F-3561-BB42-B4FC-60AF1FF81CA4}" srcOrd="1" destOrd="0" presId="urn:microsoft.com/office/officeart/2005/8/layout/hierarchy2"/>
    <dgm:cxn modelId="{C0DC8CCB-5987-1D4B-B1D6-30C2C22A72AA}" type="presParOf" srcId="{45CE8F9F-3561-BB42-B4FC-60AF1FF81CA4}" destId="{589C66B4-77ED-E44B-8635-711CBA138412}" srcOrd="0" destOrd="0" presId="urn:microsoft.com/office/officeart/2005/8/layout/hierarchy2"/>
    <dgm:cxn modelId="{B2F644E7-B3E2-7B46-815F-F133718E073B}" type="presParOf" srcId="{45CE8F9F-3561-BB42-B4FC-60AF1FF81CA4}" destId="{E5043842-3B00-E546-B0B8-47188E1F5E17}" srcOrd="1" destOrd="0" presId="urn:microsoft.com/office/officeart/2005/8/layout/hierarchy2"/>
    <dgm:cxn modelId="{33E1AE03-52D1-FB46-AD5E-B648D170961F}" type="presParOf" srcId="{E5043842-3B00-E546-B0B8-47188E1F5E17}" destId="{20802FE3-DFEB-0744-BD54-173D4E05C189}" srcOrd="0" destOrd="0" presId="urn:microsoft.com/office/officeart/2005/8/layout/hierarchy2"/>
    <dgm:cxn modelId="{56B4B99A-9ACC-2B44-AF75-5FD16426709F}" type="presParOf" srcId="{20802FE3-DFEB-0744-BD54-173D4E05C189}" destId="{497ADDF1-2A22-BF48-A024-223E3D7DD3B4}" srcOrd="0" destOrd="0" presId="urn:microsoft.com/office/officeart/2005/8/layout/hierarchy2"/>
    <dgm:cxn modelId="{68B8BF0A-35CE-9444-81B6-637929DA090D}" type="presParOf" srcId="{E5043842-3B00-E546-B0B8-47188E1F5E17}" destId="{A97A9C2B-85C1-984F-BB5D-D6FCFB0D8ABE}" srcOrd="1" destOrd="0" presId="urn:microsoft.com/office/officeart/2005/8/layout/hierarchy2"/>
    <dgm:cxn modelId="{35BC35C8-84A2-B24B-BD03-E67723FF4F07}" type="presParOf" srcId="{A97A9C2B-85C1-984F-BB5D-D6FCFB0D8ABE}" destId="{13B8D38B-D6A0-AB42-8D36-463E21587C4C}" srcOrd="0" destOrd="0" presId="urn:microsoft.com/office/officeart/2005/8/layout/hierarchy2"/>
    <dgm:cxn modelId="{9C3F96A4-71B7-8A41-B50F-C46D71DE453D}" type="presParOf" srcId="{A97A9C2B-85C1-984F-BB5D-D6FCFB0D8ABE}" destId="{033C43D7-6454-1F47-8C7D-6F6E2BEC7707}" srcOrd="1" destOrd="0" presId="urn:microsoft.com/office/officeart/2005/8/layout/hierarchy2"/>
    <dgm:cxn modelId="{0EF307FA-A6E7-0743-B5C0-A21BEF369A7D}" type="presParOf" srcId="{E5043842-3B00-E546-B0B8-47188E1F5E17}" destId="{15D99CE0-EA09-4B47-8C12-A306C6640CD2}" srcOrd="2" destOrd="0" presId="urn:microsoft.com/office/officeart/2005/8/layout/hierarchy2"/>
    <dgm:cxn modelId="{726A2336-3FBA-574D-B177-7573B888A4FD}" type="presParOf" srcId="{15D99CE0-EA09-4B47-8C12-A306C6640CD2}" destId="{A8E8D3AF-007A-7744-834F-1C88F1A5A5EB}" srcOrd="0" destOrd="0" presId="urn:microsoft.com/office/officeart/2005/8/layout/hierarchy2"/>
    <dgm:cxn modelId="{CD022872-8068-254A-B8BD-3FEC877EE355}" type="presParOf" srcId="{E5043842-3B00-E546-B0B8-47188E1F5E17}" destId="{D79BD4BD-E5FA-9B4A-9165-96F6A81201DE}" srcOrd="3" destOrd="0" presId="urn:microsoft.com/office/officeart/2005/8/layout/hierarchy2"/>
    <dgm:cxn modelId="{7F06E53B-F277-DD4F-B246-64A7AB1D5112}" type="presParOf" srcId="{D79BD4BD-E5FA-9B4A-9165-96F6A81201DE}" destId="{5A84CD01-B408-2948-882C-9BDA826B9DF4}" srcOrd="0" destOrd="0" presId="urn:microsoft.com/office/officeart/2005/8/layout/hierarchy2"/>
    <dgm:cxn modelId="{6A4DB9DA-35D1-904A-85C7-5E76A1A65969}" type="presParOf" srcId="{D79BD4BD-E5FA-9B4A-9165-96F6A81201DE}" destId="{0BC4971A-9024-AA41-ACE4-EA4207E9664C}" srcOrd="1" destOrd="0" presId="urn:microsoft.com/office/officeart/2005/8/layout/hierarchy2"/>
    <dgm:cxn modelId="{90D18D40-F411-BB45-B38D-8B12D22F6ECC}" type="presParOf" srcId="{E5043842-3B00-E546-B0B8-47188E1F5E17}" destId="{91BFBE37-0128-7F49-AB92-DDCFABDBCE84}" srcOrd="4" destOrd="0" presId="urn:microsoft.com/office/officeart/2005/8/layout/hierarchy2"/>
    <dgm:cxn modelId="{00246F79-733E-3148-A317-ACBAF7C966DC}" type="presParOf" srcId="{91BFBE37-0128-7F49-AB92-DDCFABDBCE84}" destId="{5CABC92E-C38A-5B44-84D0-B74BC81E398F}" srcOrd="0" destOrd="0" presId="urn:microsoft.com/office/officeart/2005/8/layout/hierarchy2"/>
    <dgm:cxn modelId="{D486D578-586A-5B42-8442-399C1060C97A}" type="presParOf" srcId="{E5043842-3B00-E546-B0B8-47188E1F5E17}" destId="{4ED76922-C076-1143-968D-437B02ACF38D}" srcOrd="5" destOrd="0" presId="urn:microsoft.com/office/officeart/2005/8/layout/hierarchy2"/>
    <dgm:cxn modelId="{252FBB22-4D22-5246-BA03-A84F772359A4}" type="presParOf" srcId="{4ED76922-C076-1143-968D-437B02ACF38D}" destId="{A20C1341-B8FB-9440-8A2E-0AB9C020768D}" srcOrd="0" destOrd="0" presId="urn:microsoft.com/office/officeart/2005/8/layout/hierarchy2"/>
    <dgm:cxn modelId="{2C06621B-6986-F648-A0DA-42C3E6C3AC93}" type="presParOf" srcId="{4ED76922-C076-1143-968D-437B02ACF38D}" destId="{C3843003-6F78-0347-B7FB-12E869978B9C}" srcOrd="1" destOrd="0" presId="urn:microsoft.com/office/officeart/2005/8/layout/hierarchy2"/>
    <dgm:cxn modelId="{28211FA4-D4EE-2A41-A431-91B428E88460}" type="presParOf" srcId="{7D68009B-8E1B-004D-A7C7-F28A0BEA7F27}" destId="{1BD9E969-9E5C-3C44-B51C-20F9215853A0}" srcOrd="2" destOrd="0" presId="urn:microsoft.com/office/officeart/2005/8/layout/hierarchy2"/>
    <dgm:cxn modelId="{27AD5592-C9B8-AC48-A0D9-EB0215B4B43F}" type="presParOf" srcId="{1BD9E969-9E5C-3C44-B51C-20F9215853A0}" destId="{98222B55-E016-7A4B-83E4-3006B79A53D5}" srcOrd="0" destOrd="0" presId="urn:microsoft.com/office/officeart/2005/8/layout/hierarchy2"/>
    <dgm:cxn modelId="{7ED90514-1FE5-B248-AF69-7DA4AEDF14D5}" type="presParOf" srcId="{7D68009B-8E1B-004D-A7C7-F28A0BEA7F27}" destId="{40544676-60A5-7143-8D0F-0B47CFE805F7}" srcOrd="3" destOrd="0" presId="urn:microsoft.com/office/officeart/2005/8/layout/hierarchy2"/>
    <dgm:cxn modelId="{A7F86246-11DD-2D4C-9ED1-EF9D2EF37AB1}" type="presParOf" srcId="{40544676-60A5-7143-8D0F-0B47CFE805F7}" destId="{236BC9FE-F2A7-BB45-B46B-C1D8A6A3A617}" srcOrd="0" destOrd="0" presId="urn:microsoft.com/office/officeart/2005/8/layout/hierarchy2"/>
    <dgm:cxn modelId="{F4F9BBE1-CBB3-FB4A-A953-1764C4DF0EC1}" type="presParOf" srcId="{40544676-60A5-7143-8D0F-0B47CFE805F7}" destId="{5B2B8217-3D26-8A48-88DA-FB444A46A503}" srcOrd="1" destOrd="0" presId="urn:microsoft.com/office/officeart/2005/8/layout/hierarchy2"/>
    <dgm:cxn modelId="{77EACD39-0C54-B144-9EA1-D5D9BD1CEE14}" type="presParOf" srcId="{5B2B8217-3D26-8A48-88DA-FB444A46A503}" destId="{328B7885-DFB4-6A4E-BA95-2CE51EB8C30C}" srcOrd="0" destOrd="0" presId="urn:microsoft.com/office/officeart/2005/8/layout/hierarchy2"/>
    <dgm:cxn modelId="{C396BD96-71B8-C345-9872-22884B3CA984}" type="presParOf" srcId="{328B7885-DFB4-6A4E-BA95-2CE51EB8C30C}" destId="{3640DCC6-000E-D24C-9E9D-4A175B9CC00D}" srcOrd="0" destOrd="0" presId="urn:microsoft.com/office/officeart/2005/8/layout/hierarchy2"/>
    <dgm:cxn modelId="{71D9BBBD-19FE-0B4A-932F-8AA73595AB42}" type="presParOf" srcId="{5B2B8217-3D26-8A48-88DA-FB444A46A503}" destId="{163DE898-B3A9-484D-8A24-0649ABAD1968}" srcOrd="1" destOrd="0" presId="urn:microsoft.com/office/officeart/2005/8/layout/hierarchy2"/>
    <dgm:cxn modelId="{7B2DA14E-3517-9249-861A-C02E5AF9660D}" type="presParOf" srcId="{163DE898-B3A9-484D-8A24-0649ABAD1968}" destId="{759DA4E7-32D2-A84E-96AD-746724EFB530}" srcOrd="0" destOrd="0" presId="urn:microsoft.com/office/officeart/2005/8/layout/hierarchy2"/>
    <dgm:cxn modelId="{774913C4-AC8E-0448-BD23-769F4DA3E86D}" type="presParOf" srcId="{163DE898-B3A9-484D-8A24-0649ABAD1968}" destId="{AFFCE8C3-5C6A-6D47-A26D-B414C11CA30E}" srcOrd="1" destOrd="0" presId="urn:microsoft.com/office/officeart/2005/8/layout/hierarchy2"/>
    <dgm:cxn modelId="{04B270DD-218D-E846-98CC-C084735E9D4B}" type="presParOf" srcId="{5B2B8217-3D26-8A48-88DA-FB444A46A503}" destId="{E5037BB5-6189-1143-BC37-B8F966FCDD4E}" srcOrd="2" destOrd="0" presId="urn:microsoft.com/office/officeart/2005/8/layout/hierarchy2"/>
    <dgm:cxn modelId="{300A2C08-4BE9-374E-A2D9-1C0C74C3E940}" type="presParOf" srcId="{E5037BB5-6189-1143-BC37-B8F966FCDD4E}" destId="{397A9BB4-86C0-E347-8CED-6A290180971F}" srcOrd="0" destOrd="0" presId="urn:microsoft.com/office/officeart/2005/8/layout/hierarchy2"/>
    <dgm:cxn modelId="{94D4998B-9A13-7544-B300-B11662B69745}" type="presParOf" srcId="{5B2B8217-3D26-8A48-88DA-FB444A46A503}" destId="{C4B45CAC-DD46-BD49-9209-C840CDEA0380}" srcOrd="3" destOrd="0" presId="urn:microsoft.com/office/officeart/2005/8/layout/hierarchy2"/>
    <dgm:cxn modelId="{970EE752-4E18-D043-BEAC-5DF23EDC7461}" type="presParOf" srcId="{C4B45CAC-DD46-BD49-9209-C840CDEA0380}" destId="{0CBF4653-1EAD-EF4D-B7C2-35ECAD0598A5}" srcOrd="0" destOrd="0" presId="urn:microsoft.com/office/officeart/2005/8/layout/hierarchy2"/>
    <dgm:cxn modelId="{9EBA78C6-AAC5-2144-BC67-9620A19DD995}" type="presParOf" srcId="{C4B45CAC-DD46-BD49-9209-C840CDEA0380}" destId="{65D0F1E1-27EE-C548-B464-C7AA11672A35}" srcOrd="1" destOrd="0" presId="urn:microsoft.com/office/officeart/2005/8/layout/hierarchy2"/>
    <dgm:cxn modelId="{EBC40585-7279-A946-9255-C0B20F0B767E}" type="presParOf" srcId="{5B2B8217-3D26-8A48-88DA-FB444A46A503}" destId="{314CC164-E84A-D846-9153-A5364B42A285}" srcOrd="4" destOrd="0" presId="urn:microsoft.com/office/officeart/2005/8/layout/hierarchy2"/>
    <dgm:cxn modelId="{EFAB874C-FDF7-0044-A9D5-EB23EAD31B04}" type="presParOf" srcId="{314CC164-E84A-D846-9153-A5364B42A285}" destId="{14113047-5B28-624E-A551-395B1EF97316}" srcOrd="0" destOrd="0" presId="urn:microsoft.com/office/officeart/2005/8/layout/hierarchy2"/>
    <dgm:cxn modelId="{29CD0759-CFD8-BE41-8018-14E686882BED}" type="presParOf" srcId="{5B2B8217-3D26-8A48-88DA-FB444A46A503}" destId="{50394C0C-336D-2D47-9AC3-610F43679F2E}" srcOrd="5" destOrd="0" presId="urn:microsoft.com/office/officeart/2005/8/layout/hierarchy2"/>
    <dgm:cxn modelId="{6282E831-57D5-CD43-8AB3-FD4F11AEBD63}" type="presParOf" srcId="{50394C0C-336D-2D47-9AC3-610F43679F2E}" destId="{51074F46-7C8E-B24C-ABF9-BC4ADF993348}" srcOrd="0" destOrd="0" presId="urn:microsoft.com/office/officeart/2005/8/layout/hierarchy2"/>
    <dgm:cxn modelId="{71DC0641-95CA-194D-9171-BC35F78A8D9F}" type="presParOf" srcId="{50394C0C-336D-2D47-9AC3-610F43679F2E}" destId="{BFB85AC1-310A-7B46-B11B-AD21A483F583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B5A691E-6823-4648-AB07-85CA9CDAF1E1}" type="doc">
      <dgm:prSet loTypeId="urn:microsoft.com/office/officeart/2005/8/layout/hierarchy2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6323A4F9-129B-0743-AE01-3F264487FAA9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Pembentukan</a:t>
          </a:r>
          <a:r>
            <a:rPr lang="en-US" dirty="0">
              <a:solidFill>
                <a:srgbClr val="000000"/>
              </a:solidFill>
            </a:rPr>
            <a:t> Tim </a:t>
          </a:r>
          <a:r>
            <a:rPr lang="en-US" dirty="0" err="1">
              <a:solidFill>
                <a:srgbClr val="000000"/>
              </a:solidFill>
            </a:rPr>
            <a:t>Pengelola</a:t>
          </a:r>
          <a:endParaRPr lang="en-US" dirty="0">
            <a:solidFill>
              <a:srgbClr val="000000"/>
            </a:solidFill>
          </a:endParaRPr>
        </a:p>
      </dgm:t>
    </dgm:pt>
    <dgm:pt modelId="{42D40EBA-94E1-D74E-AE55-E3F2B474C5F4}" type="parTrans" cxnId="{A8C8FE98-3FA6-FF44-BC35-62E6439D0A8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E66DBD8E-19B2-6F4E-BB5C-92A5D7DB54F8}" type="sibTrans" cxnId="{A8C8FE98-3FA6-FF44-BC35-62E6439D0A8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B71D0D0D-FFE6-1549-A4DE-21D25DDA0A66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Pengelola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Pembelajaran</a:t>
          </a:r>
          <a:endParaRPr lang="en-US" dirty="0">
            <a:solidFill>
              <a:srgbClr val="000000"/>
            </a:solidFill>
          </a:endParaRPr>
        </a:p>
      </dgm:t>
    </dgm:pt>
    <dgm:pt modelId="{48328105-555D-5E40-8ED4-7231BFE72C21}" type="parTrans" cxnId="{5A5E7ADA-3466-B14C-AB40-1124A7A288F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1527B4CD-9BF8-9D48-9C63-96CBAD35ABE2}" type="sibTrans" cxnId="{5A5E7ADA-3466-B14C-AB40-1124A7A288F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3D1B49FB-AC7C-7F45-958A-071F375E9819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Pengelola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Layanan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Ganguan</a:t>
          </a:r>
          <a:endParaRPr lang="en-US" dirty="0">
            <a:solidFill>
              <a:srgbClr val="000000"/>
            </a:solidFill>
          </a:endParaRPr>
        </a:p>
      </dgm:t>
    </dgm:pt>
    <dgm:pt modelId="{3BFF6FE2-57DC-1345-A6BF-0963CB8B36A9}" type="parTrans" cxnId="{90F718C0-7EC5-C843-9FCD-FDA523BF5CF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EB3EE49-262C-974E-B43C-E5BCA9F560BE}" type="sibTrans" cxnId="{90F718C0-7EC5-C843-9FCD-FDA523BF5CF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37645A14-EB65-5C41-8B29-6968BBA2A9A2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Pengelola</a:t>
          </a:r>
          <a:r>
            <a:rPr lang="en-US" dirty="0">
              <a:solidFill>
                <a:srgbClr val="000000"/>
              </a:solidFill>
            </a:rPr>
            <a:t> </a:t>
          </a:r>
          <a:r>
            <a:rPr lang="en-US" dirty="0" err="1">
              <a:solidFill>
                <a:srgbClr val="000000"/>
              </a:solidFill>
            </a:rPr>
            <a:t>Adminstrasi</a:t>
          </a:r>
          <a:endParaRPr lang="en-US" dirty="0">
            <a:solidFill>
              <a:srgbClr val="000000"/>
            </a:solidFill>
          </a:endParaRPr>
        </a:p>
      </dgm:t>
    </dgm:pt>
    <dgm:pt modelId="{E0662A8B-FB86-D34C-9B58-2FC3D01E1F30}" type="parTrans" cxnId="{7DC81B50-A814-5941-96CA-2BA454BFEB7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DD213EC6-8592-C54B-AB7F-DEC8F623D172}" type="sibTrans" cxnId="{7DC81B50-A814-5941-96CA-2BA454BFEB7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FB7FE060-4AF9-7D41-83AD-2AE08978C9E7}" type="pres">
      <dgm:prSet presAssocID="{2B5A691E-6823-4648-AB07-85CA9CDAF1E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45E29E-4F2C-7146-A27D-014A3841EDAF}" type="pres">
      <dgm:prSet presAssocID="{6323A4F9-129B-0743-AE01-3F264487FAA9}" presName="root1" presStyleCnt="0"/>
      <dgm:spPr/>
    </dgm:pt>
    <dgm:pt modelId="{1340B4C6-BEFF-784A-85E8-04C9591CB5F2}" type="pres">
      <dgm:prSet presAssocID="{6323A4F9-129B-0743-AE01-3F264487FAA9}" presName="LevelOneTextNode" presStyleLbl="node0" presStyleIdx="0" presStyleCnt="1">
        <dgm:presLayoutVars>
          <dgm:chPref val="3"/>
        </dgm:presLayoutVars>
      </dgm:prSet>
      <dgm:spPr/>
    </dgm:pt>
    <dgm:pt modelId="{7D68009B-8E1B-004D-A7C7-F28A0BEA7F27}" type="pres">
      <dgm:prSet presAssocID="{6323A4F9-129B-0743-AE01-3F264487FAA9}" presName="level2hierChild" presStyleCnt="0"/>
      <dgm:spPr/>
    </dgm:pt>
    <dgm:pt modelId="{87714540-A219-8944-9956-07CDF8614F69}" type="pres">
      <dgm:prSet presAssocID="{48328105-555D-5E40-8ED4-7231BFE72C21}" presName="conn2-1" presStyleLbl="parChTrans1D2" presStyleIdx="0" presStyleCnt="3"/>
      <dgm:spPr/>
    </dgm:pt>
    <dgm:pt modelId="{BA31F6D8-84BF-164F-A9F4-E0FEDAFE5D70}" type="pres">
      <dgm:prSet presAssocID="{48328105-555D-5E40-8ED4-7231BFE72C21}" presName="connTx" presStyleLbl="parChTrans1D2" presStyleIdx="0" presStyleCnt="3"/>
      <dgm:spPr/>
    </dgm:pt>
    <dgm:pt modelId="{45CE8F9F-3561-BB42-B4FC-60AF1FF81CA4}" type="pres">
      <dgm:prSet presAssocID="{B71D0D0D-FFE6-1549-A4DE-21D25DDA0A66}" presName="root2" presStyleCnt="0"/>
      <dgm:spPr/>
    </dgm:pt>
    <dgm:pt modelId="{589C66B4-77ED-E44B-8635-711CBA138412}" type="pres">
      <dgm:prSet presAssocID="{B71D0D0D-FFE6-1549-A4DE-21D25DDA0A66}" presName="LevelTwoTextNode" presStyleLbl="node2" presStyleIdx="0" presStyleCnt="3">
        <dgm:presLayoutVars>
          <dgm:chPref val="3"/>
        </dgm:presLayoutVars>
      </dgm:prSet>
      <dgm:spPr/>
    </dgm:pt>
    <dgm:pt modelId="{E5043842-3B00-E546-B0B8-47188E1F5E17}" type="pres">
      <dgm:prSet presAssocID="{B71D0D0D-FFE6-1549-A4DE-21D25DDA0A66}" presName="level3hierChild" presStyleCnt="0"/>
      <dgm:spPr/>
    </dgm:pt>
    <dgm:pt modelId="{1BD9E969-9E5C-3C44-B51C-20F9215853A0}" type="pres">
      <dgm:prSet presAssocID="{3BFF6FE2-57DC-1345-A6BF-0963CB8B36A9}" presName="conn2-1" presStyleLbl="parChTrans1D2" presStyleIdx="1" presStyleCnt="3"/>
      <dgm:spPr/>
    </dgm:pt>
    <dgm:pt modelId="{98222B55-E016-7A4B-83E4-3006B79A53D5}" type="pres">
      <dgm:prSet presAssocID="{3BFF6FE2-57DC-1345-A6BF-0963CB8B36A9}" presName="connTx" presStyleLbl="parChTrans1D2" presStyleIdx="1" presStyleCnt="3"/>
      <dgm:spPr/>
    </dgm:pt>
    <dgm:pt modelId="{40544676-60A5-7143-8D0F-0B47CFE805F7}" type="pres">
      <dgm:prSet presAssocID="{3D1B49FB-AC7C-7F45-958A-071F375E9819}" presName="root2" presStyleCnt="0"/>
      <dgm:spPr/>
    </dgm:pt>
    <dgm:pt modelId="{236BC9FE-F2A7-BB45-B46B-C1D8A6A3A617}" type="pres">
      <dgm:prSet presAssocID="{3D1B49FB-AC7C-7F45-958A-071F375E9819}" presName="LevelTwoTextNode" presStyleLbl="node2" presStyleIdx="1" presStyleCnt="3">
        <dgm:presLayoutVars>
          <dgm:chPref val="3"/>
        </dgm:presLayoutVars>
      </dgm:prSet>
      <dgm:spPr/>
    </dgm:pt>
    <dgm:pt modelId="{5B2B8217-3D26-8A48-88DA-FB444A46A503}" type="pres">
      <dgm:prSet presAssocID="{3D1B49FB-AC7C-7F45-958A-071F375E9819}" presName="level3hierChild" presStyleCnt="0"/>
      <dgm:spPr/>
    </dgm:pt>
    <dgm:pt modelId="{3205ACC6-582D-3F46-9D2B-C829451FCA2C}" type="pres">
      <dgm:prSet presAssocID="{E0662A8B-FB86-D34C-9B58-2FC3D01E1F30}" presName="conn2-1" presStyleLbl="parChTrans1D2" presStyleIdx="2" presStyleCnt="3"/>
      <dgm:spPr/>
    </dgm:pt>
    <dgm:pt modelId="{977C45A3-03BC-3D40-A92B-8995894D00E6}" type="pres">
      <dgm:prSet presAssocID="{E0662A8B-FB86-D34C-9B58-2FC3D01E1F30}" presName="connTx" presStyleLbl="parChTrans1D2" presStyleIdx="2" presStyleCnt="3"/>
      <dgm:spPr/>
    </dgm:pt>
    <dgm:pt modelId="{17591DC9-DCCD-4A42-9AA4-D64301D64CD2}" type="pres">
      <dgm:prSet presAssocID="{37645A14-EB65-5C41-8B29-6968BBA2A9A2}" presName="root2" presStyleCnt="0"/>
      <dgm:spPr/>
    </dgm:pt>
    <dgm:pt modelId="{1F3F31CD-6021-D844-B8F0-B8460601E4DC}" type="pres">
      <dgm:prSet presAssocID="{37645A14-EB65-5C41-8B29-6968BBA2A9A2}" presName="LevelTwoTextNode" presStyleLbl="node2" presStyleIdx="2" presStyleCnt="3">
        <dgm:presLayoutVars>
          <dgm:chPref val="3"/>
        </dgm:presLayoutVars>
      </dgm:prSet>
      <dgm:spPr/>
    </dgm:pt>
    <dgm:pt modelId="{7BACB8B5-DBA4-7E45-BCBC-C471B51E38FB}" type="pres">
      <dgm:prSet presAssocID="{37645A14-EB65-5C41-8B29-6968BBA2A9A2}" presName="level3hierChild" presStyleCnt="0"/>
      <dgm:spPr/>
    </dgm:pt>
  </dgm:ptLst>
  <dgm:cxnLst>
    <dgm:cxn modelId="{F825121E-03EE-1F4B-ACDA-4BE3D8C6D0F2}" type="presOf" srcId="{48328105-555D-5E40-8ED4-7231BFE72C21}" destId="{87714540-A219-8944-9956-07CDF8614F69}" srcOrd="0" destOrd="0" presId="urn:microsoft.com/office/officeart/2005/8/layout/hierarchy2"/>
    <dgm:cxn modelId="{66143331-3026-5D43-B1F5-6E91D47A0CA7}" type="presOf" srcId="{B71D0D0D-FFE6-1549-A4DE-21D25DDA0A66}" destId="{589C66B4-77ED-E44B-8635-711CBA138412}" srcOrd="0" destOrd="0" presId="urn:microsoft.com/office/officeart/2005/8/layout/hierarchy2"/>
    <dgm:cxn modelId="{15043032-B280-F847-9D60-35C9EF696A80}" type="presOf" srcId="{3BFF6FE2-57DC-1345-A6BF-0963CB8B36A9}" destId="{1BD9E969-9E5C-3C44-B51C-20F9215853A0}" srcOrd="0" destOrd="0" presId="urn:microsoft.com/office/officeart/2005/8/layout/hierarchy2"/>
    <dgm:cxn modelId="{0F7EC835-F0D0-C34D-A92E-09452D1D5BF9}" type="presOf" srcId="{E0662A8B-FB86-D34C-9B58-2FC3D01E1F30}" destId="{977C45A3-03BC-3D40-A92B-8995894D00E6}" srcOrd="1" destOrd="0" presId="urn:microsoft.com/office/officeart/2005/8/layout/hierarchy2"/>
    <dgm:cxn modelId="{E7BFE337-6E05-5B4A-B931-AF150A47A200}" type="presOf" srcId="{2B5A691E-6823-4648-AB07-85CA9CDAF1E1}" destId="{FB7FE060-4AF9-7D41-83AD-2AE08978C9E7}" srcOrd="0" destOrd="0" presId="urn:microsoft.com/office/officeart/2005/8/layout/hierarchy2"/>
    <dgm:cxn modelId="{9D969A45-A004-B345-A0EB-65CB63D3FB11}" type="presOf" srcId="{3D1B49FB-AC7C-7F45-958A-071F375E9819}" destId="{236BC9FE-F2A7-BB45-B46B-C1D8A6A3A617}" srcOrd="0" destOrd="0" presId="urn:microsoft.com/office/officeart/2005/8/layout/hierarchy2"/>
    <dgm:cxn modelId="{F8F2CE6B-D1C3-E34E-BD00-CD2DBBC8ACBA}" type="presOf" srcId="{6323A4F9-129B-0743-AE01-3F264487FAA9}" destId="{1340B4C6-BEFF-784A-85E8-04C9591CB5F2}" srcOrd="0" destOrd="0" presId="urn:microsoft.com/office/officeart/2005/8/layout/hierarchy2"/>
    <dgm:cxn modelId="{7DC81B50-A814-5941-96CA-2BA454BFEB71}" srcId="{6323A4F9-129B-0743-AE01-3F264487FAA9}" destId="{37645A14-EB65-5C41-8B29-6968BBA2A9A2}" srcOrd="2" destOrd="0" parTransId="{E0662A8B-FB86-D34C-9B58-2FC3D01E1F30}" sibTransId="{DD213EC6-8592-C54B-AB7F-DEC8F623D172}"/>
    <dgm:cxn modelId="{A8C8FE98-3FA6-FF44-BC35-62E6439D0A80}" srcId="{2B5A691E-6823-4648-AB07-85CA9CDAF1E1}" destId="{6323A4F9-129B-0743-AE01-3F264487FAA9}" srcOrd="0" destOrd="0" parTransId="{42D40EBA-94E1-D74E-AE55-E3F2B474C5F4}" sibTransId="{E66DBD8E-19B2-6F4E-BB5C-92A5D7DB54F8}"/>
    <dgm:cxn modelId="{E4295F9A-21F9-404A-B9B3-6320A3B9A479}" type="presOf" srcId="{37645A14-EB65-5C41-8B29-6968BBA2A9A2}" destId="{1F3F31CD-6021-D844-B8F0-B8460601E4DC}" srcOrd="0" destOrd="0" presId="urn:microsoft.com/office/officeart/2005/8/layout/hierarchy2"/>
    <dgm:cxn modelId="{90F718C0-7EC5-C843-9FCD-FDA523BF5CF1}" srcId="{6323A4F9-129B-0743-AE01-3F264487FAA9}" destId="{3D1B49FB-AC7C-7F45-958A-071F375E9819}" srcOrd="1" destOrd="0" parTransId="{3BFF6FE2-57DC-1345-A6BF-0963CB8B36A9}" sibTransId="{8EB3EE49-262C-974E-B43C-E5BCA9F560BE}"/>
    <dgm:cxn modelId="{211640C2-6612-4F41-ABF3-B67660DB850B}" type="presOf" srcId="{48328105-555D-5E40-8ED4-7231BFE72C21}" destId="{BA31F6D8-84BF-164F-A9F4-E0FEDAFE5D70}" srcOrd="1" destOrd="0" presId="urn:microsoft.com/office/officeart/2005/8/layout/hierarchy2"/>
    <dgm:cxn modelId="{EA129ECD-11D5-F748-BC72-2629F0E78000}" type="presOf" srcId="{E0662A8B-FB86-D34C-9B58-2FC3D01E1F30}" destId="{3205ACC6-582D-3F46-9D2B-C829451FCA2C}" srcOrd="0" destOrd="0" presId="urn:microsoft.com/office/officeart/2005/8/layout/hierarchy2"/>
    <dgm:cxn modelId="{0F681FD4-9002-3C48-BF5D-09C05266BC4E}" type="presOf" srcId="{3BFF6FE2-57DC-1345-A6BF-0963CB8B36A9}" destId="{98222B55-E016-7A4B-83E4-3006B79A53D5}" srcOrd="1" destOrd="0" presId="urn:microsoft.com/office/officeart/2005/8/layout/hierarchy2"/>
    <dgm:cxn modelId="{5A5E7ADA-3466-B14C-AB40-1124A7A288FB}" srcId="{6323A4F9-129B-0743-AE01-3F264487FAA9}" destId="{B71D0D0D-FFE6-1549-A4DE-21D25DDA0A66}" srcOrd="0" destOrd="0" parTransId="{48328105-555D-5E40-8ED4-7231BFE72C21}" sibTransId="{1527B4CD-9BF8-9D48-9C63-96CBAD35ABE2}"/>
    <dgm:cxn modelId="{A2C556B4-093A-3042-B9D5-3FC62A4DF16C}" type="presParOf" srcId="{FB7FE060-4AF9-7D41-83AD-2AE08978C9E7}" destId="{C945E29E-4F2C-7146-A27D-014A3841EDAF}" srcOrd="0" destOrd="0" presId="urn:microsoft.com/office/officeart/2005/8/layout/hierarchy2"/>
    <dgm:cxn modelId="{3A71DAD4-2805-E54C-95A1-3B8EAD0A7A43}" type="presParOf" srcId="{C945E29E-4F2C-7146-A27D-014A3841EDAF}" destId="{1340B4C6-BEFF-784A-85E8-04C9591CB5F2}" srcOrd="0" destOrd="0" presId="urn:microsoft.com/office/officeart/2005/8/layout/hierarchy2"/>
    <dgm:cxn modelId="{0199C48A-867F-BE46-92EA-11BFCF9D458F}" type="presParOf" srcId="{C945E29E-4F2C-7146-A27D-014A3841EDAF}" destId="{7D68009B-8E1B-004D-A7C7-F28A0BEA7F27}" srcOrd="1" destOrd="0" presId="urn:microsoft.com/office/officeart/2005/8/layout/hierarchy2"/>
    <dgm:cxn modelId="{EC986609-72AE-6145-A4A1-27BC07F4B759}" type="presParOf" srcId="{7D68009B-8E1B-004D-A7C7-F28A0BEA7F27}" destId="{87714540-A219-8944-9956-07CDF8614F69}" srcOrd="0" destOrd="0" presId="urn:microsoft.com/office/officeart/2005/8/layout/hierarchy2"/>
    <dgm:cxn modelId="{FC5FD854-B70A-4F46-9E0F-37BF0B80025D}" type="presParOf" srcId="{87714540-A219-8944-9956-07CDF8614F69}" destId="{BA31F6D8-84BF-164F-A9F4-E0FEDAFE5D70}" srcOrd="0" destOrd="0" presId="urn:microsoft.com/office/officeart/2005/8/layout/hierarchy2"/>
    <dgm:cxn modelId="{298F34E5-4778-F649-8B6A-23EDE76654A1}" type="presParOf" srcId="{7D68009B-8E1B-004D-A7C7-F28A0BEA7F27}" destId="{45CE8F9F-3561-BB42-B4FC-60AF1FF81CA4}" srcOrd="1" destOrd="0" presId="urn:microsoft.com/office/officeart/2005/8/layout/hierarchy2"/>
    <dgm:cxn modelId="{3DEA5F02-B06B-CF48-AE27-7F30D7CF909B}" type="presParOf" srcId="{45CE8F9F-3561-BB42-B4FC-60AF1FF81CA4}" destId="{589C66B4-77ED-E44B-8635-711CBA138412}" srcOrd="0" destOrd="0" presId="urn:microsoft.com/office/officeart/2005/8/layout/hierarchy2"/>
    <dgm:cxn modelId="{83792DBE-7EC2-7148-99D1-0A6B3CAB9BA2}" type="presParOf" srcId="{45CE8F9F-3561-BB42-B4FC-60AF1FF81CA4}" destId="{E5043842-3B00-E546-B0B8-47188E1F5E17}" srcOrd="1" destOrd="0" presId="urn:microsoft.com/office/officeart/2005/8/layout/hierarchy2"/>
    <dgm:cxn modelId="{EFBD3B4A-5E40-FA4B-A8F5-B1660642B7A4}" type="presParOf" srcId="{7D68009B-8E1B-004D-A7C7-F28A0BEA7F27}" destId="{1BD9E969-9E5C-3C44-B51C-20F9215853A0}" srcOrd="2" destOrd="0" presId="urn:microsoft.com/office/officeart/2005/8/layout/hierarchy2"/>
    <dgm:cxn modelId="{9E3A871F-0856-7742-84E4-67CB43B37477}" type="presParOf" srcId="{1BD9E969-9E5C-3C44-B51C-20F9215853A0}" destId="{98222B55-E016-7A4B-83E4-3006B79A53D5}" srcOrd="0" destOrd="0" presId="urn:microsoft.com/office/officeart/2005/8/layout/hierarchy2"/>
    <dgm:cxn modelId="{4924DF38-FEE4-2042-8B14-A5B1FF324A50}" type="presParOf" srcId="{7D68009B-8E1B-004D-A7C7-F28A0BEA7F27}" destId="{40544676-60A5-7143-8D0F-0B47CFE805F7}" srcOrd="3" destOrd="0" presId="urn:microsoft.com/office/officeart/2005/8/layout/hierarchy2"/>
    <dgm:cxn modelId="{3F5BC789-0566-4345-A154-F69765DEEE3C}" type="presParOf" srcId="{40544676-60A5-7143-8D0F-0B47CFE805F7}" destId="{236BC9FE-F2A7-BB45-B46B-C1D8A6A3A617}" srcOrd="0" destOrd="0" presId="urn:microsoft.com/office/officeart/2005/8/layout/hierarchy2"/>
    <dgm:cxn modelId="{5C2B08DF-92DC-7F42-AABD-3E655F996DDB}" type="presParOf" srcId="{40544676-60A5-7143-8D0F-0B47CFE805F7}" destId="{5B2B8217-3D26-8A48-88DA-FB444A46A503}" srcOrd="1" destOrd="0" presId="urn:microsoft.com/office/officeart/2005/8/layout/hierarchy2"/>
    <dgm:cxn modelId="{B725B0F7-E444-FD4E-B7CC-9095037E981F}" type="presParOf" srcId="{7D68009B-8E1B-004D-A7C7-F28A0BEA7F27}" destId="{3205ACC6-582D-3F46-9D2B-C829451FCA2C}" srcOrd="4" destOrd="0" presId="urn:microsoft.com/office/officeart/2005/8/layout/hierarchy2"/>
    <dgm:cxn modelId="{6A0EC18D-5DBE-D94B-B259-3A13BE284FC5}" type="presParOf" srcId="{3205ACC6-582D-3F46-9D2B-C829451FCA2C}" destId="{977C45A3-03BC-3D40-A92B-8995894D00E6}" srcOrd="0" destOrd="0" presId="urn:microsoft.com/office/officeart/2005/8/layout/hierarchy2"/>
    <dgm:cxn modelId="{AF0214D4-6FA4-EE46-B9BC-7B2B829383CB}" type="presParOf" srcId="{7D68009B-8E1B-004D-A7C7-F28A0BEA7F27}" destId="{17591DC9-DCCD-4A42-9AA4-D64301D64CD2}" srcOrd="5" destOrd="0" presId="urn:microsoft.com/office/officeart/2005/8/layout/hierarchy2"/>
    <dgm:cxn modelId="{F10A3468-C78A-884B-A0A1-62937E734C68}" type="presParOf" srcId="{17591DC9-DCCD-4A42-9AA4-D64301D64CD2}" destId="{1F3F31CD-6021-D844-B8F0-B8460601E4DC}" srcOrd="0" destOrd="0" presId="urn:microsoft.com/office/officeart/2005/8/layout/hierarchy2"/>
    <dgm:cxn modelId="{24614EC3-30B0-0248-8A8A-5BD9F37CCAB5}" type="presParOf" srcId="{17591DC9-DCCD-4A42-9AA4-D64301D64CD2}" destId="{7BACB8B5-DBA4-7E45-BCBC-C471B51E38F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B5A691E-6823-4648-AB07-85CA9CDAF1E1}" type="doc">
      <dgm:prSet loTypeId="urn:microsoft.com/office/officeart/2005/8/layout/hierarchy2" loCatId="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6323A4F9-129B-0743-AE01-3F264487FAA9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Ujicoba</a:t>
          </a:r>
          <a:endParaRPr lang="en-US" dirty="0">
            <a:solidFill>
              <a:srgbClr val="000000"/>
            </a:solidFill>
          </a:endParaRPr>
        </a:p>
      </dgm:t>
    </dgm:pt>
    <dgm:pt modelId="{42D40EBA-94E1-D74E-AE55-E3F2B474C5F4}" type="parTrans" cxnId="{A8C8FE98-3FA6-FF44-BC35-62E6439D0A8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E66DBD8E-19B2-6F4E-BB5C-92A5D7DB54F8}" type="sibTrans" cxnId="{A8C8FE98-3FA6-FF44-BC35-62E6439D0A80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B71D0D0D-FFE6-1549-A4DE-21D25DDA0A66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Implementasi</a:t>
          </a:r>
          <a:endParaRPr lang="en-US" dirty="0">
            <a:solidFill>
              <a:srgbClr val="000000"/>
            </a:solidFill>
          </a:endParaRPr>
        </a:p>
      </dgm:t>
    </dgm:pt>
    <dgm:pt modelId="{48328105-555D-5E40-8ED4-7231BFE72C21}" type="parTrans" cxnId="{5A5E7ADA-3466-B14C-AB40-1124A7A288F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1527B4CD-9BF8-9D48-9C63-96CBAD35ABE2}" type="sibTrans" cxnId="{5A5E7ADA-3466-B14C-AB40-1124A7A288FB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B58B9656-6187-2A4E-ABB2-F06DA2453737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Revisi</a:t>
          </a:r>
          <a:endParaRPr lang="en-US" dirty="0">
            <a:solidFill>
              <a:srgbClr val="000000"/>
            </a:solidFill>
          </a:endParaRPr>
        </a:p>
      </dgm:t>
    </dgm:pt>
    <dgm:pt modelId="{EF0E3501-5F57-4440-9E71-698DA2E9F0DC}" type="parTrans" cxnId="{A5A3CAE8-BADF-D848-B029-B4DED4AB66C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80A08EFC-3C61-7B4D-845D-D180C219D141}" type="sibTrans" cxnId="{A5A3CAE8-BADF-D848-B029-B4DED4AB66C1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D1408490-6737-B54A-A00D-D84828F2406B}">
      <dgm:prSet phldrT="[Text]"/>
      <dgm:spPr/>
      <dgm:t>
        <a:bodyPr/>
        <a:lstStyle/>
        <a:p>
          <a:r>
            <a:rPr lang="en-US" dirty="0" err="1">
              <a:solidFill>
                <a:srgbClr val="000000"/>
              </a:solidFill>
            </a:rPr>
            <a:t>Evaluasi</a:t>
          </a:r>
          <a:endParaRPr lang="en-US" dirty="0">
            <a:solidFill>
              <a:srgbClr val="000000"/>
            </a:solidFill>
          </a:endParaRPr>
        </a:p>
      </dgm:t>
    </dgm:pt>
    <dgm:pt modelId="{D7BF1BCB-9CEE-DB48-B639-BE3C1D8B24A6}" type="parTrans" cxnId="{B589440D-461E-2343-B647-2D9F543E2E87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7F0A6B71-58C9-E64D-9EB4-FE9C50FA1DEA}" type="sibTrans" cxnId="{B589440D-461E-2343-B647-2D9F543E2E87}">
      <dgm:prSet/>
      <dgm:spPr/>
      <dgm:t>
        <a:bodyPr/>
        <a:lstStyle/>
        <a:p>
          <a:endParaRPr lang="en-US">
            <a:solidFill>
              <a:srgbClr val="000000"/>
            </a:solidFill>
          </a:endParaRPr>
        </a:p>
      </dgm:t>
    </dgm:pt>
    <dgm:pt modelId="{FB7FE060-4AF9-7D41-83AD-2AE08978C9E7}" type="pres">
      <dgm:prSet presAssocID="{2B5A691E-6823-4648-AB07-85CA9CDAF1E1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C945E29E-4F2C-7146-A27D-014A3841EDAF}" type="pres">
      <dgm:prSet presAssocID="{6323A4F9-129B-0743-AE01-3F264487FAA9}" presName="root1" presStyleCnt="0"/>
      <dgm:spPr/>
    </dgm:pt>
    <dgm:pt modelId="{1340B4C6-BEFF-784A-85E8-04C9591CB5F2}" type="pres">
      <dgm:prSet presAssocID="{6323A4F9-129B-0743-AE01-3F264487FAA9}" presName="LevelOneTextNode" presStyleLbl="node0" presStyleIdx="0" presStyleCnt="2">
        <dgm:presLayoutVars>
          <dgm:chPref val="3"/>
        </dgm:presLayoutVars>
      </dgm:prSet>
      <dgm:spPr/>
    </dgm:pt>
    <dgm:pt modelId="{7D68009B-8E1B-004D-A7C7-F28A0BEA7F27}" type="pres">
      <dgm:prSet presAssocID="{6323A4F9-129B-0743-AE01-3F264487FAA9}" presName="level2hierChild" presStyleCnt="0"/>
      <dgm:spPr/>
    </dgm:pt>
    <dgm:pt modelId="{87714540-A219-8944-9956-07CDF8614F69}" type="pres">
      <dgm:prSet presAssocID="{48328105-555D-5E40-8ED4-7231BFE72C21}" presName="conn2-1" presStyleLbl="parChTrans1D2" presStyleIdx="0" presStyleCnt="1"/>
      <dgm:spPr/>
    </dgm:pt>
    <dgm:pt modelId="{BA31F6D8-84BF-164F-A9F4-E0FEDAFE5D70}" type="pres">
      <dgm:prSet presAssocID="{48328105-555D-5E40-8ED4-7231BFE72C21}" presName="connTx" presStyleLbl="parChTrans1D2" presStyleIdx="0" presStyleCnt="1"/>
      <dgm:spPr/>
    </dgm:pt>
    <dgm:pt modelId="{45CE8F9F-3561-BB42-B4FC-60AF1FF81CA4}" type="pres">
      <dgm:prSet presAssocID="{B71D0D0D-FFE6-1549-A4DE-21D25DDA0A66}" presName="root2" presStyleCnt="0"/>
      <dgm:spPr/>
    </dgm:pt>
    <dgm:pt modelId="{589C66B4-77ED-E44B-8635-711CBA138412}" type="pres">
      <dgm:prSet presAssocID="{B71D0D0D-FFE6-1549-A4DE-21D25DDA0A66}" presName="LevelTwoTextNode" presStyleLbl="node2" presStyleIdx="0" presStyleCnt="1" custLinFactNeighborX="-17164" custLinFactNeighborY="0">
        <dgm:presLayoutVars>
          <dgm:chPref val="3"/>
        </dgm:presLayoutVars>
      </dgm:prSet>
      <dgm:spPr/>
    </dgm:pt>
    <dgm:pt modelId="{E5043842-3B00-E546-B0B8-47188E1F5E17}" type="pres">
      <dgm:prSet presAssocID="{B71D0D0D-FFE6-1549-A4DE-21D25DDA0A66}" presName="level3hierChild" presStyleCnt="0"/>
      <dgm:spPr/>
    </dgm:pt>
    <dgm:pt modelId="{920347FC-0F65-AD44-A46D-DE7E6748DA4E}" type="pres">
      <dgm:prSet presAssocID="{D7BF1BCB-9CEE-DB48-B639-BE3C1D8B24A6}" presName="conn2-1" presStyleLbl="parChTrans1D3" presStyleIdx="0" presStyleCnt="1"/>
      <dgm:spPr/>
    </dgm:pt>
    <dgm:pt modelId="{D3B2B2B3-14EE-8D49-B991-3A9926C4E203}" type="pres">
      <dgm:prSet presAssocID="{D7BF1BCB-9CEE-DB48-B639-BE3C1D8B24A6}" presName="connTx" presStyleLbl="parChTrans1D3" presStyleIdx="0" presStyleCnt="1"/>
      <dgm:spPr/>
    </dgm:pt>
    <dgm:pt modelId="{B1D92392-C74B-124E-8826-1EBED1C32D06}" type="pres">
      <dgm:prSet presAssocID="{D1408490-6737-B54A-A00D-D84828F2406B}" presName="root2" presStyleCnt="0"/>
      <dgm:spPr/>
    </dgm:pt>
    <dgm:pt modelId="{DBDC5A7E-D4C6-6043-B1EA-8AD1A6EEAC7E}" type="pres">
      <dgm:prSet presAssocID="{D1408490-6737-B54A-A00D-D84828F2406B}" presName="LevelTwoTextNode" presStyleLbl="node3" presStyleIdx="0" presStyleCnt="1" custLinFactNeighborX="-28770" custLinFactNeighborY="369">
        <dgm:presLayoutVars>
          <dgm:chPref val="3"/>
        </dgm:presLayoutVars>
      </dgm:prSet>
      <dgm:spPr/>
    </dgm:pt>
    <dgm:pt modelId="{0E101086-26E3-B549-9B5F-447C3C05CBF9}" type="pres">
      <dgm:prSet presAssocID="{D1408490-6737-B54A-A00D-D84828F2406B}" presName="level3hierChild" presStyleCnt="0"/>
      <dgm:spPr/>
    </dgm:pt>
    <dgm:pt modelId="{00A898F7-F055-7B4F-A89F-E93A4C4B1376}" type="pres">
      <dgm:prSet presAssocID="{B58B9656-6187-2A4E-ABB2-F06DA2453737}" presName="root1" presStyleCnt="0"/>
      <dgm:spPr/>
    </dgm:pt>
    <dgm:pt modelId="{B1A0E0D2-E1BE-DE4E-ADAB-414AC8AE6236}" type="pres">
      <dgm:prSet presAssocID="{B58B9656-6187-2A4E-ABB2-F06DA2453737}" presName="LevelOneTextNode" presStyleLbl="node0" presStyleIdx="1" presStyleCnt="2" custLinFactY="16" custLinFactNeighborX="-192" custLinFactNeighborY="100000">
        <dgm:presLayoutVars>
          <dgm:chPref val="3"/>
        </dgm:presLayoutVars>
      </dgm:prSet>
      <dgm:spPr/>
    </dgm:pt>
    <dgm:pt modelId="{22A2C0DC-3A67-E346-A129-1761D552E6F9}" type="pres">
      <dgm:prSet presAssocID="{B58B9656-6187-2A4E-ABB2-F06DA2453737}" presName="level2hierChild" presStyleCnt="0"/>
      <dgm:spPr/>
    </dgm:pt>
  </dgm:ptLst>
  <dgm:cxnLst>
    <dgm:cxn modelId="{B589440D-461E-2343-B647-2D9F543E2E87}" srcId="{B71D0D0D-FFE6-1549-A4DE-21D25DDA0A66}" destId="{D1408490-6737-B54A-A00D-D84828F2406B}" srcOrd="0" destOrd="0" parTransId="{D7BF1BCB-9CEE-DB48-B639-BE3C1D8B24A6}" sibTransId="{7F0A6B71-58C9-E64D-9EB4-FE9C50FA1DEA}"/>
    <dgm:cxn modelId="{4918EC25-9A11-9049-8B3C-0007881F4091}" type="presOf" srcId="{48328105-555D-5E40-8ED4-7231BFE72C21}" destId="{BA31F6D8-84BF-164F-A9F4-E0FEDAFE5D70}" srcOrd="1" destOrd="0" presId="urn:microsoft.com/office/officeart/2005/8/layout/hierarchy2"/>
    <dgm:cxn modelId="{77234A36-13E8-864F-A9F1-E8E797E55745}" type="presOf" srcId="{B58B9656-6187-2A4E-ABB2-F06DA2453737}" destId="{B1A0E0D2-E1BE-DE4E-ADAB-414AC8AE6236}" srcOrd="0" destOrd="0" presId="urn:microsoft.com/office/officeart/2005/8/layout/hierarchy2"/>
    <dgm:cxn modelId="{158E6950-2E80-3A46-9D1E-E8EB9437B6EE}" type="presOf" srcId="{48328105-555D-5E40-8ED4-7231BFE72C21}" destId="{87714540-A219-8944-9956-07CDF8614F69}" srcOrd="0" destOrd="0" presId="urn:microsoft.com/office/officeart/2005/8/layout/hierarchy2"/>
    <dgm:cxn modelId="{B9E7C473-5C89-A944-86F5-F56DD73807D5}" type="presOf" srcId="{D7BF1BCB-9CEE-DB48-B639-BE3C1D8B24A6}" destId="{D3B2B2B3-14EE-8D49-B991-3A9926C4E203}" srcOrd="1" destOrd="0" presId="urn:microsoft.com/office/officeart/2005/8/layout/hierarchy2"/>
    <dgm:cxn modelId="{9273227C-92C4-5A44-B71C-A1A60FC559BF}" type="presOf" srcId="{2B5A691E-6823-4648-AB07-85CA9CDAF1E1}" destId="{FB7FE060-4AF9-7D41-83AD-2AE08978C9E7}" srcOrd="0" destOrd="0" presId="urn:microsoft.com/office/officeart/2005/8/layout/hierarchy2"/>
    <dgm:cxn modelId="{906AA291-8FD0-1440-9B1D-5E43A423B0D7}" type="presOf" srcId="{B71D0D0D-FFE6-1549-A4DE-21D25DDA0A66}" destId="{589C66B4-77ED-E44B-8635-711CBA138412}" srcOrd="0" destOrd="0" presId="urn:microsoft.com/office/officeart/2005/8/layout/hierarchy2"/>
    <dgm:cxn modelId="{A8C8FE98-3FA6-FF44-BC35-62E6439D0A80}" srcId="{2B5A691E-6823-4648-AB07-85CA9CDAF1E1}" destId="{6323A4F9-129B-0743-AE01-3F264487FAA9}" srcOrd="0" destOrd="0" parTransId="{42D40EBA-94E1-D74E-AE55-E3F2B474C5F4}" sibTransId="{E66DBD8E-19B2-6F4E-BB5C-92A5D7DB54F8}"/>
    <dgm:cxn modelId="{B2822499-2A8A-764E-A6FC-B4C9D0CFE236}" type="presOf" srcId="{D1408490-6737-B54A-A00D-D84828F2406B}" destId="{DBDC5A7E-D4C6-6043-B1EA-8AD1A6EEAC7E}" srcOrd="0" destOrd="0" presId="urn:microsoft.com/office/officeart/2005/8/layout/hierarchy2"/>
    <dgm:cxn modelId="{1D10A5C3-82B9-C446-AD98-034B56006EAF}" type="presOf" srcId="{D7BF1BCB-9CEE-DB48-B639-BE3C1D8B24A6}" destId="{920347FC-0F65-AD44-A46D-DE7E6748DA4E}" srcOrd="0" destOrd="0" presId="urn:microsoft.com/office/officeart/2005/8/layout/hierarchy2"/>
    <dgm:cxn modelId="{5A5E7ADA-3466-B14C-AB40-1124A7A288FB}" srcId="{6323A4F9-129B-0743-AE01-3F264487FAA9}" destId="{B71D0D0D-FFE6-1549-A4DE-21D25DDA0A66}" srcOrd="0" destOrd="0" parTransId="{48328105-555D-5E40-8ED4-7231BFE72C21}" sibTransId="{1527B4CD-9BF8-9D48-9C63-96CBAD35ABE2}"/>
    <dgm:cxn modelId="{1EA09FDD-AC8C-2545-8D35-A869BCC81489}" type="presOf" srcId="{6323A4F9-129B-0743-AE01-3F264487FAA9}" destId="{1340B4C6-BEFF-784A-85E8-04C9591CB5F2}" srcOrd="0" destOrd="0" presId="urn:microsoft.com/office/officeart/2005/8/layout/hierarchy2"/>
    <dgm:cxn modelId="{A5A3CAE8-BADF-D848-B029-B4DED4AB66C1}" srcId="{2B5A691E-6823-4648-AB07-85CA9CDAF1E1}" destId="{B58B9656-6187-2A4E-ABB2-F06DA2453737}" srcOrd="1" destOrd="0" parTransId="{EF0E3501-5F57-4440-9E71-698DA2E9F0DC}" sibTransId="{80A08EFC-3C61-7B4D-845D-D180C219D141}"/>
    <dgm:cxn modelId="{806E606E-E550-9C4C-B6BE-CBEE7A989344}" type="presParOf" srcId="{FB7FE060-4AF9-7D41-83AD-2AE08978C9E7}" destId="{C945E29E-4F2C-7146-A27D-014A3841EDAF}" srcOrd="0" destOrd="0" presId="urn:microsoft.com/office/officeart/2005/8/layout/hierarchy2"/>
    <dgm:cxn modelId="{6B653E6E-CD57-DE4B-A9A4-A08A2AFBAE98}" type="presParOf" srcId="{C945E29E-4F2C-7146-A27D-014A3841EDAF}" destId="{1340B4C6-BEFF-784A-85E8-04C9591CB5F2}" srcOrd="0" destOrd="0" presId="urn:microsoft.com/office/officeart/2005/8/layout/hierarchy2"/>
    <dgm:cxn modelId="{B84D3B25-5044-454C-B662-7FB7F03ED475}" type="presParOf" srcId="{C945E29E-4F2C-7146-A27D-014A3841EDAF}" destId="{7D68009B-8E1B-004D-A7C7-F28A0BEA7F27}" srcOrd="1" destOrd="0" presId="urn:microsoft.com/office/officeart/2005/8/layout/hierarchy2"/>
    <dgm:cxn modelId="{E414CAF6-FA67-6241-9E6A-933DE81B3434}" type="presParOf" srcId="{7D68009B-8E1B-004D-A7C7-F28A0BEA7F27}" destId="{87714540-A219-8944-9956-07CDF8614F69}" srcOrd="0" destOrd="0" presId="urn:microsoft.com/office/officeart/2005/8/layout/hierarchy2"/>
    <dgm:cxn modelId="{DB960D2F-F10E-0A42-9FCB-44F6B2C404B2}" type="presParOf" srcId="{87714540-A219-8944-9956-07CDF8614F69}" destId="{BA31F6D8-84BF-164F-A9F4-E0FEDAFE5D70}" srcOrd="0" destOrd="0" presId="urn:microsoft.com/office/officeart/2005/8/layout/hierarchy2"/>
    <dgm:cxn modelId="{256DEFA4-66C7-344D-B94F-59E705C3220F}" type="presParOf" srcId="{7D68009B-8E1B-004D-A7C7-F28A0BEA7F27}" destId="{45CE8F9F-3561-BB42-B4FC-60AF1FF81CA4}" srcOrd="1" destOrd="0" presId="urn:microsoft.com/office/officeart/2005/8/layout/hierarchy2"/>
    <dgm:cxn modelId="{C55BB1EE-62A5-8B4E-9C90-EE435E022231}" type="presParOf" srcId="{45CE8F9F-3561-BB42-B4FC-60AF1FF81CA4}" destId="{589C66B4-77ED-E44B-8635-711CBA138412}" srcOrd="0" destOrd="0" presId="urn:microsoft.com/office/officeart/2005/8/layout/hierarchy2"/>
    <dgm:cxn modelId="{103CA450-0540-464E-A59E-35F394B2A9AD}" type="presParOf" srcId="{45CE8F9F-3561-BB42-B4FC-60AF1FF81CA4}" destId="{E5043842-3B00-E546-B0B8-47188E1F5E17}" srcOrd="1" destOrd="0" presId="urn:microsoft.com/office/officeart/2005/8/layout/hierarchy2"/>
    <dgm:cxn modelId="{636660AC-EABB-054C-8F6D-DA6D4CBA6479}" type="presParOf" srcId="{E5043842-3B00-E546-B0B8-47188E1F5E17}" destId="{920347FC-0F65-AD44-A46D-DE7E6748DA4E}" srcOrd="0" destOrd="0" presId="urn:microsoft.com/office/officeart/2005/8/layout/hierarchy2"/>
    <dgm:cxn modelId="{808E0CC5-10D8-5D4C-B8EA-E8A44003434B}" type="presParOf" srcId="{920347FC-0F65-AD44-A46D-DE7E6748DA4E}" destId="{D3B2B2B3-14EE-8D49-B991-3A9926C4E203}" srcOrd="0" destOrd="0" presId="urn:microsoft.com/office/officeart/2005/8/layout/hierarchy2"/>
    <dgm:cxn modelId="{155CDCDB-878A-504A-92AB-FD5EC246092B}" type="presParOf" srcId="{E5043842-3B00-E546-B0B8-47188E1F5E17}" destId="{B1D92392-C74B-124E-8826-1EBED1C32D06}" srcOrd="1" destOrd="0" presId="urn:microsoft.com/office/officeart/2005/8/layout/hierarchy2"/>
    <dgm:cxn modelId="{3EECAA5C-AAC9-964B-AAAD-48E8DA57D8F3}" type="presParOf" srcId="{B1D92392-C74B-124E-8826-1EBED1C32D06}" destId="{DBDC5A7E-D4C6-6043-B1EA-8AD1A6EEAC7E}" srcOrd="0" destOrd="0" presId="urn:microsoft.com/office/officeart/2005/8/layout/hierarchy2"/>
    <dgm:cxn modelId="{68E9A1F8-CE00-4E4A-8C30-7C3BAFD50DB3}" type="presParOf" srcId="{B1D92392-C74B-124E-8826-1EBED1C32D06}" destId="{0E101086-26E3-B549-9B5F-447C3C05CBF9}" srcOrd="1" destOrd="0" presId="urn:microsoft.com/office/officeart/2005/8/layout/hierarchy2"/>
    <dgm:cxn modelId="{4E838CD1-A8C9-A44F-A1FF-16710C048AD8}" type="presParOf" srcId="{FB7FE060-4AF9-7D41-83AD-2AE08978C9E7}" destId="{00A898F7-F055-7B4F-A89F-E93A4C4B1376}" srcOrd="1" destOrd="0" presId="urn:microsoft.com/office/officeart/2005/8/layout/hierarchy2"/>
    <dgm:cxn modelId="{D1952817-FB23-384C-A798-B77B168CF80C}" type="presParOf" srcId="{00A898F7-F055-7B4F-A89F-E93A4C4B1376}" destId="{B1A0E0D2-E1BE-DE4E-ADAB-414AC8AE6236}" srcOrd="0" destOrd="0" presId="urn:microsoft.com/office/officeart/2005/8/layout/hierarchy2"/>
    <dgm:cxn modelId="{171E6135-11A9-F746-A49A-211B5D13A803}" type="presParOf" srcId="{00A898F7-F055-7B4F-A89F-E93A4C4B1376}" destId="{22A2C0DC-3A67-E346-A129-1761D552E6F9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6384249-0952-7E4C-A8FA-6BEF5298D067}" type="doc">
      <dgm:prSet loTypeId="urn:microsoft.com/office/officeart/2005/8/layout/hProcess4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3D5A790C-025E-544F-9999-6EA8CC4117BE}">
      <dgm:prSet phldrT="[Text]"/>
      <dgm:spPr/>
      <dgm:t>
        <a:bodyPr/>
        <a:lstStyle/>
        <a:p>
          <a:r>
            <a:rPr lang="en-US"/>
            <a:t>Pelatihan Instruktur</a:t>
          </a:r>
          <a:endParaRPr lang="en-US" dirty="0"/>
        </a:p>
      </dgm:t>
    </dgm:pt>
    <dgm:pt modelId="{F3160450-2BD9-164E-8646-05196C1801CC}" type="parTrans" cxnId="{BF45C71D-9F1A-B448-8410-2438BA0E8EDF}">
      <dgm:prSet/>
      <dgm:spPr/>
      <dgm:t>
        <a:bodyPr/>
        <a:lstStyle/>
        <a:p>
          <a:endParaRPr lang="en-US"/>
        </a:p>
      </dgm:t>
    </dgm:pt>
    <dgm:pt modelId="{8027CA07-4AC1-DF42-B54C-7910D774F419}" type="sibTrans" cxnId="{BF45C71D-9F1A-B448-8410-2438BA0E8EDF}">
      <dgm:prSet/>
      <dgm:spPr/>
      <dgm:t>
        <a:bodyPr/>
        <a:lstStyle/>
        <a:p>
          <a:endParaRPr lang="en-US"/>
        </a:p>
      </dgm:t>
    </dgm:pt>
    <dgm:pt modelId="{F8D53286-EFE1-4848-8813-ED9E8EFB3393}">
      <dgm:prSet phldrT="[Text]"/>
      <dgm:spPr/>
      <dgm:t>
        <a:bodyPr/>
        <a:lstStyle/>
        <a:p>
          <a:r>
            <a:rPr lang="en-US" dirty="0" err="1"/>
            <a:t>Melatih</a:t>
          </a:r>
          <a:r>
            <a:rPr lang="en-US" dirty="0"/>
            <a:t> </a:t>
          </a:r>
          <a:r>
            <a:rPr lang="en-US" dirty="0" err="1"/>
            <a:t>cara</a:t>
          </a:r>
          <a:r>
            <a:rPr lang="en-US" dirty="0"/>
            <a:t> </a:t>
          </a:r>
          <a:r>
            <a:rPr lang="en-US" dirty="0" err="1"/>
            <a:t>mengajar</a:t>
          </a:r>
          <a:r>
            <a:rPr lang="en-US" dirty="0"/>
            <a:t> </a:t>
          </a:r>
          <a:r>
            <a:rPr lang="en-US" dirty="0" err="1"/>
            <a:t>elearning</a:t>
          </a:r>
          <a:endParaRPr lang="en-US" dirty="0"/>
        </a:p>
      </dgm:t>
    </dgm:pt>
    <dgm:pt modelId="{2C4FF280-9AA7-3E40-AB83-1E5D0E8E2F2B}" type="parTrans" cxnId="{816BE68E-743F-BA47-AA44-5AE6B35DB6F0}">
      <dgm:prSet/>
      <dgm:spPr/>
      <dgm:t>
        <a:bodyPr/>
        <a:lstStyle/>
        <a:p>
          <a:endParaRPr lang="en-US"/>
        </a:p>
      </dgm:t>
    </dgm:pt>
    <dgm:pt modelId="{720951CA-D00E-164D-BFEA-0EF2F0FB47EA}" type="sibTrans" cxnId="{816BE68E-743F-BA47-AA44-5AE6B35DB6F0}">
      <dgm:prSet/>
      <dgm:spPr/>
      <dgm:t>
        <a:bodyPr/>
        <a:lstStyle/>
        <a:p>
          <a:endParaRPr lang="en-US"/>
        </a:p>
      </dgm:t>
    </dgm:pt>
    <dgm:pt modelId="{CEC8D387-5E74-3A4B-B6A1-CB1E67DF49B2}">
      <dgm:prSet phldrT="[Text]"/>
      <dgm:spPr/>
      <dgm:t>
        <a:bodyPr/>
        <a:lstStyle/>
        <a:p>
          <a:r>
            <a:rPr lang="en-US" dirty="0" err="1"/>
            <a:t>Pelatihan</a:t>
          </a:r>
          <a:r>
            <a:rPr lang="en-US" dirty="0"/>
            <a:t> </a:t>
          </a:r>
          <a:r>
            <a:rPr lang="en-US" dirty="0" err="1"/>
            <a:t>Peserta</a:t>
          </a:r>
          <a:endParaRPr lang="en-US" dirty="0"/>
        </a:p>
      </dgm:t>
    </dgm:pt>
    <dgm:pt modelId="{841E33D3-A7B3-C044-B1F4-8134650720C9}" type="parTrans" cxnId="{DDF70359-3E05-C047-80C3-577844328A79}">
      <dgm:prSet/>
      <dgm:spPr/>
      <dgm:t>
        <a:bodyPr/>
        <a:lstStyle/>
        <a:p>
          <a:endParaRPr lang="en-US"/>
        </a:p>
      </dgm:t>
    </dgm:pt>
    <dgm:pt modelId="{5B632426-E8A5-964E-BF72-26EE90635276}" type="sibTrans" cxnId="{DDF70359-3E05-C047-80C3-577844328A79}">
      <dgm:prSet/>
      <dgm:spPr/>
      <dgm:t>
        <a:bodyPr/>
        <a:lstStyle/>
        <a:p>
          <a:endParaRPr lang="en-US"/>
        </a:p>
      </dgm:t>
    </dgm:pt>
    <dgm:pt modelId="{B18CF59D-949A-A84C-A8B7-E6FF2A671206}">
      <dgm:prSet phldrT="[Text]"/>
      <dgm:spPr/>
      <dgm:t>
        <a:bodyPr/>
        <a:lstStyle/>
        <a:p>
          <a:r>
            <a:rPr lang="en-US" dirty="0" err="1"/>
            <a:t>Melakukan</a:t>
          </a:r>
          <a:r>
            <a:rPr lang="en-US" dirty="0"/>
            <a:t> </a:t>
          </a:r>
          <a:r>
            <a:rPr lang="en-US" dirty="0" err="1"/>
            <a:t>ujicoba</a:t>
          </a:r>
          <a:r>
            <a:rPr lang="en-US" dirty="0"/>
            <a:t> </a:t>
          </a:r>
          <a:r>
            <a:rPr lang="en-US" dirty="0" err="1"/>
            <a:t>kelas</a:t>
          </a:r>
          <a:endParaRPr lang="en-US" dirty="0"/>
        </a:p>
      </dgm:t>
    </dgm:pt>
    <dgm:pt modelId="{92300315-2E72-5547-82BB-47A84FC1DA68}" type="parTrans" cxnId="{E52C58D4-BA3A-6C47-A565-BCDE4C5E5AC0}">
      <dgm:prSet/>
      <dgm:spPr/>
      <dgm:t>
        <a:bodyPr/>
        <a:lstStyle/>
        <a:p>
          <a:endParaRPr lang="en-US"/>
        </a:p>
      </dgm:t>
    </dgm:pt>
    <dgm:pt modelId="{BFF33C55-CB62-F54D-80AB-D8B6924EA5FB}" type="sibTrans" cxnId="{E52C58D4-BA3A-6C47-A565-BCDE4C5E5AC0}">
      <dgm:prSet/>
      <dgm:spPr/>
      <dgm:t>
        <a:bodyPr/>
        <a:lstStyle/>
        <a:p>
          <a:endParaRPr lang="en-US"/>
        </a:p>
      </dgm:t>
    </dgm:pt>
    <dgm:pt modelId="{2E788963-9464-4545-84DC-B0151188222E}">
      <dgm:prSet phldrT="[Text]"/>
      <dgm:spPr/>
      <dgm:t>
        <a:bodyPr/>
        <a:lstStyle/>
        <a:p>
          <a:r>
            <a:rPr lang="en-US"/>
            <a:t>Pelatihan Pengelola</a:t>
          </a:r>
          <a:endParaRPr lang="en-US" dirty="0"/>
        </a:p>
      </dgm:t>
    </dgm:pt>
    <dgm:pt modelId="{620411A6-E660-F346-9694-BFFD9D8E20CF}" type="parTrans" cxnId="{A85F3337-62F1-E94F-A8BB-3F8FB00C435A}">
      <dgm:prSet/>
      <dgm:spPr/>
      <dgm:t>
        <a:bodyPr/>
        <a:lstStyle/>
        <a:p>
          <a:endParaRPr lang="en-US"/>
        </a:p>
      </dgm:t>
    </dgm:pt>
    <dgm:pt modelId="{0BB3537A-3659-354D-8FFF-63D045A8B1A1}" type="sibTrans" cxnId="{A85F3337-62F1-E94F-A8BB-3F8FB00C435A}">
      <dgm:prSet/>
      <dgm:spPr/>
      <dgm:t>
        <a:bodyPr/>
        <a:lstStyle/>
        <a:p>
          <a:endParaRPr lang="en-US"/>
        </a:p>
      </dgm:t>
    </dgm:pt>
    <dgm:pt modelId="{AF34AB44-A6F8-FC43-AA93-107FC6BE0009}">
      <dgm:prSet phldrT="[Text]"/>
      <dgm:spPr/>
      <dgm:t>
        <a:bodyPr/>
        <a:lstStyle/>
        <a:p>
          <a:r>
            <a:rPr lang="en-US" dirty="0" err="1"/>
            <a:t>Menyiapkan</a:t>
          </a:r>
          <a:r>
            <a:rPr lang="en-US" dirty="0"/>
            <a:t> SDM </a:t>
          </a:r>
          <a:r>
            <a:rPr lang="en-US" dirty="0" err="1"/>
            <a:t>pengelola</a:t>
          </a:r>
          <a:r>
            <a:rPr lang="en-US" dirty="0"/>
            <a:t> </a:t>
          </a:r>
          <a:r>
            <a:rPr lang="en-US" dirty="0" err="1"/>
            <a:t>elearning</a:t>
          </a:r>
          <a:endParaRPr lang="en-US" dirty="0"/>
        </a:p>
      </dgm:t>
    </dgm:pt>
    <dgm:pt modelId="{A49B6899-B796-AF42-8EA1-BE360AF98163}" type="parTrans" cxnId="{A5B70A97-4A0B-6B45-B7F5-A4E736AD905D}">
      <dgm:prSet/>
      <dgm:spPr/>
      <dgm:t>
        <a:bodyPr/>
        <a:lstStyle/>
        <a:p>
          <a:endParaRPr lang="en-US"/>
        </a:p>
      </dgm:t>
    </dgm:pt>
    <dgm:pt modelId="{0F4A673E-1015-FA4D-BDB7-489C6B3BC452}" type="sibTrans" cxnId="{A5B70A97-4A0B-6B45-B7F5-A4E736AD905D}">
      <dgm:prSet/>
      <dgm:spPr/>
      <dgm:t>
        <a:bodyPr/>
        <a:lstStyle/>
        <a:p>
          <a:endParaRPr lang="en-US"/>
        </a:p>
      </dgm:t>
    </dgm:pt>
    <dgm:pt modelId="{96AB895A-F0F8-424F-A2EA-4EC5E70DEE63}">
      <dgm:prSet phldrT="[Text]"/>
      <dgm:spPr/>
      <dgm:t>
        <a:bodyPr/>
        <a:lstStyle/>
        <a:p>
          <a:r>
            <a:rPr lang="en-US" dirty="0" err="1"/>
            <a:t>Melatih</a:t>
          </a:r>
          <a:r>
            <a:rPr lang="en-US" dirty="0"/>
            <a:t> </a:t>
          </a:r>
          <a:r>
            <a:rPr lang="en-US" dirty="0" err="1"/>
            <a:t>dengan</a:t>
          </a:r>
          <a:r>
            <a:rPr lang="en-US" dirty="0"/>
            <a:t> </a:t>
          </a:r>
          <a:r>
            <a:rPr lang="en-US" dirty="0" err="1"/>
            <a:t>kompetensi</a:t>
          </a:r>
          <a:r>
            <a:rPr lang="en-US" dirty="0"/>
            <a:t> yang </a:t>
          </a:r>
          <a:r>
            <a:rPr lang="en-US" dirty="0" err="1"/>
            <a:t>diperlukan</a:t>
          </a:r>
          <a:endParaRPr lang="en-US" dirty="0"/>
        </a:p>
      </dgm:t>
    </dgm:pt>
    <dgm:pt modelId="{87D079D8-6BF8-3841-B73C-7DBB6A8C4511}" type="parTrans" cxnId="{008713AC-BD56-0746-971B-860577A3E74F}">
      <dgm:prSet/>
      <dgm:spPr/>
      <dgm:t>
        <a:bodyPr/>
        <a:lstStyle/>
        <a:p>
          <a:endParaRPr lang="en-US"/>
        </a:p>
      </dgm:t>
    </dgm:pt>
    <dgm:pt modelId="{7502E27D-F630-E342-928E-32201771D7A9}" type="sibTrans" cxnId="{008713AC-BD56-0746-971B-860577A3E74F}">
      <dgm:prSet/>
      <dgm:spPr/>
      <dgm:t>
        <a:bodyPr/>
        <a:lstStyle/>
        <a:p>
          <a:endParaRPr lang="en-US"/>
        </a:p>
      </dgm:t>
    </dgm:pt>
    <dgm:pt modelId="{46C19929-255B-DC4F-A394-02F3ED49A2BD}">
      <dgm:prSet phldrT="[Text]"/>
      <dgm:spPr/>
      <dgm:t>
        <a:bodyPr/>
        <a:lstStyle/>
        <a:p>
          <a:r>
            <a:rPr lang="en-US" dirty="0" err="1"/>
            <a:t>Mengikuti</a:t>
          </a:r>
          <a:r>
            <a:rPr lang="en-US" dirty="0"/>
            <a:t> </a:t>
          </a:r>
          <a:r>
            <a:rPr lang="en-US" dirty="0" err="1"/>
            <a:t>kaidah</a:t>
          </a:r>
          <a:r>
            <a:rPr lang="en-US" dirty="0"/>
            <a:t> </a:t>
          </a:r>
          <a:r>
            <a:rPr lang="en-US" dirty="0" err="1"/>
            <a:t>pembelajaran</a:t>
          </a:r>
          <a:r>
            <a:rPr lang="en-US" dirty="0"/>
            <a:t> </a:t>
          </a:r>
          <a:r>
            <a:rPr lang="en-US" dirty="0" err="1"/>
            <a:t>elearning</a:t>
          </a:r>
          <a:endParaRPr lang="en-US" dirty="0"/>
        </a:p>
      </dgm:t>
    </dgm:pt>
    <dgm:pt modelId="{0AD0C320-1D1C-E641-9240-A841930623BB}" type="parTrans" cxnId="{1371D38A-583B-634A-97D9-CA4893DC5267}">
      <dgm:prSet/>
      <dgm:spPr/>
      <dgm:t>
        <a:bodyPr/>
        <a:lstStyle/>
        <a:p>
          <a:endParaRPr lang="en-US"/>
        </a:p>
      </dgm:t>
    </dgm:pt>
    <dgm:pt modelId="{0BA3D46D-A206-A240-BE9D-0E0798B7C855}" type="sibTrans" cxnId="{1371D38A-583B-634A-97D9-CA4893DC5267}">
      <dgm:prSet/>
      <dgm:spPr/>
      <dgm:t>
        <a:bodyPr/>
        <a:lstStyle/>
        <a:p>
          <a:endParaRPr lang="en-US"/>
        </a:p>
      </dgm:t>
    </dgm:pt>
    <dgm:pt modelId="{078205F5-2B0F-474F-852A-E65FCB5A3A28}">
      <dgm:prSet phldrT="[Text]"/>
      <dgm:spPr/>
      <dgm:t>
        <a:bodyPr/>
        <a:lstStyle/>
        <a:p>
          <a:r>
            <a:rPr lang="en-US" dirty="0" err="1"/>
            <a:t>Melukakan</a:t>
          </a:r>
          <a:r>
            <a:rPr lang="en-US" dirty="0"/>
            <a:t> </a:t>
          </a:r>
          <a:r>
            <a:rPr lang="en-US" dirty="0" err="1"/>
            <a:t>simulasi</a:t>
          </a:r>
          <a:r>
            <a:rPr lang="en-US" dirty="0"/>
            <a:t> </a:t>
          </a:r>
          <a:r>
            <a:rPr lang="en-US" dirty="0" err="1"/>
            <a:t>elarning</a:t>
          </a:r>
          <a:r>
            <a:rPr lang="en-US" dirty="0"/>
            <a:t> </a:t>
          </a:r>
          <a:r>
            <a:rPr lang="en-US" dirty="0" err="1"/>
            <a:t>untuk</a:t>
          </a:r>
          <a:r>
            <a:rPr lang="en-US" dirty="0"/>
            <a:t> </a:t>
          </a:r>
          <a:r>
            <a:rPr lang="en-US" dirty="0" err="1"/>
            <a:t>peserta</a:t>
          </a:r>
          <a:endParaRPr lang="en-US" dirty="0"/>
        </a:p>
      </dgm:t>
    </dgm:pt>
    <dgm:pt modelId="{3D6CB865-1601-7F45-B286-D0DCD36AE5DE}" type="parTrans" cxnId="{4A77725D-F7B2-B84E-B1C5-8BF587FC98FC}">
      <dgm:prSet/>
      <dgm:spPr/>
      <dgm:t>
        <a:bodyPr/>
        <a:lstStyle/>
        <a:p>
          <a:endParaRPr lang="en-US"/>
        </a:p>
      </dgm:t>
    </dgm:pt>
    <dgm:pt modelId="{A746E623-9FF5-724D-BC76-E6529E823701}" type="sibTrans" cxnId="{4A77725D-F7B2-B84E-B1C5-8BF587FC98FC}">
      <dgm:prSet/>
      <dgm:spPr/>
      <dgm:t>
        <a:bodyPr/>
        <a:lstStyle/>
        <a:p>
          <a:endParaRPr lang="en-US"/>
        </a:p>
      </dgm:t>
    </dgm:pt>
    <dgm:pt modelId="{2153CD13-0CAC-FA49-9480-28EC18C4EC8D}" type="pres">
      <dgm:prSet presAssocID="{C6384249-0952-7E4C-A8FA-6BEF5298D067}" presName="Name0" presStyleCnt="0">
        <dgm:presLayoutVars>
          <dgm:dir/>
          <dgm:animLvl val="lvl"/>
          <dgm:resizeHandles val="exact"/>
        </dgm:presLayoutVars>
      </dgm:prSet>
      <dgm:spPr/>
    </dgm:pt>
    <dgm:pt modelId="{33D3FEC2-60D8-B440-BF40-F7EF54652306}" type="pres">
      <dgm:prSet presAssocID="{C6384249-0952-7E4C-A8FA-6BEF5298D067}" presName="tSp" presStyleCnt="0"/>
      <dgm:spPr/>
    </dgm:pt>
    <dgm:pt modelId="{05D21980-A199-2D4F-A1A4-188875330321}" type="pres">
      <dgm:prSet presAssocID="{C6384249-0952-7E4C-A8FA-6BEF5298D067}" presName="bSp" presStyleCnt="0"/>
      <dgm:spPr/>
    </dgm:pt>
    <dgm:pt modelId="{FBF5E843-BD9F-CC4D-8CBA-10DFF0F65310}" type="pres">
      <dgm:prSet presAssocID="{C6384249-0952-7E4C-A8FA-6BEF5298D067}" presName="process" presStyleCnt="0"/>
      <dgm:spPr/>
    </dgm:pt>
    <dgm:pt modelId="{5AD49F93-155E-2042-A5B9-2D083F345E46}" type="pres">
      <dgm:prSet presAssocID="{2E788963-9464-4545-84DC-B0151188222E}" presName="composite1" presStyleCnt="0"/>
      <dgm:spPr/>
    </dgm:pt>
    <dgm:pt modelId="{6004069E-BC6C-E246-AA34-C1079D8476AF}" type="pres">
      <dgm:prSet presAssocID="{2E788963-9464-4545-84DC-B0151188222E}" presName="dummyNode1" presStyleLbl="node1" presStyleIdx="0" presStyleCnt="3"/>
      <dgm:spPr/>
    </dgm:pt>
    <dgm:pt modelId="{3226151C-CBCF-304B-AFED-1E25CC2F1E50}" type="pres">
      <dgm:prSet presAssocID="{2E788963-9464-4545-84DC-B0151188222E}" presName="childNode1" presStyleLbl="bgAcc1" presStyleIdx="0" presStyleCnt="3">
        <dgm:presLayoutVars>
          <dgm:bulletEnabled val="1"/>
        </dgm:presLayoutVars>
      </dgm:prSet>
      <dgm:spPr/>
    </dgm:pt>
    <dgm:pt modelId="{D0D01411-9630-4F45-91C8-7989657711A1}" type="pres">
      <dgm:prSet presAssocID="{2E788963-9464-4545-84DC-B0151188222E}" presName="childNode1tx" presStyleLbl="bgAcc1" presStyleIdx="0" presStyleCnt="3">
        <dgm:presLayoutVars>
          <dgm:bulletEnabled val="1"/>
        </dgm:presLayoutVars>
      </dgm:prSet>
      <dgm:spPr/>
    </dgm:pt>
    <dgm:pt modelId="{D2573380-0882-9E40-A279-BFD8601F08AC}" type="pres">
      <dgm:prSet presAssocID="{2E788963-9464-4545-84DC-B0151188222E}" presName="parentNode1" presStyleLbl="node1" presStyleIdx="0" presStyleCnt="3">
        <dgm:presLayoutVars>
          <dgm:chMax val="1"/>
          <dgm:bulletEnabled val="1"/>
        </dgm:presLayoutVars>
      </dgm:prSet>
      <dgm:spPr/>
    </dgm:pt>
    <dgm:pt modelId="{FC70D475-A99B-B94C-A6D2-A8E0BF1D6702}" type="pres">
      <dgm:prSet presAssocID="{2E788963-9464-4545-84DC-B0151188222E}" presName="connSite1" presStyleCnt="0"/>
      <dgm:spPr/>
    </dgm:pt>
    <dgm:pt modelId="{8AE9D179-547B-7541-B38F-C1BD4549B58C}" type="pres">
      <dgm:prSet presAssocID="{0BB3537A-3659-354D-8FFF-63D045A8B1A1}" presName="Name9" presStyleLbl="sibTrans2D1" presStyleIdx="0" presStyleCnt="2"/>
      <dgm:spPr/>
    </dgm:pt>
    <dgm:pt modelId="{3D04EB0C-53B4-4F46-9F0E-3264115F46A4}" type="pres">
      <dgm:prSet presAssocID="{3D5A790C-025E-544F-9999-6EA8CC4117BE}" presName="composite2" presStyleCnt="0"/>
      <dgm:spPr/>
    </dgm:pt>
    <dgm:pt modelId="{FE408778-21FE-4049-9A93-39C431382385}" type="pres">
      <dgm:prSet presAssocID="{3D5A790C-025E-544F-9999-6EA8CC4117BE}" presName="dummyNode2" presStyleLbl="node1" presStyleIdx="0" presStyleCnt="3"/>
      <dgm:spPr/>
    </dgm:pt>
    <dgm:pt modelId="{61E85502-B7B4-9848-AA2C-C29570CF2623}" type="pres">
      <dgm:prSet presAssocID="{3D5A790C-025E-544F-9999-6EA8CC4117BE}" presName="childNode2" presStyleLbl="bgAcc1" presStyleIdx="1" presStyleCnt="3">
        <dgm:presLayoutVars>
          <dgm:bulletEnabled val="1"/>
        </dgm:presLayoutVars>
      </dgm:prSet>
      <dgm:spPr/>
    </dgm:pt>
    <dgm:pt modelId="{71CFF92F-99DD-3E48-9181-10ED33395276}" type="pres">
      <dgm:prSet presAssocID="{3D5A790C-025E-544F-9999-6EA8CC4117BE}" presName="childNode2tx" presStyleLbl="bgAcc1" presStyleIdx="1" presStyleCnt="3">
        <dgm:presLayoutVars>
          <dgm:bulletEnabled val="1"/>
        </dgm:presLayoutVars>
      </dgm:prSet>
      <dgm:spPr/>
    </dgm:pt>
    <dgm:pt modelId="{217CCB80-4FF9-D947-9EAB-EFA4ABECFC96}" type="pres">
      <dgm:prSet presAssocID="{3D5A790C-025E-544F-9999-6EA8CC4117BE}" presName="parentNode2" presStyleLbl="node1" presStyleIdx="1" presStyleCnt="3">
        <dgm:presLayoutVars>
          <dgm:chMax val="0"/>
          <dgm:bulletEnabled val="1"/>
        </dgm:presLayoutVars>
      </dgm:prSet>
      <dgm:spPr/>
    </dgm:pt>
    <dgm:pt modelId="{14A5C811-8E0D-DF42-ACB0-5E0BFF7AA983}" type="pres">
      <dgm:prSet presAssocID="{3D5A790C-025E-544F-9999-6EA8CC4117BE}" presName="connSite2" presStyleCnt="0"/>
      <dgm:spPr/>
    </dgm:pt>
    <dgm:pt modelId="{D0A81BAF-481A-6E42-BE40-95A202A0B898}" type="pres">
      <dgm:prSet presAssocID="{8027CA07-4AC1-DF42-B54C-7910D774F419}" presName="Name18" presStyleLbl="sibTrans2D1" presStyleIdx="1" presStyleCnt="2"/>
      <dgm:spPr/>
    </dgm:pt>
    <dgm:pt modelId="{648B4630-0763-414B-8837-DFAAB3BB14CE}" type="pres">
      <dgm:prSet presAssocID="{CEC8D387-5E74-3A4B-B6A1-CB1E67DF49B2}" presName="composite1" presStyleCnt="0"/>
      <dgm:spPr/>
    </dgm:pt>
    <dgm:pt modelId="{146F78F9-1A44-694F-B10E-02AB3A104C53}" type="pres">
      <dgm:prSet presAssocID="{CEC8D387-5E74-3A4B-B6A1-CB1E67DF49B2}" presName="dummyNode1" presStyleLbl="node1" presStyleIdx="1" presStyleCnt="3"/>
      <dgm:spPr/>
    </dgm:pt>
    <dgm:pt modelId="{EA844F61-BECC-ED4A-8626-2D844FE811D0}" type="pres">
      <dgm:prSet presAssocID="{CEC8D387-5E74-3A4B-B6A1-CB1E67DF49B2}" presName="childNode1" presStyleLbl="bgAcc1" presStyleIdx="2" presStyleCnt="3">
        <dgm:presLayoutVars>
          <dgm:bulletEnabled val="1"/>
        </dgm:presLayoutVars>
      </dgm:prSet>
      <dgm:spPr/>
    </dgm:pt>
    <dgm:pt modelId="{552DD3FE-CCD1-2E46-9477-5FF6819830DB}" type="pres">
      <dgm:prSet presAssocID="{CEC8D387-5E74-3A4B-B6A1-CB1E67DF49B2}" presName="childNode1tx" presStyleLbl="bgAcc1" presStyleIdx="2" presStyleCnt="3">
        <dgm:presLayoutVars>
          <dgm:bulletEnabled val="1"/>
        </dgm:presLayoutVars>
      </dgm:prSet>
      <dgm:spPr/>
    </dgm:pt>
    <dgm:pt modelId="{BF69F971-3B25-E34E-89E8-A0A7EFDC0142}" type="pres">
      <dgm:prSet presAssocID="{CEC8D387-5E74-3A4B-B6A1-CB1E67DF49B2}" presName="parentNode1" presStyleLbl="node1" presStyleIdx="2" presStyleCnt="3">
        <dgm:presLayoutVars>
          <dgm:chMax val="1"/>
          <dgm:bulletEnabled val="1"/>
        </dgm:presLayoutVars>
      </dgm:prSet>
      <dgm:spPr/>
    </dgm:pt>
    <dgm:pt modelId="{F0631194-C356-E54B-9773-7BBA5C5409D6}" type="pres">
      <dgm:prSet presAssocID="{CEC8D387-5E74-3A4B-B6A1-CB1E67DF49B2}" presName="connSite1" presStyleCnt="0"/>
      <dgm:spPr/>
    </dgm:pt>
  </dgm:ptLst>
  <dgm:cxnLst>
    <dgm:cxn modelId="{A270BD0A-52CF-4140-AE70-62DEE19A6F9E}" type="presOf" srcId="{AF34AB44-A6F8-FC43-AA93-107FC6BE0009}" destId="{D0D01411-9630-4F45-91C8-7989657711A1}" srcOrd="1" destOrd="0" presId="urn:microsoft.com/office/officeart/2005/8/layout/hProcess4"/>
    <dgm:cxn modelId="{BF45C71D-9F1A-B448-8410-2438BA0E8EDF}" srcId="{C6384249-0952-7E4C-A8FA-6BEF5298D067}" destId="{3D5A790C-025E-544F-9999-6EA8CC4117BE}" srcOrd="1" destOrd="0" parTransId="{F3160450-2BD9-164E-8646-05196C1801CC}" sibTransId="{8027CA07-4AC1-DF42-B54C-7910D774F419}"/>
    <dgm:cxn modelId="{E83FC723-1F4A-9749-BEE3-124A428FE840}" type="presOf" srcId="{F8D53286-EFE1-4848-8813-ED9E8EFB3393}" destId="{71CFF92F-99DD-3E48-9181-10ED33395276}" srcOrd="1" destOrd="0" presId="urn:microsoft.com/office/officeart/2005/8/layout/hProcess4"/>
    <dgm:cxn modelId="{A85F3337-62F1-E94F-A8BB-3F8FB00C435A}" srcId="{C6384249-0952-7E4C-A8FA-6BEF5298D067}" destId="{2E788963-9464-4545-84DC-B0151188222E}" srcOrd="0" destOrd="0" parTransId="{620411A6-E660-F346-9694-BFFD9D8E20CF}" sibTransId="{0BB3537A-3659-354D-8FFF-63D045A8B1A1}"/>
    <dgm:cxn modelId="{E565393E-9654-C244-8103-A900A42F2018}" type="presOf" srcId="{AF34AB44-A6F8-FC43-AA93-107FC6BE0009}" destId="{3226151C-CBCF-304B-AFED-1E25CC2F1E50}" srcOrd="0" destOrd="0" presId="urn:microsoft.com/office/officeart/2005/8/layout/hProcess4"/>
    <dgm:cxn modelId="{D0359C5B-287C-E44A-848D-A249963F12FD}" type="presOf" srcId="{CEC8D387-5E74-3A4B-B6A1-CB1E67DF49B2}" destId="{BF69F971-3B25-E34E-89E8-A0A7EFDC0142}" srcOrd="0" destOrd="0" presId="urn:microsoft.com/office/officeart/2005/8/layout/hProcess4"/>
    <dgm:cxn modelId="{4A77725D-F7B2-B84E-B1C5-8BF587FC98FC}" srcId="{CEC8D387-5E74-3A4B-B6A1-CB1E67DF49B2}" destId="{078205F5-2B0F-474F-852A-E65FCB5A3A28}" srcOrd="1" destOrd="0" parTransId="{3D6CB865-1601-7F45-B286-D0DCD36AE5DE}" sibTransId="{A746E623-9FF5-724D-BC76-E6529E823701}"/>
    <dgm:cxn modelId="{4A243C44-751E-8545-AF00-3775BD7F5608}" type="presOf" srcId="{0BB3537A-3659-354D-8FFF-63D045A8B1A1}" destId="{8AE9D179-547B-7541-B38F-C1BD4549B58C}" srcOrd="0" destOrd="0" presId="urn:microsoft.com/office/officeart/2005/8/layout/hProcess4"/>
    <dgm:cxn modelId="{D7F74C45-E6BA-3043-8430-145D8A0F3619}" type="presOf" srcId="{B18CF59D-949A-A84C-A8B7-E6FF2A671206}" destId="{EA844F61-BECC-ED4A-8626-2D844FE811D0}" srcOrd="0" destOrd="0" presId="urn:microsoft.com/office/officeart/2005/8/layout/hProcess4"/>
    <dgm:cxn modelId="{13905073-B376-FF41-AF46-452F75FA1DB4}" type="presOf" srcId="{078205F5-2B0F-474F-852A-E65FCB5A3A28}" destId="{552DD3FE-CCD1-2E46-9477-5FF6819830DB}" srcOrd="1" destOrd="1" presId="urn:microsoft.com/office/officeart/2005/8/layout/hProcess4"/>
    <dgm:cxn modelId="{DDF70359-3E05-C047-80C3-577844328A79}" srcId="{C6384249-0952-7E4C-A8FA-6BEF5298D067}" destId="{CEC8D387-5E74-3A4B-B6A1-CB1E67DF49B2}" srcOrd="2" destOrd="0" parTransId="{841E33D3-A7B3-C044-B1F4-8134650720C9}" sibTransId="{5B632426-E8A5-964E-BF72-26EE90635276}"/>
    <dgm:cxn modelId="{1371D38A-583B-634A-97D9-CA4893DC5267}" srcId="{3D5A790C-025E-544F-9999-6EA8CC4117BE}" destId="{46C19929-255B-DC4F-A394-02F3ED49A2BD}" srcOrd="1" destOrd="0" parTransId="{0AD0C320-1D1C-E641-9240-A841930623BB}" sibTransId="{0BA3D46D-A206-A240-BE9D-0E0798B7C855}"/>
    <dgm:cxn modelId="{FDFC728B-15ED-5149-B3C8-3FE3E00FDE30}" type="presOf" srcId="{8027CA07-4AC1-DF42-B54C-7910D774F419}" destId="{D0A81BAF-481A-6E42-BE40-95A202A0B898}" srcOrd="0" destOrd="0" presId="urn:microsoft.com/office/officeart/2005/8/layout/hProcess4"/>
    <dgm:cxn modelId="{816BE68E-743F-BA47-AA44-5AE6B35DB6F0}" srcId="{3D5A790C-025E-544F-9999-6EA8CC4117BE}" destId="{F8D53286-EFE1-4848-8813-ED9E8EFB3393}" srcOrd="0" destOrd="0" parTransId="{2C4FF280-9AA7-3E40-AB83-1E5D0E8E2F2B}" sibTransId="{720951CA-D00E-164D-BFEA-0EF2F0FB47EA}"/>
    <dgm:cxn modelId="{A5B70A97-4A0B-6B45-B7F5-A4E736AD905D}" srcId="{2E788963-9464-4545-84DC-B0151188222E}" destId="{AF34AB44-A6F8-FC43-AA93-107FC6BE0009}" srcOrd="0" destOrd="0" parTransId="{A49B6899-B796-AF42-8EA1-BE360AF98163}" sibTransId="{0F4A673E-1015-FA4D-BDB7-489C6B3BC452}"/>
    <dgm:cxn modelId="{008713AC-BD56-0746-971B-860577A3E74F}" srcId="{2E788963-9464-4545-84DC-B0151188222E}" destId="{96AB895A-F0F8-424F-A2EA-4EC5E70DEE63}" srcOrd="1" destOrd="0" parTransId="{87D079D8-6BF8-3841-B73C-7DBB6A8C4511}" sibTransId="{7502E27D-F630-E342-928E-32201771D7A9}"/>
    <dgm:cxn modelId="{2208CEB5-9974-8840-87EE-2FB8CBDD214C}" type="presOf" srcId="{2E788963-9464-4545-84DC-B0151188222E}" destId="{D2573380-0882-9E40-A279-BFD8601F08AC}" srcOrd="0" destOrd="0" presId="urn:microsoft.com/office/officeart/2005/8/layout/hProcess4"/>
    <dgm:cxn modelId="{19B62BBB-821A-FE48-8A91-F19205F276EA}" type="presOf" srcId="{46C19929-255B-DC4F-A394-02F3ED49A2BD}" destId="{71CFF92F-99DD-3E48-9181-10ED33395276}" srcOrd="1" destOrd="1" presId="urn:microsoft.com/office/officeart/2005/8/layout/hProcess4"/>
    <dgm:cxn modelId="{D67633C2-DFA0-4A43-AB5A-10DB0EEDC2C7}" type="presOf" srcId="{96AB895A-F0F8-424F-A2EA-4EC5E70DEE63}" destId="{3226151C-CBCF-304B-AFED-1E25CC2F1E50}" srcOrd="0" destOrd="1" presId="urn:microsoft.com/office/officeart/2005/8/layout/hProcess4"/>
    <dgm:cxn modelId="{E52C58D4-BA3A-6C47-A565-BCDE4C5E5AC0}" srcId="{CEC8D387-5E74-3A4B-B6A1-CB1E67DF49B2}" destId="{B18CF59D-949A-A84C-A8B7-E6FF2A671206}" srcOrd="0" destOrd="0" parTransId="{92300315-2E72-5547-82BB-47A84FC1DA68}" sibTransId="{BFF33C55-CB62-F54D-80AB-D8B6924EA5FB}"/>
    <dgm:cxn modelId="{A542F1D4-2F34-0D48-88C9-054AF14C6F05}" type="presOf" srcId="{3D5A790C-025E-544F-9999-6EA8CC4117BE}" destId="{217CCB80-4FF9-D947-9EAB-EFA4ABECFC96}" srcOrd="0" destOrd="0" presId="urn:microsoft.com/office/officeart/2005/8/layout/hProcess4"/>
    <dgm:cxn modelId="{74DD20D9-AC48-294B-BCD6-32939E71E490}" type="presOf" srcId="{96AB895A-F0F8-424F-A2EA-4EC5E70DEE63}" destId="{D0D01411-9630-4F45-91C8-7989657711A1}" srcOrd="1" destOrd="1" presId="urn:microsoft.com/office/officeart/2005/8/layout/hProcess4"/>
    <dgm:cxn modelId="{94D55CE4-B1E9-CB43-B0A6-DAD50CBF2D4A}" type="presOf" srcId="{C6384249-0952-7E4C-A8FA-6BEF5298D067}" destId="{2153CD13-0CAC-FA49-9480-28EC18C4EC8D}" srcOrd="0" destOrd="0" presId="urn:microsoft.com/office/officeart/2005/8/layout/hProcess4"/>
    <dgm:cxn modelId="{A8BC46E8-C696-2746-B11B-1D66F0F22207}" type="presOf" srcId="{46C19929-255B-DC4F-A394-02F3ED49A2BD}" destId="{61E85502-B7B4-9848-AA2C-C29570CF2623}" srcOrd="0" destOrd="1" presId="urn:microsoft.com/office/officeart/2005/8/layout/hProcess4"/>
    <dgm:cxn modelId="{8FA52AF6-F9E6-024A-8916-A023095EB0DA}" type="presOf" srcId="{078205F5-2B0F-474F-852A-E65FCB5A3A28}" destId="{EA844F61-BECC-ED4A-8626-2D844FE811D0}" srcOrd="0" destOrd="1" presId="urn:microsoft.com/office/officeart/2005/8/layout/hProcess4"/>
    <dgm:cxn modelId="{BDDEC3F6-EFCC-694E-8159-D92E65316801}" type="presOf" srcId="{F8D53286-EFE1-4848-8813-ED9E8EFB3393}" destId="{61E85502-B7B4-9848-AA2C-C29570CF2623}" srcOrd="0" destOrd="0" presId="urn:microsoft.com/office/officeart/2005/8/layout/hProcess4"/>
    <dgm:cxn modelId="{2B0320FD-D262-434C-99AE-051D28FF7569}" type="presOf" srcId="{B18CF59D-949A-A84C-A8B7-E6FF2A671206}" destId="{552DD3FE-CCD1-2E46-9477-5FF6819830DB}" srcOrd="1" destOrd="0" presId="urn:microsoft.com/office/officeart/2005/8/layout/hProcess4"/>
    <dgm:cxn modelId="{767F26F4-D73B-1941-8590-C986EF951259}" type="presParOf" srcId="{2153CD13-0CAC-FA49-9480-28EC18C4EC8D}" destId="{33D3FEC2-60D8-B440-BF40-F7EF54652306}" srcOrd="0" destOrd="0" presId="urn:microsoft.com/office/officeart/2005/8/layout/hProcess4"/>
    <dgm:cxn modelId="{F8537F76-25C3-FE4F-B5FF-8EA286A24F66}" type="presParOf" srcId="{2153CD13-0CAC-FA49-9480-28EC18C4EC8D}" destId="{05D21980-A199-2D4F-A1A4-188875330321}" srcOrd="1" destOrd="0" presId="urn:microsoft.com/office/officeart/2005/8/layout/hProcess4"/>
    <dgm:cxn modelId="{ADEE31BA-96C9-1345-93BA-A3EB58BB701F}" type="presParOf" srcId="{2153CD13-0CAC-FA49-9480-28EC18C4EC8D}" destId="{FBF5E843-BD9F-CC4D-8CBA-10DFF0F65310}" srcOrd="2" destOrd="0" presId="urn:microsoft.com/office/officeart/2005/8/layout/hProcess4"/>
    <dgm:cxn modelId="{800BFA7E-336F-3D47-B21D-A5F0ABF2C0B8}" type="presParOf" srcId="{FBF5E843-BD9F-CC4D-8CBA-10DFF0F65310}" destId="{5AD49F93-155E-2042-A5B9-2D083F345E46}" srcOrd="0" destOrd="0" presId="urn:microsoft.com/office/officeart/2005/8/layout/hProcess4"/>
    <dgm:cxn modelId="{54F21043-0ED5-2440-85B4-A31CADD1D020}" type="presParOf" srcId="{5AD49F93-155E-2042-A5B9-2D083F345E46}" destId="{6004069E-BC6C-E246-AA34-C1079D8476AF}" srcOrd="0" destOrd="0" presId="urn:microsoft.com/office/officeart/2005/8/layout/hProcess4"/>
    <dgm:cxn modelId="{839B54BF-B7AE-A045-9DC5-D345BD1D0152}" type="presParOf" srcId="{5AD49F93-155E-2042-A5B9-2D083F345E46}" destId="{3226151C-CBCF-304B-AFED-1E25CC2F1E50}" srcOrd="1" destOrd="0" presId="urn:microsoft.com/office/officeart/2005/8/layout/hProcess4"/>
    <dgm:cxn modelId="{FCFEE151-17F9-EB4E-A579-424F01C079A2}" type="presParOf" srcId="{5AD49F93-155E-2042-A5B9-2D083F345E46}" destId="{D0D01411-9630-4F45-91C8-7989657711A1}" srcOrd="2" destOrd="0" presId="urn:microsoft.com/office/officeart/2005/8/layout/hProcess4"/>
    <dgm:cxn modelId="{9ED15C4F-1325-0D42-AC4F-EE97D6F27502}" type="presParOf" srcId="{5AD49F93-155E-2042-A5B9-2D083F345E46}" destId="{D2573380-0882-9E40-A279-BFD8601F08AC}" srcOrd="3" destOrd="0" presId="urn:microsoft.com/office/officeart/2005/8/layout/hProcess4"/>
    <dgm:cxn modelId="{6890DC22-B697-FC4F-99E7-8F96FB700B0B}" type="presParOf" srcId="{5AD49F93-155E-2042-A5B9-2D083F345E46}" destId="{FC70D475-A99B-B94C-A6D2-A8E0BF1D6702}" srcOrd="4" destOrd="0" presId="urn:microsoft.com/office/officeart/2005/8/layout/hProcess4"/>
    <dgm:cxn modelId="{9F8400EE-DFBF-2642-98C6-74B847DDF21C}" type="presParOf" srcId="{FBF5E843-BD9F-CC4D-8CBA-10DFF0F65310}" destId="{8AE9D179-547B-7541-B38F-C1BD4549B58C}" srcOrd="1" destOrd="0" presId="urn:microsoft.com/office/officeart/2005/8/layout/hProcess4"/>
    <dgm:cxn modelId="{1143CF5E-2724-A54A-99E2-6996595EC064}" type="presParOf" srcId="{FBF5E843-BD9F-CC4D-8CBA-10DFF0F65310}" destId="{3D04EB0C-53B4-4F46-9F0E-3264115F46A4}" srcOrd="2" destOrd="0" presId="urn:microsoft.com/office/officeart/2005/8/layout/hProcess4"/>
    <dgm:cxn modelId="{AE62C3E5-51C8-FC48-8D85-EC90FC0BA941}" type="presParOf" srcId="{3D04EB0C-53B4-4F46-9F0E-3264115F46A4}" destId="{FE408778-21FE-4049-9A93-39C431382385}" srcOrd="0" destOrd="0" presId="urn:microsoft.com/office/officeart/2005/8/layout/hProcess4"/>
    <dgm:cxn modelId="{61F73DFF-8AFC-444C-8611-844FF56C0776}" type="presParOf" srcId="{3D04EB0C-53B4-4F46-9F0E-3264115F46A4}" destId="{61E85502-B7B4-9848-AA2C-C29570CF2623}" srcOrd="1" destOrd="0" presId="urn:microsoft.com/office/officeart/2005/8/layout/hProcess4"/>
    <dgm:cxn modelId="{D405F386-9FD9-6A4C-BFDE-EE3DD7A51C4C}" type="presParOf" srcId="{3D04EB0C-53B4-4F46-9F0E-3264115F46A4}" destId="{71CFF92F-99DD-3E48-9181-10ED33395276}" srcOrd="2" destOrd="0" presId="urn:microsoft.com/office/officeart/2005/8/layout/hProcess4"/>
    <dgm:cxn modelId="{6CEA1BD5-4C22-734F-B9A0-447BD7C61E6D}" type="presParOf" srcId="{3D04EB0C-53B4-4F46-9F0E-3264115F46A4}" destId="{217CCB80-4FF9-D947-9EAB-EFA4ABECFC96}" srcOrd="3" destOrd="0" presId="urn:microsoft.com/office/officeart/2005/8/layout/hProcess4"/>
    <dgm:cxn modelId="{5950DAAC-8026-0E44-9488-812E7C72608A}" type="presParOf" srcId="{3D04EB0C-53B4-4F46-9F0E-3264115F46A4}" destId="{14A5C811-8E0D-DF42-ACB0-5E0BFF7AA983}" srcOrd="4" destOrd="0" presId="urn:microsoft.com/office/officeart/2005/8/layout/hProcess4"/>
    <dgm:cxn modelId="{EF7F5E95-88AA-7B42-B271-ACAB9DEAFB59}" type="presParOf" srcId="{FBF5E843-BD9F-CC4D-8CBA-10DFF0F65310}" destId="{D0A81BAF-481A-6E42-BE40-95A202A0B898}" srcOrd="3" destOrd="0" presId="urn:microsoft.com/office/officeart/2005/8/layout/hProcess4"/>
    <dgm:cxn modelId="{B63121A8-6706-0A46-99D8-3024F2F8809D}" type="presParOf" srcId="{FBF5E843-BD9F-CC4D-8CBA-10DFF0F65310}" destId="{648B4630-0763-414B-8837-DFAAB3BB14CE}" srcOrd="4" destOrd="0" presId="urn:microsoft.com/office/officeart/2005/8/layout/hProcess4"/>
    <dgm:cxn modelId="{6CA26454-EA4F-8E46-9891-186AF255A6FF}" type="presParOf" srcId="{648B4630-0763-414B-8837-DFAAB3BB14CE}" destId="{146F78F9-1A44-694F-B10E-02AB3A104C53}" srcOrd="0" destOrd="0" presId="urn:microsoft.com/office/officeart/2005/8/layout/hProcess4"/>
    <dgm:cxn modelId="{8EA4949E-EC71-8B4B-BCA3-1476CE440408}" type="presParOf" srcId="{648B4630-0763-414B-8837-DFAAB3BB14CE}" destId="{EA844F61-BECC-ED4A-8626-2D844FE811D0}" srcOrd="1" destOrd="0" presId="urn:microsoft.com/office/officeart/2005/8/layout/hProcess4"/>
    <dgm:cxn modelId="{055ACFF1-AAE7-FB49-80C0-232EC669051F}" type="presParOf" srcId="{648B4630-0763-414B-8837-DFAAB3BB14CE}" destId="{552DD3FE-CCD1-2E46-9477-5FF6819830DB}" srcOrd="2" destOrd="0" presId="urn:microsoft.com/office/officeart/2005/8/layout/hProcess4"/>
    <dgm:cxn modelId="{1A4CD5BF-B2F8-9143-9A3A-A645DA04524F}" type="presParOf" srcId="{648B4630-0763-414B-8837-DFAAB3BB14CE}" destId="{BF69F971-3B25-E34E-89E8-A0A7EFDC0142}" srcOrd="3" destOrd="0" presId="urn:microsoft.com/office/officeart/2005/8/layout/hProcess4"/>
    <dgm:cxn modelId="{7258B795-D31F-6D4E-8AB3-79E35C7CA0BD}" type="presParOf" srcId="{648B4630-0763-414B-8837-DFAAB3BB14CE}" destId="{F0631194-C356-E54B-9773-7BBA5C5409D6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7342D67-F235-4943-8E54-C2344DA0F324}" type="doc">
      <dgm:prSet loTypeId="urn:microsoft.com/office/officeart/2005/8/layout/radial5" loCatId="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F88A70E3-D02E-744C-9F07-D2E66965E7F3}">
      <dgm:prSet phldrT="[Text]"/>
      <dgm:spPr/>
      <dgm:t>
        <a:bodyPr/>
        <a:lstStyle/>
        <a:p>
          <a:r>
            <a:rPr lang="en-US" dirty="0"/>
            <a:t>PESERTA</a:t>
          </a:r>
        </a:p>
      </dgm:t>
    </dgm:pt>
    <dgm:pt modelId="{22F8678A-F1A1-7C48-8ADE-6E57AEE8982A}" type="parTrans" cxnId="{FA02B994-712A-8D48-BEC8-6FC7D05CE856}">
      <dgm:prSet/>
      <dgm:spPr/>
      <dgm:t>
        <a:bodyPr/>
        <a:lstStyle/>
        <a:p>
          <a:endParaRPr lang="en-US"/>
        </a:p>
      </dgm:t>
    </dgm:pt>
    <dgm:pt modelId="{8001F13A-0D82-B94A-A2CA-F24AC26CA626}" type="sibTrans" cxnId="{FA02B994-712A-8D48-BEC8-6FC7D05CE856}">
      <dgm:prSet/>
      <dgm:spPr/>
      <dgm:t>
        <a:bodyPr/>
        <a:lstStyle/>
        <a:p>
          <a:endParaRPr lang="en-US"/>
        </a:p>
      </dgm:t>
    </dgm:pt>
    <dgm:pt modelId="{E42710B2-25B5-E241-883B-2AA0EC0D8D13}">
      <dgm:prSet phldrT="[Text]"/>
      <dgm:spPr/>
      <dgm:t>
        <a:bodyPr/>
        <a:lstStyle/>
        <a:p>
          <a:r>
            <a:rPr lang="en-US" dirty="0"/>
            <a:t>TUTOR</a:t>
          </a:r>
        </a:p>
      </dgm:t>
    </dgm:pt>
    <dgm:pt modelId="{F5D7E7BE-4C8C-7546-8D48-293F550A4ADC}" type="parTrans" cxnId="{B91FFC14-E864-E149-8C4C-4C890E325163}">
      <dgm:prSet/>
      <dgm:spPr/>
      <dgm:t>
        <a:bodyPr/>
        <a:lstStyle/>
        <a:p>
          <a:endParaRPr lang="en-US"/>
        </a:p>
      </dgm:t>
    </dgm:pt>
    <dgm:pt modelId="{637087C1-2B75-844C-A78F-B518984AD734}" type="sibTrans" cxnId="{B91FFC14-E864-E149-8C4C-4C890E325163}">
      <dgm:prSet/>
      <dgm:spPr/>
      <dgm:t>
        <a:bodyPr/>
        <a:lstStyle/>
        <a:p>
          <a:endParaRPr lang="en-US"/>
        </a:p>
      </dgm:t>
    </dgm:pt>
    <dgm:pt modelId="{6A5C2F5E-16A8-4046-9780-191C6D26058C}">
      <dgm:prSet phldrT="[Text]"/>
      <dgm:spPr/>
      <dgm:t>
        <a:bodyPr/>
        <a:lstStyle/>
        <a:p>
          <a:r>
            <a:rPr lang="en-US" dirty="0"/>
            <a:t>KONTEN</a:t>
          </a:r>
        </a:p>
      </dgm:t>
    </dgm:pt>
    <dgm:pt modelId="{16395008-08A3-9246-BAFA-049DDBFC4E92}" type="parTrans" cxnId="{9FE3D2FF-0E7D-C340-B268-A3E5169038C7}">
      <dgm:prSet/>
      <dgm:spPr/>
      <dgm:t>
        <a:bodyPr/>
        <a:lstStyle/>
        <a:p>
          <a:endParaRPr lang="en-US"/>
        </a:p>
      </dgm:t>
    </dgm:pt>
    <dgm:pt modelId="{AA85D0C5-8D49-9D42-9E6C-10FFE12E827C}" type="sibTrans" cxnId="{9FE3D2FF-0E7D-C340-B268-A3E5169038C7}">
      <dgm:prSet/>
      <dgm:spPr/>
      <dgm:t>
        <a:bodyPr/>
        <a:lstStyle/>
        <a:p>
          <a:endParaRPr lang="en-US"/>
        </a:p>
      </dgm:t>
    </dgm:pt>
    <dgm:pt modelId="{13041472-A1E7-E744-91E0-8ECDA318FE86}">
      <dgm:prSet phldrT="[Text]"/>
      <dgm:spPr/>
      <dgm:t>
        <a:bodyPr/>
        <a:lstStyle/>
        <a:p>
          <a:r>
            <a:rPr lang="en-US" dirty="0" err="1"/>
            <a:t>Peserta</a:t>
          </a:r>
          <a:r>
            <a:rPr lang="en-US" dirty="0"/>
            <a:t> Lain</a:t>
          </a:r>
        </a:p>
      </dgm:t>
    </dgm:pt>
    <dgm:pt modelId="{FF87731B-A079-3341-9274-13815DF8F9A4}" type="parTrans" cxnId="{13776FD8-AD81-EA42-BE8C-8710B6F23BAF}">
      <dgm:prSet/>
      <dgm:spPr/>
      <dgm:t>
        <a:bodyPr/>
        <a:lstStyle/>
        <a:p>
          <a:endParaRPr lang="en-US"/>
        </a:p>
      </dgm:t>
    </dgm:pt>
    <dgm:pt modelId="{027AA2A6-FFBC-A54A-B205-78016162B69C}" type="sibTrans" cxnId="{13776FD8-AD81-EA42-BE8C-8710B6F23BAF}">
      <dgm:prSet/>
      <dgm:spPr/>
      <dgm:t>
        <a:bodyPr/>
        <a:lstStyle/>
        <a:p>
          <a:endParaRPr lang="en-US"/>
        </a:p>
      </dgm:t>
    </dgm:pt>
    <dgm:pt modelId="{188467B7-81CC-1848-8B14-3D1A39CFD394}">
      <dgm:prSet phldrT="[Text]"/>
      <dgm:spPr/>
      <dgm:t>
        <a:bodyPr/>
        <a:lstStyle/>
        <a:p>
          <a:r>
            <a:rPr lang="en-US" dirty="0" err="1"/>
            <a:t>Institusi</a:t>
          </a:r>
          <a:endParaRPr lang="en-US" dirty="0"/>
        </a:p>
      </dgm:t>
    </dgm:pt>
    <dgm:pt modelId="{ACFFDFA4-4C70-1142-A336-141B570E6BB9}" type="parTrans" cxnId="{494AF6AD-C320-E544-802E-D82EEDA2D3F0}">
      <dgm:prSet/>
      <dgm:spPr/>
      <dgm:t>
        <a:bodyPr/>
        <a:lstStyle/>
        <a:p>
          <a:endParaRPr lang="en-US"/>
        </a:p>
      </dgm:t>
    </dgm:pt>
    <dgm:pt modelId="{F35F3EE2-9D1D-0745-857A-32F19D8A7D3B}" type="sibTrans" cxnId="{494AF6AD-C320-E544-802E-D82EEDA2D3F0}">
      <dgm:prSet/>
      <dgm:spPr/>
      <dgm:t>
        <a:bodyPr/>
        <a:lstStyle/>
        <a:p>
          <a:endParaRPr lang="en-US"/>
        </a:p>
      </dgm:t>
    </dgm:pt>
    <dgm:pt modelId="{2BD322FD-CB05-E140-AD13-E1B30BF73B37}" type="pres">
      <dgm:prSet presAssocID="{97342D67-F235-4943-8E54-C2344DA0F324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0BB97D54-3B15-104A-A595-00AC45A065D7}" type="pres">
      <dgm:prSet presAssocID="{F88A70E3-D02E-744C-9F07-D2E66965E7F3}" presName="centerShape" presStyleLbl="node0" presStyleIdx="0" presStyleCnt="1"/>
      <dgm:spPr/>
    </dgm:pt>
    <dgm:pt modelId="{C76019FD-032A-C843-B4CD-95266AF9311A}" type="pres">
      <dgm:prSet presAssocID="{F5D7E7BE-4C8C-7546-8D48-293F550A4ADC}" presName="parTrans" presStyleLbl="sibTrans2D1" presStyleIdx="0" presStyleCnt="4"/>
      <dgm:spPr/>
    </dgm:pt>
    <dgm:pt modelId="{98995943-8914-044C-9129-16343B1D8FD6}" type="pres">
      <dgm:prSet presAssocID="{F5D7E7BE-4C8C-7546-8D48-293F550A4ADC}" presName="connectorText" presStyleLbl="sibTrans2D1" presStyleIdx="0" presStyleCnt="4"/>
      <dgm:spPr/>
    </dgm:pt>
    <dgm:pt modelId="{DDFD9DDB-8BCB-E342-A458-4442DB07F868}" type="pres">
      <dgm:prSet presAssocID="{E42710B2-25B5-E241-883B-2AA0EC0D8D13}" presName="node" presStyleLbl="node1" presStyleIdx="0" presStyleCnt="4">
        <dgm:presLayoutVars>
          <dgm:bulletEnabled val="1"/>
        </dgm:presLayoutVars>
      </dgm:prSet>
      <dgm:spPr/>
    </dgm:pt>
    <dgm:pt modelId="{C7F42F74-2ABA-5F4B-BA04-5A002CD0915E}" type="pres">
      <dgm:prSet presAssocID="{16395008-08A3-9246-BAFA-049DDBFC4E92}" presName="parTrans" presStyleLbl="sibTrans2D1" presStyleIdx="1" presStyleCnt="4"/>
      <dgm:spPr/>
    </dgm:pt>
    <dgm:pt modelId="{02221CAF-A84D-5340-8E4F-FF5BDFFE73BE}" type="pres">
      <dgm:prSet presAssocID="{16395008-08A3-9246-BAFA-049DDBFC4E92}" presName="connectorText" presStyleLbl="sibTrans2D1" presStyleIdx="1" presStyleCnt="4"/>
      <dgm:spPr/>
    </dgm:pt>
    <dgm:pt modelId="{EDF7A8AB-1614-4D4D-8DA3-6947F8FE83D1}" type="pres">
      <dgm:prSet presAssocID="{6A5C2F5E-16A8-4046-9780-191C6D26058C}" presName="node" presStyleLbl="node1" presStyleIdx="1" presStyleCnt="4">
        <dgm:presLayoutVars>
          <dgm:bulletEnabled val="1"/>
        </dgm:presLayoutVars>
      </dgm:prSet>
      <dgm:spPr/>
    </dgm:pt>
    <dgm:pt modelId="{E4F6A6ED-9664-3E4B-8BAA-6C8912C1F27A}" type="pres">
      <dgm:prSet presAssocID="{FF87731B-A079-3341-9274-13815DF8F9A4}" presName="parTrans" presStyleLbl="sibTrans2D1" presStyleIdx="2" presStyleCnt="4"/>
      <dgm:spPr/>
    </dgm:pt>
    <dgm:pt modelId="{636B6207-1A23-B244-8550-0FA36C8A648D}" type="pres">
      <dgm:prSet presAssocID="{FF87731B-A079-3341-9274-13815DF8F9A4}" presName="connectorText" presStyleLbl="sibTrans2D1" presStyleIdx="2" presStyleCnt="4"/>
      <dgm:spPr/>
    </dgm:pt>
    <dgm:pt modelId="{ABCF029A-A905-0740-A486-02AF41C16DEB}" type="pres">
      <dgm:prSet presAssocID="{13041472-A1E7-E744-91E0-8ECDA318FE86}" presName="node" presStyleLbl="node1" presStyleIdx="2" presStyleCnt="4">
        <dgm:presLayoutVars>
          <dgm:bulletEnabled val="1"/>
        </dgm:presLayoutVars>
      </dgm:prSet>
      <dgm:spPr/>
    </dgm:pt>
    <dgm:pt modelId="{3480F18B-B11E-2B4D-8475-7F1ABFEFABCD}" type="pres">
      <dgm:prSet presAssocID="{ACFFDFA4-4C70-1142-A336-141B570E6BB9}" presName="parTrans" presStyleLbl="sibTrans2D1" presStyleIdx="3" presStyleCnt="4"/>
      <dgm:spPr/>
    </dgm:pt>
    <dgm:pt modelId="{1752F775-EA05-034E-AC98-B9C900F9968B}" type="pres">
      <dgm:prSet presAssocID="{ACFFDFA4-4C70-1142-A336-141B570E6BB9}" presName="connectorText" presStyleLbl="sibTrans2D1" presStyleIdx="3" presStyleCnt="4"/>
      <dgm:spPr/>
    </dgm:pt>
    <dgm:pt modelId="{71EF6A71-9513-284F-9DA6-50B35F3E5768}" type="pres">
      <dgm:prSet presAssocID="{188467B7-81CC-1848-8B14-3D1A39CFD394}" presName="node" presStyleLbl="node1" presStyleIdx="3" presStyleCnt="4">
        <dgm:presLayoutVars>
          <dgm:bulletEnabled val="1"/>
        </dgm:presLayoutVars>
      </dgm:prSet>
      <dgm:spPr/>
    </dgm:pt>
  </dgm:ptLst>
  <dgm:cxnLst>
    <dgm:cxn modelId="{5D112E06-F1F1-0843-81CF-D02761CA1FB3}" type="presOf" srcId="{6A5C2F5E-16A8-4046-9780-191C6D26058C}" destId="{EDF7A8AB-1614-4D4D-8DA3-6947F8FE83D1}" srcOrd="0" destOrd="0" presId="urn:microsoft.com/office/officeart/2005/8/layout/radial5"/>
    <dgm:cxn modelId="{7D515306-CC65-8A48-AC63-62BE8E77F935}" type="presOf" srcId="{FF87731B-A079-3341-9274-13815DF8F9A4}" destId="{E4F6A6ED-9664-3E4B-8BAA-6C8912C1F27A}" srcOrd="0" destOrd="0" presId="urn:microsoft.com/office/officeart/2005/8/layout/radial5"/>
    <dgm:cxn modelId="{B91FFC14-E864-E149-8C4C-4C890E325163}" srcId="{F88A70E3-D02E-744C-9F07-D2E66965E7F3}" destId="{E42710B2-25B5-E241-883B-2AA0EC0D8D13}" srcOrd="0" destOrd="0" parTransId="{F5D7E7BE-4C8C-7546-8D48-293F550A4ADC}" sibTransId="{637087C1-2B75-844C-A78F-B518984AD734}"/>
    <dgm:cxn modelId="{94E3202F-9134-0047-AE51-8F8F9632732D}" type="presOf" srcId="{16395008-08A3-9246-BAFA-049DDBFC4E92}" destId="{02221CAF-A84D-5340-8E4F-FF5BDFFE73BE}" srcOrd="1" destOrd="0" presId="urn:microsoft.com/office/officeart/2005/8/layout/radial5"/>
    <dgm:cxn modelId="{C38BEF5D-A093-4544-B4E1-5FBA084D4E29}" type="presOf" srcId="{97342D67-F235-4943-8E54-C2344DA0F324}" destId="{2BD322FD-CB05-E140-AD13-E1B30BF73B37}" srcOrd="0" destOrd="0" presId="urn:microsoft.com/office/officeart/2005/8/layout/radial5"/>
    <dgm:cxn modelId="{90ADC366-AEAB-9246-A1D6-99AA037323C4}" type="presOf" srcId="{F88A70E3-D02E-744C-9F07-D2E66965E7F3}" destId="{0BB97D54-3B15-104A-A595-00AC45A065D7}" srcOrd="0" destOrd="0" presId="urn:microsoft.com/office/officeart/2005/8/layout/radial5"/>
    <dgm:cxn modelId="{5A99A956-7ADF-9943-BA1E-83EAA8C58E8E}" type="presOf" srcId="{F5D7E7BE-4C8C-7546-8D48-293F550A4ADC}" destId="{C76019FD-032A-C843-B4CD-95266AF9311A}" srcOrd="0" destOrd="0" presId="urn:microsoft.com/office/officeart/2005/8/layout/radial5"/>
    <dgm:cxn modelId="{B765E276-B219-1943-9A2F-AB72235D3001}" type="presOf" srcId="{13041472-A1E7-E744-91E0-8ECDA318FE86}" destId="{ABCF029A-A905-0740-A486-02AF41C16DEB}" srcOrd="0" destOrd="0" presId="urn:microsoft.com/office/officeart/2005/8/layout/radial5"/>
    <dgm:cxn modelId="{7BBCE557-951B-9B41-942D-6C7A29BF8D2F}" type="presOf" srcId="{ACFFDFA4-4C70-1142-A336-141B570E6BB9}" destId="{3480F18B-B11E-2B4D-8475-7F1ABFEFABCD}" srcOrd="0" destOrd="0" presId="urn:microsoft.com/office/officeart/2005/8/layout/radial5"/>
    <dgm:cxn modelId="{7A29C483-98DF-9942-90DD-42CB4F2DB638}" type="presOf" srcId="{FF87731B-A079-3341-9274-13815DF8F9A4}" destId="{636B6207-1A23-B244-8550-0FA36C8A648D}" srcOrd="1" destOrd="0" presId="urn:microsoft.com/office/officeart/2005/8/layout/radial5"/>
    <dgm:cxn modelId="{FA02B994-712A-8D48-BEC8-6FC7D05CE856}" srcId="{97342D67-F235-4943-8E54-C2344DA0F324}" destId="{F88A70E3-D02E-744C-9F07-D2E66965E7F3}" srcOrd="0" destOrd="0" parTransId="{22F8678A-F1A1-7C48-8ADE-6E57AEE8982A}" sibTransId="{8001F13A-0D82-B94A-A2CA-F24AC26CA626}"/>
    <dgm:cxn modelId="{2FA98EA7-8187-D442-B39A-745D05C6AACA}" type="presOf" srcId="{E42710B2-25B5-E241-883B-2AA0EC0D8D13}" destId="{DDFD9DDB-8BCB-E342-A458-4442DB07F868}" srcOrd="0" destOrd="0" presId="urn:microsoft.com/office/officeart/2005/8/layout/radial5"/>
    <dgm:cxn modelId="{494AF6AD-C320-E544-802E-D82EEDA2D3F0}" srcId="{F88A70E3-D02E-744C-9F07-D2E66965E7F3}" destId="{188467B7-81CC-1848-8B14-3D1A39CFD394}" srcOrd="3" destOrd="0" parTransId="{ACFFDFA4-4C70-1142-A336-141B570E6BB9}" sibTransId="{F35F3EE2-9D1D-0745-857A-32F19D8A7D3B}"/>
    <dgm:cxn modelId="{BB4216C2-6639-2741-950C-46D81488A7AF}" type="presOf" srcId="{188467B7-81CC-1848-8B14-3D1A39CFD394}" destId="{71EF6A71-9513-284F-9DA6-50B35F3E5768}" srcOrd="0" destOrd="0" presId="urn:microsoft.com/office/officeart/2005/8/layout/radial5"/>
    <dgm:cxn modelId="{84952CC4-F29B-2F4F-898D-39D6EE97936D}" type="presOf" srcId="{F5D7E7BE-4C8C-7546-8D48-293F550A4ADC}" destId="{98995943-8914-044C-9129-16343B1D8FD6}" srcOrd="1" destOrd="0" presId="urn:microsoft.com/office/officeart/2005/8/layout/radial5"/>
    <dgm:cxn modelId="{5EE800C8-1C30-6F44-ACA8-D08B37758F6A}" type="presOf" srcId="{16395008-08A3-9246-BAFA-049DDBFC4E92}" destId="{C7F42F74-2ABA-5F4B-BA04-5A002CD0915E}" srcOrd="0" destOrd="0" presId="urn:microsoft.com/office/officeart/2005/8/layout/radial5"/>
    <dgm:cxn modelId="{13776FD8-AD81-EA42-BE8C-8710B6F23BAF}" srcId="{F88A70E3-D02E-744C-9F07-D2E66965E7F3}" destId="{13041472-A1E7-E744-91E0-8ECDA318FE86}" srcOrd="2" destOrd="0" parTransId="{FF87731B-A079-3341-9274-13815DF8F9A4}" sibTransId="{027AA2A6-FFBC-A54A-B205-78016162B69C}"/>
    <dgm:cxn modelId="{C5574FD8-0DF5-2645-A2D1-15156C019088}" type="presOf" srcId="{ACFFDFA4-4C70-1142-A336-141B570E6BB9}" destId="{1752F775-EA05-034E-AC98-B9C900F9968B}" srcOrd="1" destOrd="0" presId="urn:microsoft.com/office/officeart/2005/8/layout/radial5"/>
    <dgm:cxn modelId="{9FE3D2FF-0E7D-C340-B268-A3E5169038C7}" srcId="{F88A70E3-D02E-744C-9F07-D2E66965E7F3}" destId="{6A5C2F5E-16A8-4046-9780-191C6D26058C}" srcOrd="1" destOrd="0" parTransId="{16395008-08A3-9246-BAFA-049DDBFC4E92}" sibTransId="{AA85D0C5-8D49-9D42-9E6C-10FFE12E827C}"/>
    <dgm:cxn modelId="{37CA0CFF-23D5-9545-8D3E-F3A7DC914A7C}" type="presParOf" srcId="{2BD322FD-CB05-E140-AD13-E1B30BF73B37}" destId="{0BB97D54-3B15-104A-A595-00AC45A065D7}" srcOrd="0" destOrd="0" presId="urn:microsoft.com/office/officeart/2005/8/layout/radial5"/>
    <dgm:cxn modelId="{87A606EE-C649-D743-AA92-7E7327516BC9}" type="presParOf" srcId="{2BD322FD-CB05-E140-AD13-E1B30BF73B37}" destId="{C76019FD-032A-C843-B4CD-95266AF9311A}" srcOrd="1" destOrd="0" presId="urn:microsoft.com/office/officeart/2005/8/layout/radial5"/>
    <dgm:cxn modelId="{A26DEEC2-35C8-1946-AC50-5251369D14B6}" type="presParOf" srcId="{C76019FD-032A-C843-B4CD-95266AF9311A}" destId="{98995943-8914-044C-9129-16343B1D8FD6}" srcOrd="0" destOrd="0" presId="urn:microsoft.com/office/officeart/2005/8/layout/radial5"/>
    <dgm:cxn modelId="{AA253C61-AE36-E64A-85E2-1E27F09D83B6}" type="presParOf" srcId="{2BD322FD-CB05-E140-AD13-E1B30BF73B37}" destId="{DDFD9DDB-8BCB-E342-A458-4442DB07F868}" srcOrd="2" destOrd="0" presId="urn:microsoft.com/office/officeart/2005/8/layout/radial5"/>
    <dgm:cxn modelId="{D17CB4F0-5878-6343-A74C-016AE1465553}" type="presParOf" srcId="{2BD322FD-CB05-E140-AD13-E1B30BF73B37}" destId="{C7F42F74-2ABA-5F4B-BA04-5A002CD0915E}" srcOrd="3" destOrd="0" presId="urn:microsoft.com/office/officeart/2005/8/layout/radial5"/>
    <dgm:cxn modelId="{8EB4037E-6043-3B4E-8292-1877027C5F61}" type="presParOf" srcId="{C7F42F74-2ABA-5F4B-BA04-5A002CD0915E}" destId="{02221CAF-A84D-5340-8E4F-FF5BDFFE73BE}" srcOrd="0" destOrd="0" presId="urn:microsoft.com/office/officeart/2005/8/layout/radial5"/>
    <dgm:cxn modelId="{7490E687-2525-DF40-A42E-6ACD4CB60EB8}" type="presParOf" srcId="{2BD322FD-CB05-E140-AD13-E1B30BF73B37}" destId="{EDF7A8AB-1614-4D4D-8DA3-6947F8FE83D1}" srcOrd="4" destOrd="0" presId="urn:microsoft.com/office/officeart/2005/8/layout/radial5"/>
    <dgm:cxn modelId="{D2E2ECC0-07E9-F444-B3B2-376A4034D7D7}" type="presParOf" srcId="{2BD322FD-CB05-E140-AD13-E1B30BF73B37}" destId="{E4F6A6ED-9664-3E4B-8BAA-6C8912C1F27A}" srcOrd="5" destOrd="0" presId="urn:microsoft.com/office/officeart/2005/8/layout/radial5"/>
    <dgm:cxn modelId="{D2932E08-5BBD-BB46-B548-0BE5A7C2001F}" type="presParOf" srcId="{E4F6A6ED-9664-3E4B-8BAA-6C8912C1F27A}" destId="{636B6207-1A23-B244-8550-0FA36C8A648D}" srcOrd="0" destOrd="0" presId="urn:microsoft.com/office/officeart/2005/8/layout/radial5"/>
    <dgm:cxn modelId="{8543468E-C273-5C4E-B5A3-2D31A5A23F26}" type="presParOf" srcId="{2BD322FD-CB05-E140-AD13-E1B30BF73B37}" destId="{ABCF029A-A905-0740-A486-02AF41C16DEB}" srcOrd="6" destOrd="0" presId="urn:microsoft.com/office/officeart/2005/8/layout/radial5"/>
    <dgm:cxn modelId="{203A5611-6186-A84C-A848-48FB22555A92}" type="presParOf" srcId="{2BD322FD-CB05-E140-AD13-E1B30BF73B37}" destId="{3480F18B-B11E-2B4D-8475-7F1ABFEFABCD}" srcOrd="7" destOrd="0" presId="urn:microsoft.com/office/officeart/2005/8/layout/radial5"/>
    <dgm:cxn modelId="{A8897674-C2AD-2548-B4A2-9D3D0FC4E82C}" type="presParOf" srcId="{3480F18B-B11E-2B4D-8475-7F1ABFEFABCD}" destId="{1752F775-EA05-034E-AC98-B9C900F9968B}" srcOrd="0" destOrd="0" presId="urn:microsoft.com/office/officeart/2005/8/layout/radial5"/>
    <dgm:cxn modelId="{C15EB9FB-8697-7C46-8BF0-10B6809785BC}" type="presParOf" srcId="{2BD322FD-CB05-E140-AD13-E1B30BF73B37}" destId="{71EF6A71-9513-284F-9DA6-50B35F3E5768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0925E9-1453-4A42-B3AD-CBC49DB73682}">
      <dsp:nvSpPr>
        <dsp:cNvPr id="0" name=""/>
        <dsp:cNvSpPr/>
      </dsp:nvSpPr>
      <dsp:spPr>
        <a:xfrm>
          <a:off x="-3836394" y="-589180"/>
          <a:ext cx="4572436" cy="4572436"/>
        </a:xfrm>
        <a:prstGeom prst="blockArc">
          <a:avLst>
            <a:gd name="adj1" fmla="val 18900000"/>
            <a:gd name="adj2" fmla="val 2700000"/>
            <a:gd name="adj3" fmla="val 472"/>
          </a:avLst>
        </a:pr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CE2C4C9-86BE-624D-938A-DFB403C8175C}">
      <dsp:nvSpPr>
        <dsp:cNvPr id="0" name=""/>
        <dsp:cNvSpPr/>
      </dsp:nvSpPr>
      <dsp:spPr>
        <a:xfrm>
          <a:off x="473330" y="339407"/>
          <a:ext cx="7711664" cy="67881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8809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>
              <a:solidFill>
                <a:srgbClr val="000000"/>
              </a:solidFill>
            </a:rPr>
            <a:t>Latar</a:t>
          </a:r>
          <a:r>
            <a:rPr lang="en-US" sz="3500" kern="1200" dirty="0">
              <a:solidFill>
                <a:srgbClr val="000000"/>
              </a:solidFill>
            </a:rPr>
            <a:t> </a:t>
          </a:r>
          <a:r>
            <a:rPr lang="en-US" sz="3500" kern="1200" dirty="0" err="1">
              <a:solidFill>
                <a:srgbClr val="000000"/>
              </a:solidFill>
            </a:rPr>
            <a:t>Belakang</a:t>
          </a:r>
          <a:endParaRPr lang="en-US" sz="3500" kern="1200" dirty="0">
            <a:solidFill>
              <a:srgbClr val="000000"/>
            </a:solidFill>
          </a:endParaRPr>
        </a:p>
      </dsp:txBody>
      <dsp:txXfrm>
        <a:off x="473330" y="339407"/>
        <a:ext cx="7711664" cy="678815"/>
      </dsp:txXfrm>
    </dsp:sp>
    <dsp:sp modelId="{CF8CBCE2-D203-3C4E-9004-685A86CA36E4}">
      <dsp:nvSpPr>
        <dsp:cNvPr id="0" name=""/>
        <dsp:cNvSpPr/>
      </dsp:nvSpPr>
      <dsp:spPr>
        <a:xfrm>
          <a:off x="49070" y="254555"/>
          <a:ext cx="848518" cy="8485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89DBB6-C9F1-A14C-8540-6C60F7CA1337}">
      <dsp:nvSpPr>
        <dsp:cNvPr id="0" name=""/>
        <dsp:cNvSpPr/>
      </dsp:nvSpPr>
      <dsp:spPr>
        <a:xfrm>
          <a:off x="720079" y="1357630"/>
          <a:ext cx="7464914" cy="67881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8809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>
              <a:solidFill>
                <a:srgbClr val="000000"/>
              </a:solidFill>
            </a:rPr>
            <a:t>Landasan</a:t>
          </a:r>
          <a:r>
            <a:rPr lang="en-US" sz="3500" kern="1200" dirty="0">
              <a:solidFill>
                <a:srgbClr val="000000"/>
              </a:solidFill>
            </a:rPr>
            <a:t> </a:t>
          </a:r>
          <a:r>
            <a:rPr lang="en-US" sz="3500" kern="1200" dirty="0" err="1">
              <a:solidFill>
                <a:srgbClr val="000000"/>
              </a:solidFill>
            </a:rPr>
            <a:t>Hukum</a:t>
          </a:r>
          <a:endParaRPr lang="en-US" sz="3500" kern="1200" dirty="0">
            <a:solidFill>
              <a:srgbClr val="000000"/>
            </a:solidFill>
          </a:endParaRPr>
        </a:p>
      </dsp:txBody>
      <dsp:txXfrm>
        <a:off x="720079" y="1357630"/>
        <a:ext cx="7464914" cy="678815"/>
      </dsp:txXfrm>
    </dsp:sp>
    <dsp:sp modelId="{E53B3A00-CDAA-974A-B87F-254FE8CEC7CC}">
      <dsp:nvSpPr>
        <dsp:cNvPr id="0" name=""/>
        <dsp:cNvSpPr/>
      </dsp:nvSpPr>
      <dsp:spPr>
        <a:xfrm>
          <a:off x="295819" y="1272778"/>
          <a:ext cx="848518" cy="8485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6410AB-7843-8E49-A2CE-B4F1831D6287}">
      <dsp:nvSpPr>
        <dsp:cNvPr id="0" name=""/>
        <dsp:cNvSpPr/>
      </dsp:nvSpPr>
      <dsp:spPr>
        <a:xfrm>
          <a:off x="473330" y="2375852"/>
          <a:ext cx="7711664" cy="67881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8809" tIns="88900" rIns="88900" bIns="8890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 err="1">
              <a:solidFill>
                <a:srgbClr val="000000"/>
              </a:solidFill>
            </a:rPr>
            <a:t>Pengembangan</a:t>
          </a:r>
          <a:r>
            <a:rPr lang="en-US" sz="3500" kern="1200" dirty="0">
              <a:solidFill>
                <a:srgbClr val="000000"/>
              </a:solidFill>
            </a:rPr>
            <a:t> </a:t>
          </a:r>
          <a:r>
            <a:rPr lang="en-US" sz="3500" kern="1200" dirty="0" err="1">
              <a:solidFill>
                <a:srgbClr val="000000"/>
              </a:solidFill>
            </a:rPr>
            <a:t>Elearning</a:t>
          </a:r>
          <a:endParaRPr lang="en-US" sz="3500" kern="1200" dirty="0">
            <a:solidFill>
              <a:srgbClr val="000000"/>
            </a:solidFill>
          </a:endParaRPr>
        </a:p>
      </dsp:txBody>
      <dsp:txXfrm>
        <a:off x="473330" y="2375852"/>
        <a:ext cx="7711664" cy="678815"/>
      </dsp:txXfrm>
    </dsp:sp>
    <dsp:sp modelId="{548BF8FF-5459-BC4F-AAF4-98ECDF01D0BD}">
      <dsp:nvSpPr>
        <dsp:cNvPr id="0" name=""/>
        <dsp:cNvSpPr/>
      </dsp:nvSpPr>
      <dsp:spPr>
        <a:xfrm>
          <a:off x="49070" y="2291000"/>
          <a:ext cx="848518" cy="848518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AAF6CD-66EA-4496-B8B4-CA62218E4E53}">
      <dsp:nvSpPr>
        <dsp:cNvPr id="0" name=""/>
        <dsp:cNvSpPr/>
      </dsp:nvSpPr>
      <dsp:spPr>
        <a:xfrm>
          <a:off x="4524375" y="0"/>
          <a:ext cx="4057650" cy="4057650"/>
        </a:xfrm>
        <a:prstGeom prst="quadArrow">
          <a:avLst>
            <a:gd name="adj1" fmla="val 2000"/>
            <a:gd name="adj2" fmla="val 4000"/>
            <a:gd name="adj3" fmla="val 5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4B8FF9-3E4E-466F-A6C9-34D75F465C86}">
      <dsp:nvSpPr>
        <dsp:cNvPr id="0" name=""/>
        <dsp:cNvSpPr/>
      </dsp:nvSpPr>
      <dsp:spPr>
        <a:xfrm>
          <a:off x="4788122" y="263747"/>
          <a:ext cx="1623060" cy="1623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Langsung</a:t>
          </a:r>
          <a:endParaRPr lang="en-US" sz="2200" kern="1200" dirty="0"/>
        </a:p>
      </dsp:txBody>
      <dsp:txXfrm>
        <a:off x="4867353" y="342978"/>
        <a:ext cx="1464598" cy="1464598"/>
      </dsp:txXfrm>
    </dsp:sp>
    <dsp:sp modelId="{31BD7083-3B32-4A18-9BBE-D7CB04FCAC35}">
      <dsp:nvSpPr>
        <dsp:cNvPr id="0" name=""/>
        <dsp:cNvSpPr/>
      </dsp:nvSpPr>
      <dsp:spPr>
        <a:xfrm>
          <a:off x="6695217" y="263747"/>
          <a:ext cx="1623060" cy="1623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Maya</a:t>
          </a:r>
        </a:p>
      </dsp:txBody>
      <dsp:txXfrm>
        <a:off x="6774448" y="342978"/>
        <a:ext cx="1464598" cy="1464598"/>
      </dsp:txXfrm>
    </dsp:sp>
    <dsp:sp modelId="{5460DD65-9BA1-42CE-B4AE-675393AA35FC}">
      <dsp:nvSpPr>
        <dsp:cNvPr id="0" name=""/>
        <dsp:cNvSpPr/>
      </dsp:nvSpPr>
      <dsp:spPr>
        <a:xfrm>
          <a:off x="4788122" y="2170842"/>
          <a:ext cx="1623060" cy="1623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Mandiri</a:t>
          </a:r>
          <a:endParaRPr lang="en-US" sz="2200" kern="1200" dirty="0"/>
        </a:p>
      </dsp:txBody>
      <dsp:txXfrm>
        <a:off x="4867353" y="2250073"/>
        <a:ext cx="1464598" cy="1464598"/>
      </dsp:txXfrm>
    </dsp:sp>
    <dsp:sp modelId="{D9F6E085-50FD-4783-957C-085B14E207B6}">
      <dsp:nvSpPr>
        <dsp:cNvPr id="0" name=""/>
        <dsp:cNvSpPr/>
      </dsp:nvSpPr>
      <dsp:spPr>
        <a:xfrm>
          <a:off x="6695217" y="2170842"/>
          <a:ext cx="1623060" cy="162306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Kolaboratif</a:t>
          </a:r>
          <a:endParaRPr lang="en-US" sz="2200" kern="1200" dirty="0"/>
        </a:p>
      </dsp:txBody>
      <dsp:txXfrm>
        <a:off x="6774448" y="2250073"/>
        <a:ext cx="1464598" cy="146459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0D42C3-3270-164B-AA1E-A7B1CC0A2753}">
      <dsp:nvSpPr>
        <dsp:cNvPr id="0" name=""/>
        <dsp:cNvSpPr/>
      </dsp:nvSpPr>
      <dsp:spPr>
        <a:xfrm>
          <a:off x="5009369" y="3192780"/>
          <a:ext cx="2319461" cy="15024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Century Gothic"/>
              <a:cs typeface="Century Gothic"/>
            </a:rPr>
            <a:t>online assignment</a:t>
          </a:r>
        </a:p>
      </dsp:txBody>
      <dsp:txXfrm>
        <a:off x="5738213" y="3601407"/>
        <a:ext cx="1557612" cy="1060853"/>
      </dsp:txXfrm>
    </dsp:sp>
    <dsp:sp modelId="{C820D939-78DA-E84E-B3E7-2C962F70396C}">
      <dsp:nvSpPr>
        <dsp:cNvPr id="0" name=""/>
        <dsp:cNvSpPr/>
      </dsp:nvSpPr>
      <dsp:spPr>
        <a:xfrm>
          <a:off x="1213782" y="3192780"/>
          <a:ext cx="2319461" cy="15024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Century Gothic"/>
              <a:cs typeface="Century Gothic"/>
            </a:rPr>
            <a:t>Online </a:t>
          </a:r>
          <a:r>
            <a:rPr lang="en-US" sz="1200" kern="1200" dirty="0" err="1">
              <a:latin typeface="Century Gothic"/>
              <a:cs typeface="Century Gothic"/>
            </a:rPr>
            <a:t>quizz</a:t>
          </a:r>
          <a:r>
            <a:rPr lang="en-US" sz="1200" kern="1200" dirty="0">
              <a:latin typeface="Century Gothic"/>
              <a:cs typeface="Century Gothic"/>
            </a:rPr>
            <a:t> &amp; test</a:t>
          </a:r>
        </a:p>
      </dsp:txBody>
      <dsp:txXfrm>
        <a:off x="1246787" y="3601407"/>
        <a:ext cx="1557612" cy="1060853"/>
      </dsp:txXfrm>
    </dsp:sp>
    <dsp:sp modelId="{3D531AA7-48CE-7B4A-8383-019D038F5DA4}">
      <dsp:nvSpPr>
        <dsp:cNvPr id="0" name=""/>
        <dsp:cNvSpPr/>
      </dsp:nvSpPr>
      <dsp:spPr>
        <a:xfrm>
          <a:off x="4998166" y="0"/>
          <a:ext cx="2319461" cy="15024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Century Gothic"/>
              <a:cs typeface="Century Gothic"/>
            </a:rPr>
            <a:t>Online discussion forum, video conference, audio conference, </a:t>
          </a:r>
          <a:r>
            <a:rPr lang="en-US" sz="1200" kern="1200" dirty="0" err="1">
              <a:latin typeface="Century Gothic"/>
              <a:cs typeface="Century Gothic"/>
            </a:rPr>
            <a:t>dll</a:t>
          </a:r>
          <a:endParaRPr lang="en-US" sz="1200" kern="1200" dirty="0">
            <a:latin typeface="Century Gothic"/>
            <a:cs typeface="Century Gothic"/>
          </a:endParaRPr>
        </a:p>
      </dsp:txBody>
      <dsp:txXfrm>
        <a:off x="5727010" y="33005"/>
        <a:ext cx="1557612" cy="1060853"/>
      </dsp:txXfrm>
    </dsp:sp>
    <dsp:sp modelId="{3CDF42FA-4551-314A-ADA9-7D5B8D58AEB2}">
      <dsp:nvSpPr>
        <dsp:cNvPr id="0" name=""/>
        <dsp:cNvSpPr/>
      </dsp:nvSpPr>
      <dsp:spPr>
        <a:xfrm>
          <a:off x="1213782" y="0"/>
          <a:ext cx="2319461" cy="1502485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200" kern="1200" dirty="0">
              <a:latin typeface="Century Gothic"/>
              <a:cs typeface="Century Gothic"/>
            </a:rPr>
            <a:t>Learning object [</a:t>
          </a:r>
          <a:r>
            <a:rPr lang="en-US" sz="1200" kern="1200" dirty="0" err="1">
              <a:latin typeface="Century Gothic"/>
              <a:cs typeface="Century Gothic"/>
            </a:rPr>
            <a:t>teks</a:t>
          </a:r>
          <a:r>
            <a:rPr lang="en-US" sz="1200" kern="1200" dirty="0">
              <a:latin typeface="Century Gothic"/>
              <a:cs typeface="Century Gothic"/>
            </a:rPr>
            <a:t>, visual, video, </a:t>
          </a:r>
          <a:r>
            <a:rPr lang="en-US" sz="1200" kern="1200" dirty="0" err="1">
              <a:latin typeface="Century Gothic"/>
              <a:cs typeface="Century Gothic"/>
            </a:rPr>
            <a:t>animasi</a:t>
          </a:r>
          <a:r>
            <a:rPr lang="en-US" sz="1200" kern="1200" dirty="0">
              <a:latin typeface="Century Gothic"/>
              <a:cs typeface="Century Gothic"/>
            </a:rPr>
            <a:t>, </a:t>
          </a:r>
          <a:r>
            <a:rPr lang="en-US" sz="1200" kern="1200" dirty="0" err="1">
              <a:latin typeface="Century Gothic"/>
              <a:cs typeface="Century Gothic"/>
            </a:rPr>
            <a:t>simulasi</a:t>
          </a:r>
          <a:r>
            <a:rPr lang="en-US" sz="1200" kern="1200" dirty="0">
              <a:latin typeface="Century Gothic"/>
              <a:cs typeface="Century Gothic"/>
            </a:rPr>
            <a:t>]</a:t>
          </a:r>
        </a:p>
      </dsp:txBody>
      <dsp:txXfrm>
        <a:off x="1246787" y="33005"/>
        <a:ext cx="1557612" cy="1060853"/>
      </dsp:txXfrm>
    </dsp:sp>
    <dsp:sp modelId="{E9AA0A19-0C79-7147-9461-D7F3FB92CD5C}">
      <dsp:nvSpPr>
        <dsp:cNvPr id="0" name=""/>
        <dsp:cNvSpPr/>
      </dsp:nvSpPr>
      <dsp:spPr>
        <a:xfrm>
          <a:off x="2185702" y="267630"/>
          <a:ext cx="2033050" cy="2033050"/>
        </a:xfrm>
        <a:prstGeom prst="pieWedg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rgbClr val="FFFF00"/>
              </a:solidFill>
              <a:latin typeface="Century Gothic"/>
              <a:cs typeface="Century Gothic"/>
            </a:rPr>
            <a:t>Learning</a:t>
          </a:r>
        </a:p>
      </dsp:txBody>
      <dsp:txXfrm>
        <a:off x="2781169" y="863097"/>
        <a:ext cx="1437583" cy="1437583"/>
      </dsp:txXfrm>
    </dsp:sp>
    <dsp:sp modelId="{2A34A248-67B5-AB49-8E73-F0E25467740E}">
      <dsp:nvSpPr>
        <dsp:cNvPr id="0" name=""/>
        <dsp:cNvSpPr/>
      </dsp:nvSpPr>
      <dsp:spPr>
        <a:xfrm rot="5400000">
          <a:off x="4312658" y="267630"/>
          <a:ext cx="2033050" cy="2033050"/>
        </a:xfrm>
        <a:prstGeom prst="pieWedge">
          <a:avLst/>
        </a:prstGeom>
        <a:solidFill>
          <a:schemeClr val="accent2">
            <a:hueOff val="1560507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rgbClr val="FFFF00"/>
              </a:solidFill>
              <a:latin typeface="Century Gothic"/>
              <a:cs typeface="Century Gothic"/>
            </a:rPr>
            <a:t>Deepening</a:t>
          </a:r>
        </a:p>
      </dsp:txBody>
      <dsp:txXfrm rot="-5400000">
        <a:off x="4312658" y="863097"/>
        <a:ext cx="1437583" cy="1437583"/>
      </dsp:txXfrm>
    </dsp:sp>
    <dsp:sp modelId="{C69CE9D9-C80C-2846-A24B-2641EC4FBEC3}">
      <dsp:nvSpPr>
        <dsp:cNvPr id="0" name=""/>
        <dsp:cNvSpPr/>
      </dsp:nvSpPr>
      <dsp:spPr>
        <a:xfrm rot="10800000">
          <a:off x="4312658" y="2394585"/>
          <a:ext cx="2033050" cy="2033050"/>
        </a:xfrm>
        <a:prstGeom prst="pieWedge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rgbClr val="FFFF00"/>
              </a:solidFill>
              <a:latin typeface="Century Gothic"/>
              <a:cs typeface="Century Gothic"/>
            </a:rPr>
            <a:t>Applying</a:t>
          </a:r>
        </a:p>
      </dsp:txBody>
      <dsp:txXfrm rot="10800000">
        <a:off x="4312658" y="2394585"/>
        <a:ext cx="1437583" cy="1437583"/>
      </dsp:txXfrm>
    </dsp:sp>
    <dsp:sp modelId="{D5AF6862-1F31-0A40-878B-5E4732C08CB2}">
      <dsp:nvSpPr>
        <dsp:cNvPr id="0" name=""/>
        <dsp:cNvSpPr/>
      </dsp:nvSpPr>
      <dsp:spPr>
        <a:xfrm rot="16200000">
          <a:off x="2185702" y="2394585"/>
          <a:ext cx="2033050" cy="2033050"/>
        </a:xfrm>
        <a:prstGeom prst="pieWedge">
          <a:avLst/>
        </a:prstGeom>
        <a:solidFill>
          <a:schemeClr val="accent2">
            <a:hueOff val="4681520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904" tIns="120904" rIns="120904" bIns="120904" numCol="1" spcCol="127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rgbClr val="FFFF00"/>
              </a:solidFill>
              <a:latin typeface="Century Gothic"/>
              <a:cs typeface="Century Gothic"/>
            </a:rPr>
            <a:t>Measuring</a:t>
          </a:r>
        </a:p>
      </dsp:txBody>
      <dsp:txXfrm rot="5400000">
        <a:off x="2781169" y="2394585"/>
        <a:ext cx="1437583" cy="1437583"/>
      </dsp:txXfrm>
    </dsp:sp>
    <dsp:sp modelId="{1B766B85-9597-4A47-BE3A-D6106E155A79}">
      <dsp:nvSpPr>
        <dsp:cNvPr id="0" name=""/>
        <dsp:cNvSpPr/>
      </dsp:nvSpPr>
      <dsp:spPr>
        <a:xfrm>
          <a:off x="3914734" y="1925059"/>
          <a:ext cx="701942" cy="610384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FB221C-BFBA-8C4C-AAFA-C3AE2660227D}">
      <dsp:nvSpPr>
        <dsp:cNvPr id="0" name=""/>
        <dsp:cNvSpPr/>
      </dsp:nvSpPr>
      <dsp:spPr>
        <a:xfrm rot="10800000">
          <a:off x="3914734" y="2159822"/>
          <a:ext cx="701942" cy="610384"/>
        </a:xfrm>
        <a:prstGeom prst="circular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0B4C6-BEFF-784A-85E8-04C9591CB5F2}">
      <dsp:nvSpPr>
        <dsp:cNvPr id="0" name=""/>
        <dsp:cNvSpPr/>
      </dsp:nvSpPr>
      <dsp:spPr>
        <a:xfrm>
          <a:off x="1393" y="1535672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Pembentukan</a:t>
          </a:r>
          <a:r>
            <a:rPr lang="en-US" sz="900" kern="1200" dirty="0">
              <a:solidFill>
                <a:schemeClr val="tx1"/>
              </a:solidFill>
            </a:rPr>
            <a:t> Tim </a:t>
          </a:r>
          <a:r>
            <a:rPr lang="en-US" sz="900" kern="1200" dirty="0" err="1">
              <a:solidFill>
                <a:schemeClr val="tx1"/>
              </a:solidFill>
            </a:rPr>
            <a:t>Kerja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14187" y="1548466"/>
        <a:ext cx="848023" cy="411217"/>
      </dsp:txXfrm>
    </dsp:sp>
    <dsp:sp modelId="{87714540-A219-8944-9956-07CDF8614F69}">
      <dsp:nvSpPr>
        <dsp:cNvPr id="0" name=""/>
        <dsp:cNvSpPr/>
      </dsp:nvSpPr>
      <dsp:spPr>
        <a:xfrm rot="17692822">
          <a:off x="634438" y="1366123"/>
          <a:ext cx="83057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830577" y="1120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1028962" y="1356565"/>
        <a:ext cx="41528" cy="41528"/>
      </dsp:txXfrm>
    </dsp:sp>
    <dsp:sp modelId="{589C66B4-77ED-E44B-8635-711CBA138412}">
      <dsp:nvSpPr>
        <dsp:cNvPr id="0" name=""/>
        <dsp:cNvSpPr/>
      </dsp:nvSpPr>
      <dsp:spPr>
        <a:xfrm>
          <a:off x="1224449" y="782182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Perancangan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Sistem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Pembelajaran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1237243" y="794976"/>
        <a:ext cx="848023" cy="411217"/>
      </dsp:txXfrm>
    </dsp:sp>
    <dsp:sp modelId="{20802FE3-DFEB-0744-BD54-173D4E05C189}">
      <dsp:nvSpPr>
        <dsp:cNvPr id="0" name=""/>
        <dsp:cNvSpPr/>
      </dsp:nvSpPr>
      <dsp:spPr>
        <a:xfrm rot="18289469">
          <a:off x="1966824" y="738215"/>
          <a:ext cx="61191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611917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57485" y="734123"/>
        <a:ext cx="30595" cy="30595"/>
      </dsp:txXfrm>
    </dsp:sp>
    <dsp:sp modelId="{13B8D38B-D6A0-AB42-8D36-463E21587C4C}">
      <dsp:nvSpPr>
        <dsp:cNvPr id="0" name=""/>
        <dsp:cNvSpPr/>
      </dsp:nvSpPr>
      <dsp:spPr>
        <a:xfrm>
          <a:off x="2447505" y="279855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Penentuan</a:t>
          </a:r>
          <a:r>
            <a:rPr lang="en-US" sz="900" kern="1200" dirty="0">
              <a:solidFill>
                <a:schemeClr val="tx1"/>
              </a:solidFill>
            </a:rPr>
            <a:t> model </a:t>
          </a:r>
          <a:r>
            <a:rPr lang="en-US" sz="900" kern="1200" dirty="0" err="1">
              <a:solidFill>
                <a:schemeClr val="tx1"/>
              </a:solidFill>
            </a:rPr>
            <a:t>diklat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2460299" y="292649"/>
        <a:ext cx="848023" cy="411217"/>
      </dsp:txXfrm>
    </dsp:sp>
    <dsp:sp modelId="{15D99CE0-EA09-4B47-8C12-A306C6640CD2}">
      <dsp:nvSpPr>
        <dsp:cNvPr id="0" name=""/>
        <dsp:cNvSpPr/>
      </dsp:nvSpPr>
      <dsp:spPr>
        <a:xfrm>
          <a:off x="2098060" y="989378"/>
          <a:ext cx="349444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349444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64046" y="991848"/>
        <a:ext cx="17472" cy="17472"/>
      </dsp:txXfrm>
    </dsp:sp>
    <dsp:sp modelId="{5A84CD01-B408-2948-882C-9BDA826B9DF4}">
      <dsp:nvSpPr>
        <dsp:cNvPr id="0" name=""/>
        <dsp:cNvSpPr/>
      </dsp:nvSpPr>
      <dsp:spPr>
        <a:xfrm>
          <a:off x="2447505" y="782182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Pengembangan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Kurikulum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2460299" y="794976"/>
        <a:ext cx="848023" cy="411217"/>
      </dsp:txXfrm>
    </dsp:sp>
    <dsp:sp modelId="{91BFBE37-0128-7F49-AB92-DDCFABDBCE84}">
      <dsp:nvSpPr>
        <dsp:cNvPr id="0" name=""/>
        <dsp:cNvSpPr/>
      </dsp:nvSpPr>
      <dsp:spPr>
        <a:xfrm rot="3310531">
          <a:off x="1966824" y="1240542"/>
          <a:ext cx="61191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611917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57485" y="1236450"/>
        <a:ext cx="30595" cy="30595"/>
      </dsp:txXfrm>
    </dsp:sp>
    <dsp:sp modelId="{A20C1341-B8FB-9440-8A2E-0AB9C020768D}">
      <dsp:nvSpPr>
        <dsp:cNvPr id="0" name=""/>
        <dsp:cNvSpPr/>
      </dsp:nvSpPr>
      <dsp:spPr>
        <a:xfrm>
          <a:off x="2447505" y="1284508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Pengembangan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Rancangan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Pembelajaran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2460299" y="1297302"/>
        <a:ext cx="848023" cy="411217"/>
      </dsp:txXfrm>
    </dsp:sp>
    <dsp:sp modelId="{1BD9E969-9E5C-3C44-B51C-20F9215853A0}">
      <dsp:nvSpPr>
        <dsp:cNvPr id="0" name=""/>
        <dsp:cNvSpPr/>
      </dsp:nvSpPr>
      <dsp:spPr>
        <a:xfrm rot="3907178">
          <a:off x="634438" y="2119613"/>
          <a:ext cx="83057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830577" y="11206"/>
              </a:lnTo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1028962" y="2110055"/>
        <a:ext cx="41528" cy="41528"/>
      </dsp:txXfrm>
    </dsp:sp>
    <dsp:sp modelId="{236BC9FE-F2A7-BB45-B46B-C1D8A6A3A617}">
      <dsp:nvSpPr>
        <dsp:cNvPr id="0" name=""/>
        <dsp:cNvSpPr/>
      </dsp:nvSpPr>
      <dsp:spPr>
        <a:xfrm>
          <a:off x="1224449" y="2289162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Pengembangan</a:t>
          </a:r>
          <a:r>
            <a:rPr lang="en-US" sz="900" kern="1200" dirty="0">
              <a:solidFill>
                <a:schemeClr val="tx1"/>
              </a:solidFill>
            </a:rPr>
            <a:t> </a:t>
          </a:r>
          <a:r>
            <a:rPr lang="en-US" sz="900" kern="1200" dirty="0" err="1">
              <a:solidFill>
                <a:schemeClr val="tx1"/>
              </a:solidFill>
            </a:rPr>
            <a:t>Infrastruktur</a:t>
          </a:r>
          <a:r>
            <a:rPr lang="en-US" sz="900" kern="1200" dirty="0">
              <a:solidFill>
                <a:schemeClr val="tx1"/>
              </a:solidFill>
            </a:rPr>
            <a:t> &amp; </a:t>
          </a:r>
          <a:r>
            <a:rPr lang="en-US" sz="900" kern="1200" dirty="0" err="1">
              <a:solidFill>
                <a:schemeClr val="tx1"/>
              </a:solidFill>
            </a:rPr>
            <a:t>Aplikasi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1237243" y="2301956"/>
        <a:ext cx="848023" cy="411217"/>
      </dsp:txXfrm>
    </dsp:sp>
    <dsp:sp modelId="{328B7885-DFB4-6A4E-BA95-2CE51EB8C30C}">
      <dsp:nvSpPr>
        <dsp:cNvPr id="0" name=""/>
        <dsp:cNvSpPr/>
      </dsp:nvSpPr>
      <dsp:spPr>
        <a:xfrm rot="18289469">
          <a:off x="1966824" y="2245195"/>
          <a:ext cx="61191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611917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57485" y="2241103"/>
        <a:ext cx="30595" cy="30595"/>
      </dsp:txXfrm>
    </dsp:sp>
    <dsp:sp modelId="{759DA4E7-32D2-A84E-96AD-746724EFB530}">
      <dsp:nvSpPr>
        <dsp:cNvPr id="0" name=""/>
        <dsp:cNvSpPr/>
      </dsp:nvSpPr>
      <dsp:spPr>
        <a:xfrm>
          <a:off x="2447505" y="1786835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Integrasi</a:t>
          </a:r>
          <a:r>
            <a:rPr lang="en-US" sz="900" kern="1200" dirty="0">
              <a:solidFill>
                <a:schemeClr val="tx1"/>
              </a:solidFill>
            </a:rPr>
            <a:t> LMS</a:t>
          </a:r>
        </a:p>
      </dsp:txBody>
      <dsp:txXfrm>
        <a:off x="2460299" y="1799629"/>
        <a:ext cx="848023" cy="411217"/>
      </dsp:txXfrm>
    </dsp:sp>
    <dsp:sp modelId="{E5037BB5-6189-1143-BC37-B8F966FCDD4E}">
      <dsp:nvSpPr>
        <dsp:cNvPr id="0" name=""/>
        <dsp:cNvSpPr/>
      </dsp:nvSpPr>
      <dsp:spPr>
        <a:xfrm>
          <a:off x="2098060" y="2496358"/>
          <a:ext cx="349444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349444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64046" y="2498828"/>
        <a:ext cx="17472" cy="17472"/>
      </dsp:txXfrm>
    </dsp:sp>
    <dsp:sp modelId="{0CBF4653-1EAD-EF4D-B7C2-35ECAD0598A5}">
      <dsp:nvSpPr>
        <dsp:cNvPr id="0" name=""/>
        <dsp:cNvSpPr/>
      </dsp:nvSpPr>
      <dsp:spPr>
        <a:xfrm>
          <a:off x="2447505" y="2289162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chemeClr val="tx1"/>
              </a:solidFill>
            </a:rPr>
            <a:t>Panduan</a:t>
          </a:r>
          <a:r>
            <a:rPr lang="en-US" sz="900" kern="1200" dirty="0">
              <a:solidFill>
                <a:schemeClr val="tx1"/>
              </a:solidFill>
            </a:rPr>
            <a:t> LMS</a:t>
          </a:r>
        </a:p>
      </dsp:txBody>
      <dsp:txXfrm>
        <a:off x="2460299" y="2301956"/>
        <a:ext cx="848023" cy="411217"/>
      </dsp:txXfrm>
    </dsp:sp>
    <dsp:sp modelId="{314CC164-E84A-D846-9153-A5364B42A285}">
      <dsp:nvSpPr>
        <dsp:cNvPr id="0" name=""/>
        <dsp:cNvSpPr/>
      </dsp:nvSpPr>
      <dsp:spPr>
        <a:xfrm rot="3310531">
          <a:off x="1966824" y="2747522"/>
          <a:ext cx="611917" cy="22412"/>
        </a:xfrm>
        <a:custGeom>
          <a:avLst/>
          <a:gdLst/>
          <a:ahLst/>
          <a:cxnLst/>
          <a:rect l="0" t="0" r="0" b="0"/>
          <a:pathLst>
            <a:path>
              <a:moveTo>
                <a:pt x="0" y="11206"/>
              </a:moveTo>
              <a:lnTo>
                <a:pt x="611917" y="11206"/>
              </a:lnTo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chemeClr val="tx1"/>
            </a:solidFill>
          </a:endParaRPr>
        </a:p>
      </dsp:txBody>
      <dsp:txXfrm>
        <a:off x="2257485" y="2743430"/>
        <a:ext cx="30595" cy="30595"/>
      </dsp:txXfrm>
    </dsp:sp>
    <dsp:sp modelId="{51074F46-7C8E-B24C-ABF9-BC4ADF993348}">
      <dsp:nvSpPr>
        <dsp:cNvPr id="0" name=""/>
        <dsp:cNvSpPr/>
      </dsp:nvSpPr>
      <dsp:spPr>
        <a:xfrm>
          <a:off x="2447505" y="2791488"/>
          <a:ext cx="873611" cy="43680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solidFill>
                <a:schemeClr val="tx1"/>
              </a:solidFill>
            </a:rPr>
            <a:t>Upload </a:t>
          </a:r>
          <a:r>
            <a:rPr lang="en-US" sz="900" kern="1200" dirty="0" err="1">
              <a:solidFill>
                <a:schemeClr val="tx1"/>
              </a:solidFill>
            </a:rPr>
            <a:t>Konten</a:t>
          </a:r>
          <a:endParaRPr lang="en-US" sz="900" kern="1200" dirty="0">
            <a:solidFill>
              <a:schemeClr val="tx1"/>
            </a:solidFill>
          </a:endParaRPr>
        </a:p>
      </dsp:txBody>
      <dsp:txXfrm>
        <a:off x="2460299" y="2804282"/>
        <a:ext cx="848023" cy="4112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0B4C6-BEFF-784A-85E8-04C9591CB5F2}">
      <dsp:nvSpPr>
        <dsp:cNvPr id="0" name=""/>
        <dsp:cNvSpPr/>
      </dsp:nvSpPr>
      <dsp:spPr>
        <a:xfrm>
          <a:off x="220881" y="484384"/>
          <a:ext cx="841227" cy="4206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rgbClr val="000000"/>
              </a:solidFill>
            </a:rPr>
            <a:t>Pembentukan</a:t>
          </a:r>
          <a:r>
            <a:rPr lang="en-US" sz="900" kern="1200" dirty="0">
              <a:solidFill>
                <a:srgbClr val="000000"/>
              </a:solidFill>
            </a:rPr>
            <a:t> Tim </a:t>
          </a:r>
          <a:r>
            <a:rPr lang="en-US" sz="900" kern="1200" dirty="0" err="1">
              <a:solidFill>
                <a:srgbClr val="000000"/>
              </a:solidFill>
            </a:rPr>
            <a:t>Pengelola</a:t>
          </a:r>
          <a:endParaRPr lang="en-US" sz="900" kern="1200" dirty="0">
            <a:solidFill>
              <a:srgbClr val="000000"/>
            </a:solidFill>
          </a:endParaRPr>
        </a:p>
      </dsp:txBody>
      <dsp:txXfrm>
        <a:off x="233200" y="496703"/>
        <a:ext cx="816589" cy="395975"/>
      </dsp:txXfrm>
    </dsp:sp>
    <dsp:sp modelId="{87714540-A219-8944-9956-07CDF8614F69}">
      <dsp:nvSpPr>
        <dsp:cNvPr id="0" name=""/>
        <dsp:cNvSpPr/>
      </dsp:nvSpPr>
      <dsp:spPr>
        <a:xfrm rot="18289469">
          <a:off x="935736" y="425592"/>
          <a:ext cx="58923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89234" y="27246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000000"/>
            </a:solidFill>
          </a:endParaRPr>
        </a:p>
      </dsp:txBody>
      <dsp:txXfrm>
        <a:off x="1215623" y="438107"/>
        <a:ext cx="29461" cy="29461"/>
      </dsp:txXfrm>
    </dsp:sp>
    <dsp:sp modelId="{589C66B4-77ED-E44B-8635-711CBA138412}">
      <dsp:nvSpPr>
        <dsp:cNvPr id="0" name=""/>
        <dsp:cNvSpPr/>
      </dsp:nvSpPr>
      <dsp:spPr>
        <a:xfrm>
          <a:off x="1398599" y="678"/>
          <a:ext cx="841227" cy="4206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rgbClr val="000000"/>
              </a:solidFill>
            </a:rPr>
            <a:t>Pengelola</a:t>
          </a:r>
          <a:r>
            <a:rPr lang="en-US" sz="900" kern="1200" dirty="0">
              <a:solidFill>
                <a:srgbClr val="000000"/>
              </a:solidFill>
            </a:rPr>
            <a:t> </a:t>
          </a:r>
          <a:r>
            <a:rPr lang="en-US" sz="900" kern="1200" dirty="0" err="1">
              <a:solidFill>
                <a:srgbClr val="000000"/>
              </a:solidFill>
            </a:rPr>
            <a:t>Pembelajaran</a:t>
          </a:r>
          <a:endParaRPr lang="en-US" sz="900" kern="1200" dirty="0">
            <a:solidFill>
              <a:srgbClr val="000000"/>
            </a:solidFill>
          </a:endParaRPr>
        </a:p>
      </dsp:txBody>
      <dsp:txXfrm>
        <a:off x="1410918" y="12997"/>
        <a:ext cx="816589" cy="395975"/>
      </dsp:txXfrm>
    </dsp:sp>
    <dsp:sp modelId="{1BD9E969-9E5C-3C44-B51C-20F9215853A0}">
      <dsp:nvSpPr>
        <dsp:cNvPr id="0" name=""/>
        <dsp:cNvSpPr/>
      </dsp:nvSpPr>
      <dsp:spPr>
        <a:xfrm>
          <a:off x="1062108" y="667444"/>
          <a:ext cx="33649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336490" y="27246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000000"/>
            </a:solidFill>
          </a:endParaRPr>
        </a:p>
      </dsp:txBody>
      <dsp:txXfrm>
        <a:off x="1221941" y="686278"/>
        <a:ext cx="16824" cy="16824"/>
      </dsp:txXfrm>
    </dsp:sp>
    <dsp:sp modelId="{236BC9FE-F2A7-BB45-B46B-C1D8A6A3A617}">
      <dsp:nvSpPr>
        <dsp:cNvPr id="0" name=""/>
        <dsp:cNvSpPr/>
      </dsp:nvSpPr>
      <dsp:spPr>
        <a:xfrm>
          <a:off x="1398599" y="484384"/>
          <a:ext cx="841227" cy="4206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rgbClr val="000000"/>
              </a:solidFill>
            </a:rPr>
            <a:t>Pengelola</a:t>
          </a:r>
          <a:r>
            <a:rPr lang="en-US" sz="900" kern="1200" dirty="0">
              <a:solidFill>
                <a:srgbClr val="000000"/>
              </a:solidFill>
            </a:rPr>
            <a:t> </a:t>
          </a:r>
          <a:r>
            <a:rPr lang="en-US" sz="900" kern="1200" dirty="0" err="1">
              <a:solidFill>
                <a:srgbClr val="000000"/>
              </a:solidFill>
            </a:rPr>
            <a:t>Layanan</a:t>
          </a:r>
          <a:r>
            <a:rPr lang="en-US" sz="900" kern="1200" dirty="0">
              <a:solidFill>
                <a:srgbClr val="000000"/>
              </a:solidFill>
            </a:rPr>
            <a:t> </a:t>
          </a:r>
          <a:r>
            <a:rPr lang="en-US" sz="900" kern="1200" dirty="0" err="1">
              <a:solidFill>
                <a:srgbClr val="000000"/>
              </a:solidFill>
            </a:rPr>
            <a:t>Ganguan</a:t>
          </a:r>
          <a:endParaRPr lang="en-US" sz="900" kern="1200" dirty="0">
            <a:solidFill>
              <a:srgbClr val="000000"/>
            </a:solidFill>
          </a:endParaRPr>
        </a:p>
      </dsp:txBody>
      <dsp:txXfrm>
        <a:off x="1410918" y="496703"/>
        <a:ext cx="816589" cy="395975"/>
      </dsp:txXfrm>
    </dsp:sp>
    <dsp:sp modelId="{3205ACC6-582D-3F46-9D2B-C829451FCA2C}">
      <dsp:nvSpPr>
        <dsp:cNvPr id="0" name=""/>
        <dsp:cNvSpPr/>
      </dsp:nvSpPr>
      <dsp:spPr>
        <a:xfrm rot="3310531">
          <a:off x="935736" y="909297"/>
          <a:ext cx="589234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589234" y="27246"/>
              </a:lnTo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000000"/>
            </a:solidFill>
          </a:endParaRPr>
        </a:p>
      </dsp:txBody>
      <dsp:txXfrm>
        <a:off x="1215623" y="921813"/>
        <a:ext cx="29461" cy="29461"/>
      </dsp:txXfrm>
    </dsp:sp>
    <dsp:sp modelId="{1F3F31CD-6021-D844-B8F0-B8460601E4DC}">
      <dsp:nvSpPr>
        <dsp:cNvPr id="0" name=""/>
        <dsp:cNvSpPr/>
      </dsp:nvSpPr>
      <dsp:spPr>
        <a:xfrm>
          <a:off x="1398599" y="968089"/>
          <a:ext cx="841227" cy="42061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 err="1">
              <a:solidFill>
                <a:srgbClr val="000000"/>
              </a:solidFill>
            </a:rPr>
            <a:t>Pengelola</a:t>
          </a:r>
          <a:r>
            <a:rPr lang="en-US" sz="900" kern="1200" dirty="0">
              <a:solidFill>
                <a:srgbClr val="000000"/>
              </a:solidFill>
            </a:rPr>
            <a:t> </a:t>
          </a:r>
          <a:r>
            <a:rPr lang="en-US" sz="900" kern="1200" dirty="0" err="1">
              <a:solidFill>
                <a:srgbClr val="000000"/>
              </a:solidFill>
            </a:rPr>
            <a:t>Adminstrasi</a:t>
          </a:r>
          <a:endParaRPr lang="en-US" sz="900" kern="1200" dirty="0">
            <a:solidFill>
              <a:srgbClr val="000000"/>
            </a:solidFill>
          </a:endParaRPr>
        </a:p>
      </dsp:txBody>
      <dsp:txXfrm>
        <a:off x="1410918" y="980408"/>
        <a:ext cx="816589" cy="39597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40B4C6-BEFF-784A-85E8-04C9591CB5F2}">
      <dsp:nvSpPr>
        <dsp:cNvPr id="0" name=""/>
        <dsp:cNvSpPr/>
      </dsp:nvSpPr>
      <dsp:spPr>
        <a:xfrm>
          <a:off x="408" y="542203"/>
          <a:ext cx="773791" cy="3868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>
              <a:solidFill>
                <a:srgbClr val="000000"/>
              </a:solidFill>
            </a:rPr>
            <a:t>Ujicoba</a:t>
          </a:r>
          <a:endParaRPr lang="en-US" sz="1000" kern="1200" dirty="0">
            <a:solidFill>
              <a:srgbClr val="000000"/>
            </a:solidFill>
          </a:endParaRPr>
        </a:p>
      </dsp:txBody>
      <dsp:txXfrm>
        <a:off x="11740" y="553535"/>
        <a:ext cx="751127" cy="364231"/>
      </dsp:txXfrm>
    </dsp:sp>
    <dsp:sp modelId="{87714540-A219-8944-9956-07CDF8614F69}">
      <dsp:nvSpPr>
        <dsp:cNvPr id="0" name=""/>
        <dsp:cNvSpPr/>
      </dsp:nvSpPr>
      <dsp:spPr>
        <a:xfrm>
          <a:off x="774199" y="717480"/>
          <a:ext cx="176702" cy="36342"/>
        </a:xfrm>
        <a:custGeom>
          <a:avLst/>
          <a:gdLst/>
          <a:ahLst/>
          <a:cxnLst/>
          <a:rect l="0" t="0" r="0" b="0"/>
          <a:pathLst>
            <a:path>
              <a:moveTo>
                <a:pt x="0" y="18171"/>
              </a:moveTo>
              <a:lnTo>
                <a:pt x="176702" y="18171"/>
              </a:lnTo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000000"/>
            </a:solidFill>
          </a:endParaRPr>
        </a:p>
      </dsp:txBody>
      <dsp:txXfrm>
        <a:off x="858133" y="731233"/>
        <a:ext cx="8835" cy="8835"/>
      </dsp:txXfrm>
    </dsp:sp>
    <dsp:sp modelId="{589C66B4-77ED-E44B-8635-711CBA138412}">
      <dsp:nvSpPr>
        <dsp:cNvPr id="0" name=""/>
        <dsp:cNvSpPr/>
      </dsp:nvSpPr>
      <dsp:spPr>
        <a:xfrm>
          <a:off x="950902" y="542203"/>
          <a:ext cx="773791" cy="3868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>
              <a:solidFill>
                <a:srgbClr val="000000"/>
              </a:solidFill>
            </a:rPr>
            <a:t>Implementasi</a:t>
          </a:r>
          <a:endParaRPr lang="en-US" sz="1000" kern="1200" dirty="0">
            <a:solidFill>
              <a:srgbClr val="000000"/>
            </a:solidFill>
          </a:endParaRPr>
        </a:p>
      </dsp:txBody>
      <dsp:txXfrm>
        <a:off x="962234" y="553535"/>
        <a:ext cx="751127" cy="364231"/>
      </dsp:txXfrm>
    </dsp:sp>
    <dsp:sp modelId="{920347FC-0F65-AD44-A46D-DE7E6748DA4E}">
      <dsp:nvSpPr>
        <dsp:cNvPr id="0" name=""/>
        <dsp:cNvSpPr/>
      </dsp:nvSpPr>
      <dsp:spPr>
        <a:xfrm rot="22338">
          <a:off x="1724691" y="718193"/>
          <a:ext cx="219714" cy="36342"/>
        </a:xfrm>
        <a:custGeom>
          <a:avLst/>
          <a:gdLst/>
          <a:ahLst/>
          <a:cxnLst/>
          <a:rect l="0" t="0" r="0" b="0"/>
          <a:pathLst>
            <a:path>
              <a:moveTo>
                <a:pt x="0" y="18171"/>
              </a:moveTo>
              <a:lnTo>
                <a:pt x="219714" y="18171"/>
              </a:lnTo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>
            <a:solidFill>
              <a:srgbClr val="000000"/>
            </a:solidFill>
          </a:endParaRPr>
        </a:p>
      </dsp:txBody>
      <dsp:txXfrm>
        <a:off x="1829056" y="730872"/>
        <a:ext cx="10985" cy="10985"/>
      </dsp:txXfrm>
    </dsp:sp>
    <dsp:sp modelId="{DBDC5A7E-D4C6-6043-B1EA-8AD1A6EEAC7E}">
      <dsp:nvSpPr>
        <dsp:cNvPr id="0" name=""/>
        <dsp:cNvSpPr/>
      </dsp:nvSpPr>
      <dsp:spPr>
        <a:xfrm>
          <a:off x="1944404" y="543631"/>
          <a:ext cx="773791" cy="3868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>
              <a:solidFill>
                <a:srgbClr val="000000"/>
              </a:solidFill>
            </a:rPr>
            <a:t>Evaluasi</a:t>
          </a:r>
          <a:endParaRPr lang="en-US" sz="1000" kern="1200" dirty="0">
            <a:solidFill>
              <a:srgbClr val="000000"/>
            </a:solidFill>
          </a:endParaRPr>
        </a:p>
      </dsp:txBody>
      <dsp:txXfrm>
        <a:off x="1955736" y="554963"/>
        <a:ext cx="751127" cy="364231"/>
      </dsp:txXfrm>
    </dsp:sp>
    <dsp:sp modelId="{B1A0E0D2-E1BE-DE4E-ADAB-414AC8AE6236}">
      <dsp:nvSpPr>
        <dsp:cNvPr id="0" name=""/>
        <dsp:cNvSpPr/>
      </dsp:nvSpPr>
      <dsp:spPr>
        <a:xfrm>
          <a:off x="0" y="1374091"/>
          <a:ext cx="773791" cy="38689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350" tIns="6350" rIns="6350" bIns="635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 err="1">
              <a:solidFill>
                <a:srgbClr val="000000"/>
              </a:solidFill>
            </a:rPr>
            <a:t>Revisi</a:t>
          </a:r>
          <a:endParaRPr lang="en-US" sz="1000" kern="1200" dirty="0">
            <a:solidFill>
              <a:srgbClr val="000000"/>
            </a:solidFill>
          </a:endParaRPr>
        </a:p>
      </dsp:txBody>
      <dsp:txXfrm>
        <a:off x="11332" y="1385423"/>
        <a:ext cx="751127" cy="36423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226151C-CBCF-304B-AFED-1E25CC2F1E50}">
      <dsp:nvSpPr>
        <dsp:cNvPr id="0" name=""/>
        <dsp:cNvSpPr/>
      </dsp:nvSpPr>
      <dsp:spPr>
        <a:xfrm>
          <a:off x="342676" y="865489"/>
          <a:ext cx="2016386" cy="1663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Menyiapkan</a:t>
          </a:r>
          <a:r>
            <a:rPr lang="en-US" sz="1600" kern="1200" dirty="0"/>
            <a:t> SDM </a:t>
          </a:r>
          <a:r>
            <a:rPr lang="en-US" sz="1600" kern="1200" dirty="0" err="1"/>
            <a:t>pengelola</a:t>
          </a:r>
          <a:r>
            <a:rPr lang="en-US" sz="1600" kern="1200" dirty="0"/>
            <a:t> </a:t>
          </a:r>
          <a:r>
            <a:rPr lang="en-US" sz="1600" kern="1200" dirty="0" err="1"/>
            <a:t>elearning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Melatih</a:t>
          </a:r>
          <a:r>
            <a:rPr lang="en-US" sz="1600" kern="1200" dirty="0"/>
            <a:t> </a:t>
          </a:r>
          <a:r>
            <a:rPr lang="en-US" sz="1600" kern="1200" dirty="0" err="1"/>
            <a:t>dengan</a:t>
          </a:r>
          <a:r>
            <a:rPr lang="en-US" sz="1600" kern="1200" dirty="0"/>
            <a:t> </a:t>
          </a:r>
          <a:r>
            <a:rPr lang="en-US" sz="1600" kern="1200" dirty="0" err="1"/>
            <a:t>kompetensi</a:t>
          </a:r>
          <a:r>
            <a:rPr lang="en-US" sz="1600" kern="1200" dirty="0"/>
            <a:t> yang </a:t>
          </a:r>
          <a:r>
            <a:rPr lang="en-US" sz="1600" kern="1200" dirty="0" err="1"/>
            <a:t>diperlukan</a:t>
          </a:r>
          <a:endParaRPr lang="en-US" sz="1600" kern="1200" dirty="0"/>
        </a:p>
      </dsp:txBody>
      <dsp:txXfrm>
        <a:off x="380948" y="903761"/>
        <a:ext cx="1939842" cy="1230174"/>
      </dsp:txXfrm>
    </dsp:sp>
    <dsp:sp modelId="{8AE9D179-547B-7541-B38F-C1BD4549B58C}">
      <dsp:nvSpPr>
        <dsp:cNvPr id="0" name=""/>
        <dsp:cNvSpPr/>
      </dsp:nvSpPr>
      <dsp:spPr>
        <a:xfrm>
          <a:off x="1452400" y="1177427"/>
          <a:ext cx="2348028" cy="2348028"/>
        </a:xfrm>
        <a:prstGeom prst="leftCircularArrow">
          <a:avLst>
            <a:gd name="adj1" fmla="val 3680"/>
            <a:gd name="adj2" fmla="val 458593"/>
            <a:gd name="adj3" fmla="val 2234103"/>
            <a:gd name="adj4" fmla="val 9024489"/>
            <a:gd name="adj5" fmla="val 4293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573380-0882-9E40-A279-BFD8601F08AC}">
      <dsp:nvSpPr>
        <dsp:cNvPr id="0" name=""/>
        <dsp:cNvSpPr/>
      </dsp:nvSpPr>
      <dsp:spPr>
        <a:xfrm>
          <a:off x="790762" y="2172208"/>
          <a:ext cx="1792343" cy="712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Pelatihan Pengelola</a:t>
          </a:r>
          <a:endParaRPr lang="en-US" sz="2200" kern="1200" dirty="0"/>
        </a:p>
      </dsp:txBody>
      <dsp:txXfrm>
        <a:off x="811638" y="2193084"/>
        <a:ext cx="1750591" cy="671003"/>
      </dsp:txXfrm>
    </dsp:sp>
    <dsp:sp modelId="{61E85502-B7B4-9848-AA2C-C29570CF2623}">
      <dsp:nvSpPr>
        <dsp:cNvPr id="0" name=""/>
        <dsp:cNvSpPr/>
      </dsp:nvSpPr>
      <dsp:spPr>
        <a:xfrm>
          <a:off x="2994585" y="865489"/>
          <a:ext cx="2016386" cy="1663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Melatih</a:t>
          </a:r>
          <a:r>
            <a:rPr lang="en-US" sz="1600" kern="1200" dirty="0"/>
            <a:t> </a:t>
          </a:r>
          <a:r>
            <a:rPr lang="en-US" sz="1600" kern="1200" dirty="0" err="1"/>
            <a:t>cara</a:t>
          </a:r>
          <a:r>
            <a:rPr lang="en-US" sz="1600" kern="1200" dirty="0"/>
            <a:t> </a:t>
          </a:r>
          <a:r>
            <a:rPr lang="en-US" sz="1600" kern="1200" dirty="0" err="1"/>
            <a:t>mengajar</a:t>
          </a:r>
          <a:r>
            <a:rPr lang="en-US" sz="1600" kern="1200" dirty="0"/>
            <a:t> </a:t>
          </a:r>
          <a:r>
            <a:rPr lang="en-US" sz="1600" kern="1200" dirty="0" err="1"/>
            <a:t>elearning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Mengikuti</a:t>
          </a:r>
          <a:r>
            <a:rPr lang="en-US" sz="1600" kern="1200" dirty="0"/>
            <a:t> </a:t>
          </a:r>
          <a:r>
            <a:rPr lang="en-US" sz="1600" kern="1200" dirty="0" err="1"/>
            <a:t>kaidah</a:t>
          </a:r>
          <a:r>
            <a:rPr lang="en-US" sz="1600" kern="1200" dirty="0"/>
            <a:t> </a:t>
          </a:r>
          <a:r>
            <a:rPr lang="en-US" sz="1600" kern="1200" dirty="0" err="1"/>
            <a:t>pembelajaran</a:t>
          </a:r>
          <a:r>
            <a:rPr lang="en-US" sz="1600" kern="1200" dirty="0"/>
            <a:t> </a:t>
          </a:r>
          <a:r>
            <a:rPr lang="en-US" sz="1600" kern="1200" dirty="0" err="1"/>
            <a:t>elearning</a:t>
          </a:r>
          <a:endParaRPr lang="en-US" sz="1600" kern="1200" dirty="0"/>
        </a:p>
      </dsp:txBody>
      <dsp:txXfrm>
        <a:off x="3032857" y="1260139"/>
        <a:ext cx="1939842" cy="1230174"/>
      </dsp:txXfrm>
    </dsp:sp>
    <dsp:sp modelId="{D0A81BAF-481A-6E42-BE40-95A202A0B898}">
      <dsp:nvSpPr>
        <dsp:cNvPr id="0" name=""/>
        <dsp:cNvSpPr/>
      </dsp:nvSpPr>
      <dsp:spPr>
        <a:xfrm>
          <a:off x="4087505" y="-196589"/>
          <a:ext cx="2605677" cy="2605677"/>
        </a:xfrm>
        <a:prstGeom prst="circularArrow">
          <a:avLst>
            <a:gd name="adj1" fmla="val 3316"/>
            <a:gd name="adj2" fmla="val 409675"/>
            <a:gd name="adj3" fmla="val 19414814"/>
            <a:gd name="adj4" fmla="val 12575511"/>
            <a:gd name="adj5" fmla="val 3869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17CCB80-4FF9-D947-9EAB-EFA4ABECFC96}">
      <dsp:nvSpPr>
        <dsp:cNvPr id="0" name=""/>
        <dsp:cNvSpPr/>
      </dsp:nvSpPr>
      <dsp:spPr>
        <a:xfrm>
          <a:off x="3442671" y="509111"/>
          <a:ext cx="1792343" cy="712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/>
            <a:t>Pelatihan Instruktur</a:t>
          </a:r>
          <a:endParaRPr lang="en-US" sz="2200" kern="1200" dirty="0"/>
        </a:p>
      </dsp:txBody>
      <dsp:txXfrm>
        <a:off x="3463547" y="529987"/>
        <a:ext cx="1750591" cy="671003"/>
      </dsp:txXfrm>
    </dsp:sp>
    <dsp:sp modelId="{EA844F61-BECC-ED4A-8626-2D844FE811D0}">
      <dsp:nvSpPr>
        <dsp:cNvPr id="0" name=""/>
        <dsp:cNvSpPr/>
      </dsp:nvSpPr>
      <dsp:spPr>
        <a:xfrm>
          <a:off x="5646494" y="865489"/>
          <a:ext cx="2016386" cy="166309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30480" rIns="30480" bIns="30480" numCol="1" spcCol="1270" anchor="t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Melakukan</a:t>
          </a:r>
          <a:r>
            <a:rPr lang="en-US" sz="1600" kern="1200" dirty="0"/>
            <a:t> </a:t>
          </a:r>
          <a:r>
            <a:rPr lang="en-US" sz="1600" kern="1200" dirty="0" err="1"/>
            <a:t>ujicoba</a:t>
          </a:r>
          <a:r>
            <a:rPr lang="en-US" sz="1600" kern="1200" dirty="0"/>
            <a:t> </a:t>
          </a:r>
          <a:r>
            <a:rPr lang="en-US" sz="1600" kern="1200" dirty="0" err="1"/>
            <a:t>kelas</a:t>
          </a:r>
          <a:endParaRPr lang="en-US" sz="1600" kern="120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 err="1"/>
            <a:t>Melukakan</a:t>
          </a:r>
          <a:r>
            <a:rPr lang="en-US" sz="1600" kern="1200" dirty="0"/>
            <a:t> </a:t>
          </a:r>
          <a:r>
            <a:rPr lang="en-US" sz="1600" kern="1200" dirty="0" err="1"/>
            <a:t>simulasi</a:t>
          </a:r>
          <a:r>
            <a:rPr lang="en-US" sz="1600" kern="1200" dirty="0"/>
            <a:t> </a:t>
          </a:r>
          <a:r>
            <a:rPr lang="en-US" sz="1600" kern="1200" dirty="0" err="1"/>
            <a:t>elarning</a:t>
          </a:r>
          <a:r>
            <a:rPr lang="en-US" sz="1600" kern="1200" dirty="0"/>
            <a:t> </a:t>
          </a:r>
          <a:r>
            <a:rPr lang="en-US" sz="1600" kern="1200" dirty="0" err="1"/>
            <a:t>untuk</a:t>
          </a:r>
          <a:r>
            <a:rPr lang="en-US" sz="1600" kern="1200" dirty="0"/>
            <a:t> </a:t>
          </a:r>
          <a:r>
            <a:rPr lang="en-US" sz="1600" kern="1200" dirty="0" err="1"/>
            <a:t>peserta</a:t>
          </a:r>
          <a:endParaRPr lang="en-US" sz="1600" kern="1200" dirty="0"/>
        </a:p>
      </dsp:txBody>
      <dsp:txXfrm>
        <a:off x="5684766" y="903761"/>
        <a:ext cx="1939842" cy="1230174"/>
      </dsp:txXfrm>
    </dsp:sp>
    <dsp:sp modelId="{BF69F971-3B25-E34E-89E8-A0A7EFDC0142}">
      <dsp:nvSpPr>
        <dsp:cNvPr id="0" name=""/>
        <dsp:cNvSpPr/>
      </dsp:nvSpPr>
      <dsp:spPr>
        <a:xfrm>
          <a:off x="6094580" y="2172208"/>
          <a:ext cx="1792343" cy="71275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27940" rIns="4191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/>
            <a:t>Pelatihan</a:t>
          </a:r>
          <a:r>
            <a:rPr lang="en-US" sz="2200" kern="1200" dirty="0"/>
            <a:t> </a:t>
          </a:r>
          <a:r>
            <a:rPr lang="en-US" sz="2200" kern="1200" dirty="0" err="1"/>
            <a:t>Peserta</a:t>
          </a:r>
          <a:endParaRPr lang="en-US" sz="2200" kern="1200" dirty="0"/>
        </a:p>
      </dsp:txBody>
      <dsp:txXfrm>
        <a:off x="6115456" y="2193084"/>
        <a:ext cx="1750591" cy="6710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B97D54-3B15-104A-A595-00AC45A065D7}">
      <dsp:nvSpPr>
        <dsp:cNvPr id="0" name=""/>
        <dsp:cNvSpPr/>
      </dsp:nvSpPr>
      <dsp:spPr>
        <a:xfrm>
          <a:off x="3668762" y="1250999"/>
          <a:ext cx="892075" cy="892075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PESERTA</a:t>
          </a:r>
        </a:p>
      </dsp:txBody>
      <dsp:txXfrm>
        <a:off x="3799403" y="1381640"/>
        <a:ext cx="630793" cy="630793"/>
      </dsp:txXfrm>
    </dsp:sp>
    <dsp:sp modelId="{C76019FD-032A-C843-B4CD-95266AF9311A}">
      <dsp:nvSpPr>
        <dsp:cNvPr id="0" name=""/>
        <dsp:cNvSpPr/>
      </dsp:nvSpPr>
      <dsp:spPr>
        <a:xfrm rot="16200000">
          <a:off x="4020238" y="926280"/>
          <a:ext cx="189123" cy="3033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048607" y="1015310"/>
        <a:ext cx="132386" cy="181983"/>
      </dsp:txXfrm>
    </dsp:sp>
    <dsp:sp modelId="{DDFD9DDB-8BCB-E342-A458-4442DB07F868}">
      <dsp:nvSpPr>
        <dsp:cNvPr id="0" name=""/>
        <dsp:cNvSpPr/>
      </dsp:nvSpPr>
      <dsp:spPr>
        <a:xfrm>
          <a:off x="3668762" y="2086"/>
          <a:ext cx="892075" cy="892075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TUTOR</a:t>
          </a:r>
        </a:p>
      </dsp:txBody>
      <dsp:txXfrm>
        <a:off x="3799403" y="132727"/>
        <a:ext cx="630793" cy="630793"/>
      </dsp:txXfrm>
    </dsp:sp>
    <dsp:sp modelId="{C7F42F74-2ABA-5F4B-BA04-5A002CD0915E}">
      <dsp:nvSpPr>
        <dsp:cNvPr id="0" name=""/>
        <dsp:cNvSpPr/>
      </dsp:nvSpPr>
      <dsp:spPr>
        <a:xfrm>
          <a:off x="4639342" y="1545384"/>
          <a:ext cx="189123" cy="3033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639342" y="1606045"/>
        <a:ext cx="132386" cy="181983"/>
      </dsp:txXfrm>
    </dsp:sp>
    <dsp:sp modelId="{EDF7A8AB-1614-4D4D-8DA3-6947F8FE83D1}">
      <dsp:nvSpPr>
        <dsp:cNvPr id="0" name=""/>
        <dsp:cNvSpPr/>
      </dsp:nvSpPr>
      <dsp:spPr>
        <a:xfrm>
          <a:off x="4917674" y="1250999"/>
          <a:ext cx="892075" cy="892075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KONTEN</a:t>
          </a:r>
        </a:p>
      </dsp:txBody>
      <dsp:txXfrm>
        <a:off x="5048315" y="1381640"/>
        <a:ext cx="630793" cy="630793"/>
      </dsp:txXfrm>
    </dsp:sp>
    <dsp:sp modelId="{E4F6A6ED-9664-3E4B-8BAA-6C8912C1F27A}">
      <dsp:nvSpPr>
        <dsp:cNvPr id="0" name=""/>
        <dsp:cNvSpPr/>
      </dsp:nvSpPr>
      <dsp:spPr>
        <a:xfrm rot="5400000">
          <a:off x="4020238" y="2164488"/>
          <a:ext cx="189123" cy="3033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>
        <a:off x="4048607" y="2196781"/>
        <a:ext cx="132386" cy="181983"/>
      </dsp:txXfrm>
    </dsp:sp>
    <dsp:sp modelId="{ABCF029A-A905-0740-A486-02AF41C16DEB}">
      <dsp:nvSpPr>
        <dsp:cNvPr id="0" name=""/>
        <dsp:cNvSpPr/>
      </dsp:nvSpPr>
      <dsp:spPr>
        <a:xfrm>
          <a:off x="3668762" y="2499912"/>
          <a:ext cx="892075" cy="892075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 err="1"/>
            <a:t>Peserta</a:t>
          </a:r>
          <a:r>
            <a:rPr lang="en-US" sz="1300" kern="1200" dirty="0"/>
            <a:t> Lain</a:t>
          </a:r>
        </a:p>
      </dsp:txBody>
      <dsp:txXfrm>
        <a:off x="3799403" y="2630553"/>
        <a:ext cx="630793" cy="630793"/>
      </dsp:txXfrm>
    </dsp:sp>
    <dsp:sp modelId="{3480F18B-B11E-2B4D-8475-7F1ABFEFABCD}">
      <dsp:nvSpPr>
        <dsp:cNvPr id="0" name=""/>
        <dsp:cNvSpPr/>
      </dsp:nvSpPr>
      <dsp:spPr>
        <a:xfrm rot="10800000">
          <a:off x="3401134" y="1545384"/>
          <a:ext cx="189123" cy="303305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100" kern="1200"/>
        </a:p>
      </dsp:txBody>
      <dsp:txXfrm rot="10800000">
        <a:off x="3457871" y="1606045"/>
        <a:ext cx="132386" cy="181983"/>
      </dsp:txXfrm>
    </dsp:sp>
    <dsp:sp modelId="{71EF6A71-9513-284F-9DA6-50B35F3E5768}">
      <dsp:nvSpPr>
        <dsp:cNvPr id="0" name=""/>
        <dsp:cNvSpPr/>
      </dsp:nvSpPr>
      <dsp:spPr>
        <a:xfrm>
          <a:off x="2419849" y="1250999"/>
          <a:ext cx="892075" cy="892075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 err="1"/>
            <a:t>Institusi</a:t>
          </a:r>
          <a:endParaRPr lang="en-US" sz="1300" kern="1200" dirty="0"/>
        </a:p>
      </dsp:txBody>
      <dsp:txXfrm>
        <a:off x="2550490" y="1381640"/>
        <a:ext cx="630793" cy="6307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4">
  <dgm:title val=""/>
  <dgm:desc val=""/>
  <dgm:catLst>
    <dgm:cat type="relationship" pri="26000"/>
    <dgm:cat type="cycle" pri="13000"/>
    <dgm:cat type="matrix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cycleMatrixDiagram">
    <dgm:varLst>
      <dgm:chMax val="1"/>
      <dgm:dir/>
      <dgm:animLvl val="lvl"/>
      <dgm:resizeHandles val="exact"/>
    </dgm:varLst>
    <dgm:alg type="composite">
      <dgm:param type="ar" val="1.3"/>
    </dgm:alg>
    <dgm:shape xmlns:r="http://schemas.openxmlformats.org/officeDocument/2006/relationships" r:blip="">
      <dgm:adjLst/>
    </dgm:shape>
    <dgm:presOf/>
    <dgm:constrLst>
      <dgm:constr type="w" for="ch" forName="children" refType="w"/>
      <dgm:constr type="h" for="ch" forName="children" refType="w" refFor="ch" refForName="children" fact="0.77"/>
      <dgm:constr type="ctrX" for="ch" forName="children" refType="w" fact="0.5"/>
      <dgm:constr type="ctrY" for="ch" forName="children" refType="h" fact="0.5"/>
      <dgm:constr type="w" for="ch" forName="circle" refType="w"/>
      <dgm:constr type="h" for="ch" forName="circle" refType="h"/>
      <dgm:constr type="ctrX" for="ch" forName="circle" refType="w" fact="0.5"/>
      <dgm:constr type="ctrY" for="ch" forName="circle" refType="h" fact="0.5"/>
      <dgm:constr type="w" for="ch" forName="center1" refType="w" fact="0.115"/>
      <dgm:constr type="h" for="ch" forName="center1" refType="w" fact="0.1"/>
      <dgm:constr type="ctrX" for="ch" forName="center1" refType="w" fact="0.5"/>
      <dgm:constr type="ctrY" for="ch" forName="center1" refType="h" fact="0.475"/>
      <dgm:constr type="w" for="ch" forName="center2" refType="w" fact="0.115"/>
      <dgm:constr type="h" for="ch" forName="center2" refType="w" fact="0.1"/>
      <dgm:constr type="ctrX" for="ch" forName="center2" refType="w" fact="0.5"/>
      <dgm:constr type="ctrY" for="ch" forName="center2" refType="h" fact="0.525"/>
    </dgm:constrLst>
    <dgm:ruleLst/>
    <dgm:choose name="Name0">
      <dgm:if name="Name1" axis="ch" ptType="node" func="cnt" op="gte" val="1">
        <dgm:layoutNode name="children">
          <dgm:alg type="composite">
            <dgm:param type="ar" val="1.3"/>
          </dgm:alg>
          <dgm:shape xmlns:r="http://schemas.openxmlformats.org/officeDocument/2006/relationships" r:blip="">
            <dgm:adjLst/>
          </dgm:shape>
          <dgm:presOf/>
          <dgm:choose name="Name2">
            <dgm:if name="Name3" func="var" arg="dir" op="equ" val="norm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l" for="ch" forName="child1group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r" for="ch" forName="child2group" refType="w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r" for="ch" forName="child3group" refType="w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l" for="ch" forName="child4group"/>
              </dgm:constrLst>
            </dgm:if>
            <dgm:else name="Name4">
              <dgm:constrLst>
                <dgm:constr type="primFontSz" for="des" ptType="node" op="equ" val="65"/>
                <dgm:constr type="w" for="ch" forName="child1group" refType="w" fact="0.38"/>
                <dgm:constr type="h" for="ch" forName="child1group" refType="h" fact="0.32"/>
                <dgm:constr type="t" for="ch" forName="child1group"/>
                <dgm:constr type="r" for="ch" forName="child1group" refType="w"/>
                <dgm:constr type="w" for="ch" forName="child2group" refType="w" fact="0.38"/>
                <dgm:constr type="h" for="ch" forName="child2group" refType="h" fact="0.32"/>
                <dgm:constr type="t" for="ch" forName="child2group"/>
                <dgm:constr type="l" for="ch" forName="child2group"/>
                <dgm:constr type="w" for="ch" forName="child3group" refType="w" fact="0.38"/>
                <dgm:constr type="h" for="ch" forName="child3group" refType="h" fact="0.32"/>
                <dgm:constr type="b" for="ch" forName="child3group" refType="h"/>
                <dgm:constr type="l" for="ch" forName="child3group"/>
                <dgm:constr type="w" for="ch" forName="child4group" refType="w" fact="0.38"/>
                <dgm:constr type="h" for="ch" forName="child4group" refType="h" fact="0.32"/>
                <dgm:constr type="b" for="ch" forName="child4group" refType="h"/>
                <dgm:constr type="r" for="ch" forName="child4group" refType="w"/>
              </dgm:constrLst>
            </dgm:else>
          </dgm:choose>
          <dgm:ruleLst/>
          <dgm:choose name="Name5">
            <dgm:if name="Name6" axis="ch ch" ptType="node node" st="1 1" cnt="1 0" func="cnt" op="gte" val="1">
              <dgm:layoutNode name="child1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7">
                  <dgm:if name="Name8" func="var" arg="dir" op="equ" val="norm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l" for="ch" forName="child1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l" for="ch" forName="child1Text"/>
                    </dgm:constrLst>
                  </dgm:if>
                  <dgm:else name="Name9">
                    <dgm:constrLst>
                      <dgm:constr type="w" for="ch" forName="child1" refType="w"/>
                      <dgm:constr type="h" for="ch" forName="child1" refType="h"/>
                      <dgm:constr type="t" for="ch" forName="child1"/>
                      <dgm:constr type="r" for="ch" forName="child1" refType="w"/>
                      <dgm:constr type="w" for="ch" forName="child1Text" refType="w" fact="0.7"/>
                      <dgm:constr type="h" for="ch" forName="child1Text" refType="h" fact="0.75"/>
                      <dgm:constr type="t" for="ch" forName="child1Text"/>
                      <dgm:constr type="r" for="ch" forName="child1Text" refType="w"/>
                    </dgm:constrLst>
                  </dgm:else>
                </dgm:choose>
                <dgm:ruleLst/>
                <dgm:layoutNode name="child1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1 1" cnt="1 0"/>
                  <dgm:constrLst/>
                  <dgm:ruleLst/>
                </dgm:layoutNode>
                <dgm:layoutNode name="child1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1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0"/>
          </dgm:choose>
          <dgm:choose name="Name11">
            <dgm:if name="Name12" axis="ch ch" ptType="node node" st="2 1" cnt="1 0" func="cnt" op="gte" val="1">
              <dgm:layoutNode name="child2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choose name="Name13">
                  <dgm:if name="Name14" func="var" arg="dir" op="equ" val="norm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r" for="ch" forName="child2" refType="w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r" for="ch" forName="child2Text" refType="w"/>
                    </dgm:constrLst>
                  </dgm:if>
                  <dgm:else name="Name15">
                    <dgm:constrLst>
                      <dgm:constr type="w" for="ch" forName="child2" refType="w"/>
                      <dgm:constr type="h" for="ch" forName="child2" refType="h"/>
                      <dgm:constr type="t" for="ch" forName="child2"/>
                      <dgm:constr type="l" for="ch" forName="child2"/>
                      <dgm:constr type="w" for="ch" forName="child2Text" refType="w" fact="0.7"/>
                      <dgm:constr type="h" for="ch" forName="child2Text" refType="h" fact="0.75"/>
                      <dgm:constr type="t" for="ch" forName="child2Text"/>
                      <dgm:constr type="l" for="ch" forName="child2Text"/>
                    </dgm:constrLst>
                  </dgm:else>
                </dgm:choose>
                <dgm:ruleLst/>
                <dgm:layoutNode name="child2" styleLbl="bgAcc1">
                  <dgm:alg type="sp"/>
                  <dgm:shape xmlns:r="http://schemas.openxmlformats.org/officeDocument/2006/relationships" type="roundRect" r:blip="" zOrderOff="-2">
                    <dgm:adjLst>
                      <dgm:adj idx="1" val="0.1"/>
                    </dgm:adjLst>
                  </dgm:shape>
                  <dgm:presOf axis="ch des" ptType="node node" st="2 1" cnt="1 0"/>
                  <dgm:constrLst/>
                  <dgm:ruleLst/>
                </dgm:layoutNode>
                <dgm:layoutNode name="child2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2" hideGeom="1">
                    <dgm:adjLst>
                      <dgm:adj idx="1" val="0.1"/>
                    </dgm:adjLst>
                  </dgm:shape>
                  <dgm:presOf axis="ch des" ptType="node node" st="2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16"/>
          </dgm:choose>
          <dgm:choose name="Name17">
            <dgm:if name="Name18" axis="ch ch" ptType="node node" st="3 1" cnt="1 0" func="cnt" op="gte" val="1">
              <dgm:layoutNode name="child3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19">
                  <dgm:if name="Name20" func="var" arg="dir" op="equ" val="norm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r" for="ch" forName="child3" refType="w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r" for="ch" forName="child3Text" refType="w"/>
                    </dgm:constrLst>
                  </dgm:if>
                  <dgm:else name="Name21">
                    <dgm:constrLst>
                      <dgm:constr type="w" for="ch" forName="child3" refType="w"/>
                      <dgm:constr type="h" for="ch" forName="child3" refType="h"/>
                      <dgm:constr type="b" for="ch" forName="child3" refType="h"/>
                      <dgm:constr type="l" for="ch" forName="child3"/>
                      <dgm:constr type="w" for="ch" forName="child3Text" refType="w" fact="0.7"/>
                      <dgm:constr type="h" for="ch" forName="child3Text" refType="h" fact="0.75"/>
                      <dgm:constr type="b" for="ch" forName="child3Text" refType="h"/>
                      <dgm:constr type="l" for="ch" forName="child3Text"/>
                    </dgm:constrLst>
                  </dgm:else>
                </dgm:choose>
                <dgm:ruleLst/>
                <dgm:layoutNode name="child3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3 1" cnt="1 0"/>
                  <dgm:constrLst/>
                  <dgm:ruleLst/>
                </dgm:layoutNode>
                <dgm:layoutNode name="child3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3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2"/>
          </dgm:choose>
          <dgm:choose name="Name23">
            <dgm:if name="Name24" axis="ch ch" ptType="node node" st="4 1" cnt="1 0" func="cnt" op="gte" val="1">
              <dgm:layoutNode name="child4group">
                <dgm:alg type="composite">
                  <dgm:param type="horzAlign" val="none"/>
                  <dgm:param type="vertAlign" val="none"/>
                </dgm:alg>
                <dgm:shape xmlns:r="http://schemas.openxmlformats.org/officeDocument/2006/relationships" r:blip="">
                  <dgm:adjLst/>
                </dgm:shape>
                <dgm:presOf/>
                <dgm:choose name="Name25">
                  <dgm:if name="Name26" func="var" arg="dir" op="equ" val="norm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l" for="ch" forName="child4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l" for="ch" forName="child4Text"/>
                    </dgm:constrLst>
                  </dgm:if>
                  <dgm:else name="Name27">
                    <dgm:constrLst>
                      <dgm:constr type="w" for="ch" forName="child4" refType="w"/>
                      <dgm:constr type="h" for="ch" forName="child4" refType="h"/>
                      <dgm:constr type="b" for="ch" forName="child4" refType="h"/>
                      <dgm:constr type="r" for="ch" forName="child4" refType="w"/>
                      <dgm:constr type="w" for="ch" forName="child4Text" refType="w" fact="0.7"/>
                      <dgm:constr type="h" for="ch" forName="child4Text" refType="h" fact="0.75"/>
                      <dgm:constr type="b" for="ch" forName="child4Text" refType="h"/>
                      <dgm:constr type="r" for="ch" forName="child4Text" refType="w"/>
                    </dgm:constrLst>
                  </dgm:else>
                </dgm:choose>
                <dgm:ruleLst/>
                <dgm:layoutNode name="child4" styleLbl="bgAcc1">
                  <dgm:alg type="sp"/>
                  <dgm:shape xmlns:r="http://schemas.openxmlformats.org/officeDocument/2006/relationships" type="roundRect" r:blip="" zOrderOff="-4">
                    <dgm:adjLst>
                      <dgm:adj idx="1" val="0.1"/>
                    </dgm:adjLst>
                  </dgm:shape>
                  <dgm:presOf axis="ch des" ptType="node node" st="4 1" cnt="1 0"/>
                  <dgm:constrLst/>
                  <dgm:ruleLst/>
                </dgm:layoutNode>
                <dgm:layoutNode name="child4Text" styleLbl="bgAcc1">
                  <dgm:varLst>
                    <dgm:bulletEnabled val="1"/>
                  </dgm:varLst>
                  <dgm:alg type="tx">
                    <dgm:param type="stBulletLvl" val="1"/>
                  </dgm:alg>
                  <dgm:shape xmlns:r="http://schemas.openxmlformats.org/officeDocument/2006/relationships" type="roundRect" r:blip="" zOrderOff="-4" hideGeom="1">
                    <dgm:adjLst>
                      <dgm:adj idx="1" val="0.1"/>
                    </dgm:adjLst>
                  </dgm:shape>
                  <dgm:presOf axis="ch des" ptType="node node" st="4 1" cnt="1 0"/>
                  <dgm:constrLst>
                    <dgm:constr type="tMarg" refType="primFontSz" fact="0.3"/>
                    <dgm:constr type="bMarg" refType="primFontSz" fact="0.3"/>
                    <dgm:constr type="lMarg" refType="primFontSz" fact="0.3"/>
                    <dgm:constr type="rMarg" refType="primFontSz" fact="0.3"/>
                  </dgm:constrLst>
                  <dgm:ruleLst>
                    <dgm:rule type="primFontSz" val="5" fact="NaN" max="NaN"/>
                  </dgm:ruleLst>
                </dgm:layoutNode>
              </dgm:layoutNode>
            </dgm:if>
            <dgm:else name="Name28"/>
          </dgm:choose>
          <dgm:layoutNode name="child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ircle">
          <dgm:alg type="composite">
            <dgm:param type="ar" val="1"/>
          </dgm:alg>
          <dgm:shape xmlns:r="http://schemas.openxmlformats.org/officeDocument/2006/relationships" r:blip="">
            <dgm:adjLst/>
          </dgm:shape>
          <dgm:presOf/>
          <dgm:choose name="Name29">
            <dgm:if name="Name30" func="var" arg="dir" op="equ" val="norm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r" for="ch" forName="quadrant1" refType="w" fact="0.5"/>
                <dgm:constr type="rOff" for="ch" forName="quadrant1" refType="w" fact="-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l" for="ch" forName="quadrant2" refType="w" fact="0.5"/>
                <dgm:constr type="lOff" for="ch" forName="quadrant2" refType="w" fact="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l" for="ch" forName="quadrant3" refType="w" fact="0.5"/>
                <dgm:constr type="lOff" for="ch" forName="quadrant3" refType="w" fact="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r" for="ch" forName="quadrant4" refType="w" fact="0.5"/>
                <dgm:constr type="rOff" for="ch" forName="quadrant4" refType="w" fact="-0.01"/>
              </dgm:constrLst>
            </dgm:if>
            <dgm:else name="Name31">
              <dgm:constrLst>
                <dgm:constr type="primFontSz" for="ch" ptType="node" op="equ" val="65"/>
                <dgm:constr type="w" for="ch" forName="quadrant1" refType="w" fact="0.433"/>
                <dgm:constr type="h" for="ch" forName="quadrant1" refType="h" fact="0.433"/>
                <dgm:constr type="b" for="ch" forName="quadrant1" refType="h" fact="0.5"/>
                <dgm:constr type="bOff" for="ch" forName="quadrant1" refType="h" fact="-0.01"/>
                <dgm:constr type="l" for="ch" forName="quadrant1" refType="w" fact="0.5"/>
                <dgm:constr type="lOff" for="ch" forName="quadrant1" refType="w" fact="0.01"/>
                <dgm:constr type="w" for="ch" forName="quadrant2" refType="w" fact="0.433"/>
                <dgm:constr type="h" for="ch" forName="quadrant2" refType="h" fact="0.433"/>
                <dgm:constr type="b" for="ch" forName="quadrant2" refType="h" fact="0.5"/>
                <dgm:constr type="bOff" for="ch" forName="quadrant2" refType="h" fact="-0.01"/>
                <dgm:constr type="r" for="ch" forName="quadrant2" refType="w" fact="0.5"/>
                <dgm:constr type="rOff" for="ch" forName="quadrant2" refType="w" fact="-0.01"/>
                <dgm:constr type="w" for="ch" forName="quadrant3" refType="w" fact="0.433"/>
                <dgm:constr type="h" for="ch" forName="quadrant3" refType="h" fact="0.433"/>
                <dgm:constr type="t" for="ch" forName="quadrant3" refType="h" fact="0.5"/>
                <dgm:constr type="tOff" for="ch" forName="quadrant3" refType="h" fact="0.01"/>
                <dgm:constr type="r" for="ch" forName="quadrant3" refType="w" fact="0.5"/>
                <dgm:constr type="rOff" for="ch" forName="quadrant3" refType="w" fact="-0.01"/>
                <dgm:constr type="w" for="ch" forName="quadrant4" refType="w" fact="0.433"/>
                <dgm:constr type="h" for="ch" forName="quadrant4" refType="h" fact="0.433"/>
                <dgm:constr type="t" for="ch" forName="quadrant4" refType="h" fact="0.5"/>
                <dgm:constr type="tOff" for="ch" forName="quadrant4" refType="h" fact="0.01"/>
                <dgm:constr type="l" for="ch" forName="quadrant4" refType="w" fact="0.5"/>
                <dgm:constr type="lOff" for="ch" forName="quadrant4" refType="w" fact="0.01"/>
              </dgm:constrLst>
            </dgm:else>
          </dgm:choose>
          <dgm:ruleLst/>
          <dgm:layoutNode name="quadrant1" styleLbl="node1">
            <dgm:varLst>
              <dgm:chMax val="1"/>
              <dgm:bulletEnabled val="1"/>
            </dgm:varLst>
            <dgm:alg type="tx"/>
            <dgm:choose name="Name32">
              <dgm:if name="Name33" func="var" arg="dir" op="equ" val="norm">
                <dgm:shape xmlns:r="http://schemas.openxmlformats.org/officeDocument/2006/relationships" type="pieWedge" r:blip="">
                  <dgm:adjLst/>
                </dgm:shape>
              </dgm:if>
              <dgm:else name="Name34">
                <dgm:shape xmlns:r="http://schemas.openxmlformats.org/officeDocument/2006/relationships" rot="90" type="pieWedge" r:blip="">
                  <dgm:adjLst/>
                </dgm:shape>
              </dgm:else>
            </dgm:choose>
            <dgm:presOf axis="ch" ptType="node" cnt="1"/>
            <dgm:constrLst/>
            <dgm:ruleLst>
              <dgm:rule type="primFontSz" val="5" fact="NaN" max="NaN"/>
            </dgm:ruleLst>
          </dgm:layoutNode>
          <dgm:layoutNode name="quadrant2" styleLbl="node1">
            <dgm:varLst>
              <dgm:chMax val="1"/>
              <dgm:bulletEnabled val="1"/>
            </dgm:varLst>
            <dgm:alg type="tx"/>
            <dgm:choose name="Name35">
              <dgm:if name="Name36" func="var" arg="dir" op="equ" val="norm">
                <dgm:shape xmlns:r="http://schemas.openxmlformats.org/officeDocument/2006/relationships" rot="90" type="pieWedge" r:blip="">
                  <dgm:adjLst/>
                </dgm:shape>
              </dgm:if>
              <dgm:else name="Name37">
                <dgm:shape xmlns:r="http://schemas.openxmlformats.org/officeDocument/2006/relationships" type="pieWedge" r:blip="">
                  <dgm:adjLst/>
                </dgm:shape>
              </dgm:else>
            </dgm:choose>
            <dgm:presOf axis="ch" ptType="node" st="2" cnt="1"/>
            <dgm:constrLst/>
            <dgm:ruleLst>
              <dgm:rule type="primFontSz" val="5" fact="NaN" max="NaN"/>
            </dgm:ruleLst>
          </dgm:layoutNode>
          <dgm:layoutNode name="quadrant3" styleLbl="node1">
            <dgm:varLst>
              <dgm:chMax val="1"/>
              <dgm:bulletEnabled val="1"/>
            </dgm:varLst>
            <dgm:alg type="tx"/>
            <dgm:choose name="Name38">
              <dgm:if name="Name39" func="var" arg="dir" op="equ" val="norm">
                <dgm:shape xmlns:r="http://schemas.openxmlformats.org/officeDocument/2006/relationships" rot="180" type="pieWedge" r:blip="">
                  <dgm:adjLst/>
                </dgm:shape>
              </dgm:if>
              <dgm:else name="Name40">
                <dgm:shape xmlns:r="http://schemas.openxmlformats.org/officeDocument/2006/relationships" rot="270" type="pieWedge" r:blip="">
                  <dgm:adjLst/>
                </dgm:shape>
              </dgm:else>
            </dgm:choose>
            <dgm:presOf axis="ch" ptType="node" st="3" cnt="1"/>
            <dgm:constrLst/>
            <dgm:ruleLst>
              <dgm:rule type="primFontSz" val="5" fact="NaN" max="NaN"/>
            </dgm:ruleLst>
          </dgm:layoutNode>
          <dgm:layoutNode name="quadrant4" styleLbl="node1">
            <dgm:varLst>
              <dgm:chMax val="1"/>
              <dgm:bulletEnabled val="1"/>
            </dgm:varLst>
            <dgm:alg type="tx"/>
            <dgm:choose name="Name41">
              <dgm:if name="Name42" func="var" arg="dir" op="equ" val="norm">
                <dgm:shape xmlns:r="http://schemas.openxmlformats.org/officeDocument/2006/relationships" rot="270" type="pieWedge" r:blip="">
                  <dgm:adjLst/>
                </dgm:shape>
              </dgm:if>
              <dgm:else name="Name43">
                <dgm:shape xmlns:r="http://schemas.openxmlformats.org/officeDocument/2006/relationships" rot="180" type="pieWedge" r:blip="">
                  <dgm:adjLst/>
                </dgm:shape>
              </dgm:else>
            </dgm:choose>
            <dgm:presOf axis="ch" ptType="node" st="4" cnt="1"/>
            <dgm:constrLst/>
            <dgm:ruleLst>
              <dgm:rule type="primFontSz" val="5" fact="NaN" max="NaN"/>
            </dgm:ruleLst>
          </dgm:layoutNode>
          <dgm:layoutNode name="quadrantPlaceholder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center1" styleLbl="fgShp">
          <dgm:alg type="sp"/>
          <dgm:choose name="Name44">
            <dgm:if name="Name45" func="var" arg="dir" op="equ" val="norm">
              <dgm:shape xmlns:r="http://schemas.openxmlformats.org/officeDocument/2006/relationships" type="circularArrow" r:blip="" zOrderOff="16">
                <dgm:adjLst/>
              </dgm:shape>
            </dgm:if>
            <dgm:else name="Name46">
              <dgm:shape xmlns:r="http://schemas.openxmlformats.org/officeDocument/2006/relationships" rot="180" type="leftCircularArrow" r:blip="" zOrderOff="16">
                <dgm:adjLst/>
              </dgm:shape>
            </dgm:else>
          </dgm:choose>
          <dgm:presOf/>
          <dgm:constrLst/>
          <dgm:ruleLst/>
        </dgm:layoutNode>
        <dgm:layoutNode name="center2" styleLbl="fgShp">
          <dgm:alg type="sp"/>
          <dgm:choose name="Name47">
            <dgm:if name="Name48" func="var" arg="dir" op="equ" val="norm">
              <dgm:shape xmlns:r="http://schemas.openxmlformats.org/officeDocument/2006/relationships" rot="180" type="circularArrow" r:blip="" zOrderOff="16">
                <dgm:adjLst/>
              </dgm:shape>
            </dgm:if>
            <dgm:else name="Name49">
              <dgm:shape xmlns:r="http://schemas.openxmlformats.org/officeDocument/2006/relationships" type="leftCircularArrow" r:blip="" zOrderOff="16">
                <dgm:adjLst/>
              </dgm:shape>
            </dgm:else>
          </dgm:choose>
          <dgm:presOf/>
          <dgm:constrLst/>
          <dgm:ruleLst/>
        </dgm:layoutNode>
      </dgm:if>
      <dgm:else name="Name50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6A6035-1546-2741-B44D-BAA25411FAEE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BE24AB-F78B-1743-9CF9-179E5DA128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9026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industri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pertama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didasarkan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mekanisasi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melalui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mesin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uap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</a:t>
            </a:r>
          </a:p>
          <a:p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industri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kedua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didasarkan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produksi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massal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melalui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energi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listrik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</a:p>
          <a:p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industri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ketiga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didasarkan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informasi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intelijen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melalui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komputer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internet.</a:t>
            </a:r>
          </a:p>
          <a:p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industri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keempat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yang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sedang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berlangsung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didasarkan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pada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data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IoT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Cloud, Big, AI, AND MOBILE.</a:t>
            </a:r>
          </a:p>
          <a:p>
            <a:endParaRPr lang="en-US" sz="12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Dalam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waktu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dekat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kita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akan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bertemu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era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jaringan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nirkabel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5G.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Kecepatan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5G 280 kali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lebih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cepat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LTE.</a:t>
            </a:r>
          </a:p>
          <a:p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Dan di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beberapa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negara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revolusi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industri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ke-4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ini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bisa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disebut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latin typeface="+mn-lt"/>
                <a:ea typeface="+mn-ea"/>
                <a:cs typeface="+mn-cs"/>
              </a:rPr>
              <a:t>transformasi</a:t>
            </a:r>
            <a:r>
              <a:rPr lang="en-US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digital.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A28979-84C3-492C-A621-65D745B53508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8748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Konteks</a:t>
            </a:r>
            <a:r>
              <a:rPr lang="en-US" dirty="0"/>
              <a:t>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, </a:t>
            </a:r>
            <a:r>
              <a:rPr lang="en-US" dirty="0" err="1"/>
              <a:t>banyak</a:t>
            </a:r>
            <a:r>
              <a:rPr lang="en-US" dirty="0"/>
              <a:t> instruction </a:t>
            </a:r>
            <a:r>
              <a:rPr lang="en-US" dirty="0" err="1"/>
              <a:t>tanpa</a:t>
            </a:r>
            <a:r>
              <a:rPr lang="en-US" dirty="0"/>
              <a:t> </a:t>
            </a:r>
            <a:r>
              <a:rPr lang="en-US" dirty="0" err="1"/>
              <a:t>adanya</a:t>
            </a:r>
            <a:r>
              <a:rPr lang="en-US" dirty="0"/>
              <a:t> </a:t>
            </a:r>
            <a:r>
              <a:rPr lang="en-US" dirty="0" err="1"/>
              <a:t>konteks</a:t>
            </a:r>
            <a:r>
              <a:rPr lang="en-US" dirty="0"/>
              <a:t>, </a:t>
            </a:r>
            <a:r>
              <a:rPr lang="en-US" dirty="0" err="1"/>
              <a:t>seperti</a:t>
            </a:r>
            <a:r>
              <a:rPr lang="en-US" dirty="0"/>
              <a:t> </a:t>
            </a:r>
            <a:r>
              <a:rPr lang="en-US" dirty="0" err="1"/>
              <a:t>rendahnya</a:t>
            </a:r>
            <a:r>
              <a:rPr lang="en-US" dirty="0"/>
              <a:t> </a:t>
            </a:r>
            <a:r>
              <a:rPr lang="en-US" dirty="0" err="1"/>
              <a:t>kemampuan</a:t>
            </a:r>
            <a:r>
              <a:rPr lang="en-US" dirty="0"/>
              <a:t> </a:t>
            </a:r>
            <a:r>
              <a:rPr lang="en-US" dirty="0" err="1"/>
              <a:t>siswa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memahami</a:t>
            </a:r>
            <a:r>
              <a:rPr lang="en-US" baseline="0" dirty="0"/>
              <a:t> “</a:t>
            </a:r>
            <a:r>
              <a:rPr lang="en-US" baseline="0" dirty="0" err="1"/>
              <a:t>konteks</a:t>
            </a:r>
            <a:r>
              <a:rPr lang="en-US" baseline="0" dirty="0"/>
              <a:t>” </a:t>
            </a:r>
            <a:r>
              <a:rPr lang="en-US" baseline="0" dirty="0" err="1"/>
              <a:t>soal</a:t>
            </a:r>
            <a:r>
              <a:rPr lang="en-US" baseline="0" dirty="0"/>
              <a:t>, </a:t>
            </a:r>
            <a:r>
              <a:rPr lang="en-US" baseline="0" dirty="0" err="1"/>
              <a:t>terutama</a:t>
            </a:r>
            <a:r>
              <a:rPr lang="en-US" baseline="0" dirty="0"/>
              <a:t> di </a:t>
            </a:r>
            <a:r>
              <a:rPr lang="en-US" baseline="0" dirty="0" err="1"/>
              <a:t>mapel</a:t>
            </a:r>
            <a:r>
              <a:rPr lang="en-US" baseline="0" dirty="0"/>
              <a:t> un </a:t>
            </a:r>
            <a:r>
              <a:rPr lang="en-US" baseline="0" dirty="0" err="1"/>
              <a:t>mtk</a:t>
            </a:r>
            <a:r>
              <a:rPr lang="en-US" baseline="0" dirty="0"/>
              <a:t>.</a:t>
            </a:r>
          </a:p>
          <a:p>
            <a:r>
              <a:rPr lang="en-US" baseline="0" dirty="0" err="1"/>
              <a:t>Tantangan</a:t>
            </a:r>
            <a:r>
              <a:rPr lang="en-US" baseline="0" dirty="0"/>
              <a:t>, </a:t>
            </a:r>
            <a:r>
              <a:rPr lang="en-US" baseline="0" dirty="0" err="1"/>
              <a:t>ketika</a:t>
            </a:r>
            <a:r>
              <a:rPr lang="en-US" baseline="0" dirty="0"/>
              <a:t> </a:t>
            </a:r>
            <a:r>
              <a:rPr lang="en-US" baseline="0" dirty="0" err="1"/>
              <a:t>kita</a:t>
            </a:r>
            <a:r>
              <a:rPr lang="en-US" baseline="0" dirty="0"/>
              <a:t> </a:t>
            </a:r>
            <a:r>
              <a:rPr lang="en-US" baseline="0" dirty="0" err="1"/>
              <a:t>ingin</a:t>
            </a:r>
            <a:r>
              <a:rPr lang="en-US" baseline="0" dirty="0"/>
              <a:t> </a:t>
            </a:r>
            <a:r>
              <a:rPr lang="en-US" baseline="0" dirty="0" err="1"/>
              <a:t>seseorang</a:t>
            </a:r>
            <a:r>
              <a:rPr lang="en-US" baseline="0" dirty="0"/>
              <a:t> </a:t>
            </a:r>
            <a:r>
              <a:rPr lang="en-US" baseline="0" dirty="0" err="1"/>
              <a:t>belajar</a:t>
            </a:r>
            <a:r>
              <a:rPr lang="en-US" baseline="0" dirty="0"/>
              <a:t> </a:t>
            </a:r>
            <a:r>
              <a:rPr lang="en-US" baseline="0" dirty="0" err="1"/>
              <a:t>sesuatu</a:t>
            </a:r>
            <a:r>
              <a:rPr lang="en-US" baseline="0" dirty="0"/>
              <a:t>, </a:t>
            </a:r>
            <a:r>
              <a:rPr lang="en-US" baseline="0" dirty="0" err="1"/>
              <a:t>sebaiknya</a:t>
            </a:r>
            <a:r>
              <a:rPr lang="en-US" baseline="0" dirty="0"/>
              <a:t> </a:t>
            </a:r>
            <a:r>
              <a:rPr lang="en-US" baseline="0" dirty="0" err="1"/>
              <a:t>kita</a:t>
            </a:r>
            <a:r>
              <a:rPr lang="en-US" baseline="0" dirty="0"/>
              <a:t> </a:t>
            </a:r>
            <a:r>
              <a:rPr lang="en-US" baseline="0" dirty="0" err="1"/>
              <a:t>merancang</a:t>
            </a:r>
            <a:r>
              <a:rPr lang="en-US" baseline="0" dirty="0"/>
              <a:t> </a:t>
            </a:r>
            <a:r>
              <a:rPr lang="en-US" baseline="0" dirty="0" err="1"/>
              <a:t>dia</a:t>
            </a:r>
            <a:r>
              <a:rPr lang="en-US" baseline="0" dirty="0"/>
              <a:t> </a:t>
            </a:r>
            <a:r>
              <a:rPr lang="en-US" baseline="0" dirty="0" err="1"/>
              <a:t>melakukan</a:t>
            </a:r>
            <a:r>
              <a:rPr lang="en-US" baseline="0" dirty="0"/>
              <a:t> </a:t>
            </a:r>
            <a:r>
              <a:rPr lang="en-US" baseline="0" dirty="0" err="1"/>
              <a:t>sesuatu</a:t>
            </a:r>
            <a:r>
              <a:rPr lang="en-US" baseline="0" dirty="0"/>
              <a:t> </a:t>
            </a:r>
            <a:r>
              <a:rPr lang="en-US" baseline="0" dirty="0" err="1"/>
              <a:t>sambil</a:t>
            </a:r>
            <a:r>
              <a:rPr lang="en-US" baseline="0" dirty="0"/>
              <a:t> </a:t>
            </a:r>
            <a:r>
              <a:rPr lang="en-US" baseline="0" dirty="0" err="1"/>
              <a:t>belajar</a:t>
            </a:r>
            <a:r>
              <a:rPr lang="en-US" baseline="0" dirty="0"/>
              <a:t>. </a:t>
            </a:r>
            <a:r>
              <a:rPr lang="en-US" baseline="0" dirty="0" err="1"/>
              <a:t>Bukan</a:t>
            </a:r>
            <a:r>
              <a:rPr lang="en-US" baseline="0" dirty="0"/>
              <a:t> </a:t>
            </a:r>
            <a:r>
              <a:rPr lang="en-US" baseline="0" dirty="0" err="1"/>
              <a:t>membaca</a:t>
            </a:r>
            <a:r>
              <a:rPr lang="en-US" baseline="0" dirty="0"/>
              <a:t>, </a:t>
            </a:r>
            <a:r>
              <a:rPr lang="en-US" baseline="0" dirty="0" err="1"/>
              <a:t>melihat</a:t>
            </a:r>
            <a:r>
              <a:rPr lang="en-US" baseline="0" dirty="0"/>
              <a:t> </a:t>
            </a:r>
            <a:r>
              <a:rPr lang="en-US" baseline="0" dirty="0" err="1"/>
              <a:t>dan</a:t>
            </a:r>
            <a:r>
              <a:rPr lang="en-US" baseline="0" dirty="0"/>
              <a:t> </a:t>
            </a:r>
            <a:r>
              <a:rPr lang="en-US" baseline="0" dirty="0" err="1"/>
              <a:t>mendengar</a:t>
            </a:r>
            <a:r>
              <a:rPr lang="en-US" baseline="0" dirty="0"/>
              <a:t> </a:t>
            </a:r>
            <a:r>
              <a:rPr lang="en-US" baseline="0" dirty="0" err="1"/>
              <a:t>saja</a:t>
            </a:r>
            <a:r>
              <a:rPr lang="en-US" baseline="0" dirty="0"/>
              <a:t>, </a:t>
            </a:r>
            <a:r>
              <a:rPr lang="en-US" baseline="0" dirty="0" err="1"/>
              <a:t>tertantang</a:t>
            </a:r>
            <a:r>
              <a:rPr lang="en-US" baseline="0" dirty="0"/>
              <a:t> </a:t>
            </a:r>
            <a:r>
              <a:rPr lang="en-US" baseline="0" dirty="0" err="1"/>
              <a:t>utk</a:t>
            </a:r>
            <a:r>
              <a:rPr lang="en-US" baseline="0" dirty="0"/>
              <a:t> </a:t>
            </a:r>
            <a:r>
              <a:rPr lang="en-US" baseline="0" dirty="0" err="1"/>
              <a:t>mencoba</a:t>
            </a:r>
            <a:endParaRPr lang="en-US" baseline="0" dirty="0"/>
          </a:p>
          <a:p>
            <a:r>
              <a:rPr lang="en-US" baseline="0" dirty="0" err="1"/>
              <a:t>Jelaskan</a:t>
            </a:r>
            <a:r>
              <a:rPr lang="en-US" baseline="0" dirty="0"/>
              <a:t> </a:t>
            </a:r>
            <a:r>
              <a:rPr lang="en-US" baseline="0" dirty="0" err="1"/>
              <a:t>konteksnya</a:t>
            </a:r>
            <a:r>
              <a:rPr lang="en-US" baseline="0" dirty="0"/>
              <a:t>, </a:t>
            </a:r>
            <a:r>
              <a:rPr lang="en-US" baseline="0" dirty="0" err="1"/>
              <a:t>beri</a:t>
            </a:r>
            <a:r>
              <a:rPr lang="en-US" baseline="0" dirty="0"/>
              <a:t> </a:t>
            </a:r>
            <a:r>
              <a:rPr lang="en-US" baseline="0" dirty="0" err="1"/>
              <a:t>merka</a:t>
            </a:r>
            <a:r>
              <a:rPr lang="en-US" baseline="0" dirty="0"/>
              <a:t> </a:t>
            </a:r>
            <a:r>
              <a:rPr lang="en-US" baseline="0" dirty="0" err="1"/>
              <a:t>tantangan</a:t>
            </a:r>
            <a:r>
              <a:rPr lang="en-US" baseline="0" dirty="0"/>
              <a:t> </a:t>
            </a:r>
            <a:r>
              <a:rPr lang="en-US" baseline="0" dirty="0" err="1"/>
              <a:t>lalu</a:t>
            </a:r>
            <a:r>
              <a:rPr lang="en-US" baseline="0" dirty="0"/>
              <a:t> </a:t>
            </a:r>
            <a:r>
              <a:rPr lang="en-US" baseline="0" dirty="0" err="1"/>
              <a:t>lakukan</a:t>
            </a:r>
            <a:r>
              <a:rPr lang="en-US" baseline="0" dirty="0"/>
              <a:t> </a:t>
            </a:r>
            <a:r>
              <a:rPr lang="en-US" baseline="0" dirty="0" err="1"/>
              <a:t>aktifitasnya</a:t>
            </a:r>
            <a:r>
              <a:rPr lang="en-US" baseline="0" dirty="0"/>
              <a:t>. </a:t>
            </a:r>
          </a:p>
          <a:p>
            <a:r>
              <a:rPr lang="en-US" baseline="0" dirty="0" err="1"/>
              <a:t>Lebih</a:t>
            </a:r>
            <a:r>
              <a:rPr lang="en-US" baseline="0" dirty="0"/>
              <a:t> </a:t>
            </a:r>
            <a:r>
              <a:rPr lang="en-US" baseline="0" dirty="0" err="1"/>
              <a:t>baik</a:t>
            </a:r>
            <a:r>
              <a:rPr lang="en-US" baseline="0" dirty="0"/>
              <a:t> </a:t>
            </a:r>
            <a:r>
              <a:rPr lang="en-US" baseline="0" dirty="0" err="1"/>
              <a:t>apabila</a:t>
            </a:r>
            <a:r>
              <a:rPr lang="en-US" baseline="0" dirty="0"/>
              <a:t> </a:t>
            </a:r>
            <a:r>
              <a:rPr lang="en-US" baseline="0" dirty="0" err="1"/>
              <a:t>mereka</a:t>
            </a:r>
            <a:r>
              <a:rPr lang="en-US" baseline="0" dirty="0"/>
              <a:t> yang </a:t>
            </a:r>
            <a:r>
              <a:rPr lang="en-US" baseline="0" dirty="0" err="1"/>
              <a:t>meminta</a:t>
            </a:r>
            <a:r>
              <a:rPr lang="en-US" baseline="0" dirty="0"/>
              <a:t> </a:t>
            </a:r>
            <a:r>
              <a:rPr lang="en-US" baseline="0" dirty="0" err="1"/>
              <a:t>bantuan</a:t>
            </a:r>
            <a:r>
              <a:rPr lang="en-US" baseline="0" dirty="0"/>
              <a:t> </a:t>
            </a:r>
            <a:r>
              <a:rPr lang="en-US" baseline="0" dirty="0" err="1"/>
              <a:t>dibanding</a:t>
            </a:r>
            <a:r>
              <a:rPr lang="en-US" baseline="0" dirty="0"/>
              <a:t> </a:t>
            </a:r>
            <a:r>
              <a:rPr lang="en-US" baseline="0" dirty="0" err="1"/>
              <a:t>kita</a:t>
            </a:r>
            <a:r>
              <a:rPr lang="en-US" baseline="0" dirty="0"/>
              <a:t> </a:t>
            </a:r>
            <a:r>
              <a:rPr lang="en-US" baseline="0" dirty="0" err="1"/>
              <a:t>yg</a:t>
            </a:r>
            <a:r>
              <a:rPr lang="en-US" baseline="0" dirty="0"/>
              <a:t> </a:t>
            </a:r>
            <a:r>
              <a:rPr lang="en-US" baseline="0" dirty="0" err="1"/>
              <a:t>memberikan</a:t>
            </a:r>
            <a:r>
              <a:rPr lang="en-US" baseline="0" dirty="0"/>
              <a:t> </a:t>
            </a:r>
            <a:r>
              <a:rPr lang="en-US" baseline="0" dirty="0" err="1"/>
              <a:t>informasi</a:t>
            </a:r>
            <a:r>
              <a:rPr lang="en-US" baseline="0" dirty="0"/>
              <a:t> </a:t>
            </a:r>
            <a:r>
              <a:rPr lang="en-US" baseline="0" dirty="0" err="1"/>
              <a:t>kepada</a:t>
            </a:r>
            <a:r>
              <a:rPr lang="en-US" baseline="0" dirty="0"/>
              <a:t> </a:t>
            </a:r>
            <a:r>
              <a:rPr lang="en-US" baseline="0" dirty="0" err="1"/>
              <a:t>mereka</a:t>
            </a:r>
            <a:r>
              <a:rPr lang="en-US" baseline="0" dirty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9686AA-DF66-1948-BC9A-70A176906BA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0719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4010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 /><Relationship Id="rId1" Type="http://schemas.openxmlformats.org/officeDocument/2006/relationships/slideMaster" Target="../slideMasters/slideMaster1.xml" 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 /><Relationship Id="rId1" Type="http://schemas.openxmlformats.org/officeDocument/2006/relationships/slideMaster" Target="../slideMasters/slideMaster1.xml" 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 /><Relationship Id="rId2" Type="http://schemas.openxmlformats.org/officeDocument/2006/relationships/image" Target="../media/image4.jpg" /><Relationship Id="rId1" Type="http://schemas.openxmlformats.org/officeDocument/2006/relationships/slideMaster" Target="../slideMasters/slideMaster1.xml" 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 /><Relationship Id="rId2" Type="http://schemas.openxmlformats.org/officeDocument/2006/relationships/image" Target="../media/image4.jpg" /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56061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416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798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5284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5161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579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407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23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4478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926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7526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연결선 6"/>
          <p:cNvCxnSpPr/>
          <p:nvPr userDrawn="1"/>
        </p:nvCxnSpPr>
        <p:spPr>
          <a:xfrm>
            <a:off x="153784" y="527866"/>
            <a:ext cx="8892062" cy="0"/>
          </a:xfrm>
          <a:prstGeom prst="line">
            <a:avLst/>
          </a:prstGeom>
          <a:ln w="9525" cmpd="tri">
            <a:solidFill>
              <a:schemeClr val="bg1">
                <a:lumMod val="50000"/>
              </a:schemeClr>
            </a:solidFill>
            <a:prstDash val="solid"/>
            <a:headEnd type="oval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그림 7" descr="img09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969" y="0"/>
            <a:ext cx="498548" cy="567627"/>
          </a:xfrm>
          <a:prstGeom prst="rect">
            <a:avLst/>
          </a:prstGeom>
        </p:spPr>
      </p:pic>
      <p:sp>
        <p:nvSpPr>
          <p:cNvPr id="11" name="직사각형 10"/>
          <p:cNvSpPr/>
          <p:nvPr userDrawn="1"/>
        </p:nvSpPr>
        <p:spPr>
          <a:xfrm>
            <a:off x="12443" y="565492"/>
            <a:ext cx="9131557" cy="4578008"/>
          </a:xfrm>
          <a:prstGeom prst="rect">
            <a:avLst/>
          </a:prstGeom>
          <a:pattFill prst="ltUpDiag">
            <a:fgClr>
              <a:schemeClr val="bg1">
                <a:lumMod val="95000"/>
              </a:schemeClr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ko-KR" altLang="en-US"/>
          </a:p>
        </p:txBody>
      </p:sp>
      <p:sp>
        <p:nvSpPr>
          <p:cNvPr id="5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6794752" y="146891"/>
            <a:ext cx="2133600" cy="273843"/>
          </a:xfrm>
          <a:prstGeom prst="rect">
            <a:avLst/>
          </a:prstGeom>
        </p:spPr>
        <p:txBody>
          <a:bodyPr lIns="82788" tIns="41394" rIns="82788" bIns="41394"/>
          <a:lstStyle>
            <a:lvl1pPr>
              <a:defRPr sz="1100">
                <a:solidFill>
                  <a:schemeClr val="tx1">
                    <a:lumMod val="65000"/>
                    <a:lumOff val="35000"/>
                  </a:schemeClr>
                </a:solidFill>
                <a:latin typeface="Noto Sans" panose="020B0502040504020204" pitchFamily="34" charset="0"/>
              </a:defRPr>
            </a:lvl1pPr>
          </a:lstStyle>
          <a:p>
            <a:fld id="{507A23C5-7A0D-42CE-8F02-08880820112F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7709639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0"/>
            <a:ext cx="9144000" cy="884466"/>
          </a:xfrm>
          <a:prstGeom prst="rect">
            <a:avLst/>
          </a:prstGeom>
        </p:spPr>
        <p:txBody>
          <a:bodyPr anchor="ctr"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altLang="ko-KR" dirty="0"/>
              <a:t> Click to edit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395536" y="1131590"/>
            <a:ext cx="8496944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405880" y="1808261"/>
            <a:ext cx="8496944" cy="2995737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607908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4876006"/>
            <a:ext cx="9144000" cy="26749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122" name="Picture 2" descr="E:\002-KIMS BUSINESS\007-02-Fullslidesppt-Contents\20161219\04-edu\owl-item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4224852"/>
            <a:ext cx="794544" cy="828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Placeholder 9">
            <a:extLst>
              <a:ext uri="{FF2B5EF4-FFF2-40B4-BE49-F238E27FC236}">
                <a16:creationId xmlns:a16="http://schemas.microsoft.com/office/drawing/2014/main" id="{BB950223-00FB-4696-91A1-2942A42439C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23478"/>
            <a:ext cx="9144000" cy="576064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36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  <p:sp>
        <p:nvSpPr>
          <p:cNvPr id="7" name="Text Placeholder 9">
            <a:extLst>
              <a:ext uri="{FF2B5EF4-FFF2-40B4-BE49-F238E27FC236}">
                <a16:creationId xmlns:a16="http://schemas.microsoft.com/office/drawing/2014/main" id="{53766E37-EEB2-4FF0-8A85-A793B8C2412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699542"/>
            <a:ext cx="9144000" cy="288032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Insert the title of your subtitle Here</a:t>
            </a:r>
          </a:p>
        </p:txBody>
      </p:sp>
    </p:spTree>
    <p:extLst>
      <p:ext uri="{BB962C8B-B14F-4D97-AF65-F5344CB8AC3E}">
        <p14:creationId xmlns:p14="http://schemas.microsoft.com/office/powerpoint/2010/main" val="29846712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asic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 userDrawn="1"/>
        </p:nvSpPr>
        <p:spPr>
          <a:xfrm>
            <a:off x="0" y="0"/>
            <a:ext cx="2699792" cy="514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D15A12"/>
              </a:solidFill>
            </a:endParaRPr>
          </a:p>
        </p:txBody>
      </p:sp>
      <p:sp>
        <p:nvSpPr>
          <p:cNvPr id="6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33772" y="2715766"/>
            <a:ext cx="2232248" cy="1440160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 sz="3600" b="0" baseline="0">
                <a:solidFill>
                  <a:schemeClr val="bg1"/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Columns Style</a:t>
            </a:r>
          </a:p>
        </p:txBody>
      </p:sp>
      <p:pic>
        <p:nvPicPr>
          <p:cNvPr id="7" name="Picture 2" descr="E:\002-KIMS BUSINESS\007-02-Fullslidesppt-Contents\20161219\04-edu\owl-item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3650728"/>
            <a:ext cx="1174969" cy="122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7046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slideLayout" Target="../slideLayouts/slideLayout13.xml" /><Relationship Id="rId18" Type="http://schemas.openxmlformats.org/officeDocument/2006/relationships/hyperlink" Target="http://prophotostock.deviantart.com/art/world-technology-and-business-424996906" TargetMode="Externa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17" Type="http://schemas.openxmlformats.org/officeDocument/2006/relationships/image" Target="../media/image1.jpeg" /><Relationship Id="rId2" Type="http://schemas.openxmlformats.org/officeDocument/2006/relationships/slideLayout" Target="../slideLayouts/slideLayout2.xml" /><Relationship Id="rId16" Type="http://schemas.openxmlformats.org/officeDocument/2006/relationships/theme" Target="../theme/theme1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5" Type="http://schemas.openxmlformats.org/officeDocument/2006/relationships/slideLayout" Target="../slideLayouts/slideLayout1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Relationship Id="rId14" Type="http://schemas.openxmlformats.org/officeDocument/2006/relationships/slideLayout" Target="../slideLayouts/slideLayout1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email">
            <a:alphaModFix amt="17000"/>
            <a:lum/>
            <a:extLst>
              <a:ext uri="{28A0092B-C50C-407E-A947-70E740481C1C}">
                <a14:useLocalDpi xmlns:a14="http://schemas.microsoft.com/office/drawing/2010/main"/>
              </a:ext>
              <a:ext uri="{837473B0-CC2E-450A-ABE3-18F120FF3D39}">
                <a1611:picAttrSrcUrl xmlns:a1611="http://schemas.microsoft.com/office/drawing/2016/11/main" r:id="rId18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998DAD-D7E8-2D45-A729-5ACC4D5374B4}" type="datetimeFigureOut">
              <a:rPr lang="en-US" smtClean="0"/>
              <a:t>2/28/2019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14F11E-DE4F-F54B-AF12-1DEA99892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735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4" r:id="rId13"/>
    <p:sldLayoutId id="2147483677" r:id="rId14"/>
    <p:sldLayoutId id="2147483678" r:id="rId15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 /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 /><Relationship Id="rId2" Type="http://schemas.openxmlformats.org/officeDocument/2006/relationships/diagramData" Target="../diagrams/data1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1.xml" /><Relationship Id="rId5" Type="http://schemas.openxmlformats.org/officeDocument/2006/relationships/diagramColors" Target="../diagrams/colors1.xml" /><Relationship Id="rId4" Type="http://schemas.openxmlformats.org/officeDocument/2006/relationships/diagramQuickStyle" Target="../diagrams/quickStyle1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1.png" /><Relationship Id="rId5" Type="http://schemas.openxmlformats.org/officeDocument/2006/relationships/hyperlink" Target="20170720_Utilization%20of%20AI.pptx" TargetMode="External" /><Relationship Id="rId4" Type="http://schemas.openxmlformats.org/officeDocument/2006/relationships/hyperlink" Target="http://www.itu.int/en/mediacentre/Pages/2016-PR35.aspx" TargetMode="External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 /><Relationship Id="rId2" Type="http://schemas.openxmlformats.org/officeDocument/2006/relationships/image" Target="../media/image12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14.png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 /><Relationship Id="rId2" Type="http://schemas.openxmlformats.org/officeDocument/2006/relationships/image" Target="../media/image15.jp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 /><Relationship Id="rId1" Type="http://schemas.openxmlformats.org/officeDocument/2006/relationships/slideLayout" Target="../slideLayouts/slideLayout15.xml" 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 /><Relationship Id="rId1" Type="http://schemas.openxmlformats.org/officeDocument/2006/relationships/slideLayout" Target="../slideLayouts/slideLayout7.xml" 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 /><Relationship Id="rId2" Type="http://schemas.openxmlformats.org/officeDocument/2006/relationships/diagramData" Target="../diagrams/data2.xml" /><Relationship Id="rId1" Type="http://schemas.openxmlformats.org/officeDocument/2006/relationships/slideLayout" Target="../slideLayouts/slideLayout14.xml" /><Relationship Id="rId6" Type="http://schemas.microsoft.com/office/2007/relationships/diagramDrawing" Target="../diagrams/drawing2.xml" /><Relationship Id="rId5" Type="http://schemas.openxmlformats.org/officeDocument/2006/relationships/diagramColors" Target="../diagrams/colors2.xml" /><Relationship Id="rId4" Type="http://schemas.openxmlformats.org/officeDocument/2006/relationships/diagramQuickStyle" Target="../diagrams/quickStyle2.xml" 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 /><Relationship Id="rId2" Type="http://schemas.openxmlformats.org/officeDocument/2006/relationships/diagramData" Target="../diagrams/data3.xml" /><Relationship Id="rId1" Type="http://schemas.openxmlformats.org/officeDocument/2006/relationships/slideLayout" Target="../slideLayouts/slideLayout7.xml" /><Relationship Id="rId6" Type="http://schemas.microsoft.com/office/2007/relationships/diagramDrawing" Target="../diagrams/drawing3.xml" /><Relationship Id="rId5" Type="http://schemas.openxmlformats.org/officeDocument/2006/relationships/diagramColors" Target="../diagrams/colors3.xml" /><Relationship Id="rId4" Type="http://schemas.openxmlformats.org/officeDocument/2006/relationships/diagramQuickStyle" Target="../diagrams/quickStyle3.xml" 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 /><Relationship Id="rId2" Type="http://schemas.openxmlformats.org/officeDocument/2006/relationships/image" Target="../media/image19.png" /><Relationship Id="rId1" Type="http://schemas.openxmlformats.org/officeDocument/2006/relationships/slideLayout" Target="../slideLayouts/slideLayout14.xml" 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5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svg" /><Relationship Id="rId3" Type="http://schemas.openxmlformats.org/officeDocument/2006/relationships/image" Target="../media/image23.png" /><Relationship Id="rId7" Type="http://schemas.openxmlformats.org/officeDocument/2006/relationships/image" Target="../media/image27.pn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6.xml" /><Relationship Id="rId6" Type="http://schemas.openxmlformats.org/officeDocument/2006/relationships/image" Target="../media/image26.svg" /><Relationship Id="rId5" Type="http://schemas.openxmlformats.org/officeDocument/2006/relationships/image" Target="../media/image25.png" /><Relationship Id="rId10" Type="http://schemas.openxmlformats.org/officeDocument/2006/relationships/image" Target="../media/image30.svg" /><Relationship Id="rId4" Type="http://schemas.openxmlformats.org/officeDocument/2006/relationships/image" Target="../media/image24.svg" /><Relationship Id="rId9" Type="http://schemas.openxmlformats.org/officeDocument/2006/relationships/image" Target="../media/image29.png" 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 /><Relationship Id="rId1" Type="http://schemas.openxmlformats.org/officeDocument/2006/relationships/slideLayout" Target="../slideLayouts/slideLayout2.xml" 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 /><Relationship Id="rId1" Type="http://schemas.openxmlformats.org/officeDocument/2006/relationships/slideLayout" Target="../slideLayouts/slideLayout2.xml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 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 /><Relationship Id="rId13" Type="http://schemas.openxmlformats.org/officeDocument/2006/relationships/diagramLayout" Target="../diagrams/layout6.xml" /><Relationship Id="rId3" Type="http://schemas.openxmlformats.org/officeDocument/2006/relationships/diagramLayout" Target="../diagrams/layout4.xml" /><Relationship Id="rId7" Type="http://schemas.openxmlformats.org/officeDocument/2006/relationships/diagramData" Target="../diagrams/data5.xml" /><Relationship Id="rId12" Type="http://schemas.openxmlformats.org/officeDocument/2006/relationships/diagramData" Target="../diagrams/data6.xml" /><Relationship Id="rId2" Type="http://schemas.openxmlformats.org/officeDocument/2006/relationships/diagramData" Target="../diagrams/data4.xml" /><Relationship Id="rId16" Type="http://schemas.microsoft.com/office/2007/relationships/diagramDrawing" Target="../diagrams/drawing6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4.xml" /><Relationship Id="rId11" Type="http://schemas.microsoft.com/office/2007/relationships/diagramDrawing" Target="../diagrams/drawing5.xml" /><Relationship Id="rId5" Type="http://schemas.openxmlformats.org/officeDocument/2006/relationships/diagramColors" Target="../diagrams/colors4.xml" /><Relationship Id="rId15" Type="http://schemas.openxmlformats.org/officeDocument/2006/relationships/diagramColors" Target="../diagrams/colors6.xml" /><Relationship Id="rId10" Type="http://schemas.openxmlformats.org/officeDocument/2006/relationships/diagramColors" Target="../diagrams/colors5.xml" /><Relationship Id="rId4" Type="http://schemas.openxmlformats.org/officeDocument/2006/relationships/diagramQuickStyle" Target="../diagrams/quickStyle4.xml" /><Relationship Id="rId9" Type="http://schemas.openxmlformats.org/officeDocument/2006/relationships/diagramQuickStyle" Target="../diagrams/quickStyle5.xml" /><Relationship Id="rId14" Type="http://schemas.openxmlformats.org/officeDocument/2006/relationships/diagramQuickStyle" Target="../diagrams/quickStyle6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 /><Relationship Id="rId2" Type="http://schemas.openxmlformats.org/officeDocument/2006/relationships/diagramData" Target="../diagrams/data7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7.xml" /><Relationship Id="rId5" Type="http://schemas.openxmlformats.org/officeDocument/2006/relationships/diagramColors" Target="../diagrams/colors7.xml" /><Relationship Id="rId4" Type="http://schemas.openxmlformats.org/officeDocument/2006/relationships/diagramQuickStyle" Target="../diagrams/quickStyle7.xml" 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 /><Relationship Id="rId2" Type="http://schemas.openxmlformats.org/officeDocument/2006/relationships/diagramData" Target="../diagrams/data8.xml" /><Relationship Id="rId1" Type="http://schemas.openxmlformats.org/officeDocument/2006/relationships/slideLayout" Target="../slideLayouts/slideLayout2.xml" /><Relationship Id="rId6" Type="http://schemas.microsoft.com/office/2007/relationships/diagramDrawing" Target="../diagrams/drawing8.xml" /><Relationship Id="rId5" Type="http://schemas.openxmlformats.org/officeDocument/2006/relationships/diagramColors" Target="../diagrams/colors8.xml" /><Relationship Id="rId4" Type="http://schemas.openxmlformats.org/officeDocument/2006/relationships/diagramQuickStyle" Target="../diagrams/quickStyle8.xml" 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 /><Relationship Id="rId13" Type="http://schemas.openxmlformats.org/officeDocument/2006/relationships/image" Target="../media/image45.svg" /><Relationship Id="rId3" Type="http://schemas.openxmlformats.org/officeDocument/2006/relationships/image" Target="../media/image35.svg" /><Relationship Id="rId7" Type="http://schemas.openxmlformats.org/officeDocument/2006/relationships/image" Target="../media/image39.svg" /><Relationship Id="rId12" Type="http://schemas.openxmlformats.org/officeDocument/2006/relationships/image" Target="../media/image44.png" /><Relationship Id="rId2" Type="http://schemas.openxmlformats.org/officeDocument/2006/relationships/image" Target="../media/image34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38.png" /><Relationship Id="rId11" Type="http://schemas.openxmlformats.org/officeDocument/2006/relationships/image" Target="../media/image43.svg" /><Relationship Id="rId5" Type="http://schemas.openxmlformats.org/officeDocument/2006/relationships/image" Target="../media/image37.svg" /><Relationship Id="rId10" Type="http://schemas.openxmlformats.org/officeDocument/2006/relationships/image" Target="../media/image42.png" /><Relationship Id="rId4" Type="http://schemas.openxmlformats.org/officeDocument/2006/relationships/image" Target="../media/image36.png" /><Relationship Id="rId9" Type="http://schemas.openxmlformats.org/officeDocument/2006/relationships/image" Target="../media/image41.svg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 /><Relationship Id="rId2" Type="http://schemas.openxmlformats.org/officeDocument/2006/relationships/image" Target="../media/image8.jpeg" /><Relationship Id="rId1" Type="http://schemas.openxmlformats.org/officeDocument/2006/relationships/slideLayout" Target="../slideLayouts/slideLayout7.xml" /><Relationship Id="rId4" Type="http://schemas.openxmlformats.org/officeDocument/2006/relationships/image" Target="../media/image9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164217" y="18143"/>
            <a:ext cx="2834640" cy="5159828"/>
          </a:xfrm>
          <a:prstGeom prst="rect">
            <a:avLst/>
          </a:prstGeom>
          <a:solidFill>
            <a:srgbClr val="326082"/>
          </a:solidFill>
          <a:ln>
            <a:solidFill>
              <a:srgbClr val="32608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effectLst>
                <a:glow rad="215900">
                  <a:schemeClr val="accent3">
                    <a:satMod val="175000"/>
                    <a:alpha val="93000"/>
                  </a:schemeClr>
                </a:glow>
              </a:effectLst>
            </a:endParaRPr>
          </a:p>
        </p:txBody>
      </p:sp>
      <p:pic>
        <p:nvPicPr>
          <p:cNvPr id="4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8121" y="-1"/>
            <a:ext cx="6507481" cy="51598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>
            <a:spLocks noGrp="1"/>
          </p:cNvSpPr>
          <p:nvPr>
            <p:ph type="ctrTitle" idx="4294967295"/>
          </p:nvPr>
        </p:nvSpPr>
        <p:spPr>
          <a:xfrm>
            <a:off x="3092174" y="1937570"/>
            <a:ext cx="5989073" cy="1081087"/>
          </a:xfrm>
          <a:effectLst>
            <a:glow rad="431800">
              <a:schemeClr val="accent3">
                <a:satMod val="175000"/>
                <a:alpha val="57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ko-KR" sz="28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Pengembangan</a:t>
            </a:r>
            <a:r>
              <a:rPr lang="en-US" altLang="ko-KR" sz="2800" b="1" dirty="0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2800" b="1" dirty="0" err="1">
                <a:solidFill>
                  <a:schemeClr val="bg1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Elearning</a:t>
            </a:r>
            <a:br>
              <a:rPr lang="en-US" altLang="ko-KR" sz="2800" b="1" dirty="0">
                <a:solidFill>
                  <a:srgbClr val="FFFF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</a:br>
            <a:endParaRPr lang="en-US" altLang="ko-KR" sz="2800" b="1" dirty="0">
              <a:solidFill>
                <a:srgbClr val="FFFF0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9183E0D-81B1-4664-B5C4-42589E28491F}"/>
              </a:ext>
            </a:extLst>
          </p:cNvPr>
          <p:cNvSpPr/>
          <p:nvPr/>
        </p:nvSpPr>
        <p:spPr>
          <a:xfrm>
            <a:off x="-198121" y="0"/>
            <a:ext cx="9342121" cy="1645024"/>
          </a:xfrm>
          <a:prstGeom prst="rect">
            <a:avLst/>
          </a:prstGeom>
          <a:gradFill>
            <a:gsLst>
              <a:gs pos="91000">
                <a:schemeClr val="accent1">
                  <a:lumMod val="45000"/>
                  <a:lumOff val="55000"/>
                </a:schemeClr>
              </a:gs>
              <a:gs pos="13000">
                <a:schemeClr val="accent1">
                  <a:lumMod val="45000"/>
                  <a:lumOff val="55000"/>
                </a:schemeClr>
              </a:gs>
              <a:gs pos="62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sp>
        <p:nvSpPr>
          <p:cNvPr id="14" name="Title 1"/>
          <p:cNvSpPr>
            <a:spLocks noGrp="1"/>
          </p:cNvSpPr>
          <p:nvPr>
            <p:ph type="ctrTitle" idx="4294967295"/>
          </p:nvPr>
        </p:nvSpPr>
        <p:spPr>
          <a:xfrm>
            <a:off x="4476394" y="3444689"/>
            <a:ext cx="3813049" cy="1090057"/>
          </a:xfrm>
        </p:spPr>
        <p:txBody>
          <a:bodyPr vert="horz" lIns="91440" tIns="45720" rIns="91440" bIns="45720" rtlCol="0" anchor="ctr">
            <a:noAutofit/>
          </a:bodyPr>
          <a:lstStyle/>
          <a:p>
            <a:pPr fontAlgn="base">
              <a:spcAft>
                <a:spcPct val="0"/>
              </a:spcAft>
              <a:defRPr/>
            </a:pPr>
            <a:r>
              <a:rPr 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Pustekkom Kemendikbud</a:t>
            </a:r>
            <a:br>
              <a:rPr lang="en-ID" sz="16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br>
              <a:rPr lang="id-ID" sz="1600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Eras Medium ITC" pitchFamily="34" charset="0"/>
                <a:cs typeface="Arial" panose="020B0604020202020204" pitchFamily="34" charset="0"/>
              </a:rPr>
            </a:br>
            <a:br>
              <a:rPr lang="en-ID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id-ID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16269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rapezoid 4"/>
          <p:cNvSpPr/>
          <p:nvPr/>
        </p:nvSpPr>
        <p:spPr>
          <a:xfrm>
            <a:off x="2502484" y="0"/>
            <a:ext cx="7632116" cy="5143499"/>
          </a:xfrm>
          <a:prstGeom prst="trapezoid">
            <a:avLst>
              <a:gd name="adj" fmla="val 19936"/>
            </a:avLst>
          </a:prstGeom>
          <a:solidFill>
            <a:srgbClr val="326082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 b="1" dirty="0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249" y="3372"/>
            <a:ext cx="8229600" cy="857250"/>
          </a:xfrm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Agenda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3333125"/>
              </p:ext>
            </p:extLst>
          </p:nvPr>
        </p:nvGraphicFramePr>
        <p:xfrm>
          <a:off x="503666" y="962991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542787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94828"/>
            <a:ext cx="4464896" cy="3348672"/>
          </a:xfrm>
          <a:prstGeom prst="rect">
            <a:avLst/>
          </a:prstGeom>
          <a:solidFill>
            <a:srgbClr val="326082"/>
          </a:solidFill>
          <a:ln>
            <a:noFill/>
          </a:ln>
          <a:extLst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026459" y="1926617"/>
            <a:ext cx="7065979" cy="1081087"/>
          </a:xfrm>
          <a:prstGeom prst="rect">
            <a:avLst/>
          </a:prstGeom>
          <a:effectLst>
            <a:glow rad="431800">
              <a:schemeClr val="accent3">
                <a:satMod val="175000"/>
                <a:alpha val="57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>
                <a:solidFill>
                  <a:schemeClr val="bg1"/>
                </a:solidFill>
                <a:effectLst>
                  <a:glow>
                    <a:srgbClr val="8BD3D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1. </a:t>
            </a:r>
            <a:r>
              <a:rPr lang="en-ID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Latar Belakang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8C0BC-7841-4AC5-B8E6-E9C001CAB8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151" y="2401792"/>
            <a:ext cx="1975373" cy="25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49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1437119" y="143095"/>
            <a:ext cx="6868679" cy="427277"/>
          </a:xfrm>
          <a:prstGeom prst="rect">
            <a:avLst/>
          </a:prstGeom>
        </p:spPr>
        <p:txBody>
          <a:bodyPr wrap="square" lIns="72576" tIns="36288" rIns="72576" bIns="36288">
            <a:spAutoFit/>
          </a:bodyPr>
          <a:lstStyle/>
          <a:p>
            <a:pPr algn="ctr" defTabSz="827268"/>
            <a:r>
              <a:rPr lang="en-US" altLang="ko-KR" sz="2300" b="1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Latar</a:t>
            </a:r>
            <a:r>
              <a:rPr lang="en-US" altLang="ko-KR" sz="2300" b="1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 </a:t>
            </a:r>
            <a:r>
              <a:rPr lang="en-US" altLang="ko-KR" sz="2300" b="1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Belakang</a:t>
            </a:r>
            <a:r>
              <a:rPr lang="en-US" altLang="ko-KR" sz="2300" b="1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 </a:t>
            </a:r>
            <a:r>
              <a:rPr lang="en-US" altLang="ko-KR" sz="2300" b="1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Transformasi</a:t>
            </a:r>
            <a:r>
              <a:rPr lang="en-US" altLang="ko-KR" sz="2300" b="1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accent5">
                    <a:lumMod val="75000"/>
                  </a:schemeClr>
                </a:solidFill>
                <a:latin typeface="Franklin Gothic Demi Cond" panose="020B0706030402020204" pitchFamily="34" charset="0"/>
                <a:ea typeface="MS PGothic" panose="020B0600070205080204" pitchFamily="34" charset="-128"/>
              </a:rPr>
              <a:t> Digital </a:t>
            </a:r>
            <a:endParaRPr lang="ko-KR" altLang="en-US" sz="2300" b="1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accent5">
                  <a:lumMod val="75000"/>
                </a:schemeClr>
              </a:solidFill>
              <a:latin typeface="Franklin Gothic Demi Cond" panose="020B0706030402020204" pitchFamily="34" charset="0"/>
              <a:ea typeface="MS PGothic" panose="020B0600070205080204" pitchFamily="34" charset="-128"/>
            </a:endParaRPr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40" r="20212"/>
          <a:stretch/>
        </p:blipFill>
        <p:spPr>
          <a:xfrm>
            <a:off x="6364590" y="2801003"/>
            <a:ext cx="2243158" cy="1846275"/>
          </a:xfrm>
          <a:prstGeom prst="rect">
            <a:avLst/>
          </a:prstGeom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019178" y="4814097"/>
            <a:ext cx="6536579" cy="180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8794" tIns="5747" rIns="38794" bIns="5747" numCol="1" anchor="ctr" anchorCtr="0" compatLnSpc="1">
            <a:prstTxWarp prst="textNoShape">
              <a:avLst/>
            </a:prstTxWarp>
            <a:spAutoFit/>
          </a:bodyPr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362871" fontAlgn="ctr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1100" dirty="0"/>
              <a:t>  </a:t>
            </a:r>
            <a:r>
              <a:rPr lang="en-US" altLang="ko-KR" sz="1100" dirty="0"/>
              <a:t>*Source</a:t>
            </a:r>
            <a:r>
              <a:rPr lang="ko-KR" altLang="en-US" sz="1100" dirty="0"/>
              <a:t> </a:t>
            </a:r>
            <a:r>
              <a:rPr lang="en-US" altLang="ko-KR" sz="1100" dirty="0"/>
              <a:t>: </a:t>
            </a:r>
            <a:r>
              <a:rPr lang="en-US" altLang="ko-KR" sz="1100" dirty="0">
                <a:hlinkClick r:id="rId4"/>
              </a:rPr>
              <a:t>http://www.itu.int/en/mediacentre/Pages/2016-PR35.aspx</a:t>
            </a:r>
            <a:r>
              <a:rPr lang="en-US" altLang="ko-KR" sz="1100" dirty="0"/>
              <a:t>    </a:t>
            </a:r>
            <a:endParaRPr lang="ko-KR" altLang="ko-KR" sz="1100" dirty="0"/>
          </a:p>
        </p:txBody>
      </p:sp>
      <p:sp>
        <p:nvSpPr>
          <p:cNvPr id="9" name="TextBox 14"/>
          <p:cNvSpPr txBox="1"/>
          <p:nvPr/>
        </p:nvSpPr>
        <p:spPr>
          <a:xfrm>
            <a:off x="6352065" y="874863"/>
            <a:ext cx="935404" cy="685944"/>
          </a:xfrm>
          <a:prstGeom prst="rect">
            <a:avLst/>
          </a:prstGeom>
          <a:noFill/>
        </p:spPr>
        <p:txBody>
          <a:bodyPr wrap="none" lIns="82788" tIns="41394" rIns="82788" bIns="41394" rtlCol="0">
            <a:noAutofit/>
          </a:bodyPr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500" b="1" dirty="0">
                <a:solidFill>
                  <a:srgbClr val="C00000"/>
                </a:solidFill>
              </a:rPr>
              <a:t>I</a:t>
            </a:r>
            <a:r>
              <a:rPr lang="en-US" altLang="ko-KR" sz="1800" dirty="0"/>
              <a:t>nternet of Things</a:t>
            </a:r>
          </a:p>
          <a:p>
            <a:r>
              <a:rPr lang="en-US" altLang="ko-KR" sz="2500" b="1" dirty="0">
                <a:solidFill>
                  <a:srgbClr val="C00000"/>
                </a:solidFill>
              </a:rPr>
              <a:t>C</a:t>
            </a:r>
            <a:r>
              <a:rPr lang="en-US" altLang="ko-KR" sz="1800" dirty="0"/>
              <a:t>loud</a:t>
            </a:r>
          </a:p>
          <a:p>
            <a:r>
              <a:rPr lang="en-US" altLang="ko-KR" sz="2500" b="1" dirty="0">
                <a:solidFill>
                  <a:srgbClr val="C00000"/>
                </a:solidFill>
              </a:rPr>
              <a:t>B</a:t>
            </a:r>
            <a:r>
              <a:rPr lang="en-US" altLang="ko-KR" sz="1800" dirty="0"/>
              <a:t>ig data</a:t>
            </a:r>
          </a:p>
          <a:p>
            <a:r>
              <a:rPr lang="en-US" altLang="ko-KR" sz="2500" b="1" dirty="0">
                <a:solidFill>
                  <a:srgbClr val="FF0000"/>
                </a:solidFill>
                <a:hlinkClick r:id="rId5" action="ppaction://hlinkpres?slideindex=1&amp;slidetitle="/>
              </a:rPr>
              <a:t>A</a:t>
            </a:r>
            <a:r>
              <a:rPr lang="en-US" altLang="ko-KR" sz="1800" dirty="0">
                <a:hlinkClick r:id="rId5" action="ppaction://hlinkpres?slideindex=1&amp;slidetitle="/>
              </a:rPr>
              <a:t>rtificial Intelligence</a:t>
            </a:r>
            <a:endParaRPr lang="en-US" altLang="ko-KR" dirty="0"/>
          </a:p>
          <a:p>
            <a:r>
              <a:rPr lang="en-US" altLang="ko-KR" sz="2500" b="1" dirty="0">
                <a:solidFill>
                  <a:srgbClr val="C00000"/>
                </a:solidFill>
              </a:rPr>
              <a:t>M</a:t>
            </a:r>
            <a:r>
              <a:rPr lang="en-US" altLang="ko-KR" sz="1800" dirty="0"/>
              <a:t>obile</a:t>
            </a:r>
            <a:endParaRPr lang="ko-KR" altLang="en-US" sz="1800" dirty="0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83" t="39202" r="40445" b="24025"/>
          <a:stretch/>
        </p:blipFill>
        <p:spPr bwMode="auto">
          <a:xfrm>
            <a:off x="355953" y="751722"/>
            <a:ext cx="5857757" cy="2265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6"/>
          <p:cNvSpPr txBox="1"/>
          <p:nvPr/>
        </p:nvSpPr>
        <p:spPr>
          <a:xfrm>
            <a:off x="418850" y="884485"/>
            <a:ext cx="3761027" cy="685944"/>
          </a:xfrm>
          <a:prstGeom prst="rect">
            <a:avLst/>
          </a:prstGeom>
          <a:noFill/>
        </p:spPr>
        <p:txBody>
          <a:bodyPr wrap="none" lIns="82788" tIns="41394" rIns="82788" bIns="41394" rtlCol="0">
            <a:noAutofit/>
          </a:bodyPr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en-US" altLang="ko-KR" sz="2500" b="1" baseline="300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</a:t>
            </a:r>
            <a:r>
              <a:rPr lang="en-US" altLang="ko-KR" sz="25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Industrial Revolution</a:t>
            </a:r>
            <a:endParaRPr lang="ko-KR" altLang="en-US" sz="25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4937267" y="1396599"/>
            <a:ext cx="1236730" cy="520924"/>
          </a:xfrm>
          <a:prstGeom prst="rect">
            <a:avLst/>
          </a:prstGeom>
          <a:solidFill>
            <a:srgbClr val="1F307F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/>
              <a:t>4</a:t>
            </a:r>
            <a:r>
              <a:rPr lang="en-US" altLang="ko-KR" sz="800" baseline="30000" dirty="0"/>
              <a:t>th</a:t>
            </a:r>
            <a:r>
              <a:rPr lang="en-US" altLang="ko-KR" sz="800" dirty="0"/>
              <a:t> Industrial Revolution</a:t>
            </a:r>
            <a:br>
              <a:rPr lang="en-US" altLang="ko-KR" sz="800" dirty="0"/>
            </a:br>
            <a:r>
              <a:rPr lang="en-US" altLang="ko-KR" sz="800" dirty="0"/>
              <a:t>21</a:t>
            </a:r>
            <a:r>
              <a:rPr lang="en-US" altLang="ko-KR" sz="800" baseline="30000" dirty="0"/>
              <a:t>st</a:t>
            </a:r>
            <a:r>
              <a:rPr lang="en-US" altLang="ko-KR" sz="800" dirty="0"/>
              <a:t> Century</a:t>
            </a:r>
            <a:endParaRPr lang="ko-KR" altLang="en-US" sz="800" dirty="0"/>
          </a:p>
        </p:txBody>
      </p:sp>
      <p:sp>
        <p:nvSpPr>
          <p:cNvPr id="15" name="직사각형 14"/>
          <p:cNvSpPr/>
          <p:nvPr/>
        </p:nvSpPr>
        <p:spPr>
          <a:xfrm>
            <a:off x="418851" y="2490326"/>
            <a:ext cx="1075034" cy="526774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>
                <a:solidFill>
                  <a:schemeClr val="tx1"/>
                </a:solidFill>
              </a:rPr>
              <a:t>Mechanization through steam engine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512899" y="2262412"/>
            <a:ext cx="1005735" cy="756139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endParaRPr lang="en-US" altLang="ko-KR" sz="800" dirty="0">
              <a:solidFill>
                <a:schemeClr val="tx1"/>
              </a:solidFill>
            </a:endParaRPr>
          </a:p>
          <a:p>
            <a:pPr algn="ctr"/>
            <a:r>
              <a:rPr lang="en-US" altLang="ko-KR" sz="800" dirty="0">
                <a:solidFill>
                  <a:schemeClr val="tx1"/>
                </a:solidFill>
              </a:rPr>
              <a:t>Mass production through electric energy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547121" y="2068824"/>
            <a:ext cx="1066911" cy="942474"/>
          </a:xfrm>
          <a:prstGeom prst="rect">
            <a:avLst/>
          </a:prstGeom>
          <a:solidFill>
            <a:srgbClr val="ECECEC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>
                <a:solidFill>
                  <a:schemeClr val="tx1"/>
                </a:solidFill>
              </a:rPr>
              <a:t>Intelligent Information Revolution through computer and internet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3686891" y="1960444"/>
            <a:ext cx="1868925" cy="205165"/>
          </a:xfrm>
          <a:prstGeom prst="rect">
            <a:avLst/>
          </a:prstGeom>
          <a:solidFill>
            <a:srgbClr val="6397E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b="1" dirty="0">
                <a:solidFill>
                  <a:schemeClr val="bg1"/>
                </a:solidFill>
              </a:rPr>
              <a:t>Intelligence Information Technology</a:t>
            </a:r>
            <a:endParaRPr lang="ko-KR" altLang="en-US" sz="800" b="1" dirty="0">
              <a:solidFill>
                <a:schemeClr val="bg1"/>
              </a:solidFill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1510452" y="1914246"/>
            <a:ext cx="1019306" cy="574045"/>
          </a:xfrm>
          <a:prstGeom prst="rect">
            <a:avLst/>
          </a:prstGeom>
          <a:solidFill>
            <a:srgbClr val="006FB4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/>
              <a:t>2</a:t>
            </a:r>
            <a:r>
              <a:rPr lang="en-US" altLang="ko-KR" sz="800" baseline="30000" dirty="0"/>
              <a:t>nd</a:t>
            </a:r>
            <a:r>
              <a:rPr lang="en-US" altLang="ko-KR" sz="800" dirty="0"/>
              <a:t> Industrial Revolution</a:t>
            </a:r>
            <a:br>
              <a:rPr lang="en-US" altLang="ko-KR" sz="800" dirty="0"/>
            </a:br>
            <a:r>
              <a:rPr lang="en-US" altLang="ko-KR" sz="800" dirty="0"/>
              <a:t>19</a:t>
            </a:r>
            <a:r>
              <a:rPr lang="en-US" altLang="ko-KR" sz="800" baseline="30000" dirty="0"/>
              <a:t>~</a:t>
            </a:r>
            <a:r>
              <a:rPr lang="en-US" altLang="ko-KR" sz="800" dirty="0"/>
              <a:t> 20</a:t>
            </a:r>
            <a:r>
              <a:rPr lang="en-US" altLang="ko-KR" sz="800" baseline="30000" dirty="0"/>
              <a:t>th</a:t>
            </a:r>
            <a:r>
              <a:rPr lang="en-US" altLang="ko-KR" sz="800" dirty="0"/>
              <a:t> Century</a:t>
            </a:r>
            <a:endParaRPr lang="ko-KR" altLang="en-US" sz="800" dirty="0"/>
          </a:p>
        </p:txBody>
      </p:sp>
      <p:sp>
        <p:nvSpPr>
          <p:cNvPr id="23" name="직사각형 22"/>
          <p:cNvSpPr/>
          <p:nvPr/>
        </p:nvSpPr>
        <p:spPr>
          <a:xfrm>
            <a:off x="2548959" y="1686291"/>
            <a:ext cx="1059510" cy="399937"/>
          </a:xfrm>
          <a:prstGeom prst="rect">
            <a:avLst/>
          </a:prstGeom>
          <a:solidFill>
            <a:srgbClr val="006FB4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/>
              <a:t>3</a:t>
            </a:r>
            <a:r>
              <a:rPr lang="en-US" altLang="ko-KR" sz="800" baseline="30000" dirty="0"/>
              <a:t>rd</a:t>
            </a:r>
            <a:r>
              <a:rPr lang="en-US" altLang="ko-KR" sz="800" dirty="0"/>
              <a:t> Industrial Revolution</a:t>
            </a:r>
            <a:br>
              <a:rPr lang="en-US" altLang="ko-KR" sz="800" dirty="0"/>
            </a:br>
            <a:r>
              <a:rPr lang="en-US" altLang="ko-KR" sz="800" dirty="0"/>
              <a:t>Late 20</a:t>
            </a:r>
            <a:r>
              <a:rPr lang="en-US" altLang="ko-KR" sz="800" baseline="30000" dirty="0"/>
              <a:t>th</a:t>
            </a:r>
            <a:r>
              <a:rPr lang="en-US" altLang="ko-KR" sz="800" dirty="0"/>
              <a:t> Century</a:t>
            </a:r>
            <a:endParaRPr lang="ko-KR" altLang="en-US" sz="800" dirty="0"/>
          </a:p>
        </p:txBody>
      </p:sp>
      <p:sp>
        <p:nvSpPr>
          <p:cNvPr id="13" name="직사각형 12"/>
          <p:cNvSpPr/>
          <p:nvPr/>
        </p:nvSpPr>
        <p:spPr>
          <a:xfrm>
            <a:off x="418851" y="2110034"/>
            <a:ext cx="1075034" cy="380292"/>
          </a:xfrm>
          <a:prstGeom prst="rect">
            <a:avLst/>
          </a:prstGeom>
          <a:solidFill>
            <a:srgbClr val="019AA2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>
            <a:defPPr>
              <a:defRPr lang="ko-KR"/>
            </a:defPPr>
            <a:lvl1pPr marL="0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2134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04268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564032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85376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606719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128064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649408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170751" algn="l" defTabSz="1042688" rtl="0" eaLnBrk="1" latinLnBrk="1" hangingPunct="1">
              <a:defRPr sz="21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ko-KR" sz="800" dirty="0"/>
              <a:t>1</a:t>
            </a:r>
            <a:r>
              <a:rPr lang="en-US" altLang="ko-KR" sz="800" baseline="30000" dirty="0"/>
              <a:t>st</a:t>
            </a:r>
            <a:r>
              <a:rPr lang="en-US" altLang="ko-KR" sz="800" dirty="0"/>
              <a:t> Industrial Revolution</a:t>
            </a:r>
            <a:br>
              <a:rPr lang="en-US" altLang="ko-KR" sz="800" dirty="0"/>
            </a:br>
            <a:r>
              <a:rPr lang="en-US" altLang="ko-KR" sz="800" dirty="0"/>
              <a:t>- 18</a:t>
            </a:r>
            <a:r>
              <a:rPr lang="en-US" altLang="ko-KR" sz="800" baseline="30000" dirty="0"/>
              <a:t>th</a:t>
            </a:r>
            <a:r>
              <a:rPr lang="en-US" altLang="ko-KR" sz="800" dirty="0"/>
              <a:t> Century</a:t>
            </a:r>
            <a:endParaRPr lang="ko-KR" altLang="en-US" sz="800" dirty="0"/>
          </a:p>
        </p:txBody>
      </p:sp>
      <p:sp>
        <p:nvSpPr>
          <p:cNvPr id="25" name="타원 24"/>
          <p:cNvSpPr/>
          <p:nvPr/>
        </p:nvSpPr>
        <p:spPr>
          <a:xfrm>
            <a:off x="3759350" y="2175790"/>
            <a:ext cx="973973" cy="780560"/>
          </a:xfrm>
          <a:prstGeom prst="ellipse">
            <a:avLst/>
          </a:prstGeom>
          <a:solidFill>
            <a:srgbClr val="0E4B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ko-KR" altLang="en-US"/>
          </a:p>
        </p:txBody>
      </p:sp>
      <p:sp>
        <p:nvSpPr>
          <p:cNvPr id="26" name="타원 25"/>
          <p:cNvSpPr/>
          <p:nvPr/>
        </p:nvSpPr>
        <p:spPr>
          <a:xfrm>
            <a:off x="4449373" y="2174340"/>
            <a:ext cx="975786" cy="782012"/>
          </a:xfrm>
          <a:prstGeom prst="ellipse">
            <a:avLst/>
          </a:prstGeom>
          <a:solidFill>
            <a:srgbClr val="7E67D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ko-KR" altLang="en-US" dirty="0"/>
          </a:p>
        </p:txBody>
      </p:sp>
      <p:sp>
        <p:nvSpPr>
          <p:cNvPr id="29" name="자유형 28"/>
          <p:cNvSpPr/>
          <p:nvPr/>
        </p:nvSpPr>
        <p:spPr>
          <a:xfrm>
            <a:off x="4449372" y="2300180"/>
            <a:ext cx="283950" cy="550913"/>
          </a:xfrm>
          <a:custGeom>
            <a:avLst/>
            <a:gdLst>
              <a:gd name="connsiteX0" fmla="*/ 161511 w 324176"/>
              <a:gd name="connsiteY0" fmla="*/ 0 h 809706"/>
              <a:gd name="connsiteX1" fmla="*/ 229224 w 324176"/>
              <a:gd name="connsiteY1" fmla="*/ 84672 h 809706"/>
              <a:gd name="connsiteX2" fmla="*/ 324176 w 324176"/>
              <a:gd name="connsiteY2" fmla="*/ 405386 h 809706"/>
              <a:gd name="connsiteX3" fmla="*/ 229224 w 324176"/>
              <a:gd name="connsiteY3" fmla="*/ 726100 h 809706"/>
              <a:gd name="connsiteX4" fmla="*/ 162365 w 324176"/>
              <a:gd name="connsiteY4" fmla="*/ 809706 h 809706"/>
              <a:gd name="connsiteX5" fmla="*/ 95129 w 324176"/>
              <a:gd name="connsiteY5" fmla="*/ 725630 h 809706"/>
              <a:gd name="connsiteX6" fmla="*/ 0 w 324176"/>
              <a:gd name="connsiteY6" fmla="*/ 404319 h 809706"/>
              <a:gd name="connsiteX7" fmla="*/ 95129 w 324176"/>
              <a:gd name="connsiteY7" fmla="*/ 83008 h 809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4176" h="809706">
                <a:moveTo>
                  <a:pt x="161511" y="0"/>
                </a:moveTo>
                <a:lnTo>
                  <a:pt x="229224" y="84672"/>
                </a:lnTo>
                <a:cubicBezTo>
                  <a:pt x="289172" y="176222"/>
                  <a:pt x="324176" y="286587"/>
                  <a:pt x="324176" y="405386"/>
                </a:cubicBezTo>
                <a:cubicBezTo>
                  <a:pt x="324176" y="524186"/>
                  <a:pt x="289172" y="634551"/>
                  <a:pt x="229224" y="726100"/>
                </a:cubicBezTo>
                <a:lnTo>
                  <a:pt x="162365" y="809706"/>
                </a:lnTo>
                <a:lnTo>
                  <a:pt x="95129" y="725630"/>
                </a:lnTo>
                <a:cubicBezTo>
                  <a:pt x="35070" y="633910"/>
                  <a:pt x="0" y="523340"/>
                  <a:pt x="0" y="404319"/>
                </a:cubicBezTo>
                <a:cubicBezTo>
                  <a:pt x="0" y="285298"/>
                  <a:pt x="35070" y="174728"/>
                  <a:pt x="95129" y="83008"/>
                </a:cubicBez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3733293" y="2467739"/>
            <a:ext cx="702010" cy="2117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ko-KR" sz="900" b="1" dirty="0">
                <a:solidFill>
                  <a:srgbClr val="FFFF00"/>
                </a:solidFill>
              </a:rPr>
              <a:t>Intelligence</a:t>
            </a:r>
            <a:endParaRPr lang="ko-KR" altLang="en-US" sz="900" b="1" dirty="0">
              <a:solidFill>
                <a:srgbClr val="FFFF00"/>
              </a:solidFill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4642663" y="2497149"/>
            <a:ext cx="748389" cy="396306"/>
          </a:xfrm>
          <a:prstGeom prst="rect">
            <a:avLst/>
          </a:prstGeom>
        </p:spPr>
        <p:txBody>
          <a:bodyPr wrap="square" lIns="72576" tIns="36288" rIns="72576" bIns="36288">
            <a:spAutoFit/>
          </a:bodyPr>
          <a:lstStyle/>
          <a:p>
            <a:pPr lvl="0" algn="ctr"/>
            <a:r>
              <a:rPr lang="en-US" altLang="ko-KR" sz="700" b="1" dirty="0">
                <a:solidFill>
                  <a:prstClr val="white"/>
                </a:solidFill>
              </a:rPr>
              <a:t>Big Data</a:t>
            </a:r>
          </a:p>
          <a:p>
            <a:pPr lvl="0" algn="ctr"/>
            <a:r>
              <a:rPr lang="en-US" altLang="ko-KR" sz="700" b="1" dirty="0" err="1">
                <a:solidFill>
                  <a:prstClr val="white"/>
                </a:solidFill>
              </a:rPr>
              <a:t>IoT</a:t>
            </a:r>
            <a:endParaRPr lang="en-US" altLang="ko-KR" sz="700" b="1" dirty="0">
              <a:solidFill>
                <a:prstClr val="white"/>
              </a:solidFill>
            </a:endParaRPr>
          </a:p>
          <a:p>
            <a:pPr lvl="0" algn="ctr"/>
            <a:r>
              <a:rPr lang="en-US" altLang="ko-KR" sz="700" b="1" dirty="0">
                <a:solidFill>
                  <a:prstClr val="white"/>
                </a:solidFill>
              </a:rPr>
              <a:t>Cloud</a:t>
            </a:r>
            <a:endParaRPr lang="ko-KR" altLang="en-US" sz="700" b="1" dirty="0">
              <a:solidFill>
                <a:prstClr val="white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4644712" y="2330679"/>
            <a:ext cx="720284" cy="211784"/>
          </a:xfrm>
          <a:prstGeom prst="rect">
            <a:avLst/>
          </a:prstGeom>
          <a:noFill/>
        </p:spPr>
        <p:txBody>
          <a:bodyPr wrap="none" lIns="72576" tIns="36288" rIns="72576" bIns="36288" rtlCol="0">
            <a:spAutoFit/>
          </a:bodyPr>
          <a:lstStyle/>
          <a:p>
            <a:r>
              <a:rPr lang="en-US" altLang="ko-KR" sz="900" b="1" dirty="0">
                <a:solidFill>
                  <a:srgbClr val="FFFF00"/>
                </a:solidFill>
              </a:rPr>
              <a:t>Information</a:t>
            </a:r>
            <a:endParaRPr lang="ko-KR" altLang="en-US" sz="900" b="1" dirty="0">
              <a:solidFill>
                <a:srgbClr val="FFFF00"/>
              </a:solidFill>
            </a:endParaRPr>
          </a:p>
        </p:txBody>
      </p:sp>
      <p:sp>
        <p:nvSpPr>
          <p:cNvPr id="34" name="덧셈 기호 33"/>
          <p:cNvSpPr/>
          <p:nvPr/>
        </p:nvSpPr>
        <p:spPr>
          <a:xfrm>
            <a:off x="4501171" y="2505003"/>
            <a:ext cx="185672" cy="129848"/>
          </a:xfrm>
          <a:prstGeom prst="mathPlus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ko-KR" altLang="en-US"/>
          </a:p>
        </p:txBody>
      </p:sp>
      <p:sp>
        <p:nvSpPr>
          <p:cNvPr id="3" name="슬라이드 번호 개체 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A23C5-7A0D-42CE-8F02-08880820112F}" type="slidenum">
              <a:rPr lang="ko-KR" altLang="en-US" smtClean="0"/>
              <a:pPr/>
              <a:t>4</a:t>
            </a:fld>
            <a:endParaRPr lang="ko-KR" altLang="en-US" dirty="0"/>
          </a:p>
        </p:txBody>
      </p:sp>
      <p:sp>
        <p:nvSpPr>
          <p:cNvPr id="28" name="모서리가 둥근 직사각형 27"/>
          <p:cNvSpPr/>
          <p:nvPr/>
        </p:nvSpPr>
        <p:spPr>
          <a:xfrm>
            <a:off x="303803" y="3240686"/>
            <a:ext cx="6186528" cy="564936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r>
              <a:rPr lang="en-US" sz="1600" dirty="0" err="1">
                <a:solidFill>
                  <a:srgbClr val="0000FF"/>
                </a:solidFill>
              </a:rPr>
              <a:t>Revolusi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r>
              <a:rPr lang="en-US" sz="1600" dirty="0" err="1">
                <a:solidFill>
                  <a:srgbClr val="0000FF"/>
                </a:solidFill>
              </a:rPr>
              <a:t>Industri</a:t>
            </a:r>
            <a:r>
              <a:rPr lang="en-US" sz="1600" dirty="0">
                <a:solidFill>
                  <a:srgbClr val="0000FF"/>
                </a:solidFill>
              </a:rPr>
              <a:t> ke-4 </a:t>
            </a:r>
            <a:r>
              <a:rPr lang="en-US" sz="1600" dirty="0" err="1">
                <a:solidFill>
                  <a:srgbClr val="0000FF"/>
                </a:solidFill>
              </a:rPr>
              <a:t>akan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r>
              <a:rPr lang="en-US" sz="1600" dirty="0" err="1">
                <a:solidFill>
                  <a:srgbClr val="0000FF"/>
                </a:solidFill>
              </a:rPr>
              <a:t>membawa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r>
              <a:rPr lang="en-US" sz="1600" dirty="0" err="1">
                <a:solidFill>
                  <a:srgbClr val="0000FF"/>
                </a:solidFill>
              </a:rPr>
              <a:t>Transformasi</a:t>
            </a:r>
            <a:r>
              <a:rPr lang="en-US" sz="1600" dirty="0">
                <a:solidFill>
                  <a:srgbClr val="0000FF"/>
                </a:solidFill>
              </a:rPr>
              <a:t> Digital, </a:t>
            </a:r>
            <a:r>
              <a:rPr lang="en-US" sz="1600" dirty="0" err="1">
                <a:solidFill>
                  <a:srgbClr val="0000FF"/>
                </a:solidFill>
              </a:rPr>
              <a:t>masyarakat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r>
              <a:rPr lang="en-US" sz="1600" dirty="0" err="1">
                <a:solidFill>
                  <a:srgbClr val="0000FF"/>
                </a:solidFill>
              </a:rPr>
              <a:t>menjadi</a:t>
            </a:r>
            <a:r>
              <a:rPr lang="en-US" sz="1600" dirty="0">
                <a:solidFill>
                  <a:srgbClr val="0000FF"/>
                </a:solidFill>
              </a:rPr>
              <a:t> </a:t>
            </a:r>
            <a:r>
              <a:rPr lang="en-US" sz="1600" dirty="0">
                <a:solidFill>
                  <a:srgbClr val="FF6600"/>
                </a:solidFill>
              </a:rPr>
              <a:t>Intelligent base Information Society</a:t>
            </a:r>
            <a:r>
              <a:rPr lang="en-US" sz="1600" dirty="0">
                <a:solidFill>
                  <a:srgbClr val="0000FF"/>
                </a:solidFill>
              </a:rPr>
              <a:t>.</a:t>
            </a:r>
            <a:endParaRPr lang="ko-KR" altLang="en-US" sz="1600" dirty="0">
              <a:solidFill>
                <a:srgbClr val="0000FF"/>
              </a:solidFill>
            </a:endParaRPr>
          </a:p>
        </p:txBody>
      </p:sp>
      <p:sp>
        <p:nvSpPr>
          <p:cNvPr id="27" name="모서리가 둥근 직사각형 26"/>
          <p:cNvSpPr/>
          <p:nvPr/>
        </p:nvSpPr>
        <p:spPr>
          <a:xfrm>
            <a:off x="368246" y="4030418"/>
            <a:ext cx="6140496" cy="550013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576" tIns="36288" rIns="72576" bIns="36288" rtlCol="0" anchor="ctr"/>
          <a:lstStyle/>
          <a:p>
            <a:pPr algn="ctr"/>
            <a:endParaRPr lang="en-US" altLang="ko-KR" dirty="0">
              <a:solidFill>
                <a:srgbClr val="C00000"/>
              </a:solidFill>
              <a:latin typeface="+mn-ea"/>
            </a:endParaRPr>
          </a:p>
          <a:p>
            <a:pPr algn="ctr"/>
            <a:r>
              <a:rPr lang="en-US" sz="1600" b="1" dirty="0" err="1">
                <a:solidFill>
                  <a:schemeClr val="tx1"/>
                </a:solidFill>
              </a:rPr>
              <a:t>Kecepatan</a:t>
            </a:r>
            <a:r>
              <a:rPr lang="en-US" sz="1600" b="1" dirty="0">
                <a:solidFill>
                  <a:schemeClr val="tx1"/>
                </a:solidFill>
              </a:rPr>
              <a:t> 5G 280 kali </a:t>
            </a:r>
            <a:r>
              <a:rPr lang="en-US" sz="1600" b="1" dirty="0" err="1">
                <a:solidFill>
                  <a:schemeClr val="tx1"/>
                </a:solidFill>
              </a:rPr>
              <a:t>lebih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cepat</a:t>
            </a:r>
            <a:r>
              <a:rPr lang="en-US" sz="1600" b="1" dirty="0">
                <a:solidFill>
                  <a:schemeClr val="tx1"/>
                </a:solidFill>
              </a:rPr>
              <a:t> </a:t>
            </a:r>
            <a:r>
              <a:rPr lang="en-US" sz="1600" b="1" dirty="0" err="1">
                <a:solidFill>
                  <a:schemeClr val="tx1"/>
                </a:solidFill>
              </a:rPr>
              <a:t>dari</a:t>
            </a:r>
            <a:r>
              <a:rPr lang="en-US" sz="1600" b="1" dirty="0">
                <a:solidFill>
                  <a:schemeClr val="tx1"/>
                </a:solidFill>
              </a:rPr>
              <a:t> LTE </a:t>
            </a:r>
            <a:r>
              <a:rPr lang="en-US" altLang="ko-KR" sz="1600" b="1" dirty="0" err="1">
                <a:solidFill>
                  <a:schemeClr val="tx2"/>
                </a:solidFill>
              </a:rPr>
              <a:t>dan</a:t>
            </a:r>
            <a:r>
              <a:rPr lang="en-US" altLang="ko-KR" sz="1600" b="1" dirty="0">
                <a:solidFill>
                  <a:schemeClr val="tx2"/>
                </a:solidFill>
              </a:rPr>
              <a:t> </a:t>
            </a:r>
          </a:p>
          <a:p>
            <a:pPr algn="ctr"/>
            <a:r>
              <a:rPr lang="en-US" altLang="ko-KR" sz="1600" b="1" dirty="0">
                <a:solidFill>
                  <a:schemeClr val="tx1"/>
                </a:solidFill>
              </a:rPr>
              <a:t>70 kali </a:t>
            </a:r>
            <a:r>
              <a:rPr lang="en-US" altLang="ko-KR" sz="1600" b="1" dirty="0" err="1">
                <a:solidFill>
                  <a:schemeClr val="tx1"/>
                </a:solidFill>
              </a:rPr>
              <a:t>lebih</a:t>
            </a:r>
            <a:r>
              <a:rPr lang="en-US" altLang="ko-KR" sz="1600" b="1" dirty="0">
                <a:solidFill>
                  <a:schemeClr val="tx1"/>
                </a:solidFill>
              </a:rPr>
              <a:t> </a:t>
            </a:r>
            <a:r>
              <a:rPr lang="en-US" altLang="ko-KR" sz="1600" b="1" dirty="0" err="1">
                <a:solidFill>
                  <a:schemeClr val="tx1"/>
                </a:solidFill>
              </a:rPr>
              <a:t>cepat</a:t>
            </a:r>
            <a:r>
              <a:rPr lang="en-US" altLang="ko-KR" sz="1600" b="1" dirty="0">
                <a:solidFill>
                  <a:schemeClr val="tx1"/>
                </a:solidFill>
              </a:rPr>
              <a:t> </a:t>
            </a:r>
            <a:r>
              <a:rPr lang="en-US" altLang="ko-KR" sz="1600" b="1" dirty="0" err="1">
                <a:solidFill>
                  <a:schemeClr val="tx1"/>
                </a:solidFill>
              </a:rPr>
              <a:t>dari</a:t>
            </a:r>
            <a:r>
              <a:rPr lang="en-US" altLang="ko-KR" sz="1600" b="1" dirty="0">
                <a:solidFill>
                  <a:schemeClr val="tx1"/>
                </a:solidFill>
              </a:rPr>
              <a:t> 4G</a:t>
            </a:r>
            <a:r>
              <a:rPr lang="en-US" altLang="ko-KR" sz="1600" b="1" dirty="0">
                <a:solidFill>
                  <a:schemeClr val="tx2"/>
                </a:solidFill>
              </a:rPr>
              <a:t>.</a:t>
            </a:r>
            <a:endParaRPr lang="ko-KR" altLang="en-US" sz="1600" b="1" dirty="0">
              <a:solidFill>
                <a:schemeClr val="tx2"/>
              </a:solidFill>
            </a:endParaRPr>
          </a:p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00596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6"/>
          <p:cNvSpPr txBox="1">
            <a:spLocks/>
          </p:cNvSpPr>
          <p:nvPr/>
        </p:nvSpPr>
        <p:spPr>
          <a:xfrm>
            <a:off x="282240" y="-95250"/>
            <a:ext cx="9144000" cy="9080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err="1">
                <a:latin typeface="Verdana" pitchFamily="34" charset="0"/>
                <a:cs typeface="Verdana" pitchFamily="34" charset="0"/>
              </a:rPr>
              <a:t>Perubahan</a:t>
            </a:r>
            <a:r>
              <a:rPr lang="en-US" dirty="0">
                <a:latin typeface="Verdana" pitchFamily="34" charset="0"/>
                <a:cs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  <a:cs typeface="Verdana" pitchFamily="34" charset="0"/>
              </a:rPr>
              <a:t>Paradigma</a:t>
            </a:r>
            <a:endParaRPr lang="en-US" dirty="0">
              <a:latin typeface="Verdana" pitchFamily="34" charset="0"/>
              <a:cs typeface="Verdana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609601" y="819150"/>
            <a:ext cx="3587965" cy="1814861"/>
            <a:chOff x="609600" y="819151"/>
            <a:chExt cx="3587965" cy="1814860"/>
          </a:xfrm>
        </p:grpSpPr>
        <p:pic>
          <p:nvPicPr>
            <p:cNvPr id="4" name="Picture 21" descr="classmate_PC_illustration.jpg"/>
            <p:cNvPicPr>
              <a:picLocks noChangeAspect="1"/>
            </p:cNvPicPr>
            <p:nvPr/>
          </p:nvPicPr>
          <p:blipFill rotWithShape="1">
            <a:blip r:embed="rId2" cstate="print"/>
            <a:srcRect r="57803" b="56940"/>
            <a:stretch/>
          </p:blipFill>
          <p:spPr bwMode="auto">
            <a:xfrm>
              <a:off x="609600" y="1276350"/>
              <a:ext cx="3587965" cy="135766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Text Box 20"/>
            <p:cNvSpPr txBox="1">
              <a:spLocks noChangeArrowheads="1"/>
            </p:cNvSpPr>
            <p:nvPr/>
          </p:nvSpPr>
          <p:spPr bwMode="auto">
            <a:xfrm>
              <a:off x="1012348" y="2184770"/>
              <a:ext cx="547220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Siswa</a:t>
              </a:r>
            </a:p>
          </p:txBody>
        </p:sp>
        <p:sp>
          <p:nvSpPr>
            <p:cNvPr id="14" name="Text Box 21"/>
            <p:cNvSpPr txBox="1">
              <a:spLocks noChangeArrowheads="1"/>
            </p:cNvSpPr>
            <p:nvPr/>
          </p:nvSpPr>
          <p:spPr bwMode="auto">
            <a:xfrm>
              <a:off x="1295400" y="1581150"/>
              <a:ext cx="547220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 dirty="0" err="1">
                  <a:solidFill>
                    <a:srgbClr val="292929"/>
                  </a:solidFill>
                  <a:ea typeface="SimSun" pitchFamily="2" charset="-122"/>
                </a:rPr>
                <a:t>Siswa</a:t>
              </a:r>
              <a:endParaRPr lang="en-US" sz="1200" b="1" dirty="0">
                <a:solidFill>
                  <a:srgbClr val="292929"/>
                </a:solidFill>
                <a:ea typeface="SimSun" pitchFamily="2" charset="-122"/>
              </a:endParaRPr>
            </a:p>
          </p:txBody>
        </p:sp>
        <p:sp>
          <p:nvSpPr>
            <p:cNvPr id="15" name="Text Box 22"/>
            <p:cNvSpPr txBox="1">
              <a:spLocks noChangeArrowheads="1"/>
            </p:cNvSpPr>
            <p:nvPr/>
          </p:nvSpPr>
          <p:spPr bwMode="auto">
            <a:xfrm>
              <a:off x="2983930" y="1586900"/>
              <a:ext cx="547220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Siswa</a:t>
              </a:r>
            </a:p>
          </p:txBody>
        </p:sp>
        <p:sp>
          <p:nvSpPr>
            <p:cNvPr id="16" name="Text Box 23"/>
            <p:cNvSpPr txBox="1">
              <a:spLocks noChangeArrowheads="1"/>
            </p:cNvSpPr>
            <p:nvPr/>
          </p:nvSpPr>
          <p:spPr bwMode="auto">
            <a:xfrm>
              <a:off x="2946132" y="2162209"/>
              <a:ext cx="547220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Siswa</a:t>
              </a:r>
            </a:p>
          </p:txBody>
        </p:sp>
        <p:grpSp>
          <p:nvGrpSpPr>
            <p:cNvPr id="17" name="AutoShape 24"/>
            <p:cNvGrpSpPr>
              <a:grpSpLocks/>
            </p:cNvGrpSpPr>
            <p:nvPr/>
          </p:nvGrpSpPr>
          <p:grpSpPr bwMode="auto">
            <a:xfrm>
              <a:off x="1204691" y="819151"/>
              <a:ext cx="2055720" cy="402670"/>
              <a:chOff x="1578864" y="1639824"/>
              <a:chExt cx="1889760" cy="451104"/>
            </a:xfrm>
          </p:grpSpPr>
          <p:pic>
            <p:nvPicPr>
              <p:cNvPr id="21" name="AutoShape 24"/>
              <p:cNvPicPr>
                <a:picLocks noChangeArrowheads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1578864" y="1639824"/>
                <a:ext cx="1889760" cy="451104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" name="Text Box 20"/>
              <p:cNvSpPr txBox="1">
                <a:spLocks noChangeArrowheads="1"/>
              </p:cNvSpPr>
              <p:nvPr/>
            </p:nvSpPr>
            <p:spPr bwMode="auto">
              <a:xfrm>
                <a:off x="1636043" y="1695862"/>
                <a:ext cx="1728230" cy="31031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 sz="1200" dirty="0" err="1">
                    <a:solidFill>
                      <a:srgbClr val="FFFFFF"/>
                    </a:solidFill>
                    <a:latin typeface="Verdana" pitchFamily="34" charset="0"/>
                    <a:ea typeface="SimSun" pitchFamily="2" charset="-122"/>
                  </a:rPr>
                  <a:t>Berpusat</a:t>
                </a:r>
                <a:r>
                  <a:rPr lang="en-US" sz="1200" dirty="0">
                    <a:solidFill>
                      <a:srgbClr val="FFFFFF"/>
                    </a:solidFill>
                    <a:latin typeface="Verdana" pitchFamily="34" charset="0"/>
                    <a:ea typeface="SimSun" pitchFamily="2" charset="-122"/>
                  </a:rPr>
                  <a:t> </a:t>
                </a:r>
                <a:r>
                  <a:rPr lang="en-US" sz="1200" dirty="0" err="1">
                    <a:solidFill>
                      <a:srgbClr val="FFFFFF"/>
                    </a:solidFill>
                    <a:latin typeface="Verdana" pitchFamily="34" charset="0"/>
                    <a:ea typeface="SimSun" pitchFamily="2" charset="-122"/>
                  </a:rPr>
                  <a:t>Pada</a:t>
                </a:r>
                <a:r>
                  <a:rPr lang="en-US" sz="1200" dirty="0">
                    <a:solidFill>
                      <a:srgbClr val="FFFFFF"/>
                    </a:solidFill>
                    <a:latin typeface="Verdana" pitchFamily="34" charset="0"/>
                    <a:ea typeface="SimSun" pitchFamily="2" charset="-122"/>
                  </a:rPr>
                  <a:t> Guru</a:t>
                </a:r>
              </a:p>
            </p:txBody>
          </p:sp>
        </p:grpSp>
      </p:grpSp>
      <p:grpSp>
        <p:nvGrpSpPr>
          <p:cNvPr id="26" name="Group 25"/>
          <p:cNvGrpSpPr/>
          <p:nvPr/>
        </p:nvGrpSpPr>
        <p:grpSpPr>
          <a:xfrm>
            <a:off x="609601" y="1276351"/>
            <a:ext cx="8502936" cy="3152939"/>
            <a:chOff x="641064" y="1276350"/>
            <a:chExt cx="8502936" cy="3152939"/>
          </a:xfrm>
        </p:grpSpPr>
        <p:pic>
          <p:nvPicPr>
            <p:cNvPr id="25" name="Picture 21" descr="classmate_PC_illustration.jpg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41064" y="1276350"/>
              <a:ext cx="8502936" cy="31529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Text Box 8"/>
            <p:cNvSpPr txBox="1">
              <a:spLocks noChangeArrowheads="1"/>
            </p:cNvSpPr>
            <p:nvPr/>
          </p:nvSpPr>
          <p:spPr bwMode="auto">
            <a:xfrm>
              <a:off x="7808610" y="3698872"/>
              <a:ext cx="684803" cy="238527"/>
            </a:xfrm>
            <a:prstGeom prst="rect">
              <a:avLst/>
            </a:prstGeom>
            <a:noFill/>
            <a:ln w="222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  <a:defRPr/>
              </a:pPr>
              <a:r>
                <a:rPr lang="en-US" sz="1200" b="1" dirty="0" err="1">
                  <a:solidFill>
                    <a:srgbClr val="29292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Verdana" pitchFamily="-112" charset="0"/>
                  <a:ea typeface="SimSun" pitchFamily="2" charset="-122"/>
                </a:rPr>
                <a:t>Pakar</a:t>
              </a:r>
              <a:endParaRPr lang="en-US" sz="1200" b="1" dirty="0">
                <a:solidFill>
                  <a:srgbClr val="29292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-112" charset="0"/>
                <a:ea typeface="SimSun" pitchFamily="2" charset="-122"/>
              </a:endParaRPr>
            </a:p>
          </p:txBody>
        </p:sp>
        <p:sp>
          <p:nvSpPr>
            <p:cNvPr id="6" name="Text Box 9"/>
            <p:cNvSpPr txBox="1">
              <a:spLocks noChangeArrowheads="1"/>
            </p:cNvSpPr>
            <p:nvPr/>
          </p:nvSpPr>
          <p:spPr bwMode="auto">
            <a:xfrm>
              <a:off x="6806141" y="4029769"/>
              <a:ext cx="710451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Internet</a:t>
              </a:r>
            </a:p>
          </p:txBody>
        </p:sp>
        <p:sp>
          <p:nvSpPr>
            <p:cNvPr id="7" name="Text Box 10"/>
            <p:cNvSpPr txBox="1">
              <a:spLocks noChangeArrowheads="1"/>
            </p:cNvSpPr>
            <p:nvPr/>
          </p:nvSpPr>
          <p:spPr bwMode="auto">
            <a:xfrm>
              <a:off x="6556806" y="2321390"/>
              <a:ext cx="984013" cy="207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5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Sekolah Lain</a:t>
              </a:r>
            </a:p>
          </p:txBody>
        </p:sp>
        <p:sp>
          <p:nvSpPr>
            <p:cNvPr id="8" name="Text Box 11"/>
            <p:cNvSpPr txBox="1">
              <a:spLocks noChangeArrowheads="1"/>
            </p:cNvSpPr>
            <p:nvPr/>
          </p:nvSpPr>
          <p:spPr bwMode="auto">
            <a:xfrm>
              <a:off x="7856945" y="2785146"/>
              <a:ext cx="1062986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Perpustakaan</a:t>
              </a:r>
            </a:p>
          </p:txBody>
        </p:sp>
        <p:sp>
          <p:nvSpPr>
            <p:cNvPr id="9" name="Text Box 12"/>
            <p:cNvSpPr txBox="1">
              <a:spLocks noChangeArrowheads="1"/>
            </p:cNvSpPr>
            <p:nvPr/>
          </p:nvSpPr>
          <p:spPr bwMode="auto">
            <a:xfrm>
              <a:off x="5499817" y="4120013"/>
              <a:ext cx="571115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Portal</a:t>
              </a:r>
            </a:p>
          </p:txBody>
        </p:sp>
        <p:sp>
          <p:nvSpPr>
            <p:cNvPr id="10" name="Text Box 13"/>
            <p:cNvSpPr txBox="1">
              <a:spLocks noChangeArrowheads="1"/>
            </p:cNvSpPr>
            <p:nvPr/>
          </p:nvSpPr>
          <p:spPr bwMode="auto">
            <a:xfrm>
              <a:off x="3082449" y="3881867"/>
              <a:ext cx="870401" cy="20774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eaLnBrk="0" hangingPunct="0">
                <a:lnSpc>
                  <a:spcPct val="5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Komunitas</a:t>
              </a:r>
            </a:p>
          </p:txBody>
        </p:sp>
        <p:sp>
          <p:nvSpPr>
            <p:cNvPr id="11" name="Text Box 14"/>
            <p:cNvSpPr txBox="1">
              <a:spLocks noChangeArrowheads="1"/>
            </p:cNvSpPr>
            <p:nvPr/>
          </p:nvSpPr>
          <p:spPr bwMode="auto">
            <a:xfrm>
              <a:off x="3150246" y="2935554"/>
              <a:ext cx="521447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 dirty="0" err="1">
                  <a:solidFill>
                    <a:srgbClr val="292929"/>
                  </a:solidFill>
                  <a:ea typeface="SimSun" pitchFamily="2" charset="-122"/>
                </a:rPr>
                <a:t>Kelas</a:t>
              </a:r>
              <a:endParaRPr lang="en-US" sz="1200" b="1" dirty="0">
                <a:solidFill>
                  <a:srgbClr val="292929"/>
                </a:solidFill>
                <a:ea typeface="SimSun" pitchFamily="2" charset="-122"/>
              </a:endParaRPr>
            </a:p>
          </p:txBody>
        </p:sp>
        <p:sp>
          <p:nvSpPr>
            <p:cNvPr id="12" name="Text Box 15"/>
            <p:cNvSpPr txBox="1">
              <a:spLocks noChangeArrowheads="1"/>
            </p:cNvSpPr>
            <p:nvPr/>
          </p:nvSpPr>
          <p:spPr bwMode="auto">
            <a:xfrm>
              <a:off x="4523095" y="2261228"/>
              <a:ext cx="825867" cy="2385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0" hangingPunct="0">
                <a:lnSpc>
                  <a:spcPct val="75000"/>
                </a:lnSpc>
                <a:spcBef>
                  <a:spcPct val="50000"/>
                </a:spcBef>
              </a:pPr>
              <a:r>
                <a:rPr lang="en-US" sz="1200" b="1">
                  <a:solidFill>
                    <a:srgbClr val="292929"/>
                  </a:solidFill>
                  <a:ea typeface="SimSun" pitchFamily="2" charset="-122"/>
                </a:rPr>
                <a:t>Instruktur</a:t>
              </a:r>
            </a:p>
          </p:txBody>
        </p:sp>
        <p:grpSp>
          <p:nvGrpSpPr>
            <p:cNvPr id="18" name="AutoShape 24"/>
            <p:cNvGrpSpPr>
              <a:grpSpLocks/>
            </p:cNvGrpSpPr>
            <p:nvPr/>
          </p:nvGrpSpPr>
          <p:grpSpPr bwMode="auto">
            <a:xfrm>
              <a:off x="4778991" y="1314326"/>
              <a:ext cx="3605434" cy="560474"/>
              <a:chOff x="4864608" y="2194560"/>
              <a:chExt cx="3314365" cy="627888"/>
            </a:xfrm>
          </p:grpSpPr>
          <p:pic>
            <p:nvPicPr>
              <p:cNvPr id="19" name="AutoShape 24"/>
              <p:cNvPicPr>
                <a:picLocks noChangeArrowheads="1"/>
              </p:cNvPicPr>
              <p:nvPr/>
            </p:nvPicPr>
            <p:blipFill>
              <a:blip r:embed="rId4" cstate="print"/>
              <a:srcRect/>
              <a:stretch>
                <a:fillRect/>
              </a:stretch>
            </p:blipFill>
            <p:spPr bwMode="auto">
              <a:xfrm>
                <a:off x="4864608" y="2194560"/>
                <a:ext cx="3314365" cy="6278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0" name="Text Box 23"/>
              <p:cNvSpPr txBox="1">
                <a:spLocks noChangeArrowheads="1"/>
              </p:cNvSpPr>
              <p:nvPr/>
            </p:nvSpPr>
            <p:spPr bwMode="auto">
              <a:xfrm>
                <a:off x="4981819" y="2280245"/>
                <a:ext cx="3018729" cy="41375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>
                  <a:spcBef>
                    <a:spcPct val="50000"/>
                  </a:spcBef>
                </a:pPr>
                <a:r>
                  <a:rPr lang="en-US">
                    <a:solidFill>
                      <a:srgbClr val="FFFFFF"/>
                    </a:solidFill>
                    <a:latin typeface="Verdana" pitchFamily="34" charset="0"/>
                    <a:ea typeface="SimSun" pitchFamily="2" charset="-122"/>
                  </a:rPr>
                  <a:t>Berpusat Pada Siswa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814025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learning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41012" cy="5143500"/>
          </a:xfrm>
          <a:prstGeom prst="rect">
            <a:avLst/>
          </a:prstGeom>
        </p:spPr>
      </p:pic>
      <p:pic>
        <p:nvPicPr>
          <p:cNvPr id="5" name="Picture 4" descr="elearning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6825" y="0"/>
            <a:ext cx="3383193" cy="51435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157770" y="1530964"/>
            <a:ext cx="200160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hadirnya</a:t>
            </a:r>
            <a:r>
              <a:rPr lang="en-US" dirty="0"/>
              <a:t> </a:t>
            </a:r>
            <a:r>
              <a:rPr lang="en-US" dirty="0" err="1"/>
              <a:t>jaman</a:t>
            </a:r>
            <a:r>
              <a:rPr lang="en-US" dirty="0"/>
              <a:t> </a:t>
            </a:r>
            <a:r>
              <a:rPr lang="en-US" dirty="0" err="1"/>
              <a:t>milenial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sudah</a:t>
            </a:r>
            <a:r>
              <a:rPr lang="en-US" dirty="0"/>
              <a:t> </a:t>
            </a:r>
          </a:p>
          <a:p>
            <a:pPr algn="just"/>
            <a:r>
              <a:rPr lang="en-US" dirty="0" err="1"/>
              <a:t>melekatnya</a:t>
            </a:r>
            <a:r>
              <a:rPr lang="en-US" dirty="0"/>
              <a:t> </a:t>
            </a:r>
            <a:r>
              <a:rPr lang="en-US" dirty="0" err="1"/>
              <a:t>budaya</a:t>
            </a:r>
            <a:r>
              <a:rPr lang="en-US" dirty="0"/>
              <a:t> </a:t>
            </a:r>
            <a:r>
              <a:rPr lang="en-US" dirty="0" err="1"/>
              <a:t>teknologi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masyarakat</a:t>
            </a:r>
            <a:r>
              <a:rPr lang="en-US" dirty="0"/>
              <a:t>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elearning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potensi</a:t>
            </a:r>
            <a:r>
              <a:rPr lang="en-US" dirty="0"/>
              <a:t> yang </a:t>
            </a:r>
            <a:r>
              <a:rPr lang="en-US" dirty="0" err="1"/>
              <a:t>tiggi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diterapkan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pendidikan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pelatihan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44473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94828"/>
            <a:ext cx="4464896" cy="3348672"/>
          </a:xfrm>
          <a:prstGeom prst="rect">
            <a:avLst/>
          </a:prstGeom>
          <a:solidFill>
            <a:srgbClr val="326082"/>
          </a:solidFill>
          <a:ln>
            <a:noFill/>
          </a:ln>
          <a:extLst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026459" y="1926617"/>
            <a:ext cx="7065979" cy="1081087"/>
          </a:xfrm>
          <a:prstGeom prst="rect">
            <a:avLst/>
          </a:prstGeom>
          <a:effectLst>
            <a:glow rad="431800">
              <a:schemeClr val="accent3">
                <a:satMod val="175000"/>
                <a:alpha val="57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>
                <a:solidFill>
                  <a:schemeClr val="bg1"/>
                </a:solidFill>
                <a:effectLst>
                  <a:glow>
                    <a:srgbClr val="8BD3D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2. </a:t>
            </a:r>
            <a:r>
              <a:rPr lang="en-ID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Landasan Hukum </a:t>
            </a:r>
          </a:p>
          <a:p>
            <a:r>
              <a:rPr lang="en-ID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Pelaksanaan PJJ (Elearning)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8C0BC-7841-4AC5-B8E6-E9C001CAB8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151" y="2401792"/>
            <a:ext cx="1975373" cy="25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25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 txBox="1">
            <a:spLocks/>
          </p:cNvSpPr>
          <p:nvPr/>
        </p:nvSpPr>
        <p:spPr>
          <a:xfrm>
            <a:off x="45540" y="137945"/>
            <a:ext cx="9067800" cy="558792"/>
          </a:xfrm>
          <a:prstGeom prst="rect">
            <a:avLst/>
          </a:prstGeom>
          <a:solidFill>
            <a:srgbClr val="326082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solidFill>
                  <a:srgbClr val="FFFF00"/>
                </a:solidFill>
              </a:rPr>
              <a:t>PERMENDIKBUD NO.119 TAHUN 2014 TENTANG PJJ</a:t>
            </a:r>
            <a:endParaRPr lang="en-ID" sz="2800" dirty="0">
              <a:solidFill>
                <a:srgbClr val="FFFF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6793" y="751683"/>
            <a:ext cx="8708841" cy="4271344"/>
          </a:xfrm>
        </p:spPr>
        <p:txBody>
          <a:bodyPr>
            <a:noAutofit/>
          </a:bodyPr>
          <a:lstStyle/>
          <a:p>
            <a:r>
              <a:rPr lang="en-US" sz="1800" dirty="0"/>
              <a:t>PENYELENGGARAAN PENDIDIKAN JARAK JAUH JENJANG PENDIDIKAN DASAR DAN MENENGAH</a:t>
            </a:r>
          </a:p>
          <a:p>
            <a:pPr marL="0" indent="0">
              <a:buNone/>
            </a:pPr>
            <a:endParaRPr lang="en-US" sz="1800" dirty="0"/>
          </a:p>
          <a:p>
            <a:r>
              <a:rPr lang="en-US" sz="1800" dirty="0" err="1"/>
              <a:t>Pendidikan</a:t>
            </a:r>
            <a:r>
              <a:rPr lang="en-US" sz="1800" dirty="0"/>
              <a:t> </a:t>
            </a:r>
            <a:r>
              <a:rPr lang="en-US" sz="1800" dirty="0" err="1"/>
              <a:t>Jarak</a:t>
            </a:r>
            <a:r>
              <a:rPr lang="en-US" sz="1800" dirty="0"/>
              <a:t> </a:t>
            </a:r>
            <a:r>
              <a:rPr lang="en-US" sz="1800" dirty="0" err="1"/>
              <a:t>Jauh</a:t>
            </a:r>
            <a:r>
              <a:rPr lang="en-US" sz="1800" dirty="0"/>
              <a:t> yang </a:t>
            </a:r>
            <a:r>
              <a:rPr lang="en-US" sz="1800" dirty="0" err="1"/>
              <a:t>selanjutnya</a:t>
            </a:r>
            <a:r>
              <a:rPr lang="en-US" sz="1800" dirty="0"/>
              <a:t> </a:t>
            </a:r>
            <a:r>
              <a:rPr lang="en-US" sz="1800" dirty="0" err="1"/>
              <a:t>disebut</a:t>
            </a:r>
            <a:r>
              <a:rPr lang="en-US" sz="1800" dirty="0"/>
              <a:t> PJJ </a:t>
            </a:r>
            <a:r>
              <a:rPr lang="en-US" sz="1800" dirty="0" err="1"/>
              <a:t>adalah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 yang </a:t>
            </a:r>
            <a:r>
              <a:rPr lang="en-US" sz="1800" dirty="0" err="1"/>
              <a:t>peserta</a:t>
            </a:r>
            <a:r>
              <a:rPr lang="en-US" sz="1800" dirty="0"/>
              <a:t> </a:t>
            </a:r>
            <a:r>
              <a:rPr lang="en-US" sz="1800" dirty="0" err="1"/>
              <a:t>didiknya</a:t>
            </a:r>
            <a:r>
              <a:rPr lang="en-US" sz="1800" dirty="0"/>
              <a:t> </a:t>
            </a:r>
            <a:r>
              <a:rPr lang="en-US" sz="1800" dirty="0" err="1"/>
              <a:t>terpisah</a:t>
            </a:r>
            <a:r>
              <a:rPr lang="en-US" sz="1800" dirty="0"/>
              <a:t> </a:t>
            </a:r>
            <a:r>
              <a:rPr lang="en-US" sz="1800" dirty="0" err="1"/>
              <a:t>dari</a:t>
            </a:r>
            <a:r>
              <a:rPr lang="en-US" sz="1800" dirty="0"/>
              <a:t> </a:t>
            </a:r>
            <a:r>
              <a:rPr lang="en-US" sz="1800" dirty="0" err="1"/>
              <a:t>pendidik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pembelajarannya</a:t>
            </a:r>
            <a:r>
              <a:rPr lang="en-US" sz="1800" dirty="0"/>
              <a:t> </a:t>
            </a:r>
            <a:r>
              <a:rPr lang="en-US" sz="1800" dirty="0" err="1"/>
              <a:t>menggunakan</a:t>
            </a:r>
            <a:r>
              <a:rPr lang="en-US" sz="1800" dirty="0"/>
              <a:t> </a:t>
            </a:r>
            <a:r>
              <a:rPr lang="en-US" sz="1800" dirty="0" err="1"/>
              <a:t>berbagai</a:t>
            </a:r>
            <a:r>
              <a:rPr lang="en-US" sz="1800" dirty="0"/>
              <a:t> </a:t>
            </a:r>
            <a:r>
              <a:rPr lang="en-US" sz="1800" dirty="0" err="1"/>
              <a:t>sumber</a:t>
            </a:r>
            <a:r>
              <a:rPr lang="en-US" sz="1800" dirty="0"/>
              <a:t> </a:t>
            </a:r>
            <a:r>
              <a:rPr lang="en-US" sz="1800" dirty="0" err="1"/>
              <a:t>belajar</a:t>
            </a:r>
            <a:r>
              <a:rPr lang="en-US" sz="1800" dirty="0"/>
              <a:t> </a:t>
            </a:r>
            <a:r>
              <a:rPr lang="en-US" sz="1800" dirty="0" err="1"/>
              <a:t>melalui</a:t>
            </a:r>
            <a:r>
              <a:rPr lang="en-US" sz="1800" dirty="0"/>
              <a:t> </a:t>
            </a:r>
            <a:r>
              <a:rPr lang="en-US" sz="1800" dirty="0" err="1"/>
              <a:t>penerapan</a:t>
            </a:r>
            <a:r>
              <a:rPr lang="en-US" sz="1800" dirty="0"/>
              <a:t> </a:t>
            </a:r>
            <a:r>
              <a:rPr lang="en-US" sz="1800" dirty="0" err="1"/>
              <a:t>prinsip-prinsip</a:t>
            </a:r>
            <a:r>
              <a:rPr lang="en-US" sz="1800" dirty="0"/>
              <a:t> </a:t>
            </a:r>
            <a:r>
              <a:rPr lang="en-US" sz="1800" dirty="0" err="1"/>
              <a:t>teknologi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/</a:t>
            </a:r>
            <a:r>
              <a:rPr lang="en-US" sz="1800" dirty="0" err="1"/>
              <a:t>pembelajaran</a:t>
            </a:r>
            <a:r>
              <a:rPr lang="en-US" sz="1800" dirty="0"/>
              <a:t>.</a:t>
            </a:r>
          </a:p>
          <a:p>
            <a:r>
              <a:rPr lang="en-US" sz="1800" dirty="0"/>
              <a:t>PJJ </a:t>
            </a:r>
            <a:r>
              <a:rPr lang="en-US" sz="1800" dirty="0" err="1"/>
              <a:t>jenjang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 </a:t>
            </a:r>
            <a:r>
              <a:rPr lang="en-US" sz="1800" dirty="0" err="1"/>
              <a:t>dasar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menengah</a:t>
            </a:r>
            <a:r>
              <a:rPr lang="en-US" sz="1800" dirty="0"/>
              <a:t> </a:t>
            </a:r>
            <a:r>
              <a:rPr lang="en-US" sz="1800" dirty="0" err="1"/>
              <a:t>dapat</a:t>
            </a:r>
            <a:r>
              <a:rPr lang="en-US" sz="1800" dirty="0"/>
              <a:t> </a:t>
            </a:r>
            <a:r>
              <a:rPr lang="en-US" sz="1800" dirty="0" err="1"/>
              <a:t>diselenggarakan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lingkup</a:t>
            </a:r>
            <a:r>
              <a:rPr lang="en-US" sz="1800" dirty="0"/>
              <a:t>: </a:t>
            </a:r>
          </a:p>
          <a:p>
            <a:pPr marL="0" indent="0">
              <a:buNone/>
            </a:pPr>
            <a:r>
              <a:rPr lang="en-US" sz="1800" dirty="0"/>
              <a:t>	a. program yang </a:t>
            </a:r>
            <a:r>
              <a:rPr lang="en-US" sz="1800" dirty="0" err="1"/>
              <a:t>mencakup</a:t>
            </a:r>
            <a:r>
              <a:rPr lang="en-US" sz="1800" dirty="0"/>
              <a:t>: </a:t>
            </a:r>
          </a:p>
          <a:p>
            <a:pPr marL="0" indent="0">
              <a:buNone/>
            </a:pPr>
            <a:r>
              <a:rPr lang="en-US" sz="1800" dirty="0"/>
              <a:t>	1.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mata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pelajaran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; 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	</a:t>
            </a:r>
            <a:r>
              <a:rPr lang="en-US" sz="1800" dirty="0"/>
              <a:t>2.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bidang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keahlian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, program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keahlian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,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dan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/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atau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paket</a:t>
            </a:r>
            <a:r>
              <a:rPr lang="en-US" sz="1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US" sz="1800" dirty="0" err="1">
                <a:solidFill>
                  <a:schemeClr val="accent6">
                    <a:lumMod val="75000"/>
                  </a:schemeClr>
                </a:solidFill>
              </a:rPr>
              <a:t>keahlian</a:t>
            </a:r>
            <a:r>
              <a:rPr lang="en-US" sz="1800" dirty="0"/>
              <a:t>; </a:t>
            </a:r>
            <a:r>
              <a:rPr lang="en-US" sz="1800" dirty="0" err="1"/>
              <a:t>atau</a:t>
            </a:r>
            <a:r>
              <a:rPr lang="en-US" sz="1800" dirty="0"/>
              <a:t> </a:t>
            </a:r>
          </a:p>
          <a:p>
            <a:pPr marL="0" indent="0">
              <a:buNone/>
            </a:pPr>
            <a:r>
              <a:rPr lang="en-US" sz="1800" dirty="0"/>
              <a:t>	b. </a:t>
            </a:r>
            <a:r>
              <a:rPr lang="en-US" sz="1800" dirty="0" err="1"/>
              <a:t>satuan</a:t>
            </a:r>
            <a:r>
              <a:rPr lang="en-US" sz="1800" dirty="0"/>
              <a:t> </a:t>
            </a:r>
            <a:r>
              <a:rPr lang="en-US" sz="1800" dirty="0" err="1"/>
              <a:t>pendidikan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id-ID" sz="1800" dirty="0"/>
          </a:p>
          <a:p>
            <a:endParaRPr lang="id-ID" sz="1800" dirty="0"/>
          </a:p>
          <a:p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3215964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 txBox="1">
            <a:spLocks/>
          </p:cNvSpPr>
          <p:nvPr/>
        </p:nvSpPr>
        <p:spPr>
          <a:xfrm>
            <a:off x="45540" y="137945"/>
            <a:ext cx="9067800" cy="558792"/>
          </a:xfrm>
          <a:prstGeom prst="rect">
            <a:avLst/>
          </a:prstGeom>
          <a:solidFill>
            <a:srgbClr val="326082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FF00"/>
                </a:solidFill>
              </a:rPr>
              <a:t>PERKA LAN </a:t>
            </a:r>
            <a:r>
              <a:rPr lang="en-US" sz="3600" b="1" dirty="0" err="1">
                <a:solidFill>
                  <a:srgbClr val="FFFF00"/>
                </a:solidFill>
              </a:rPr>
              <a:t>Nomor</a:t>
            </a:r>
            <a:r>
              <a:rPr lang="en-US" sz="3600" b="1" dirty="0">
                <a:solidFill>
                  <a:srgbClr val="FFFF00"/>
                </a:solidFill>
              </a:rPr>
              <a:t> 10 </a:t>
            </a:r>
            <a:r>
              <a:rPr lang="en-US" sz="3600" b="1" dirty="0" err="1">
                <a:solidFill>
                  <a:srgbClr val="FFFF00"/>
                </a:solidFill>
              </a:rPr>
              <a:t>tahun</a:t>
            </a:r>
            <a:r>
              <a:rPr lang="en-US" sz="3600" b="1" dirty="0">
                <a:solidFill>
                  <a:srgbClr val="FFFF00"/>
                </a:solidFill>
              </a:rPr>
              <a:t> 2018  </a:t>
            </a:r>
            <a:endParaRPr lang="en-ID" sz="3600" dirty="0">
              <a:solidFill>
                <a:srgbClr val="FFFF00"/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26793" y="751683"/>
            <a:ext cx="8708841" cy="427134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 err="1"/>
              <a:t>Peraturan</a:t>
            </a:r>
            <a:r>
              <a:rPr lang="en-US" sz="1800" dirty="0"/>
              <a:t> </a:t>
            </a:r>
            <a:r>
              <a:rPr lang="en-US" sz="1800" dirty="0" err="1"/>
              <a:t>lembaga</a:t>
            </a:r>
            <a:r>
              <a:rPr lang="en-US" sz="1800" dirty="0"/>
              <a:t> </a:t>
            </a:r>
            <a:r>
              <a:rPr lang="en-US" sz="1800" dirty="0" err="1"/>
              <a:t>administrasi</a:t>
            </a:r>
            <a:r>
              <a:rPr lang="en-US" sz="1800" dirty="0"/>
              <a:t> </a:t>
            </a:r>
            <a:r>
              <a:rPr lang="en-US" sz="1800" dirty="0" err="1"/>
              <a:t>negara</a:t>
            </a:r>
            <a:r>
              <a:rPr lang="en-US" sz="1800" dirty="0"/>
              <a:t> </a:t>
            </a:r>
            <a:r>
              <a:rPr lang="en-US" sz="1800" dirty="0" err="1"/>
              <a:t>republik</a:t>
            </a:r>
            <a:r>
              <a:rPr lang="en-US" sz="1800" dirty="0"/>
              <a:t> </a:t>
            </a:r>
            <a:r>
              <a:rPr lang="en-US" sz="1800" dirty="0" err="1"/>
              <a:t>indonesia</a:t>
            </a:r>
            <a:r>
              <a:rPr lang="en-US" sz="1800" dirty="0"/>
              <a:t> 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Nomor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10 </a:t>
            </a:r>
            <a:r>
              <a:rPr lang="en-US" sz="2400" b="1" dirty="0" err="1">
                <a:solidFill>
                  <a:schemeClr val="accent6">
                    <a:lumMod val="75000"/>
                  </a:schemeClr>
                </a:solidFill>
              </a:rPr>
              <a:t>tahun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 2018 </a:t>
            </a:r>
            <a:r>
              <a:rPr lang="en-US" sz="1800" dirty="0" err="1"/>
              <a:t>tentang</a:t>
            </a:r>
            <a:r>
              <a:rPr lang="en-US" sz="1800" dirty="0"/>
              <a:t> </a:t>
            </a:r>
            <a:r>
              <a:rPr lang="en-US" sz="1800" dirty="0" err="1"/>
              <a:t>pengembangan</a:t>
            </a:r>
            <a:r>
              <a:rPr lang="en-US" sz="1800" dirty="0"/>
              <a:t> </a:t>
            </a:r>
            <a:r>
              <a:rPr lang="en-US" sz="1800" dirty="0" err="1"/>
              <a:t>kompetensi</a:t>
            </a:r>
            <a:r>
              <a:rPr lang="en-US" sz="1800" dirty="0"/>
              <a:t> </a:t>
            </a:r>
            <a:r>
              <a:rPr lang="en-US" sz="1800" dirty="0" err="1"/>
              <a:t>pegawai</a:t>
            </a:r>
            <a:r>
              <a:rPr lang="en-US" sz="1800" dirty="0"/>
              <a:t> </a:t>
            </a:r>
            <a:r>
              <a:rPr lang="en-US" sz="1800" dirty="0" err="1"/>
              <a:t>negeri</a:t>
            </a:r>
            <a:r>
              <a:rPr lang="en-US" sz="1800" dirty="0"/>
              <a:t> </a:t>
            </a:r>
            <a:r>
              <a:rPr lang="en-US" sz="1800" dirty="0" err="1"/>
              <a:t>sipil</a:t>
            </a:r>
            <a:r>
              <a:rPr lang="en-US" sz="1800" dirty="0"/>
              <a:t>.</a:t>
            </a:r>
          </a:p>
          <a:p>
            <a:pPr marL="0" indent="0">
              <a:buNone/>
            </a:pPr>
            <a:r>
              <a:rPr lang="en-US" sz="1800" dirty="0"/>
              <a:t>BAB V PEMANFAATAN TEKNOLOGI INFORMASI </a:t>
            </a:r>
          </a:p>
          <a:p>
            <a:pPr marL="0" indent="0">
              <a:buNone/>
            </a:pPr>
            <a:r>
              <a:rPr lang="en-US" sz="1800" dirty="0" err="1"/>
              <a:t>Pasal</a:t>
            </a:r>
            <a:r>
              <a:rPr lang="en-US" sz="1800" dirty="0"/>
              <a:t> 44 </a:t>
            </a:r>
          </a:p>
          <a:p>
            <a:pPr>
              <a:buAutoNum type="arabicParenBoth"/>
            </a:pPr>
            <a:r>
              <a:rPr lang="en-US" sz="1800" dirty="0"/>
              <a:t> </a:t>
            </a:r>
            <a:r>
              <a:rPr lang="en-US" sz="1800" dirty="0" err="1"/>
              <a:t>Pelaksanaan</a:t>
            </a:r>
            <a:r>
              <a:rPr lang="en-US" sz="1800" dirty="0"/>
              <a:t> </a:t>
            </a:r>
            <a:r>
              <a:rPr lang="en-US" sz="1800" dirty="0" err="1"/>
              <a:t>Pengembangan</a:t>
            </a:r>
            <a:r>
              <a:rPr lang="en-US" sz="1800" dirty="0"/>
              <a:t> </a:t>
            </a:r>
            <a:r>
              <a:rPr lang="en-US" sz="1800" dirty="0" err="1"/>
              <a:t>Kompetensi</a:t>
            </a:r>
            <a:r>
              <a:rPr lang="en-US" sz="1800" dirty="0"/>
              <a:t> </a:t>
            </a:r>
            <a:r>
              <a:rPr lang="en-US" sz="1800" dirty="0" err="1"/>
              <a:t>sebagaimana</a:t>
            </a:r>
            <a:r>
              <a:rPr lang="en-US" sz="1800" dirty="0"/>
              <a:t> </a:t>
            </a:r>
            <a:r>
              <a:rPr lang="en-US" sz="1800" dirty="0" err="1"/>
              <a:t>dilakukan</a:t>
            </a:r>
            <a:r>
              <a:rPr lang="en-US" sz="1800" dirty="0"/>
              <a:t> </a:t>
            </a:r>
            <a:r>
              <a:rPr lang="en-US" sz="1800" dirty="0" err="1"/>
              <a:t>dengan</a:t>
            </a:r>
            <a:r>
              <a:rPr lang="en-US" sz="1800" dirty="0"/>
              <a:t> </a:t>
            </a:r>
            <a:r>
              <a:rPr lang="en-US" sz="1800" dirty="0" err="1"/>
              <a:t>memanfaatkan</a:t>
            </a:r>
            <a:r>
              <a:rPr lang="en-US" sz="1800" dirty="0"/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Sistem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Informasi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Pengembangan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Kompetensi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Aparatur</a:t>
            </a:r>
            <a:r>
              <a:rPr lang="en-US" sz="1800" dirty="0"/>
              <a:t>. </a:t>
            </a:r>
          </a:p>
          <a:p>
            <a:pPr marL="0" indent="0">
              <a:buNone/>
            </a:pPr>
            <a:r>
              <a:rPr lang="en-US" sz="1800" dirty="0"/>
              <a:t>(2)  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sebagaimana</a:t>
            </a:r>
            <a:r>
              <a:rPr lang="en-US" sz="1800" dirty="0"/>
              <a:t> </a:t>
            </a:r>
            <a:r>
              <a:rPr lang="en-US" sz="1800" dirty="0" err="1"/>
              <a:t>dimaksud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ayat</a:t>
            </a:r>
            <a:r>
              <a:rPr lang="en-US" sz="1800" dirty="0"/>
              <a:t> (1) </a:t>
            </a:r>
            <a:r>
              <a:rPr lang="en-US" sz="1800" dirty="0" err="1"/>
              <a:t>dikelola</a:t>
            </a:r>
            <a:r>
              <a:rPr lang="en-US" sz="1800" dirty="0"/>
              <a:t> </a:t>
            </a:r>
            <a:r>
              <a:rPr lang="en-US" sz="1800" dirty="0" err="1"/>
              <a:t>dan</a:t>
            </a:r>
            <a:r>
              <a:rPr lang="en-US" sz="1800" dirty="0"/>
              <a:t> </a:t>
            </a:r>
            <a:r>
              <a:rPr lang="en-US" sz="1800" dirty="0" err="1"/>
              <a:t>dikembangkan</a:t>
            </a:r>
            <a:r>
              <a:rPr lang="en-US" sz="1800" dirty="0"/>
              <a:t> </a:t>
            </a:r>
            <a:r>
              <a:rPr lang="en-US" sz="1800" dirty="0" err="1"/>
              <a:t>oleh</a:t>
            </a:r>
            <a:r>
              <a:rPr lang="en-US" sz="1800" dirty="0"/>
              <a:t> LAN. </a:t>
            </a:r>
          </a:p>
          <a:p>
            <a:pPr marL="0" indent="0">
              <a:buNone/>
            </a:pPr>
            <a:r>
              <a:rPr lang="en-US" sz="1800" dirty="0" err="1"/>
              <a:t>Pasal</a:t>
            </a:r>
            <a:r>
              <a:rPr lang="en-US" sz="1800" dirty="0"/>
              <a:t> 45 </a:t>
            </a:r>
          </a:p>
          <a:p>
            <a:pPr>
              <a:buAutoNum type="arabicParenBoth"/>
            </a:pPr>
            <a:r>
              <a:rPr lang="en-US" sz="1800" dirty="0"/>
              <a:t> 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hal</a:t>
            </a:r>
            <a:r>
              <a:rPr lang="en-US" sz="1800" dirty="0"/>
              <a:t> </a:t>
            </a:r>
            <a:r>
              <a:rPr lang="en-US" sz="1800" dirty="0" err="1"/>
              <a:t>pelaksanaan</a:t>
            </a:r>
            <a:r>
              <a:rPr lang="en-US" sz="1800" dirty="0"/>
              <a:t> </a:t>
            </a:r>
            <a:r>
              <a:rPr lang="en-US" sz="1800" dirty="0" err="1"/>
              <a:t>Pengembangan</a:t>
            </a:r>
            <a:r>
              <a:rPr lang="en-US" sz="1800" dirty="0"/>
              <a:t> </a:t>
            </a:r>
            <a:r>
              <a:rPr lang="en-US" sz="1800" dirty="0" err="1"/>
              <a:t>Kompetensi</a:t>
            </a:r>
            <a:r>
              <a:rPr lang="en-US" sz="1800" dirty="0"/>
              <a:t>, </a:t>
            </a:r>
            <a:r>
              <a:rPr lang="en-US" sz="1800" b="1" dirty="0" err="1">
                <a:solidFill>
                  <a:srgbClr val="E46C0A"/>
                </a:solidFill>
              </a:rPr>
              <a:t>Instansi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Pemerintah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dapat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mengembangkan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sistem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pembelajaran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secara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dalam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b="1" dirty="0" err="1">
                <a:solidFill>
                  <a:srgbClr val="E46C0A"/>
                </a:solidFill>
              </a:rPr>
              <a:t>jaringan</a:t>
            </a:r>
            <a:r>
              <a:rPr lang="en-US" sz="1800" b="1" dirty="0">
                <a:solidFill>
                  <a:srgbClr val="E46C0A"/>
                </a:solidFill>
              </a:rPr>
              <a:t> </a:t>
            </a:r>
            <a:r>
              <a:rPr lang="en-US" sz="1800" dirty="0"/>
              <a:t>yang </a:t>
            </a:r>
            <a:r>
              <a:rPr lang="en-US" sz="1800" dirty="0" err="1"/>
              <a:t>bertujuan</a:t>
            </a:r>
            <a:r>
              <a:rPr lang="en-US" sz="1800" dirty="0"/>
              <a:t> </a:t>
            </a:r>
            <a:r>
              <a:rPr lang="en-US" sz="1800" dirty="0" err="1"/>
              <a:t>untuk</a:t>
            </a:r>
            <a:r>
              <a:rPr lang="en-US" sz="1800" dirty="0"/>
              <a:t> </a:t>
            </a:r>
            <a:r>
              <a:rPr lang="en-US" sz="1800" dirty="0" err="1"/>
              <a:t>memperluas</a:t>
            </a:r>
            <a:r>
              <a:rPr lang="en-US" sz="1800" dirty="0"/>
              <a:t> </a:t>
            </a:r>
            <a:r>
              <a:rPr lang="en-US" sz="1800" dirty="0" err="1"/>
              <a:t>kesempatan</a:t>
            </a:r>
            <a:r>
              <a:rPr lang="en-US" sz="1800" dirty="0"/>
              <a:t> </a:t>
            </a:r>
            <a:r>
              <a:rPr lang="en-US" sz="1800" dirty="0" err="1"/>
              <a:t>pemenuhan</a:t>
            </a:r>
            <a:r>
              <a:rPr lang="en-US" sz="1800" dirty="0"/>
              <a:t> </a:t>
            </a:r>
            <a:r>
              <a:rPr lang="en-US" sz="1800" dirty="0" err="1"/>
              <a:t>hak</a:t>
            </a:r>
            <a:r>
              <a:rPr lang="en-US" sz="1800" dirty="0"/>
              <a:t> </a:t>
            </a:r>
            <a:r>
              <a:rPr lang="en-US" sz="1800" dirty="0" err="1"/>
              <a:t>Pengembangan</a:t>
            </a:r>
            <a:r>
              <a:rPr lang="en-US" sz="1800" dirty="0"/>
              <a:t> </a:t>
            </a:r>
            <a:r>
              <a:rPr lang="en-US" sz="1800" dirty="0" err="1"/>
              <a:t>Kompetensi</a:t>
            </a:r>
            <a:r>
              <a:rPr lang="en-US" sz="1800" dirty="0"/>
              <a:t>. </a:t>
            </a:r>
          </a:p>
          <a:p>
            <a:pPr marL="0" indent="0">
              <a:buNone/>
            </a:pPr>
            <a:r>
              <a:rPr lang="en-US" sz="1800" dirty="0"/>
              <a:t>(2)  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sebagaimana</a:t>
            </a:r>
            <a:r>
              <a:rPr lang="en-US" sz="1800" dirty="0"/>
              <a:t> </a:t>
            </a:r>
            <a:r>
              <a:rPr lang="en-US" sz="1800" dirty="0" err="1"/>
              <a:t>dimaksud</a:t>
            </a:r>
            <a:r>
              <a:rPr lang="en-US" sz="1800" dirty="0"/>
              <a:t> </a:t>
            </a:r>
            <a:r>
              <a:rPr lang="en-US" sz="1800" dirty="0" err="1"/>
              <a:t>pada</a:t>
            </a:r>
            <a:r>
              <a:rPr lang="en-US" sz="1800" dirty="0"/>
              <a:t> </a:t>
            </a:r>
            <a:r>
              <a:rPr lang="en-US" sz="1800" dirty="0" err="1"/>
              <a:t>ayat</a:t>
            </a:r>
            <a:r>
              <a:rPr lang="en-US" sz="1800" dirty="0"/>
              <a:t> (1) </a:t>
            </a:r>
            <a:r>
              <a:rPr lang="en-US" sz="1800" dirty="0" err="1"/>
              <a:t>diintegrasikan</a:t>
            </a:r>
            <a:r>
              <a:rPr lang="en-US" sz="1800" dirty="0"/>
              <a:t> </a:t>
            </a:r>
            <a:r>
              <a:rPr lang="en-US" sz="1800" dirty="0" err="1"/>
              <a:t>ke</a:t>
            </a:r>
            <a:r>
              <a:rPr lang="en-US" sz="1800" dirty="0"/>
              <a:t> </a:t>
            </a:r>
            <a:r>
              <a:rPr lang="en-US" sz="1800" dirty="0" err="1"/>
              <a:t>dalam</a:t>
            </a:r>
            <a:r>
              <a:rPr lang="en-US" sz="1800" dirty="0"/>
              <a:t> </a:t>
            </a:r>
            <a:r>
              <a:rPr lang="en-US" sz="1800" dirty="0" err="1"/>
              <a:t>Sistem</a:t>
            </a:r>
            <a:r>
              <a:rPr lang="en-US" sz="1800" dirty="0"/>
              <a:t> </a:t>
            </a:r>
            <a:r>
              <a:rPr lang="en-US" sz="1800" dirty="0" err="1"/>
              <a:t>Informasi</a:t>
            </a:r>
            <a:r>
              <a:rPr lang="en-US" sz="1800" dirty="0"/>
              <a:t> </a:t>
            </a:r>
            <a:r>
              <a:rPr lang="en-US" sz="1800" dirty="0" err="1"/>
              <a:t>Pengembangan</a:t>
            </a:r>
            <a:r>
              <a:rPr lang="en-US" sz="1800" dirty="0"/>
              <a:t> </a:t>
            </a:r>
            <a:r>
              <a:rPr lang="en-US" sz="1800" dirty="0" err="1"/>
              <a:t>Kompetensi</a:t>
            </a:r>
            <a:r>
              <a:rPr lang="en-US" sz="1800" dirty="0"/>
              <a:t> </a:t>
            </a:r>
            <a:r>
              <a:rPr lang="en-US" sz="1800" dirty="0" err="1"/>
              <a:t>Aparatur</a:t>
            </a:r>
            <a:r>
              <a:rPr lang="en-US" sz="1800" dirty="0"/>
              <a:t>. 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dirty="0"/>
              <a:t> </a:t>
            </a:r>
          </a:p>
          <a:p>
            <a:endParaRPr lang="en-US" sz="1800" dirty="0"/>
          </a:p>
          <a:p>
            <a:endParaRPr lang="en-US" sz="1800" dirty="0"/>
          </a:p>
          <a:p>
            <a:endParaRPr lang="en-US" sz="1800" dirty="0"/>
          </a:p>
          <a:p>
            <a:endParaRPr lang="id-ID" sz="1800" dirty="0"/>
          </a:p>
          <a:p>
            <a:endParaRPr lang="id-ID" sz="1800" dirty="0"/>
          </a:p>
          <a:p>
            <a:endParaRPr lang="id-ID" sz="1800" dirty="0"/>
          </a:p>
        </p:txBody>
      </p:sp>
    </p:spTree>
    <p:extLst>
      <p:ext uri="{BB962C8B-B14F-4D97-AF65-F5344CB8AC3E}">
        <p14:creationId xmlns:p14="http://schemas.microsoft.com/office/powerpoint/2010/main" val="18165542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2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94828"/>
            <a:ext cx="4464896" cy="3348672"/>
          </a:xfrm>
          <a:prstGeom prst="rect">
            <a:avLst/>
          </a:prstGeom>
          <a:solidFill>
            <a:srgbClr val="326082"/>
          </a:solidFill>
          <a:ln>
            <a:noFill/>
          </a:ln>
          <a:extLst/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026459" y="1926617"/>
            <a:ext cx="7065979" cy="1081087"/>
          </a:xfrm>
          <a:prstGeom prst="rect">
            <a:avLst/>
          </a:prstGeom>
          <a:effectLst>
            <a:glow rad="431800">
              <a:schemeClr val="accent3">
                <a:satMod val="175000"/>
                <a:alpha val="57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id-ID" sz="3200" b="1" dirty="0">
                <a:solidFill>
                  <a:schemeClr val="bg1"/>
                </a:solidFill>
                <a:effectLst>
                  <a:glow>
                    <a:srgbClr val="8BD3D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3. </a:t>
            </a:r>
            <a:r>
              <a:rPr lang="en-ID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Pengembangan Elearning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ED8C0BC-7841-4AC5-B8E6-E9C001CAB8B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151" y="2401792"/>
            <a:ext cx="1975373" cy="25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07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61642" y="22392"/>
            <a:ext cx="758934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400" dirty="0">
                <a:solidFill>
                  <a:schemeClr val="accent6">
                    <a:lumMod val="75000"/>
                  </a:schemeClr>
                </a:solidFill>
                <a:latin typeface="Arial Black"/>
                <a:cs typeface="Arial Black"/>
              </a:rPr>
              <a:t>“</a:t>
            </a:r>
          </a:p>
        </p:txBody>
      </p:sp>
      <p:pic>
        <p:nvPicPr>
          <p:cNvPr id="4098" name="Picture 2" descr="http://www.learningsolutionsmag.com/images/authors/horton_150x2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844261"/>
            <a:ext cx="2559050" cy="25590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  <p:sp>
        <p:nvSpPr>
          <p:cNvPr id="2" name="Rectangle 1"/>
          <p:cNvSpPr/>
          <p:nvPr/>
        </p:nvSpPr>
        <p:spPr>
          <a:xfrm>
            <a:off x="4070816" y="2895213"/>
            <a:ext cx="5501053" cy="1757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3200"/>
              </a:lnSpc>
            </a:pPr>
            <a:r>
              <a:rPr lang="en-US" sz="2800" b="1" dirty="0">
                <a:latin typeface="Century Gothic" panose="020B0502020202020204" pitchFamily="34" charset="0"/>
                <a:cs typeface="Arial" pitchFamily="34" charset="0"/>
              </a:rPr>
              <a:t>e-Learning</a:t>
            </a:r>
            <a:r>
              <a:rPr lang="en-US" sz="2800" dirty="0">
                <a:latin typeface="Century Gothic" panose="020B0502020202020204" pitchFamily="34" charset="0"/>
                <a:cs typeface="Arial" pitchFamily="34" charset="0"/>
              </a:rPr>
              <a:t> is the use of </a:t>
            </a: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cs typeface="Arial" pitchFamily="34" charset="0"/>
              </a:rPr>
              <a:t>information</a:t>
            </a:r>
            <a:r>
              <a:rPr lang="en-US" sz="2800" dirty="0">
                <a:latin typeface="Century Gothic" panose="020B0502020202020204" pitchFamily="34" charset="0"/>
                <a:cs typeface="Arial" pitchFamily="34" charset="0"/>
              </a:rPr>
              <a:t> and </a:t>
            </a:r>
            <a:r>
              <a:rPr lang="en-US" sz="2800" b="1" dirty="0">
                <a:solidFill>
                  <a:srgbClr val="FFFFFF"/>
                </a:solidFill>
                <a:latin typeface="Century Gothic" panose="020B0502020202020204" pitchFamily="34" charset="0"/>
                <a:cs typeface="Arial" pitchFamily="34" charset="0"/>
              </a:rPr>
              <a:t>computer technologies </a:t>
            </a:r>
            <a:r>
              <a:rPr lang="en-US" sz="2800" dirty="0">
                <a:latin typeface="Century Gothic" panose="020B0502020202020204" pitchFamily="34" charset="0"/>
                <a:cs typeface="Arial" pitchFamily="34" charset="0"/>
              </a:rPr>
              <a:t>to create </a:t>
            </a:r>
            <a:r>
              <a:rPr lang="en-US" sz="3600" b="1" dirty="0">
                <a:solidFill>
                  <a:srgbClr val="CCFF66"/>
                </a:solidFill>
                <a:latin typeface="Century Gothic" panose="020B0502020202020204" pitchFamily="34" charset="0"/>
                <a:cs typeface="Arial" pitchFamily="34" charset="0"/>
              </a:rPr>
              <a:t>learning experiences</a:t>
            </a:r>
            <a:r>
              <a:rPr lang="en-US" sz="2800" b="1" dirty="0">
                <a:latin typeface="Century Gothic" panose="020B0502020202020204" pitchFamily="34" charset="0"/>
                <a:cs typeface="Arial" pitchFamily="34" charset="0"/>
              </a:rPr>
              <a:t>.</a:t>
            </a:r>
            <a:endParaRPr lang="en-US" sz="2800" dirty="0">
              <a:latin typeface="Century Gothic" panose="020B0502020202020204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122440" y="4621981"/>
            <a:ext cx="2214368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6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- William Horton, 2006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8358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70034" y="4616824"/>
            <a:ext cx="8036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latin typeface="Century Gothic"/>
                <a:cs typeface="Century Gothic"/>
              </a:rPr>
              <a:t>Menurut</a:t>
            </a:r>
            <a:r>
              <a:rPr lang="en-US" dirty="0">
                <a:latin typeface="Century Gothic"/>
                <a:cs typeface="Century Gothic"/>
              </a:rPr>
              <a:t> William Horton, 2006</a:t>
            </a:r>
          </a:p>
        </p:txBody>
      </p:sp>
      <p:pic>
        <p:nvPicPr>
          <p:cNvPr id="6" name="Picture 5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07" t="9698" r="18944" b="42888"/>
          <a:stretch/>
        </p:blipFill>
        <p:spPr bwMode="auto">
          <a:xfrm>
            <a:off x="334232" y="401119"/>
            <a:ext cx="8511747" cy="421570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val="22635441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ontent Placeholder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11340440"/>
              </p:ext>
            </p:extLst>
          </p:nvPr>
        </p:nvGraphicFramePr>
        <p:xfrm>
          <a:off x="-2142054" y="627103"/>
          <a:ext cx="13106400" cy="40576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3276750" y="959093"/>
            <a:ext cx="2362200" cy="342900"/>
          </a:xfrm>
          <a:prstGeom prst="roundRect">
            <a:avLst/>
          </a:prstGeom>
          <a:ln>
            <a:solidFill>
              <a:schemeClr val="bg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SINKRONOUS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200550" y="4760086"/>
            <a:ext cx="2438400" cy="342900"/>
          </a:xfrm>
          <a:prstGeom prst="roundRect">
            <a:avLst/>
          </a:prstGeom>
          <a:ln>
            <a:solidFill>
              <a:schemeClr val="bg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ASINKRONOUS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277546" y="1823467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Live </a:t>
            </a:r>
          </a:p>
          <a:p>
            <a:pPr algn="r"/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Synchronous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654986" y="1823467"/>
            <a:ext cx="2133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Virtual </a:t>
            </a:r>
          </a:p>
          <a:p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Synchronous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017971" y="3817466"/>
            <a:ext cx="2133600" cy="373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000"/>
              </a:lnSpc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Self-Paced Asynchronous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9746" y="3814966"/>
            <a:ext cx="2133600" cy="373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000"/>
              </a:lnSpc>
            </a:pP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Collaborative Asynchronous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788586" y="1130543"/>
            <a:ext cx="2309694" cy="1417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60"/>
              </a:lnSpc>
            </a:pPr>
            <a:r>
              <a:rPr lang="en-US" dirty="0" err="1">
                <a:latin typeface="Century Gothic"/>
                <a:cs typeface="Century Gothic"/>
              </a:rPr>
              <a:t>diskusi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demonstrasi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simulasi</a:t>
            </a:r>
            <a:r>
              <a:rPr lang="en-US" dirty="0">
                <a:latin typeface="Century Gothic"/>
                <a:cs typeface="Century Gothic"/>
              </a:rPr>
              <a:t> </a:t>
            </a:r>
            <a:r>
              <a:rPr lang="en-US" dirty="0" err="1">
                <a:latin typeface="Century Gothic"/>
                <a:cs typeface="Century Gothic"/>
              </a:rPr>
              <a:t>dll</a:t>
            </a:r>
            <a:r>
              <a:rPr lang="en-US" dirty="0">
                <a:latin typeface="Century Gothic"/>
                <a:cs typeface="Century Gothic"/>
              </a:rPr>
              <a:t>. via audio conference, text-based conference, </a:t>
            </a:r>
            <a:r>
              <a:rPr lang="en-US" dirty="0" err="1">
                <a:latin typeface="Century Gothic"/>
                <a:cs typeface="Century Gothic"/>
              </a:rPr>
              <a:t>atau</a:t>
            </a:r>
            <a:r>
              <a:rPr lang="en-US" dirty="0">
                <a:latin typeface="Century Gothic"/>
                <a:cs typeface="Century Gothic"/>
              </a:rPr>
              <a:t> video conference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53579" y="1402620"/>
            <a:ext cx="2091765" cy="668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460"/>
              </a:lnSpc>
            </a:pPr>
            <a:r>
              <a:rPr lang="en-US" dirty="0">
                <a:latin typeface="Century Gothic"/>
                <a:cs typeface="Century Gothic"/>
              </a:rPr>
              <a:t>Technology enhanced classroom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803229" y="3004717"/>
            <a:ext cx="2091765" cy="16051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460"/>
              </a:lnSpc>
            </a:pPr>
            <a:r>
              <a:rPr lang="en-US" dirty="0" err="1">
                <a:latin typeface="Century Gothic"/>
                <a:cs typeface="Century Gothic"/>
              </a:rPr>
              <a:t>Publikasi</a:t>
            </a:r>
            <a:r>
              <a:rPr lang="en-US" dirty="0">
                <a:latin typeface="Century Gothic"/>
                <a:cs typeface="Century Gothic"/>
              </a:rPr>
              <a:t>, sharing, </a:t>
            </a:r>
            <a:r>
              <a:rPr lang="en-US" dirty="0" err="1">
                <a:latin typeface="Century Gothic"/>
                <a:cs typeface="Century Gothic"/>
              </a:rPr>
              <a:t>diskusi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demonstrasi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dll</a:t>
            </a:r>
            <a:r>
              <a:rPr lang="en-US" dirty="0">
                <a:latin typeface="Century Gothic"/>
                <a:cs typeface="Century Gothic"/>
              </a:rPr>
              <a:t> via </a:t>
            </a:r>
            <a:r>
              <a:rPr lang="en-US" dirty="0" err="1">
                <a:latin typeface="Century Gothic"/>
                <a:cs typeface="Century Gothic"/>
              </a:rPr>
              <a:t>milist</a:t>
            </a:r>
            <a:r>
              <a:rPr lang="en-US" dirty="0">
                <a:latin typeface="Century Gothic"/>
                <a:cs typeface="Century Gothic"/>
              </a:rPr>
              <a:t>, forum </a:t>
            </a:r>
            <a:r>
              <a:rPr lang="en-US" dirty="0" err="1">
                <a:latin typeface="Century Gothic"/>
                <a:cs typeface="Century Gothic"/>
              </a:rPr>
              <a:t>diskusi</a:t>
            </a:r>
            <a:r>
              <a:rPr lang="en-US" dirty="0">
                <a:latin typeface="Century Gothic"/>
                <a:cs typeface="Century Gothic"/>
              </a:rPr>
              <a:t> online, assignment online </a:t>
            </a:r>
            <a:r>
              <a:rPr lang="en-US" dirty="0" err="1">
                <a:latin typeface="Century Gothic"/>
                <a:cs typeface="Century Gothic"/>
              </a:rPr>
              <a:t>atau</a:t>
            </a:r>
            <a:r>
              <a:rPr lang="en-US" dirty="0">
                <a:latin typeface="Century Gothic"/>
                <a:cs typeface="Century Gothic"/>
              </a:rPr>
              <a:t> media </a:t>
            </a:r>
            <a:r>
              <a:rPr lang="en-US" dirty="0" err="1">
                <a:latin typeface="Century Gothic"/>
                <a:cs typeface="Century Gothic"/>
              </a:rPr>
              <a:t>sosial</a:t>
            </a:r>
            <a:r>
              <a:rPr lang="en-US" dirty="0">
                <a:latin typeface="Century Gothic"/>
                <a:cs typeface="Century Gothic"/>
              </a:rPr>
              <a:t> lain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-38638" y="3109261"/>
            <a:ext cx="2091765" cy="14179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460"/>
              </a:lnSpc>
            </a:pPr>
            <a:r>
              <a:rPr lang="en-US" dirty="0">
                <a:latin typeface="Century Gothic"/>
                <a:cs typeface="Century Gothic"/>
              </a:rPr>
              <a:t>Learning object</a:t>
            </a:r>
          </a:p>
          <a:p>
            <a:pPr algn="r">
              <a:lnSpc>
                <a:spcPts val="1460"/>
              </a:lnSpc>
            </a:pPr>
            <a:r>
              <a:rPr lang="en-US" dirty="0">
                <a:latin typeface="Century Gothic"/>
                <a:cs typeface="Century Gothic"/>
              </a:rPr>
              <a:t>video, audio, </a:t>
            </a:r>
            <a:r>
              <a:rPr lang="en-US" dirty="0" err="1">
                <a:latin typeface="Century Gothic"/>
                <a:cs typeface="Century Gothic"/>
              </a:rPr>
              <a:t>animasi</a:t>
            </a:r>
            <a:r>
              <a:rPr lang="en-US" dirty="0">
                <a:latin typeface="Century Gothic"/>
                <a:cs typeface="Century Gothic"/>
              </a:rPr>
              <a:t>, </a:t>
            </a:r>
            <a:r>
              <a:rPr lang="en-US" dirty="0" err="1">
                <a:latin typeface="Century Gothic"/>
                <a:cs typeface="Century Gothic"/>
              </a:rPr>
              <a:t>simulasi</a:t>
            </a:r>
            <a:r>
              <a:rPr lang="en-US" dirty="0">
                <a:latin typeface="Century Gothic"/>
                <a:cs typeface="Century Gothic"/>
              </a:rPr>
              <a:t>, games, augmented reality, virtual reality, </a:t>
            </a:r>
            <a:r>
              <a:rPr lang="en-US" dirty="0" err="1">
                <a:latin typeface="Century Gothic"/>
                <a:cs typeface="Century Gothic"/>
              </a:rPr>
              <a:t>dll</a:t>
            </a:r>
            <a:r>
              <a:rPr lang="en-US" dirty="0">
                <a:latin typeface="Century Gothic"/>
                <a:cs typeface="Century Gothic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1" y="-71197"/>
            <a:ext cx="9143999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d-ID" sz="2400" dirty="0">
                <a:latin typeface="Century Gothic" panose="020B0502020202020204" pitchFamily="34" charset="0"/>
              </a:rPr>
              <a:t>menciptakan </a:t>
            </a:r>
            <a:r>
              <a:rPr lang="id-ID" sz="3200" b="1" dirty="0">
                <a:solidFill>
                  <a:srgbClr val="CCFF66"/>
                </a:solidFill>
                <a:latin typeface="Century Gothic" panose="020B0502020202020204" pitchFamily="34" charset="0"/>
              </a:rPr>
              <a:t>pengalaman belajar  </a:t>
            </a:r>
            <a:r>
              <a:rPr lang="id-ID" sz="2400" dirty="0">
                <a:latin typeface="Century Gothic" panose="020B0502020202020204" pitchFamily="34" charset="0"/>
              </a:rPr>
              <a:t>...</a:t>
            </a:r>
            <a:endParaRPr lang="en-US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4569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24608505"/>
              </p:ext>
            </p:extLst>
          </p:nvPr>
        </p:nvGraphicFramePr>
        <p:xfrm>
          <a:off x="433296" y="89647"/>
          <a:ext cx="8531411" cy="4695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734231" y="4784913"/>
            <a:ext cx="4064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Century Gothic"/>
                <a:cs typeface="Century Gothic"/>
              </a:rPr>
              <a:t>- Chaeruman, 2012 -</a:t>
            </a:r>
          </a:p>
        </p:txBody>
      </p:sp>
    </p:spTree>
    <p:extLst>
      <p:ext uri="{BB962C8B-B14F-4D97-AF65-F5344CB8AC3E}">
        <p14:creationId xmlns:p14="http://schemas.microsoft.com/office/powerpoint/2010/main" val="423865110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3939902"/>
            <a:ext cx="9144000" cy="9361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1">
                  <a:alpha val="0"/>
                </a:schemeClr>
              </a:gs>
              <a:gs pos="62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1059582"/>
            <a:ext cx="338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</a:p>
        </p:txBody>
      </p:sp>
      <p:pic>
        <p:nvPicPr>
          <p:cNvPr id="8" name="Picture 7" descr="sam_orig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" t="6813" r="2355" b="21319"/>
          <a:stretch/>
        </p:blipFill>
        <p:spPr>
          <a:xfrm>
            <a:off x="20673" y="0"/>
            <a:ext cx="9123327" cy="3939902"/>
          </a:xfrm>
          <a:prstGeom prst="rect">
            <a:avLst/>
          </a:prstGeom>
        </p:spPr>
      </p:pic>
      <p:pic>
        <p:nvPicPr>
          <p:cNvPr id="7" name="Picture 6" descr="allen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78" y="4050501"/>
            <a:ext cx="1193276" cy="8640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15" name="TextBox 14"/>
          <p:cNvSpPr txBox="1"/>
          <p:nvPr/>
        </p:nvSpPr>
        <p:spPr>
          <a:xfrm>
            <a:off x="1115616" y="4027052"/>
            <a:ext cx="7363790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500" b="1" dirty="0">
                <a:solidFill>
                  <a:srgbClr val="FF0000"/>
                </a:solidFill>
              </a:rPr>
              <a:t>Successive Approximation Model</a:t>
            </a:r>
            <a:r>
              <a:rPr lang="en-US" sz="1500" dirty="0"/>
              <a:t>, yang </a:t>
            </a:r>
            <a:r>
              <a:rPr lang="en-US" sz="1500" dirty="0" err="1"/>
              <a:t>dikenal</a:t>
            </a:r>
            <a:r>
              <a:rPr lang="en-US" sz="1500" dirty="0"/>
              <a:t> </a:t>
            </a:r>
            <a:r>
              <a:rPr lang="en-US" sz="1500" dirty="0" err="1"/>
              <a:t>sebagai</a:t>
            </a:r>
            <a:r>
              <a:rPr lang="en-US" sz="1500" dirty="0"/>
              <a:t> </a:t>
            </a:r>
            <a:r>
              <a:rPr lang="en-US" sz="1500" b="1" dirty="0">
                <a:solidFill>
                  <a:srgbClr val="FF0000"/>
                </a:solidFill>
              </a:rPr>
              <a:t>SAM</a:t>
            </a:r>
            <a:r>
              <a:rPr lang="en-US" sz="1500" dirty="0"/>
              <a:t>, </a:t>
            </a:r>
            <a:r>
              <a:rPr lang="en-US" sz="1500" dirty="0" err="1"/>
              <a:t>adalah</a:t>
            </a:r>
            <a:r>
              <a:rPr lang="en-US" sz="1500" dirty="0"/>
              <a:t> </a:t>
            </a:r>
            <a:r>
              <a:rPr lang="en-US" sz="1500" dirty="0" err="1"/>
              <a:t>sebuah</a:t>
            </a:r>
            <a:r>
              <a:rPr lang="en-US" sz="1500" dirty="0"/>
              <a:t> </a:t>
            </a:r>
          </a:p>
          <a:p>
            <a:r>
              <a:rPr lang="en-US" sz="1500" dirty="0" err="1"/>
              <a:t>pendekatan</a:t>
            </a:r>
            <a:r>
              <a:rPr lang="en-US" sz="1500" dirty="0"/>
              <a:t> </a:t>
            </a:r>
            <a:r>
              <a:rPr lang="en-US" sz="1500" dirty="0" err="1"/>
              <a:t>berbasis</a:t>
            </a:r>
            <a:r>
              <a:rPr lang="en-US" sz="1500" dirty="0"/>
              <a:t> </a:t>
            </a:r>
            <a:r>
              <a:rPr lang="en-US" sz="1500" dirty="0" err="1"/>
              <a:t>kerangka</a:t>
            </a:r>
            <a:r>
              <a:rPr lang="en-US" sz="1500" dirty="0"/>
              <a:t> </a:t>
            </a:r>
            <a:r>
              <a:rPr lang="en-US" sz="1500" dirty="0" err="1"/>
              <a:t>kerja</a:t>
            </a:r>
            <a:r>
              <a:rPr lang="en-US" sz="1500" dirty="0"/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aGILE</a:t>
            </a:r>
            <a:r>
              <a:rPr lang="en-US" sz="1500" b="1" dirty="0">
                <a:solidFill>
                  <a:srgbClr val="008000"/>
                </a:solidFill>
              </a:rPr>
              <a:t>- yang </a:t>
            </a:r>
            <a:r>
              <a:rPr lang="en-US" sz="1500" b="1" dirty="0" err="1">
                <a:solidFill>
                  <a:srgbClr val="008000"/>
                </a:solidFill>
              </a:rPr>
              <a:t>merupakan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sebuah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pendekatan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terkini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dalam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merancang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elearning</a:t>
            </a:r>
            <a:r>
              <a:rPr lang="en-US" sz="1500" b="1" dirty="0">
                <a:solidFill>
                  <a:srgbClr val="008000"/>
                </a:solidFill>
              </a:rPr>
              <a:t> yang </a:t>
            </a:r>
            <a:r>
              <a:rPr lang="en-US" sz="1500" b="1" dirty="0" err="1">
                <a:solidFill>
                  <a:srgbClr val="008000"/>
                </a:solidFill>
              </a:rPr>
              <a:t>memiliki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tingkat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pengalaman</a:t>
            </a:r>
            <a:r>
              <a:rPr lang="en-US" sz="1500" b="1" dirty="0">
                <a:solidFill>
                  <a:srgbClr val="008000"/>
                </a:solidFill>
              </a:rPr>
              <a:t> </a:t>
            </a:r>
            <a:r>
              <a:rPr lang="en-US" sz="1500" b="1" dirty="0" err="1">
                <a:solidFill>
                  <a:srgbClr val="008000"/>
                </a:solidFill>
              </a:rPr>
              <a:t>belajar</a:t>
            </a:r>
            <a:r>
              <a:rPr lang="en-US" sz="1500" b="1" dirty="0">
                <a:solidFill>
                  <a:srgbClr val="008000"/>
                </a:solidFill>
              </a:rPr>
              <a:t> yang </a:t>
            </a:r>
            <a:r>
              <a:rPr lang="en-US" sz="1500" b="1" dirty="0" err="1">
                <a:solidFill>
                  <a:srgbClr val="008000"/>
                </a:solidFill>
              </a:rPr>
              <a:t>tinggi</a:t>
            </a:r>
            <a:r>
              <a:rPr lang="en-US" sz="1500" b="1" dirty="0">
                <a:solidFill>
                  <a:srgbClr val="008000"/>
                </a:solidFill>
              </a:rPr>
              <a:t>. </a:t>
            </a:r>
            <a:endParaRPr lang="en-US" sz="1500" dirty="0"/>
          </a:p>
        </p:txBody>
      </p:sp>
    </p:spTree>
    <p:extLst>
      <p:ext uri="{BB962C8B-B14F-4D97-AF65-F5344CB8AC3E}">
        <p14:creationId xmlns:p14="http://schemas.microsoft.com/office/powerpoint/2010/main" val="42387956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CAFDiagram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-10153"/>
            <a:ext cx="5482092" cy="3662023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684826" y="2106178"/>
            <a:ext cx="1980415" cy="1440160"/>
          </a:xfrm>
        </p:spPr>
        <p:txBody>
          <a:bodyPr>
            <a:normAutofit fontScale="85000" lnSpcReduction="10000"/>
          </a:bodyPr>
          <a:lstStyle/>
          <a:p>
            <a:r>
              <a:rPr lang="en-US" sz="2000" dirty="0" err="1"/>
              <a:t>Faktor</a:t>
            </a:r>
            <a:r>
              <a:rPr lang="en-US" sz="2000" dirty="0"/>
              <a:t> yang </a:t>
            </a:r>
            <a:r>
              <a:rPr lang="en-US" sz="2000" dirty="0" err="1"/>
              <a:t>sangat</a:t>
            </a:r>
            <a:r>
              <a:rPr lang="en-US" sz="2000" dirty="0"/>
              <a:t> </a:t>
            </a:r>
            <a:r>
              <a:rPr lang="en-US" sz="2000" dirty="0" err="1"/>
              <a:t>penting</a:t>
            </a:r>
            <a:r>
              <a:rPr lang="en-US" sz="2000" dirty="0"/>
              <a:t> </a:t>
            </a:r>
            <a:r>
              <a:rPr lang="en-US" sz="2000" dirty="0" err="1"/>
              <a:t>dalam</a:t>
            </a:r>
            <a:r>
              <a:rPr lang="en-US" sz="2000" dirty="0"/>
              <a:t> </a:t>
            </a:r>
            <a:r>
              <a:rPr lang="en-US" sz="2000" dirty="0" err="1"/>
              <a:t>menjalankan</a:t>
            </a:r>
            <a:r>
              <a:rPr lang="en-US" sz="2000" dirty="0"/>
              <a:t> </a:t>
            </a:r>
            <a:r>
              <a:rPr lang="en-US" sz="2000" dirty="0" err="1"/>
              <a:t>sebuah</a:t>
            </a:r>
            <a:r>
              <a:rPr lang="en-US" sz="2000" dirty="0"/>
              <a:t> </a:t>
            </a:r>
            <a:r>
              <a:rPr lang="en-US" sz="2000" dirty="0" err="1"/>
              <a:t>kelas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</p:txBody>
      </p:sp>
      <p:sp>
        <p:nvSpPr>
          <p:cNvPr id="4" name="TextBox 3"/>
          <p:cNvSpPr txBox="1"/>
          <p:nvPr/>
        </p:nvSpPr>
        <p:spPr>
          <a:xfrm>
            <a:off x="2771800" y="3546338"/>
            <a:ext cx="55488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solidFill>
                  <a:schemeClr val="bg1"/>
                </a:solidFill>
              </a:rPr>
              <a:t>Context</a:t>
            </a:r>
            <a:r>
              <a:rPr lang="en-US" sz="1400" dirty="0"/>
              <a:t>	: True meaning, true problems, make sense, meaningful</a:t>
            </a:r>
          </a:p>
          <a:p>
            <a:r>
              <a:rPr lang="en-US" sz="1400" dirty="0">
                <a:solidFill>
                  <a:srgbClr val="FFFFFF"/>
                </a:solidFill>
              </a:rPr>
              <a:t>Challenge</a:t>
            </a:r>
            <a:r>
              <a:rPr lang="en-US" sz="1400" dirty="0"/>
              <a:t>	: doing something while learning (task in </a:t>
            </a:r>
            <a:r>
              <a:rPr lang="en-US" sz="1400" dirty="0" err="1"/>
              <a:t>gclass</a:t>
            </a:r>
            <a:r>
              <a:rPr lang="en-US" sz="1400" dirty="0"/>
              <a:t>)</a:t>
            </a:r>
          </a:p>
          <a:p>
            <a:r>
              <a:rPr lang="en-US" sz="1400" dirty="0">
                <a:solidFill>
                  <a:srgbClr val="FFFFFF"/>
                </a:solidFill>
              </a:rPr>
              <a:t>Activity</a:t>
            </a:r>
            <a:r>
              <a:rPr lang="en-US" sz="1400" dirty="0"/>
              <a:t>	: trying it then decide whether we are learning or not</a:t>
            </a:r>
          </a:p>
          <a:p>
            <a:r>
              <a:rPr lang="en-US" sz="1400" dirty="0">
                <a:solidFill>
                  <a:srgbClr val="FFFFFF"/>
                </a:solidFill>
              </a:rPr>
              <a:t>Feedback</a:t>
            </a:r>
            <a:r>
              <a:rPr lang="en-US" sz="1400" dirty="0"/>
              <a:t>	: Consequences, with strategy or without strategy</a:t>
            </a:r>
          </a:p>
          <a:p>
            <a:r>
              <a:rPr lang="en-US" sz="1400" dirty="0">
                <a:solidFill>
                  <a:srgbClr val="FFFF00"/>
                </a:solidFill>
              </a:rPr>
              <a:t>Connect</a:t>
            </a:r>
            <a:r>
              <a:rPr lang="en-US" sz="1400" dirty="0"/>
              <a:t>	: get to know your audience/user </a:t>
            </a:r>
          </a:p>
          <a:p>
            <a:r>
              <a:rPr lang="en-US" sz="1400" dirty="0">
                <a:solidFill>
                  <a:srgbClr val="FFFF00"/>
                </a:solidFill>
              </a:rPr>
              <a:t>Empower</a:t>
            </a:r>
            <a:r>
              <a:rPr lang="en-US" sz="1400" dirty="0"/>
              <a:t>	: equip with tools to allow people to do things.</a:t>
            </a:r>
          </a:p>
          <a:p>
            <a:r>
              <a:rPr lang="en-US" sz="1400" dirty="0">
                <a:solidFill>
                  <a:srgbClr val="FFFF00"/>
                </a:solidFill>
              </a:rPr>
              <a:t>Orchestrate</a:t>
            </a:r>
            <a:r>
              <a:rPr lang="en-US" sz="1400" dirty="0"/>
              <a:t>: knowing when to do what</a:t>
            </a:r>
          </a:p>
          <a:p>
            <a:endParaRPr lang="en-US" sz="1400" dirty="0"/>
          </a:p>
        </p:txBody>
      </p:sp>
      <p:sp>
        <p:nvSpPr>
          <p:cNvPr id="5" name="TextBox 4"/>
          <p:cNvSpPr txBox="1"/>
          <p:nvPr/>
        </p:nvSpPr>
        <p:spPr>
          <a:xfrm>
            <a:off x="5402675" y="1014322"/>
            <a:ext cx="800219" cy="27699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FF6600"/>
                </a:solidFill>
              </a:rPr>
              <a:t>Connect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04535" y="1369680"/>
            <a:ext cx="877313" cy="27699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FF6600"/>
                </a:solidFill>
              </a:rPr>
              <a:t>Empower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292080" y="1718687"/>
            <a:ext cx="1048559" cy="276999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FF6600"/>
                </a:solidFill>
              </a:rPr>
              <a:t>Orchestrate</a:t>
            </a: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28324" y="1878575"/>
            <a:ext cx="759536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600" b="0" kern="1200" baseline="0">
                <a:solidFill>
                  <a:schemeClr val="bg1"/>
                </a:solidFill>
                <a:latin typeface="+mj-lt"/>
                <a:ea typeface="+mn-ea"/>
                <a:cs typeface="Arial" pitchFamily="34" charset="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0000" dirty="0">
                <a:solidFill>
                  <a:srgbClr val="FF0000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568506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oad.pn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2044008"/>
            <a:ext cx="9144000" cy="7802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7780" y="4098601"/>
            <a:ext cx="8229600" cy="857250"/>
          </a:xfrm>
        </p:spPr>
        <p:txBody>
          <a:bodyPr>
            <a:noAutofit/>
          </a:bodyPr>
          <a:lstStyle/>
          <a:p>
            <a:pPr algn="ctr"/>
            <a:r>
              <a:rPr lang="es-UY" sz="3200" b="1" dirty="0">
                <a:solidFill>
                  <a:srgbClr val="000000"/>
                </a:solidFill>
              </a:rPr>
              <a:t>Peta Jalan Rencana Pengembangan</a:t>
            </a:r>
            <a:endParaRPr lang="en-US" sz="3200" b="1" dirty="0">
              <a:solidFill>
                <a:srgbClr val="000000"/>
              </a:solidFill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086600" y="1536006"/>
            <a:ext cx="1345348" cy="1048619"/>
            <a:chOff x="6453494" y="2317132"/>
            <a:chExt cx="1969724" cy="2047043"/>
          </a:xfrm>
        </p:grpSpPr>
        <p:sp>
          <p:nvSpPr>
            <p:cNvPr id="63" name="Oval 62"/>
            <p:cNvSpPr/>
            <p:nvPr/>
          </p:nvSpPr>
          <p:spPr>
            <a:xfrm>
              <a:off x="6453494" y="3671628"/>
              <a:ext cx="1969724" cy="692547"/>
            </a:xfrm>
            <a:prstGeom prst="ellipse">
              <a:avLst/>
            </a:prstGeom>
            <a:gradFill flip="none" rotWithShape="1">
              <a:gsLst>
                <a:gs pos="0">
                  <a:schemeClr val="tx1">
                    <a:lumMod val="0"/>
                  </a:schemeClr>
                </a:gs>
                <a:gs pos="100000">
                  <a:schemeClr val="bg1">
                    <a:alpha val="0"/>
                    <a:lumMod val="0"/>
                    <a:lumOff val="100000"/>
                  </a:schemeClr>
                </a:gs>
              </a:gsLst>
              <a:path path="shape">
                <a:fillToRect l="50000" t="50000" r="50000" b="50000"/>
              </a:path>
              <a:tileRect/>
            </a:gra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200"/>
            </a:p>
          </p:txBody>
        </p:sp>
        <p:sp>
          <p:nvSpPr>
            <p:cNvPr id="64" name="Oval 63"/>
            <p:cNvSpPr/>
            <p:nvPr/>
          </p:nvSpPr>
          <p:spPr>
            <a:xfrm>
              <a:off x="6581146" y="2317132"/>
              <a:ext cx="1741714" cy="1741714"/>
            </a:xfrm>
            <a:prstGeom prst="ellipse">
              <a:avLst/>
            </a:prstGeom>
            <a:gradFill>
              <a:gsLst>
                <a:gs pos="13000">
                  <a:srgbClr val="0070C0"/>
                </a:gs>
                <a:gs pos="71000">
                  <a:srgbClr val="00B0F0"/>
                </a:gs>
              </a:gsLst>
              <a:lin ang="5400000" scaled="1"/>
            </a:gradFill>
            <a:ln w="12700" cap="flat" cmpd="sng" algn="ctr">
              <a:solidFill>
                <a:srgbClr val="002060"/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/>
              <a:endParaRPr lang="en-US" sz="1200" kern="0">
                <a:solidFill>
                  <a:sysClr val="window" lastClr="FFFFFF"/>
                </a:solidFill>
                <a:latin typeface="Calibri"/>
              </a:endParaRPr>
            </a:p>
          </p:txBody>
        </p:sp>
        <p:sp>
          <p:nvSpPr>
            <p:cNvPr id="65" name="Oval 64"/>
            <p:cNvSpPr/>
            <p:nvPr/>
          </p:nvSpPr>
          <p:spPr>
            <a:xfrm>
              <a:off x="6766204" y="2374552"/>
              <a:ext cx="1371601" cy="1206005"/>
            </a:xfrm>
            <a:prstGeom prst="ellipse">
              <a:avLst/>
            </a:prstGeom>
            <a:gradFill>
              <a:gsLst>
                <a:gs pos="0">
                  <a:sysClr val="window" lastClr="FFFFFF">
                    <a:lumMod val="100000"/>
                    <a:alpha val="8000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lin ang="5400000" scaled="1"/>
            </a:gradFill>
            <a:ln w="127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765173" y="2742328"/>
              <a:ext cx="1325839" cy="9012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b="1" dirty="0">
                  <a:effectLst>
                    <a:outerShdw blurRad="50800" dist="38100" dir="5400000" algn="t" rotWithShape="0">
                      <a:prstClr val="black">
                        <a:alpha val="40000"/>
                      </a:prstClr>
                    </a:outerShdw>
                  </a:effectLst>
                </a:rPr>
                <a:t>GOAL</a:t>
              </a:r>
            </a:p>
          </p:txBody>
        </p:sp>
      </p:grpSp>
      <p:grpSp>
        <p:nvGrpSpPr>
          <p:cNvPr id="57" name="Group 56"/>
          <p:cNvGrpSpPr>
            <a:grpSpLocks noChangeAspect="1"/>
          </p:cNvGrpSpPr>
          <p:nvPr/>
        </p:nvGrpSpPr>
        <p:grpSpPr>
          <a:xfrm>
            <a:off x="455907" y="1790545"/>
            <a:ext cx="507014" cy="701838"/>
            <a:chOff x="2526619" y="3231420"/>
            <a:chExt cx="1325880" cy="2447151"/>
          </a:xfrm>
        </p:grpSpPr>
        <p:sp>
          <p:nvSpPr>
            <p:cNvPr id="58" name="Rounded Rectangle 57"/>
            <p:cNvSpPr/>
            <p:nvPr/>
          </p:nvSpPr>
          <p:spPr>
            <a:xfrm>
              <a:off x="2526619" y="4539657"/>
              <a:ext cx="1325880" cy="1138914"/>
            </a:xfrm>
            <a:prstGeom prst="roundRect">
              <a:avLst>
                <a:gd name="adj" fmla="val 5138"/>
              </a:avLst>
            </a:prstGeom>
            <a:solidFill>
              <a:srgbClr val="C11D07"/>
            </a:solidFill>
            <a:ln>
              <a:noFill/>
            </a:ln>
            <a:effectLst>
              <a:outerShdw blurRad="317500" dist="38100" dir="5400000" algn="t" rotWithShape="0">
                <a:prstClr val="black">
                  <a:alpha val="65000"/>
                </a:prstClr>
              </a:outerShdw>
            </a:effectLst>
            <a:scene3d>
              <a:camera prst="perspectiveRelaxed" fov="7200000">
                <a:rot lat="17673596" lon="0" rev="0"/>
              </a:camera>
              <a:lightRig rig="threePt" dir="t">
                <a:rot lat="0" lon="0" rev="10200000"/>
              </a:lightRig>
            </a:scene3d>
            <a:sp3d extrusionH="38100" prstMaterial="plastic">
              <a:bevelT w="50800" h="50800"/>
            </a:sp3d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9" name="Isosceles Triangle 35"/>
            <p:cNvSpPr/>
            <p:nvPr/>
          </p:nvSpPr>
          <p:spPr>
            <a:xfrm>
              <a:off x="2701879" y="3231420"/>
              <a:ext cx="975360" cy="2069621"/>
            </a:xfrm>
            <a:custGeom>
              <a:avLst/>
              <a:gdLst>
                <a:gd name="connsiteX0" fmla="*/ 509840 w 975360"/>
                <a:gd name="connsiteY0" fmla="*/ 792 h 2069621"/>
                <a:gd name="connsiteX1" fmla="*/ 563039 w 975360"/>
                <a:gd name="connsiteY1" fmla="*/ 10265 h 2069621"/>
                <a:gd name="connsiteX2" fmla="*/ 975360 w 975360"/>
                <a:gd name="connsiteY2" fmla="*/ 1885811 h 2069621"/>
                <a:gd name="connsiteX3" fmla="*/ 487880 w 975360"/>
                <a:gd name="connsiteY3" fmla="*/ 2069621 h 2069621"/>
                <a:gd name="connsiteX4" fmla="*/ 400 w 975360"/>
                <a:gd name="connsiteY4" fmla="*/ 1885811 h 2069621"/>
                <a:gd name="connsiteX5" fmla="*/ 447 w 975360"/>
                <a:gd name="connsiteY5" fmla="*/ 1885602 h 2069621"/>
                <a:gd name="connsiteX6" fmla="*/ 0 w 975360"/>
                <a:gd name="connsiteY6" fmla="*/ 1885602 h 2069621"/>
                <a:gd name="connsiteX7" fmla="*/ 410486 w 975360"/>
                <a:gd name="connsiteY7" fmla="*/ 8836 h 2069621"/>
                <a:gd name="connsiteX8" fmla="*/ 509840 w 975360"/>
                <a:gd name="connsiteY8" fmla="*/ 792 h 206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5360" h="2069621">
                  <a:moveTo>
                    <a:pt x="509840" y="792"/>
                  </a:moveTo>
                  <a:cubicBezTo>
                    <a:pt x="527756" y="1978"/>
                    <a:pt x="545585" y="4458"/>
                    <a:pt x="563039" y="10265"/>
                  </a:cubicBezTo>
                  <a:lnTo>
                    <a:pt x="975360" y="1885811"/>
                  </a:lnTo>
                  <a:cubicBezTo>
                    <a:pt x="975360" y="2008368"/>
                    <a:pt x="757108" y="2069621"/>
                    <a:pt x="487880" y="2069621"/>
                  </a:cubicBezTo>
                  <a:cubicBezTo>
                    <a:pt x="218652" y="2069621"/>
                    <a:pt x="400" y="2008368"/>
                    <a:pt x="400" y="1885811"/>
                  </a:cubicBezTo>
                  <a:cubicBezTo>
                    <a:pt x="416" y="1885741"/>
                    <a:pt x="431" y="1885671"/>
                    <a:pt x="447" y="1885602"/>
                  </a:cubicBezTo>
                  <a:lnTo>
                    <a:pt x="0" y="1885602"/>
                  </a:lnTo>
                  <a:lnTo>
                    <a:pt x="410486" y="8836"/>
                  </a:lnTo>
                  <a:cubicBezTo>
                    <a:pt x="444336" y="757"/>
                    <a:pt x="477232" y="-1367"/>
                    <a:pt x="509840" y="792"/>
                  </a:cubicBezTo>
                  <a:close/>
                </a:path>
              </a:pathLst>
            </a:custGeom>
            <a:gradFill>
              <a:gsLst>
                <a:gs pos="0">
                  <a:srgbClr val="F82306"/>
                </a:gs>
                <a:gs pos="100000">
                  <a:srgbClr val="A01704"/>
                </a:gs>
                <a:gs pos="40000">
                  <a:srgbClr val="F83B22"/>
                </a:gs>
              </a:gsLst>
              <a:lin ang="240000" scaled="0"/>
            </a:gradFill>
            <a:ln>
              <a:noFill/>
            </a:ln>
            <a:effectLst>
              <a:innerShdw blurRad="317500" dist="50800" dir="3000000">
                <a:prstClr val="black">
                  <a:alpha val="35000"/>
                </a:prstClr>
              </a:inn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7" name="Isosceles Triangle 35"/>
            <p:cNvSpPr/>
            <p:nvPr/>
          </p:nvSpPr>
          <p:spPr>
            <a:xfrm>
              <a:off x="2753496" y="4525954"/>
              <a:ext cx="860697" cy="384360"/>
            </a:xfrm>
            <a:custGeom>
              <a:avLst/>
              <a:gdLst/>
              <a:ahLst/>
              <a:cxnLst/>
              <a:rect l="l" t="t" r="r" b="b"/>
              <a:pathLst>
                <a:path w="860697" h="384360">
                  <a:moveTo>
                    <a:pt x="70995" y="0"/>
                  </a:moveTo>
                  <a:cubicBezTo>
                    <a:pt x="181101" y="30977"/>
                    <a:pt x="302713" y="47879"/>
                    <a:pt x="430508" y="47879"/>
                  </a:cubicBezTo>
                  <a:cubicBezTo>
                    <a:pt x="558047" y="47879"/>
                    <a:pt x="679426" y="31045"/>
                    <a:pt x="789368" y="226"/>
                  </a:cubicBezTo>
                  <a:lnTo>
                    <a:pt x="860697" y="324684"/>
                  </a:lnTo>
                  <a:cubicBezTo>
                    <a:pt x="727135" y="363624"/>
                    <a:pt x="582050" y="384360"/>
                    <a:pt x="430508" y="384360"/>
                  </a:cubicBezTo>
                  <a:cubicBezTo>
                    <a:pt x="278845" y="384360"/>
                    <a:pt x="133651" y="363591"/>
                    <a:pt x="0" y="32459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8" name="Isosceles Triangle 35"/>
            <p:cNvSpPr/>
            <p:nvPr/>
          </p:nvSpPr>
          <p:spPr>
            <a:xfrm>
              <a:off x="2882253" y="3951642"/>
              <a:ext cx="603182" cy="353398"/>
            </a:xfrm>
            <a:custGeom>
              <a:avLst/>
              <a:gdLst/>
              <a:ahLst/>
              <a:cxnLst/>
              <a:rect l="l" t="t" r="r" b="b"/>
              <a:pathLst>
                <a:path w="603182" h="353398">
                  <a:moveTo>
                    <a:pt x="68157" y="0"/>
                  </a:moveTo>
                  <a:cubicBezTo>
                    <a:pt x="141180" y="21147"/>
                    <a:pt x="220051" y="31240"/>
                    <a:pt x="302056" y="31240"/>
                  </a:cubicBezTo>
                  <a:cubicBezTo>
                    <a:pt x="383587" y="31240"/>
                    <a:pt x="462020" y="21263"/>
                    <a:pt x="534675" y="299"/>
                  </a:cubicBezTo>
                  <a:lnTo>
                    <a:pt x="603182" y="311919"/>
                  </a:lnTo>
                  <a:cubicBezTo>
                    <a:pt x="508278" y="338955"/>
                    <a:pt x="407075" y="353398"/>
                    <a:pt x="302056" y="353398"/>
                  </a:cubicBezTo>
                  <a:cubicBezTo>
                    <a:pt x="196690" y="353398"/>
                    <a:pt x="95166" y="338859"/>
                    <a:pt x="0" y="31161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9" name="Isosceles Triangle 35"/>
            <p:cNvSpPr/>
            <p:nvPr/>
          </p:nvSpPr>
          <p:spPr>
            <a:xfrm>
              <a:off x="3006985" y="3432205"/>
              <a:ext cx="353718" cy="280374"/>
            </a:xfrm>
            <a:custGeom>
              <a:avLst/>
              <a:gdLst/>
              <a:ahLst/>
              <a:cxnLst/>
              <a:rect l="l" t="t" r="r" b="b"/>
              <a:pathLst>
                <a:path w="353718" h="280374">
                  <a:moveTo>
                    <a:pt x="56505" y="0"/>
                  </a:moveTo>
                  <a:cubicBezTo>
                    <a:pt x="95458" y="7520"/>
                    <a:pt x="136018" y="11189"/>
                    <a:pt x="177626" y="11189"/>
                  </a:cubicBezTo>
                  <a:cubicBezTo>
                    <a:pt x="218579" y="11189"/>
                    <a:pt x="258515" y="7635"/>
                    <a:pt x="296925" y="462"/>
                  </a:cubicBezTo>
                  <a:lnTo>
                    <a:pt x="353718" y="258800"/>
                  </a:lnTo>
                  <a:cubicBezTo>
                    <a:pt x="297487" y="273547"/>
                    <a:pt x="238387" y="280374"/>
                    <a:pt x="177626" y="280374"/>
                  </a:cubicBezTo>
                  <a:cubicBezTo>
                    <a:pt x="116307" y="280374"/>
                    <a:pt x="56679" y="273421"/>
                    <a:pt x="0" y="25834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0" name="Isosceles Triangle 35"/>
            <p:cNvSpPr/>
            <p:nvPr/>
          </p:nvSpPr>
          <p:spPr>
            <a:xfrm>
              <a:off x="2792584" y="3232362"/>
              <a:ext cx="378767" cy="2058550"/>
            </a:xfrm>
            <a:custGeom>
              <a:avLst/>
              <a:gdLst/>
              <a:ahLst/>
              <a:cxnLst/>
              <a:rect l="l" t="t" r="r" b="b"/>
              <a:pathLst>
                <a:path w="378767" h="2058550">
                  <a:moveTo>
                    <a:pt x="378767" y="0"/>
                  </a:moveTo>
                  <a:lnTo>
                    <a:pt x="221834" y="2058550"/>
                  </a:lnTo>
                  <a:cubicBezTo>
                    <a:pt x="131841" y="2048309"/>
                    <a:pt x="54775" y="2028807"/>
                    <a:pt x="0" y="1999947"/>
                  </a:cubicBezTo>
                  <a:lnTo>
                    <a:pt x="259148" y="285117"/>
                  </a:lnTo>
                  <a:lnTo>
                    <a:pt x="319782" y="7894"/>
                  </a:lnTo>
                  <a:cubicBezTo>
                    <a:pt x="339721" y="3135"/>
                    <a:pt x="359328" y="443"/>
                    <a:pt x="37876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1" name="Isosceles Triangle 35"/>
            <p:cNvSpPr/>
            <p:nvPr/>
          </p:nvSpPr>
          <p:spPr>
            <a:xfrm>
              <a:off x="3081496" y="3232259"/>
              <a:ext cx="153711" cy="2068782"/>
            </a:xfrm>
            <a:custGeom>
              <a:avLst/>
              <a:gdLst/>
              <a:ahLst/>
              <a:cxnLst/>
              <a:rect l="l" t="t" r="r" b="b"/>
              <a:pathLst>
                <a:path w="153711" h="2068782">
                  <a:moveTo>
                    <a:pt x="117624" y="0"/>
                  </a:moveTo>
                  <a:lnTo>
                    <a:pt x="153711" y="2067454"/>
                  </a:lnTo>
                  <a:cubicBezTo>
                    <a:pt x="138761" y="2068584"/>
                    <a:pt x="123595" y="2068782"/>
                    <a:pt x="108264" y="2068782"/>
                  </a:cubicBezTo>
                  <a:cubicBezTo>
                    <a:pt x="71048" y="2068782"/>
                    <a:pt x="34806" y="2067612"/>
                    <a:pt x="0" y="2064968"/>
                  </a:cubicBezTo>
                  <a:lnTo>
                    <a:pt x="100882" y="62"/>
                  </a:ln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72" name="Group 71"/>
          <p:cNvGrpSpPr>
            <a:grpSpLocks noChangeAspect="1"/>
          </p:cNvGrpSpPr>
          <p:nvPr/>
        </p:nvGrpSpPr>
        <p:grpSpPr>
          <a:xfrm>
            <a:off x="2071615" y="1784525"/>
            <a:ext cx="507014" cy="701838"/>
            <a:chOff x="2526619" y="3231420"/>
            <a:chExt cx="1325880" cy="2447151"/>
          </a:xfrm>
        </p:grpSpPr>
        <p:sp>
          <p:nvSpPr>
            <p:cNvPr id="73" name="Rounded Rectangle 72"/>
            <p:cNvSpPr/>
            <p:nvPr/>
          </p:nvSpPr>
          <p:spPr>
            <a:xfrm>
              <a:off x="2526619" y="4539657"/>
              <a:ext cx="1325880" cy="1138914"/>
            </a:xfrm>
            <a:prstGeom prst="roundRect">
              <a:avLst>
                <a:gd name="adj" fmla="val 5138"/>
              </a:avLst>
            </a:prstGeom>
            <a:solidFill>
              <a:srgbClr val="C11D07"/>
            </a:solidFill>
            <a:ln>
              <a:noFill/>
            </a:ln>
            <a:effectLst>
              <a:outerShdw blurRad="317500" dist="38100" dir="5400000" algn="t" rotWithShape="0">
                <a:prstClr val="black">
                  <a:alpha val="65000"/>
                </a:prstClr>
              </a:outerShdw>
            </a:effectLst>
            <a:scene3d>
              <a:camera prst="perspectiveRelaxed" fov="7200000">
                <a:rot lat="17673596" lon="0" rev="0"/>
              </a:camera>
              <a:lightRig rig="threePt" dir="t">
                <a:rot lat="0" lon="0" rev="10200000"/>
              </a:lightRig>
            </a:scene3d>
            <a:sp3d extrusionH="38100" prstMaterial="plastic">
              <a:bevelT w="50800" h="50800"/>
            </a:sp3d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4" name="Isosceles Triangle 35"/>
            <p:cNvSpPr/>
            <p:nvPr/>
          </p:nvSpPr>
          <p:spPr>
            <a:xfrm>
              <a:off x="2701879" y="3231420"/>
              <a:ext cx="975360" cy="2069621"/>
            </a:xfrm>
            <a:custGeom>
              <a:avLst/>
              <a:gdLst>
                <a:gd name="connsiteX0" fmla="*/ 509840 w 975360"/>
                <a:gd name="connsiteY0" fmla="*/ 792 h 2069621"/>
                <a:gd name="connsiteX1" fmla="*/ 563039 w 975360"/>
                <a:gd name="connsiteY1" fmla="*/ 10265 h 2069621"/>
                <a:gd name="connsiteX2" fmla="*/ 975360 w 975360"/>
                <a:gd name="connsiteY2" fmla="*/ 1885811 h 2069621"/>
                <a:gd name="connsiteX3" fmla="*/ 487880 w 975360"/>
                <a:gd name="connsiteY3" fmla="*/ 2069621 h 2069621"/>
                <a:gd name="connsiteX4" fmla="*/ 400 w 975360"/>
                <a:gd name="connsiteY4" fmla="*/ 1885811 h 2069621"/>
                <a:gd name="connsiteX5" fmla="*/ 447 w 975360"/>
                <a:gd name="connsiteY5" fmla="*/ 1885602 h 2069621"/>
                <a:gd name="connsiteX6" fmla="*/ 0 w 975360"/>
                <a:gd name="connsiteY6" fmla="*/ 1885602 h 2069621"/>
                <a:gd name="connsiteX7" fmla="*/ 410486 w 975360"/>
                <a:gd name="connsiteY7" fmla="*/ 8836 h 2069621"/>
                <a:gd name="connsiteX8" fmla="*/ 509840 w 975360"/>
                <a:gd name="connsiteY8" fmla="*/ 792 h 206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5360" h="2069621">
                  <a:moveTo>
                    <a:pt x="509840" y="792"/>
                  </a:moveTo>
                  <a:cubicBezTo>
                    <a:pt x="527756" y="1978"/>
                    <a:pt x="545585" y="4458"/>
                    <a:pt x="563039" y="10265"/>
                  </a:cubicBezTo>
                  <a:lnTo>
                    <a:pt x="975360" y="1885811"/>
                  </a:lnTo>
                  <a:cubicBezTo>
                    <a:pt x="975360" y="2008368"/>
                    <a:pt x="757108" y="2069621"/>
                    <a:pt x="487880" y="2069621"/>
                  </a:cubicBezTo>
                  <a:cubicBezTo>
                    <a:pt x="218652" y="2069621"/>
                    <a:pt x="400" y="2008368"/>
                    <a:pt x="400" y="1885811"/>
                  </a:cubicBezTo>
                  <a:cubicBezTo>
                    <a:pt x="416" y="1885741"/>
                    <a:pt x="431" y="1885671"/>
                    <a:pt x="447" y="1885602"/>
                  </a:cubicBezTo>
                  <a:lnTo>
                    <a:pt x="0" y="1885602"/>
                  </a:lnTo>
                  <a:lnTo>
                    <a:pt x="410486" y="8836"/>
                  </a:lnTo>
                  <a:cubicBezTo>
                    <a:pt x="444336" y="757"/>
                    <a:pt x="477232" y="-1367"/>
                    <a:pt x="509840" y="792"/>
                  </a:cubicBezTo>
                  <a:close/>
                </a:path>
              </a:pathLst>
            </a:custGeom>
            <a:gradFill>
              <a:gsLst>
                <a:gs pos="0">
                  <a:srgbClr val="F82306"/>
                </a:gs>
                <a:gs pos="100000">
                  <a:srgbClr val="A01704"/>
                </a:gs>
                <a:gs pos="40000">
                  <a:srgbClr val="F83B22"/>
                </a:gs>
              </a:gsLst>
              <a:lin ang="240000" scaled="0"/>
            </a:gradFill>
            <a:ln>
              <a:noFill/>
            </a:ln>
            <a:effectLst>
              <a:innerShdw blurRad="317500" dist="50800" dir="3000000">
                <a:prstClr val="black">
                  <a:alpha val="35000"/>
                </a:prstClr>
              </a:inn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5" name="Isosceles Triangle 35"/>
            <p:cNvSpPr/>
            <p:nvPr/>
          </p:nvSpPr>
          <p:spPr>
            <a:xfrm>
              <a:off x="2753496" y="4525954"/>
              <a:ext cx="860697" cy="384360"/>
            </a:xfrm>
            <a:custGeom>
              <a:avLst/>
              <a:gdLst/>
              <a:ahLst/>
              <a:cxnLst/>
              <a:rect l="l" t="t" r="r" b="b"/>
              <a:pathLst>
                <a:path w="860697" h="384360">
                  <a:moveTo>
                    <a:pt x="70995" y="0"/>
                  </a:moveTo>
                  <a:cubicBezTo>
                    <a:pt x="181101" y="30977"/>
                    <a:pt x="302713" y="47879"/>
                    <a:pt x="430508" y="47879"/>
                  </a:cubicBezTo>
                  <a:cubicBezTo>
                    <a:pt x="558047" y="47879"/>
                    <a:pt x="679426" y="31045"/>
                    <a:pt x="789368" y="226"/>
                  </a:cubicBezTo>
                  <a:lnTo>
                    <a:pt x="860697" y="324684"/>
                  </a:lnTo>
                  <a:cubicBezTo>
                    <a:pt x="727135" y="363624"/>
                    <a:pt x="582050" y="384360"/>
                    <a:pt x="430508" y="384360"/>
                  </a:cubicBezTo>
                  <a:cubicBezTo>
                    <a:pt x="278845" y="384360"/>
                    <a:pt x="133651" y="363591"/>
                    <a:pt x="0" y="32459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6" name="Isosceles Triangle 35"/>
            <p:cNvSpPr/>
            <p:nvPr/>
          </p:nvSpPr>
          <p:spPr>
            <a:xfrm>
              <a:off x="2882253" y="3951642"/>
              <a:ext cx="603182" cy="353398"/>
            </a:xfrm>
            <a:custGeom>
              <a:avLst/>
              <a:gdLst/>
              <a:ahLst/>
              <a:cxnLst/>
              <a:rect l="l" t="t" r="r" b="b"/>
              <a:pathLst>
                <a:path w="603182" h="353398">
                  <a:moveTo>
                    <a:pt x="68157" y="0"/>
                  </a:moveTo>
                  <a:cubicBezTo>
                    <a:pt x="141180" y="21147"/>
                    <a:pt x="220051" y="31240"/>
                    <a:pt x="302056" y="31240"/>
                  </a:cubicBezTo>
                  <a:cubicBezTo>
                    <a:pt x="383587" y="31240"/>
                    <a:pt x="462020" y="21263"/>
                    <a:pt x="534675" y="299"/>
                  </a:cubicBezTo>
                  <a:lnTo>
                    <a:pt x="603182" y="311919"/>
                  </a:lnTo>
                  <a:cubicBezTo>
                    <a:pt x="508278" y="338955"/>
                    <a:pt x="407075" y="353398"/>
                    <a:pt x="302056" y="353398"/>
                  </a:cubicBezTo>
                  <a:cubicBezTo>
                    <a:pt x="196690" y="353398"/>
                    <a:pt x="95166" y="338859"/>
                    <a:pt x="0" y="31161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7" name="Isosceles Triangle 35"/>
            <p:cNvSpPr/>
            <p:nvPr/>
          </p:nvSpPr>
          <p:spPr>
            <a:xfrm>
              <a:off x="3006985" y="3432205"/>
              <a:ext cx="353718" cy="280374"/>
            </a:xfrm>
            <a:custGeom>
              <a:avLst/>
              <a:gdLst/>
              <a:ahLst/>
              <a:cxnLst/>
              <a:rect l="l" t="t" r="r" b="b"/>
              <a:pathLst>
                <a:path w="353718" h="280374">
                  <a:moveTo>
                    <a:pt x="56505" y="0"/>
                  </a:moveTo>
                  <a:cubicBezTo>
                    <a:pt x="95458" y="7520"/>
                    <a:pt x="136018" y="11189"/>
                    <a:pt x="177626" y="11189"/>
                  </a:cubicBezTo>
                  <a:cubicBezTo>
                    <a:pt x="218579" y="11189"/>
                    <a:pt x="258515" y="7635"/>
                    <a:pt x="296925" y="462"/>
                  </a:cubicBezTo>
                  <a:lnTo>
                    <a:pt x="353718" y="258800"/>
                  </a:lnTo>
                  <a:cubicBezTo>
                    <a:pt x="297487" y="273547"/>
                    <a:pt x="238387" y="280374"/>
                    <a:pt x="177626" y="280374"/>
                  </a:cubicBezTo>
                  <a:cubicBezTo>
                    <a:pt x="116307" y="280374"/>
                    <a:pt x="56679" y="273421"/>
                    <a:pt x="0" y="25834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8" name="Isosceles Triangle 35"/>
            <p:cNvSpPr/>
            <p:nvPr/>
          </p:nvSpPr>
          <p:spPr>
            <a:xfrm>
              <a:off x="2792584" y="3232362"/>
              <a:ext cx="378767" cy="2058550"/>
            </a:xfrm>
            <a:custGeom>
              <a:avLst/>
              <a:gdLst/>
              <a:ahLst/>
              <a:cxnLst/>
              <a:rect l="l" t="t" r="r" b="b"/>
              <a:pathLst>
                <a:path w="378767" h="2058550">
                  <a:moveTo>
                    <a:pt x="378767" y="0"/>
                  </a:moveTo>
                  <a:lnTo>
                    <a:pt x="221834" y="2058550"/>
                  </a:lnTo>
                  <a:cubicBezTo>
                    <a:pt x="131841" y="2048309"/>
                    <a:pt x="54775" y="2028807"/>
                    <a:pt x="0" y="1999947"/>
                  </a:cubicBezTo>
                  <a:lnTo>
                    <a:pt x="259148" y="285117"/>
                  </a:lnTo>
                  <a:lnTo>
                    <a:pt x="319782" y="7894"/>
                  </a:lnTo>
                  <a:cubicBezTo>
                    <a:pt x="339721" y="3135"/>
                    <a:pt x="359328" y="443"/>
                    <a:pt x="37876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9" name="Isosceles Triangle 35"/>
            <p:cNvSpPr/>
            <p:nvPr/>
          </p:nvSpPr>
          <p:spPr>
            <a:xfrm>
              <a:off x="3081496" y="3232259"/>
              <a:ext cx="153711" cy="2068782"/>
            </a:xfrm>
            <a:custGeom>
              <a:avLst/>
              <a:gdLst/>
              <a:ahLst/>
              <a:cxnLst/>
              <a:rect l="l" t="t" r="r" b="b"/>
              <a:pathLst>
                <a:path w="153711" h="2068782">
                  <a:moveTo>
                    <a:pt x="117624" y="0"/>
                  </a:moveTo>
                  <a:lnTo>
                    <a:pt x="153711" y="2067454"/>
                  </a:lnTo>
                  <a:cubicBezTo>
                    <a:pt x="138761" y="2068584"/>
                    <a:pt x="123595" y="2068782"/>
                    <a:pt x="108264" y="2068782"/>
                  </a:cubicBezTo>
                  <a:cubicBezTo>
                    <a:pt x="71048" y="2068782"/>
                    <a:pt x="34806" y="2067612"/>
                    <a:pt x="0" y="2064968"/>
                  </a:cubicBezTo>
                  <a:lnTo>
                    <a:pt x="100882" y="62"/>
                  </a:ln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grpSp>
        <p:nvGrpSpPr>
          <p:cNvPr id="80" name="Group 79"/>
          <p:cNvGrpSpPr>
            <a:grpSpLocks noChangeAspect="1"/>
          </p:cNvGrpSpPr>
          <p:nvPr/>
        </p:nvGrpSpPr>
        <p:grpSpPr>
          <a:xfrm>
            <a:off x="3652694" y="1781356"/>
            <a:ext cx="507014" cy="701838"/>
            <a:chOff x="2526619" y="3231420"/>
            <a:chExt cx="1325880" cy="2447151"/>
          </a:xfrm>
        </p:grpSpPr>
        <p:sp>
          <p:nvSpPr>
            <p:cNvPr id="81" name="Rounded Rectangle 80"/>
            <p:cNvSpPr/>
            <p:nvPr/>
          </p:nvSpPr>
          <p:spPr>
            <a:xfrm>
              <a:off x="2526619" y="4539657"/>
              <a:ext cx="1325880" cy="1138914"/>
            </a:xfrm>
            <a:prstGeom prst="roundRect">
              <a:avLst>
                <a:gd name="adj" fmla="val 5138"/>
              </a:avLst>
            </a:prstGeom>
            <a:solidFill>
              <a:srgbClr val="C11D07"/>
            </a:solidFill>
            <a:ln>
              <a:noFill/>
            </a:ln>
            <a:effectLst>
              <a:outerShdw blurRad="317500" dist="38100" dir="5400000" algn="t" rotWithShape="0">
                <a:prstClr val="black">
                  <a:alpha val="65000"/>
                </a:prstClr>
              </a:outerShdw>
            </a:effectLst>
            <a:scene3d>
              <a:camera prst="perspectiveRelaxed" fov="7200000">
                <a:rot lat="17673596" lon="0" rev="0"/>
              </a:camera>
              <a:lightRig rig="threePt" dir="t">
                <a:rot lat="0" lon="0" rev="10200000"/>
              </a:lightRig>
            </a:scene3d>
            <a:sp3d extrusionH="38100" prstMaterial="plastic">
              <a:bevelT w="50800" h="50800"/>
            </a:sp3d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2" name="Isosceles Triangle 35"/>
            <p:cNvSpPr/>
            <p:nvPr/>
          </p:nvSpPr>
          <p:spPr>
            <a:xfrm>
              <a:off x="2701879" y="3231420"/>
              <a:ext cx="975360" cy="2069621"/>
            </a:xfrm>
            <a:custGeom>
              <a:avLst/>
              <a:gdLst>
                <a:gd name="connsiteX0" fmla="*/ 509840 w 975360"/>
                <a:gd name="connsiteY0" fmla="*/ 792 h 2069621"/>
                <a:gd name="connsiteX1" fmla="*/ 563039 w 975360"/>
                <a:gd name="connsiteY1" fmla="*/ 10265 h 2069621"/>
                <a:gd name="connsiteX2" fmla="*/ 975360 w 975360"/>
                <a:gd name="connsiteY2" fmla="*/ 1885811 h 2069621"/>
                <a:gd name="connsiteX3" fmla="*/ 487880 w 975360"/>
                <a:gd name="connsiteY3" fmla="*/ 2069621 h 2069621"/>
                <a:gd name="connsiteX4" fmla="*/ 400 w 975360"/>
                <a:gd name="connsiteY4" fmla="*/ 1885811 h 2069621"/>
                <a:gd name="connsiteX5" fmla="*/ 447 w 975360"/>
                <a:gd name="connsiteY5" fmla="*/ 1885602 h 2069621"/>
                <a:gd name="connsiteX6" fmla="*/ 0 w 975360"/>
                <a:gd name="connsiteY6" fmla="*/ 1885602 h 2069621"/>
                <a:gd name="connsiteX7" fmla="*/ 410486 w 975360"/>
                <a:gd name="connsiteY7" fmla="*/ 8836 h 2069621"/>
                <a:gd name="connsiteX8" fmla="*/ 509840 w 975360"/>
                <a:gd name="connsiteY8" fmla="*/ 792 h 206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5360" h="2069621">
                  <a:moveTo>
                    <a:pt x="509840" y="792"/>
                  </a:moveTo>
                  <a:cubicBezTo>
                    <a:pt x="527756" y="1978"/>
                    <a:pt x="545585" y="4458"/>
                    <a:pt x="563039" y="10265"/>
                  </a:cubicBezTo>
                  <a:lnTo>
                    <a:pt x="975360" y="1885811"/>
                  </a:lnTo>
                  <a:cubicBezTo>
                    <a:pt x="975360" y="2008368"/>
                    <a:pt x="757108" y="2069621"/>
                    <a:pt x="487880" y="2069621"/>
                  </a:cubicBezTo>
                  <a:cubicBezTo>
                    <a:pt x="218652" y="2069621"/>
                    <a:pt x="400" y="2008368"/>
                    <a:pt x="400" y="1885811"/>
                  </a:cubicBezTo>
                  <a:cubicBezTo>
                    <a:pt x="416" y="1885741"/>
                    <a:pt x="431" y="1885671"/>
                    <a:pt x="447" y="1885602"/>
                  </a:cubicBezTo>
                  <a:lnTo>
                    <a:pt x="0" y="1885602"/>
                  </a:lnTo>
                  <a:lnTo>
                    <a:pt x="410486" y="8836"/>
                  </a:lnTo>
                  <a:cubicBezTo>
                    <a:pt x="444336" y="757"/>
                    <a:pt x="477232" y="-1367"/>
                    <a:pt x="509840" y="792"/>
                  </a:cubicBezTo>
                  <a:close/>
                </a:path>
              </a:pathLst>
            </a:custGeom>
            <a:gradFill>
              <a:gsLst>
                <a:gs pos="0">
                  <a:srgbClr val="F82306"/>
                </a:gs>
                <a:gs pos="100000">
                  <a:srgbClr val="A01704"/>
                </a:gs>
                <a:gs pos="40000">
                  <a:srgbClr val="F83B22"/>
                </a:gs>
              </a:gsLst>
              <a:lin ang="240000" scaled="0"/>
            </a:gradFill>
            <a:ln>
              <a:noFill/>
            </a:ln>
            <a:effectLst>
              <a:innerShdw blurRad="317500" dist="50800" dir="3000000">
                <a:prstClr val="black">
                  <a:alpha val="35000"/>
                </a:prstClr>
              </a:inn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3" name="Isosceles Triangle 35"/>
            <p:cNvSpPr/>
            <p:nvPr/>
          </p:nvSpPr>
          <p:spPr>
            <a:xfrm>
              <a:off x="2753496" y="4525954"/>
              <a:ext cx="860697" cy="384360"/>
            </a:xfrm>
            <a:custGeom>
              <a:avLst/>
              <a:gdLst/>
              <a:ahLst/>
              <a:cxnLst/>
              <a:rect l="l" t="t" r="r" b="b"/>
              <a:pathLst>
                <a:path w="860697" h="384360">
                  <a:moveTo>
                    <a:pt x="70995" y="0"/>
                  </a:moveTo>
                  <a:cubicBezTo>
                    <a:pt x="181101" y="30977"/>
                    <a:pt x="302713" y="47879"/>
                    <a:pt x="430508" y="47879"/>
                  </a:cubicBezTo>
                  <a:cubicBezTo>
                    <a:pt x="558047" y="47879"/>
                    <a:pt x="679426" y="31045"/>
                    <a:pt x="789368" y="226"/>
                  </a:cubicBezTo>
                  <a:lnTo>
                    <a:pt x="860697" y="324684"/>
                  </a:lnTo>
                  <a:cubicBezTo>
                    <a:pt x="727135" y="363624"/>
                    <a:pt x="582050" y="384360"/>
                    <a:pt x="430508" y="384360"/>
                  </a:cubicBezTo>
                  <a:cubicBezTo>
                    <a:pt x="278845" y="384360"/>
                    <a:pt x="133651" y="363591"/>
                    <a:pt x="0" y="32459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4" name="Isosceles Triangle 35"/>
            <p:cNvSpPr/>
            <p:nvPr/>
          </p:nvSpPr>
          <p:spPr>
            <a:xfrm>
              <a:off x="2882253" y="3951642"/>
              <a:ext cx="603182" cy="353398"/>
            </a:xfrm>
            <a:custGeom>
              <a:avLst/>
              <a:gdLst/>
              <a:ahLst/>
              <a:cxnLst/>
              <a:rect l="l" t="t" r="r" b="b"/>
              <a:pathLst>
                <a:path w="603182" h="353398">
                  <a:moveTo>
                    <a:pt x="68157" y="0"/>
                  </a:moveTo>
                  <a:cubicBezTo>
                    <a:pt x="141180" y="21147"/>
                    <a:pt x="220051" y="31240"/>
                    <a:pt x="302056" y="31240"/>
                  </a:cubicBezTo>
                  <a:cubicBezTo>
                    <a:pt x="383587" y="31240"/>
                    <a:pt x="462020" y="21263"/>
                    <a:pt x="534675" y="299"/>
                  </a:cubicBezTo>
                  <a:lnTo>
                    <a:pt x="603182" y="311919"/>
                  </a:lnTo>
                  <a:cubicBezTo>
                    <a:pt x="508278" y="338955"/>
                    <a:pt x="407075" y="353398"/>
                    <a:pt x="302056" y="353398"/>
                  </a:cubicBezTo>
                  <a:cubicBezTo>
                    <a:pt x="196690" y="353398"/>
                    <a:pt x="95166" y="338859"/>
                    <a:pt x="0" y="31161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5" name="Isosceles Triangle 35"/>
            <p:cNvSpPr/>
            <p:nvPr/>
          </p:nvSpPr>
          <p:spPr>
            <a:xfrm>
              <a:off x="3006985" y="3432205"/>
              <a:ext cx="353718" cy="280374"/>
            </a:xfrm>
            <a:custGeom>
              <a:avLst/>
              <a:gdLst/>
              <a:ahLst/>
              <a:cxnLst/>
              <a:rect l="l" t="t" r="r" b="b"/>
              <a:pathLst>
                <a:path w="353718" h="280374">
                  <a:moveTo>
                    <a:pt x="56505" y="0"/>
                  </a:moveTo>
                  <a:cubicBezTo>
                    <a:pt x="95458" y="7520"/>
                    <a:pt x="136018" y="11189"/>
                    <a:pt x="177626" y="11189"/>
                  </a:cubicBezTo>
                  <a:cubicBezTo>
                    <a:pt x="218579" y="11189"/>
                    <a:pt x="258515" y="7635"/>
                    <a:pt x="296925" y="462"/>
                  </a:cubicBezTo>
                  <a:lnTo>
                    <a:pt x="353718" y="258800"/>
                  </a:lnTo>
                  <a:cubicBezTo>
                    <a:pt x="297487" y="273547"/>
                    <a:pt x="238387" y="280374"/>
                    <a:pt x="177626" y="280374"/>
                  </a:cubicBezTo>
                  <a:cubicBezTo>
                    <a:pt x="116307" y="280374"/>
                    <a:pt x="56679" y="273421"/>
                    <a:pt x="0" y="25834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6" name="Isosceles Triangle 35"/>
            <p:cNvSpPr/>
            <p:nvPr/>
          </p:nvSpPr>
          <p:spPr>
            <a:xfrm>
              <a:off x="2792584" y="3232362"/>
              <a:ext cx="378767" cy="2058550"/>
            </a:xfrm>
            <a:custGeom>
              <a:avLst/>
              <a:gdLst/>
              <a:ahLst/>
              <a:cxnLst/>
              <a:rect l="l" t="t" r="r" b="b"/>
              <a:pathLst>
                <a:path w="378767" h="2058550">
                  <a:moveTo>
                    <a:pt x="378767" y="0"/>
                  </a:moveTo>
                  <a:lnTo>
                    <a:pt x="221834" y="2058550"/>
                  </a:lnTo>
                  <a:cubicBezTo>
                    <a:pt x="131841" y="2048309"/>
                    <a:pt x="54775" y="2028807"/>
                    <a:pt x="0" y="1999947"/>
                  </a:cubicBezTo>
                  <a:lnTo>
                    <a:pt x="259148" y="285117"/>
                  </a:lnTo>
                  <a:lnTo>
                    <a:pt x="319782" y="7894"/>
                  </a:lnTo>
                  <a:cubicBezTo>
                    <a:pt x="339721" y="3135"/>
                    <a:pt x="359328" y="443"/>
                    <a:pt x="37876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7" name="Isosceles Triangle 35"/>
            <p:cNvSpPr/>
            <p:nvPr/>
          </p:nvSpPr>
          <p:spPr>
            <a:xfrm>
              <a:off x="3081496" y="3232259"/>
              <a:ext cx="153711" cy="2068782"/>
            </a:xfrm>
            <a:custGeom>
              <a:avLst/>
              <a:gdLst/>
              <a:ahLst/>
              <a:cxnLst/>
              <a:rect l="l" t="t" r="r" b="b"/>
              <a:pathLst>
                <a:path w="153711" h="2068782">
                  <a:moveTo>
                    <a:pt x="117624" y="0"/>
                  </a:moveTo>
                  <a:lnTo>
                    <a:pt x="153711" y="2067454"/>
                  </a:lnTo>
                  <a:cubicBezTo>
                    <a:pt x="138761" y="2068584"/>
                    <a:pt x="123595" y="2068782"/>
                    <a:pt x="108264" y="2068782"/>
                  </a:cubicBezTo>
                  <a:cubicBezTo>
                    <a:pt x="71048" y="2068782"/>
                    <a:pt x="34806" y="2067612"/>
                    <a:pt x="0" y="2064968"/>
                  </a:cubicBezTo>
                  <a:lnTo>
                    <a:pt x="100882" y="62"/>
                  </a:ln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104" name="TextBox 103"/>
          <p:cNvSpPr txBox="1"/>
          <p:nvPr/>
        </p:nvSpPr>
        <p:spPr>
          <a:xfrm>
            <a:off x="700674" y="892831"/>
            <a:ext cx="1651135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1600" dirty="0" err="1">
                <a:solidFill>
                  <a:schemeClr val="tx1"/>
                </a:solidFill>
              </a:rPr>
              <a:t>Infrastruktur</a:t>
            </a:r>
            <a:endParaRPr lang="en-US" sz="1600" dirty="0">
              <a:solidFill>
                <a:schemeClr val="tx1"/>
              </a:solidFill>
            </a:endParaRPr>
          </a:p>
          <a:p>
            <a:pPr marL="285750" indent="-285750">
              <a:buFont typeface="Arial"/>
              <a:buChar char="•"/>
            </a:pPr>
            <a:r>
              <a:rPr lang="en-US" sz="1400" b="0" dirty="0" err="1">
                <a:solidFill>
                  <a:schemeClr val="tx1"/>
                </a:solidFill>
              </a:rPr>
              <a:t>Revitalisasi</a:t>
            </a:r>
            <a:r>
              <a:rPr lang="en-US" sz="1400" b="0" dirty="0">
                <a:solidFill>
                  <a:schemeClr val="tx1"/>
                </a:solidFill>
              </a:rPr>
              <a:t> </a:t>
            </a:r>
            <a:r>
              <a:rPr lang="en-US" sz="1400" b="0" dirty="0" err="1">
                <a:solidFill>
                  <a:schemeClr val="tx1"/>
                </a:solidFill>
              </a:rPr>
              <a:t>Infrastruktur</a:t>
            </a:r>
            <a:r>
              <a:rPr lang="en-US" sz="1400" b="0" dirty="0">
                <a:solidFill>
                  <a:schemeClr val="tx1"/>
                </a:solidFill>
              </a:rPr>
              <a:t> &amp; </a:t>
            </a:r>
            <a:r>
              <a:rPr lang="en-US" sz="1400" b="0" dirty="0" err="1">
                <a:solidFill>
                  <a:schemeClr val="tx1"/>
                </a:solidFill>
              </a:rPr>
              <a:t>Jaringan</a:t>
            </a:r>
            <a:endParaRPr lang="en-US" sz="1400" b="0" dirty="0">
              <a:solidFill>
                <a:schemeClr val="tx1"/>
              </a:solidFill>
            </a:endParaRPr>
          </a:p>
          <a:p>
            <a:endParaRPr lang="en-US" sz="1400" b="0" dirty="0">
              <a:solidFill>
                <a:schemeClr val="tx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702452" y="1016000"/>
            <a:ext cx="0" cy="611789"/>
          </a:xfrm>
          <a:prstGeom prst="line">
            <a:avLst/>
          </a:prstGeom>
          <a:ln w="25400">
            <a:solidFill>
              <a:srgbClr val="4F81B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2071614" y="2821639"/>
            <a:ext cx="205878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1600" dirty="0">
                <a:solidFill>
                  <a:schemeClr val="tx1"/>
                </a:solidFill>
              </a:rPr>
              <a:t>Platform</a:t>
            </a:r>
          </a:p>
          <a:p>
            <a:pPr marL="285750" indent="-285750">
              <a:buFont typeface="Arial"/>
              <a:buChar char="•"/>
            </a:pPr>
            <a:r>
              <a:rPr lang="en-US" sz="1400" b="0" dirty="0" err="1">
                <a:solidFill>
                  <a:schemeClr val="tx1"/>
                </a:solidFill>
              </a:rPr>
              <a:t>Pengembangan</a:t>
            </a:r>
            <a:r>
              <a:rPr lang="en-US" sz="1400" b="0" dirty="0">
                <a:solidFill>
                  <a:schemeClr val="tx1"/>
                </a:solidFill>
              </a:rPr>
              <a:t> Platform </a:t>
            </a:r>
            <a:r>
              <a:rPr lang="en-US" sz="1400" b="0" dirty="0" err="1">
                <a:solidFill>
                  <a:schemeClr val="tx1"/>
                </a:solidFill>
              </a:rPr>
              <a:t>Elearning</a:t>
            </a:r>
            <a:endParaRPr lang="en-US" sz="1400" b="0" dirty="0">
              <a:solidFill>
                <a:schemeClr val="tx1"/>
              </a:solidFill>
            </a:endParaRPr>
          </a:p>
        </p:txBody>
      </p:sp>
      <p:cxnSp>
        <p:nvCxnSpPr>
          <p:cNvPr id="61" name="Straight Connector 60"/>
          <p:cNvCxnSpPr/>
          <p:nvPr/>
        </p:nvCxnSpPr>
        <p:spPr>
          <a:xfrm flipV="1">
            <a:off x="2071614" y="2813229"/>
            <a:ext cx="2" cy="777851"/>
          </a:xfrm>
          <a:prstGeom prst="line">
            <a:avLst/>
          </a:prstGeom>
          <a:ln w="25400">
            <a:solidFill>
              <a:srgbClr val="4F81B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TextBox 95"/>
          <p:cNvSpPr txBox="1"/>
          <p:nvPr/>
        </p:nvSpPr>
        <p:spPr>
          <a:xfrm>
            <a:off x="3901589" y="595257"/>
            <a:ext cx="1846199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1600" dirty="0">
                <a:solidFill>
                  <a:schemeClr val="tx1"/>
                </a:solidFill>
              </a:rPr>
              <a:t>KONTEN</a:t>
            </a:r>
          </a:p>
          <a:p>
            <a:pPr marL="285750" indent="-285750">
              <a:buFont typeface="Arial"/>
              <a:buChar char="•"/>
            </a:pPr>
            <a:r>
              <a:rPr lang="en-US" sz="1400" b="0" dirty="0" err="1">
                <a:solidFill>
                  <a:schemeClr val="tx1"/>
                </a:solidFill>
              </a:rPr>
              <a:t>Pengembangan</a:t>
            </a:r>
            <a:r>
              <a:rPr lang="en-US" sz="1400" b="0" dirty="0">
                <a:solidFill>
                  <a:schemeClr val="tx1"/>
                </a:solidFill>
              </a:rPr>
              <a:t> </a:t>
            </a:r>
            <a:r>
              <a:rPr lang="en-US" sz="1400" b="0" dirty="0" err="1">
                <a:solidFill>
                  <a:schemeClr val="tx1"/>
                </a:solidFill>
              </a:rPr>
              <a:t>konten</a:t>
            </a:r>
            <a:r>
              <a:rPr lang="en-US" sz="1400" b="0" dirty="0">
                <a:solidFill>
                  <a:schemeClr val="tx1"/>
                </a:solidFill>
              </a:rPr>
              <a:t> &amp; </a:t>
            </a:r>
            <a:r>
              <a:rPr lang="en-US" sz="1400" b="0" dirty="0" err="1">
                <a:solidFill>
                  <a:schemeClr val="tx1"/>
                </a:solidFill>
              </a:rPr>
              <a:t>modul</a:t>
            </a:r>
            <a:r>
              <a:rPr lang="en-US" sz="1400" b="0" dirty="0">
                <a:solidFill>
                  <a:schemeClr val="tx1"/>
                </a:solidFill>
              </a:rPr>
              <a:t> </a:t>
            </a:r>
            <a:r>
              <a:rPr lang="en-US" sz="1400" b="0" dirty="0" err="1">
                <a:solidFill>
                  <a:schemeClr val="tx1"/>
                </a:solidFill>
              </a:rPr>
              <a:t>elearning</a:t>
            </a:r>
            <a:endParaRPr lang="en-US" sz="1400" b="0" dirty="0">
              <a:solidFill>
                <a:schemeClr val="tx1"/>
              </a:solidFill>
            </a:endParaRPr>
          </a:p>
        </p:txBody>
      </p:sp>
      <p:cxnSp>
        <p:nvCxnSpPr>
          <p:cNvPr id="97" name="Straight Connector 96"/>
          <p:cNvCxnSpPr/>
          <p:nvPr/>
        </p:nvCxnSpPr>
        <p:spPr>
          <a:xfrm flipV="1">
            <a:off x="3901590" y="666500"/>
            <a:ext cx="0" cy="919890"/>
          </a:xfrm>
          <a:prstGeom prst="line">
            <a:avLst/>
          </a:prstGeom>
          <a:ln w="25400">
            <a:solidFill>
              <a:srgbClr val="4F81B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40"/>
          <p:cNvGrpSpPr>
            <a:grpSpLocks noChangeAspect="1"/>
          </p:cNvGrpSpPr>
          <p:nvPr/>
        </p:nvGrpSpPr>
        <p:grpSpPr>
          <a:xfrm>
            <a:off x="5428837" y="1776477"/>
            <a:ext cx="507014" cy="701838"/>
            <a:chOff x="2526619" y="3231420"/>
            <a:chExt cx="1325880" cy="2447151"/>
          </a:xfrm>
        </p:grpSpPr>
        <p:sp>
          <p:nvSpPr>
            <p:cNvPr id="42" name="Rounded Rectangle 41"/>
            <p:cNvSpPr/>
            <p:nvPr/>
          </p:nvSpPr>
          <p:spPr>
            <a:xfrm>
              <a:off x="2526619" y="4539657"/>
              <a:ext cx="1325880" cy="1138914"/>
            </a:xfrm>
            <a:prstGeom prst="roundRect">
              <a:avLst>
                <a:gd name="adj" fmla="val 5138"/>
              </a:avLst>
            </a:prstGeom>
            <a:solidFill>
              <a:srgbClr val="C11D07"/>
            </a:solidFill>
            <a:ln>
              <a:noFill/>
            </a:ln>
            <a:effectLst>
              <a:outerShdw blurRad="317500" dist="38100" dir="5400000" algn="t" rotWithShape="0">
                <a:prstClr val="black">
                  <a:alpha val="65000"/>
                </a:prstClr>
              </a:outerShdw>
            </a:effectLst>
            <a:scene3d>
              <a:camera prst="perspectiveRelaxed" fov="7200000">
                <a:rot lat="17673596" lon="0" rev="0"/>
              </a:camera>
              <a:lightRig rig="threePt" dir="t">
                <a:rot lat="0" lon="0" rev="10200000"/>
              </a:lightRig>
            </a:scene3d>
            <a:sp3d extrusionH="38100" prstMaterial="plastic">
              <a:bevelT w="50800" h="50800"/>
            </a:sp3d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3" name="Isosceles Triangle 35"/>
            <p:cNvSpPr/>
            <p:nvPr/>
          </p:nvSpPr>
          <p:spPr>
            <a:xfrm>
              <a:off x="2701879" y="3231420"/>
              <a:ext cx="975360" cy="2069621"/>
            </a:xfrm>
            <a:custGeom>
              <a:avLst/>
              <a:gdLst>
                <a:gd name="connsiteX0" fmla="*/ 509840 w 975360"/>
                <a:gd name="connsiteY0" fmla="*/ 792 h 2069621"/>
                <a:gd name="connsiteX1" fmla="*/ 563039 w 975360"/>
                <a:gd name="connsiteY1" fmla="*/ 10265 h 2069621"/>
                <a:gd name="connsiteX2" fmla="*/ 975360 w 975360"/>
                <a:gd name="connsiteY2" fmla="*/ 1885811 h 2069621"/>
                <a:gd name="connsiteX3" fmla="*/ 487880 w 975360"/>
                <a:gd name="connsiteY3" fmla="*/ 2069621 h 2069621"/>
                <a:gd name="connsiteX4" fmla="*/ 400 w 975360"/>
                <a:gd name="connsiteY4" fmla="*/ 1885811 h 2069621"/>
                <a:gd name="connsiteX5" fmla="*/ 447 w 975360"/>
                <a:gd name="connsiteY5" fmla="*/ 1885602 h 2069621"/>
                <a:gd name="connsiteX6" fmla="*/ 0 w 975360"/>
                <a:gd name="connsiteY6" fmla="*/ 1885602 h 2069621"/>
                <a:gd name="connsiteX7" fmla="*/ 410486 w 975360"/>
                <a:gd name="connsiteY7" fmla="*/ 8836 h 2069621"/>
                <a:gd name="connsiteX8" fmla="*/ 509840 w 975360"/>
                <a:gd name="connsiteY8" fmla="*/ 792 h 20696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75360" h="2069621">
                  <a:moveTo>
                    <a:pt x="509840" y="792"/>
                  </a:moveTo>
                  <a:cubicBezTo>
                    <a:pt x="527756" y="1978"/>
                    <a:pt x="545585" y="4458"/>
                    <a:pt x="563039" y="10265"/>
                  </a:cubicBezTo>
                  <a:lnTo>
                    <a:pt x="975360" y="1885811"/>
                  </a:lnTo>
                  <a:cubicBezTo>
                    <a:pt x="975360" y="2008368"/>
                    <a:pt x="757108" y="2069621"/>
                    <a:pt x="487880" y="2069621"/>
                  </a:cubicBezTo>
                  <a:cubicBezTo>
                    <a:pt x="218652" y="2069621"/>
                    <a:pt x="400" y="2008368"/>
                    <a:pt x="400" y="1885811"/>
                  </a:cubicBezTo>
                  <a:cubicBezTo>
                    <a:pt x="416" y="1885741"/>
                    <a:pt x="431" y="1885671"/>
                    <a:pt x="447" y="1885602"/>
                  </a:cubicBezTo>
                  <a:lnTo>
                    <a:pt x="0" y="1885602"/>
                  </a:lnTo>
                  <a:lnTo>
                    <a:pt x="410486" y="8836"/>
                  </a:lnTo>
                  <a:cubicBezTo>
                    <a:pt x="444336" y="757"/>
                    <a:pt x="477232" y="-1367"/>
                    <a:pt x="509840" y="792"/>
                  </a:cubicBezTo>
                  <a:close/>
                </a:path>
              </a:pathLst>
            </a:custGeom>
            <a:gradFill>
              <a:gsLst>
                <a:gs pos="0">
                  <a:srgbClr val="F82306"/>
                </a:gs>
                <a:gs pos="100000">
                  <a:srgbClr val="A01704"/>
                </a:gs>
                <a:gs pos="40000">
                  <a:srgbClr val="F83B22"/>
                </a:gs>
              </a:gsLst>
              <a:lin ang="240000" scaled="0"/>
            </a:gradFill>
            <a:ln>
              <a:noFill/>
            </a:ln>
            <a:effectLst>
              <a:innerShdw blurRad="317500" dist="50800" dir="3000000">
                <a:prstClr val="black">
                  <a:alpha val="35000"/>
                </a:prstClr>
              </a:inn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4" name="Isosceles Triangle 35"/>
            <p:cNvSpPr/>
            <p:nvPr/>
          </p:nvSpPr>
          <p:spPr>
            <a:xfrm>
              <a:off x="2753496" y="4525954"/>
              <a:ext cx="860697" cy="384360"/>
            </a:xfrm>
            <a:custGeom>
              <a:avLst/>
              <a:gdLst/>
              <a:ahLst/>
              <a:cxnLst/>
              <a:rect l="l" t="t" r="r" b="b"/>
              <a:pathLst>
                <a:path w="860697" h="384360">
                  <a:moveTo>
                    <a:pt x="70995" y="0"/>
                  </a:moveTo>
                  <a:cubicBezTo>
                    <a:pt x="181101" y="30977"/>
                    <a:pt x="302713" y="47879"/>
                    <a:pt x="430508" y="47879"/>
                  </a:cubicBezTo>
                  <a:cubicBezTo>
                    <a:pt x="558047" y="47879"/>
                    <a:pt x="679426" y="31045"/>
                    <a:pt x="789368" y="226"/>
                  </a:cubicBezTo>
                  <a:lnTo>
                    <a:pt x="860697" y="324684"/>
                  </a:lnTo>
                  <a:cubicBezTo>
                    <a:pt x="727135" y="363624"/>
                    <a:pt x="582050" y="384360"/>
                    <a:pt x="430508" y="384360"/>
                  </a:cubicBezTo>
                  <a:cubicBezTo>
                    <a:pt x="278845" y="384360"/>
                    <a:pt x="133651" y="363591"/>
                    <a:pt x="0" y="324596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5" name="Isosceles Triangle 35"/>
            <p:cNvSpPr/>
            <p:nvPr/>
          </p:nvSpPr>
          <p:spPr>
            <a:xfrm>
              <a:off x="2882253" y="3951642"/>
              <a:ext cx="603182" cy="353398"/>
            </a:xfrm>
            <a:custGeom>
              <a:avLst/>
              <a:gdLst/>
              <a:ahLst/>
              <a:cxnLst/>
              <a:rect l="l" t="t" r="r" b="b"/>
              <a:pathLst>
                <a:path w="603182" h="353398">
                  <a:moveTo>
                    <a:pt x="68157" y="0"/>
                  </a:moveTo>
                  <a:cubicBezTo>
                    <a:pt x="141180" y="21147"/>
                    <a:pt x="220051" y="31240"/>
                    <a:pt x="302056" y="31240"/>
                  </a:cubicBezTo>
                  <a:cubicBezTo>
                    <a:pt x="383587" y="31240"/>
                    <a:pt x="462020" y="21263"/>
                    <a:pt x="534675" y="299"/>
                  </a:cubicBezTo>
                  <a:lnTo>
                    <a:pt x="603182" y="311919"/>
                  </a:lnTo>
                  <a:cubicBezTo>
                    <a:pt x="508278" y="338955"/>
                    <a:pt x="407075" y="353398"/>
                    <a:pt x="302056" y="353398"/>
                  </a:cubicBezTo>
                  <a:cubicBezTo>
                    <a:pt x="196690" y="353398"/>
                    <a:pt x="95166" y="338859"/>
                    <a:pt x="0" y="311618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6" name="Isosceles Triangle 35"/>
            <p:cNvSpPr/>
            <p:nvPr/>
          </p:nvSpPr>
          <p:spPr>
            <a:xfrm>
              <a:off x="3006985" y="3432205"/>
              <a:ext cx="353718" cy="280374"/>
            </a:xfrm>
            <a:custGeom>
              <a:avLst/>
              <a:gdLst/>
              <a:ahLst/>
              <a:cxnLst/>
              <a:rect l="l" t="t" r="r" b="b"/>
              <a:pathLst>
                <a:path w="353718" h="280374">
                  <a:moveTo>
                    <a:pt x="56505" y="0"/>
                  </a:moveTo>
                  <a:cubicBezTo>
                    <a:pt x="95458" y="7520"/>
                    <a:pt x="136018" y="11189"/>
                    <a:pt x="177626" y="11189"/>
                  </a:cubicBezTo>
                  <a:cubicBezTo>
                    <a:pt x="218579" y="11189"/>
                    <a:pt x="258515" y="7635"/>
                    <a:pt x="296925" y="462"/>
                  </a:cubicBezTo>
                  <a:lnTo>
                    <a:pt x="353718" y="258800"/>
                  </a:lnTo>
                  <a:cubicBezTo>
                    <a:pt x="297487" y="273547"/>
                    <a:pt x="238387" y="280374"/>
                    <a:pt x="177626" y="280374"/>
                  </a:cubicBezTo>
                  <a:cubicBezTo>
                    <a:pt x="116307" y="280374"/>
                    <a:pt x="56679" y="273421"/>
                    <a:pt x="0" y="258343"/>
                  </a:cubicBezTo>
                  <a:close/>
                </a:path>
              </a:pathLst>
            </a:custGeom>
            <a:gradFill flip="none" rotWithShape="1">
              <a:gsLst>
                <a:gs pos="0">
                  <a:srgbClr val="F8F8F8"/>
                </a:gs>
                <a:gs pos="100000">
                  <a:srgbClr val="969696"/>
                </a:gs>
              </a:gsLst>
              <a:lin ang="0" scaled="1"/>
              <a:tileRect/>
            </a:gradFill>
            <a:ln w="12700" cap="rnd">
              <a:solidFill>
                <a:srgbClr val="FFFFFF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" name="Isosceles Triangle 35"/>
            <p:cNvSpPr/>
            <p:nvPr/>
          </p:nvSpPr>
          <p:spPr>
            <a:xfrm>
              <a:off x="2792584" y="3232362"/>
              <a:ext cx="378767" cy="2058550"/>
            </a:xfrm>
            <a:custGeom>
              <a:avLst/>
              <a:gdLst/>
              <a:ahLst/>
              <a:cxnLst/>
              <a:rect l="l" t="t" r="r" b="b"/>
              <a:pathLst>
                <a:path w="378767" h="2058550">
                  <a:moveTo>
                    <a:pt x="378767" y="0"/>
                  </a:moveTo>
                  <a:lnTo>
                    <a:pt x="221834" y="2058550"/>
                  </a:lnTo>
                  <a:cubicBezTo>
                    <a:pt x="131841" y="2048309"/>
                    <a:pt x="54775" y="2028807"/>
                    <a:pt x="0" y="1999947"/>
                  </a:cubicBezTo>
                  <a:lnTo>
                    <a:pt x="259148" y="285117"/>
                  </a:lnTo>
                  <a:lnTo>
                    <a:pt x="319782" y="7894"/>
                  </a:lnTo>
                  <a:cubicBezTo>
                    <a:pt x="339721" y="3135"/>
                    <a:pt x="359328" y="443"/>
                    <a:pt x="37876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" name="Isosceles Triangle 35"/>
            <p:cNvSpPr/>
            <p:nvPr/>
          </p:nvSpPr>
          <p:spPr>
            <a:xfrm>
              <a:off x="3081496" y="3232259"/>
              <a:ext cx="153711" cy="2068782"/>
            </a:xfrm>
            <a:custGeom>
              <a:avLst/>
              <a:gdLst/>
              <a:ahLst/>
              <a:cxnLst/>
              <a:rect l="l" t="t" r="r" b="b"/>
              <a:pathLst>
                <a:path w="153711" h="2068782">
                  <a:moveTo>
                    <a:pt x="117624" y="0"/>
                  </a:moveTo>
                  <a:lnTo>
                    <a:pt x="153711" y="2067454"/>
                  </a:lnTo>
                  <a:cubicBezTo>
                    <a:pt x="138761" y="2068584"/>
                    <a:pt x="123595" y="2068782"/>
                    <a:pt x="108264" y="2068782"/>
                  </a:cubicBezTo>
                  <a:cubicBezTo>
                    <a:pt x="71048" y="2068782"/>
                    <a:pt x="34806" y="2067612"/>
                    <a:pt x="0" y="2064968"/>
                  </a:cubicBezTo>
                  <a:lnTo>
                    <a:pt x="100882" y="62"/>
                  </a:ln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5675382" y="2813229"/>
            <a:ext cx="1654660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sz="1600" dirty="0">
                <a:solidFill>
                  <a:schemeClr val="tx1"/>
                </a:solidFill>
              </a:rPr>
              <a:t>SDM</a:t>
            </a:r>
          </a:p>
          <a:p>
            <a:pPr marL="285750" indent="-285750">
              <a:buFont typeface="Arial"/>
              <a:buChar char="•"/>
            </a:pPr>
            <a:r>
              <a:rPr lang="en-US" sz="1400" b="0" dirty="0" err="1">
                <a:solidFill>
                  <a:schemeClr val="tx1"/>
                </a:solidFill>
              </a:rPr>
              <a:t>Peningkatan</a:t>
            </a:r>
            <a:r>
              <a:rPr lang="en-US" sz="1400" b="0" dirty="0">
                <a:solidFill>
                  <a:schemeClr val="tx1"/>
                </a:solidFill>
              </a:rPr>
              <a:t> </a:t>
            </a:r>
            <a:r>
              <a:rPr lang="en-US" sz="1400" b="0" dirty="0" err="1">
                <a:solidFill>
                  <a:schemeClr val="tx1"/>
                </a:solidFill>
              </a:rPr>
              <a:t>Kompetensi</a:t>
            </a:r>
            <a:r>
              <a:rPr lang="en-US" sz="1400" b="0" dirty="0">
                <a:solidFill>
                  <a:schemeClr val="tx1"/>
                </a:solidFill>
              </a:rPr>
              <a:t> SDM </a:t>
            </a:r>
            <a:r>
              <a:rPr lang="en-US" sz="1400" b="0" dirty="0" err="1">
                <a:solidFill>
                  <a:schemeClr val="tx1"/>
                </a:solidFill>
              </a:rPr>
              <a:t>Pengelola</a:t>
            </a:r>
            <a:endParaRPr lang="en-US" sz="1400" b="0" dirty="0">
              <a:solidFill>
                <a:schemeClr val="tx1"/>
              </a:solidFill>
            </a:endParaRPr>
          </a:p>
        </p:txBody>
      </p:sp>
      <p:cxnSp>
        <p:nvCxnSpPr>
          <p:cNvPr id="50" name="Straight Connector 49"/>
          <p:cNvCxnSpPr/>
          <p:nvPr/>
        </p:nvCxnSpPr>
        <p:spPr>
          <a:xfrm flipV="1">
            <a:off x="5659507" y="2852722"/>
            <a:ext cx="0" cy="919890"/>
          </a:xfrm>
          <a:prstGeom prst="line">
            <a:avLst/>
          </a:prstGeom>
          <a:ln w="25400">
            <a:solidFill>
              <a:srgbClr val="4F81BD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9651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Freeform 13">
            <a:extLst>
              <a:ext uri="{FF2B5EF4-FFF2-40B4-BE49-F238E27FC236}">
                <a16:creationId xmlns:a16="http://schemas.microsoft.com/office/drawing/2014/main" id="{07690B26-A0EE-4C60-AFCD-3A8DCBA139D7}"/>
              </a:ext>
            </a:extLst>
          </p:cNvPr>
          <p:cNvSpPr>
            <a:spLocks noEditPoints="1"/>
          </p:cNvSpPr>
          <p:nvPr/>
        </p:nvSpPr>
        <p:spPr bwMode="auto">
          <a:xfrm flipH="1" flipV="1">
            <a:off x="4619661" y="3604186"/>
            <a:ext cx="4280483" cy="1032236"/>
          </a:xfrm>
          <a:custGeom>
            <a:avLst/>
            <a:gdLst>
              <a:gd name="T0" fmla="*/ 229 w 695"/>
              <a:gd name="T1" fmla="*/ 157 h 174"/>
              <a:gd name="T2" fmla="*/ 338 w 695"/>
              <a:gd name="T3" fmla="*/ 173 h 174"/>
              <a:gd name="T4" fmla="*/ 395 w 695"/>
              <a:gd name="T5" fmla="*/ 157 h 174"/>
              <a:gd name="T6" fmla="*/ 273 w 695"/>
              <a:gd name="T7" fmla="*/ 86 h 174"/>
              <a:gd name="T8" fmla="*/ 273 w 695"/>
              <a:gd name="T9" fmla="*/ 72 h 174"/>
              <a:gd name="T10" fmla="*/ 355 w 695"/>
              <a:gd name="T11" fmla="*/ 82 h 174"/>
              <a:gd name="T12" fmla="*/ 493 w 695"/>
              <a:gd name="T13" fmla="*/ 99 h 174"/>
              <a:gd name="T14" fmla="*/ 563 w 695"/>
              <a:gd name="T15" fmla="*/ 86 h 174"/>
              <a:gd name="T16" fmla="*/ 534 w 695"/>
              <a:gd name="T17" fmla="*/ 47 h 174"/>
              <a:gd name="T18" fmla="*/ 569 w 695"/>
              <a:gd name="T19" fmla="*/ 32 h 174"/>
              <a:gd name="T20" fmla="*/ 656 w 695"/>
              <a:gd name="T21" fmla="*/ 39 h 174"/>
              <a:gd name="T22" fmla="*/ 653 w 695"/>
              <a:gd name="T23" fmla="*/ 8 h 174"/>
              <a:gd name="T24" fmla="*/ 656 w 695"/>
              <a:gd name="T25" fmla="*/ 4 h 174"/>
              <a:gd name="T26" fmla="*/ 677 w 695"/>
              <a:gd name="T27" fmla="*/ 3 h 174"/>
              <a:gd name="T28" fmla="*/ 689 w 695"/>
              <a:gd name="T29" fmla="*/ 2 h 174"/>
              <a:gd name="T30" fmla="*/ 656 w 695"/>
              <a:gd name="T31" fmla="*/ 1 h 174"/>
              <a:gd name="T32" fmla="*/ 645 w 695"/>
              <a:gd name="T33" fmla="*/ 8 h 174"/>
              <a:gd name="T34" fmla="*/ 652 w 695"/>
              <a:gd name="T35" fmla="*/ 28 h 174"/>
              <a:gd name="T36" fmla="*/ 633 w 695"/>
              <a:gd name="T37" fmla="*/ 32 h 174"/>
              <a:gd name="T38" fmla="*/ 631 w 695"/>
              <a:gd name="T39" fmla="*/ 31 h 174"/>
              <a:gd name="T40" fmla="*/ 623 w 695"/>
              <a:gd name="T41" fmla="*/ 29 h 174"/>
              <a:gd name="T42" fmla="*/ 588 w 695"/>
              <a:gd name="T43" fmla="*/ 27 h 174"/>
              <a:gd name="T44" fmla="*/ 573 w 695"/>
              <a:gd name="T45" fmla="*/ 24 h 174"/>
              <a:gd name="T46" fmla="*/ 562 w 695"/>
              <a:gd name="T47" fmla="*/ 22 h 174"/>
              <a:gd name="T48" fmla="*/ 532 w 695"/>
              <a:gd name="T49" fmla="*/ 21 h 174"/>
              <a:gd name="T50" fmla="*/ 498 w 695"/>
              <a:gd name="T51" fmla="*/ 36 h 174"/>
              <a:gd name="T52" fmla="*/ 500 w 695"/>
              <a:gd name="T53" fmla="*/ 43 h 174"/>
              <a:gd name="T54" fmla="*/ 516 w 695"/>
              <a:gd name="T55" fmla="*/ 47 h 174"/>
              <a:gd name="T56" fmla="*/ 509 w 695"/>
              <a:gd name="T57" fmla="*/ 51 h 174"/>
              <a:gd name="T58" fmla="*/ 529 w 695"/>
              <a:gd name="T59" fmla="*/ 74 h 174"/>
              <a:gd name="T60" fmla="*/ 535 w 695"/>
              <a:gd name="T61" fmla="*/ 83 h 174"/>
              <a:gd name="T62" fmla="*/ 515 w 695"/>
              <a:gd name="T63" fmla="*/ 91 h 174"/>
              <a:gd name="T64" fmla="*/ 466 w 695"/>
              <a:gd name="T65" fmla="*/ 86 h 174"/>
              <a:gd name="T66" fmla="*/ 444 w 695"/>
              <a:gd name="T67" fmla="*/ 84 h 174"/>
              <a:gd name="T68" fmla="*/ 435 w 695"/>
              <a:gd name="T69" fmla="*/ 82 h 174"/>
              <a:gd name="T70" fmla="*/ 418 w 695"/>
              <a:gd name="T71" fmla="*/ 82 h 174"/>
              <a:gd name="T72" fmla="*/ 383 w 695"/>
              <a:gd name="T73" fmla="*/ 77 h 174"/>
              <a:gd name="T74" fmla="*/ 346 w 695"/>
              <a:gd name="T75" fmla="*/ 71 h 174"/>
              <a:gd name="T76" fmla="*/ 307 w 695"/>
              <a:gd name="T77" fmla="*/ 68 h 174"/>
              <a:gd name="T78" fmla="*/ 240 w 695"/>
              <a:gd name="T79" fmla="*/ 69 h 174"/>
              <a:gd name="T80" fmla="*/ 241 w 695"/>
              <a:gd name="T81" fmla="*/ 78 h 174"/>
              <a:gd name="T82" fmla="*/ 247 w 695"/>
              <a:gd name="T83" fmla="*/ 84 h 174"/>
              <a:gd name="T84" fmla="*/ 245 w 695"/>
              <a:gd name="T85" fmla="*/ 86 h 174"/>
              <a:gd name="T86" fmla="*/ 269 w 695"/>
              <a:gd name="T87" fmla="*/ 98 h 174"/>
              <a:gd name="T88" fmla="*/ 293 w 695"/>
              <a:gd name="T89" fmla="*/ 111 h 174"/>
              <a:gd name="T90" fmla="*/ 308 w 695"/>
              <a:gd name="T91" fmla="*/ 118 h 174"/>
              <a:gd name="T92" fmla="*/ 332 w 695"/>
              <a:gd name="T93" fmla="*/ 128 h 174"/>
              <a:gd name="T94" fmla="*/ 352 w 695"/>
              <a:gd name="T95" fmla="*/ 144 h 174"/>
              <a:gd name="T96" fmla="*/ 371 w 695"/>
              <a:gd name="T97" fmla="*/ 156 h 174"/>
              <a:gd name="T98" fmla="*/ 370 w 695"/>
              <a:gd name="T99" fmla="*/ 167 h 174"/>
              <a:gd name="T100" fmla="*/ 281 w 695"/>
              <a:gd name="T101" fmla="*/ 157 h 174"/>
              <a:gd name="T102" fmla="*/ 249 w 695"/>
              <a:gd name="T103" fmla="*/ 152 h 174"/>
              <a:gd name="T104" fmla="*/ 160 w 695"/>
              <a:gd name="T105" fmla="*/ 140 h 174"/>
              <a:gd name="T106" fmla="*/ 79 w 695"/>
              <a:gd name="T107" fmla="*/ 123 h 174"/>
              <a:gd name="T108" fmla="*/ 656 w 695"/>
              <a:gd name="T109" fmla="*/ 33 h 174"/>
              <a:gd name="T110" fmla="*/ 648 w 695"/>
              <a:gd name="T111" fmla="*/ 5 h 174"/>
              <a:gd name="T112" fmla="*/ 655 w 695"/>
              <a:gd name="T113" fmla="*/ 33 h 174"/>
              <a:gd name="T114" fmla="*/ 648 w 695"/>
              <a:gd name="T115" fmla="*/ 37 h 174"/>
              <a:gd name="T116" fmla="*/ 535 w 695"/>
              <a:gd name="T117" fmla="*/ 92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95" h="174">
                <a:moveTo>
                  <a:pt x="78" y="130"/>
                </a:moveTo>
                <a:cubicBezTo>
                  <a:pt x="88" y="132"/>
                  <a:pt x="101" y="134"/>
                  <a:pt x="109" y="136"/>
                </a:cubicBezTo>
                <a:cubicBezTo>
                  <a:pt x="147" y="143"/>
                  <a:pt x="179" y="151"/>
                  <a:pt x="220" y="157"/>
                </a:cubicBezTo>
                <a:cubicBezTo>
                  <a:pt x="219" y="157"/>
                  <a:pt x="222" y="157"/>
                  <a:pt x="225" y="157"/>
                </a:cubicBezTo>
                <a:cubicBezTo>
                  <a:pt x="224" y="157"/>
                  <a:pt x="224" y="157"/>
                  <a:pt x="224" y="157"/>
                </a:cubicBezTo>
                <a:cubicBezTo>
                  <a:pt x="229" y="157"/>
                  <a:pt x="229" y="157"/>
                  <a:pt x="229" y="157"/>
                </a:cubicBezTo>
                <a:cubicBezTo>
                  <a:pt x="232" y="157"/>
                  <a:pt x="229" y="158"/>
                  <a:pt x="226" y="158"/>
                </a:cubicBezTo>
                <a:cubicBezTo>
                  <a:pt x="242" y="160"/>
                  <a:pt x="257" y="162"/>
                  <a:pt x="272" y="165"/>
                </a:cubicBezTo>
                <a:cubicBezTo>
                  <a:pt x="275" y="164"/>
                  <a:pt x="280" y="166"/>
                  <a:pt x="283" y="165"/>
                </a:cubicBezTo>
                <a:cubicBezTo>
                  <a:pt x="283" y="166"/>
                  <a:pt x="283" y="166"/>
                  <a:pt x="282" y="166"/>
                </a:cubicBezTo>
                <a:cubicBezTo>
                  <a:pt x="294" y="167"/>
                  <a:pt x="295" y="167"/>
                  <a:pt x="303" y="169"/>
                </a:cubicBezTo>
                <a:cubicBezTo>
                  <a:pt x="314" y="171"/>
                  <a:pt x="325" y="172"/>
                  <a:pt x="338" y="173"/>
                </a:cubicBezTo>
                <a:cubicBezTo>
                  <a:pt x="346" y="174"/>
                  <a:pt x="351" y="174"/>
                  <a:pt x="366" y="173"/>
                </a:cubicBezTo>
                <a:cubicBezTo>
                  <a:pt x="367" y="173"/>
                  <a:pt x="372" y="173"/>
                  <a:pt x="375" y="172"/>
                </a:cubicBezTo>
                <a:cubicBezTo>
                  <a:pt x="379" y="171"/>
                  <a:pt x="379" y="171"/>
                  <a:pt x="379" y="171"/>
                </a:cubicBezTo>
                <a:cubicBezTo>
                  <a:pt x="396" y="166"/>
                  <a:pt x="387" y="169"/>
                  <a:pt x="391" y="167"/>
                </a:cubicBezTo>
                <a:cubicBezTo>
                  <a:pt x="398" y="163"/>
                  <a:pt x="396" y="163"/>
                  <a:pt x="397" y="161"/>
                </a:cubicBezTo>
                <a:cubicBezTo>
                  <a:pt x="397" y="160"/>
                  <a:pt x="396" y="158"/>
                  <a:pt x="395" y="157"/>
                </a:cubicBezTo>
                <a:cubicBezTo>
                  <a:pt x="389" y="149"/>
                  <a:pt x="378" y="143"/>
                  <a:pt x="368" y="136"/>
                </a:cubicBezTo>
                <a:cubicBezTo>
                  <a:pt x="347" y="123"/>
                  <a:pt x="322" y="111"/>
                  <a:pt x="300" y="97"/>
                </a:cubicBezTo>
                <a:cubicBezTo>
                  <a:pt x="292" y="96"/>
                  <a:pt x="289" y="93"/>
                  <a:pt x="282" y="92"/>
                </a:cubicBezTo>
                <a:cubicBezTo>
                  <a:pt x="283" y="91"/>
                  <a:pt x="283" y="91"/>
                  <a:pt x="283" y="91"/>
                </a:cubicBezTo>
                <a:cubicBezTo>
                  <a:pt x="278" y="90"/>
                  <a:pt x="279" y="89"/>
                  <a:pt x="277" y="86"/>
                </a:cubicBezTo>
                <a:cubicBezTo>
                  <a:pt x="276" y="86"/>
                  <a:pt x="275" y="85"/>
                  <a:pt x="273" y="86"/>
                </a:cubicBezTo>
                <a:cubicBezTo>
                  <a:pt x="270" y="85"/>
                  <a:pt x="274" y="83"/>
                  <a:pt x="271" y="82"/>
                </a:cubicBezTo>
                <a:cubicBezTo>
                  <a:pt x="272" y="82"/>
                  <a:pt x="270" y="83"/>
                  <a:pt x="270" y="82"/>
                </a:cubicBezTo>
                <a:cubicBezTo>
                  <a:pt x="262" y="79"/>
                  <a:pt x="272" y="82"/>
                  <a:pt x="269" y="77"/>
                </a:cubicBezTo>
                <a:cubicBezTo>
                  <a:pt x="267" y="76"/>
                  <a:pt x="264" y="74"/>
                  <a:pt x="262" y="72"/>
                </a:cubicBezTo>
                <a:cubicBezTo>
                  <a:pt x="265" y="72"/>
                  <a:pt x="269" y="72"/>
                  <a:pt x="272" y="73"/>
                </a:cubicBezTo>
                <a:cubicBezTo>
                  <a:pt x="270" y="73"/>
                  <a:pt x="271" y="72"/>
                  <a:pt x="273" y="72"/>
                </a:cubicBezTo>
                <a:cubicBezTo>
                  <a:pt x="273" y="74"/>
                  <a:pt x="281" y="72"/>
                  <a:pt x="284" y="73"/>
                </a:cubicBezTo>
                <a:cubicBezTo>
                  <a:pt x="283" y="73"/>
                  <a:pt x="281" y="73"/>
                  <a:pt x="280" y="73"/>
                </a:cubicBezTo>
                <a:cubicBezTo>
                  <a:pt x="288" y="75"/>
                  <a:pt x="297" y="75"/>
                  <a:pt x="304" y="76"/>
                </a:cubicBezTo>
                <a:cubicBezTo>
                  <a:pt x="314" y="76"/>
                  <a:pt x="320" y="79"/>
                  <a:pt x="327" y="78"/>
                </a:cubicBezTo>
                <a:cubicBezTo>
                  <a:pt x="325" y="79"/>
                  <a:pt x="330" y="79"/>
                  <a:pt x="331" y="80"/>
                </a:cubicBezTo>
                <a:cubicBezTo>
                  <a:pt x="341" y="79"/>
                  <a:pt x="345" y="82"/>
                  <a:pt x="355" y="82"/>
                </a:cubicBezTo>
                <a:cubicBezTo>
                  <a:pt x="354" y="82"/>
                  <a:pt x="354" y="82"/>
                  <a:pt x="354" y="82"/>
                </a:cubicBezTo>
                <a:cubicBezTo>
                  <a:pt x="376" y="85"/>
                  <a:pt x="398" y="88"/>
                  <a:pt x="422" y="90"/>
                </a:cubicBezTo>
                <a:cubicBezTo>
                  <a:pt x="436" y="92"/>
                  <a:pt x="446" y="95"/>
                  <a:pt x="463" y="96"/>
                </a:cubicBezTo>
                <a:cubicBezTo>
                  <a:pt x="466" y="96"/>
                  <a:pt x="464" y="96"/>
                  <a:pt x="467" y="96"/>
                </a:cubicBezTo>
                <a:cubicBezTo>
                  <a:pt x="470" y="96"/>
                  <a:pt x="466" y="96"/>
                  <a:pt x="467" y="96"/>
                </a:cubicBezTo>
                <a:cubicBezTo>
                  <a:pt x="475" y="97"/>
                  <a:pt x="483" y="98"/>
                  <a:pt x="493" y="99"/>
                </a:cubicBezTo>
                <a:cubicBezTo>
                  <a:pt x="494" y="99"/>
                  <a:pt x="497" y="99"/>
                  <a:pt x="497" y="99"/>
                </a:cubicBezTo>
                <a:cubicBezTo>
                  <a:pt x="501" y="100"/>
                  <a:pt x="508" y="100"/>
                  <a:pt x="516" y="100"/>
                </a:cubicBezTo>
                <a:cubicBezTo>
                  <a:pt x="520" y="100"/>
                  <a:pt x="524" y="100"/>
                  <a:pt x="530" y="100"/>
                </a:cubicBezTo>
                <a:cubicBezTo>
                  <a:pt x="534" y="101"/>
                  <a:pt x="558" y="94"/>
                  <a:pt x="557" y="93"/>
                </a:cubicBezTo>
                <a:cubicBezTo>
                  <a:pt x="549" y="96"/>
                  <a:pt x="562" y="89"/>
                  <a:pt x="560" y="87"/>
                </a:cubicBezTo>
                <a:cubicBezTo>
                  <a:pt x="561" y="86"/>
                  <a:pt x="562" y="86"/>
                  <a:pt x="563" y="86"/>
                </a:cubicBezTo>
                <a:cubicBezTo>
                  <a:pt x="564" y="83"/>
                  <a:pt x="563" y="81"/>
                  <a:pt x="563" y="77"/>
                </a:cubicBezTo>
                <a:cubicBezTo>
                  <a:pt x="562" y="76"/>
                  <a:pt x="559" y="76"/>
                  <a:pt x="559" y="74"/>
                </a:cubicBezTo>
                <a:cubicBezTo>
                  <a:pt x="561" y="72"/>
                  <a:pt x="557" y="70"/>
                  <a:pt x="557" y="68"/>
                </a:cubicBezTo>
                <a:cubicBezTo>
                  <a:pt x="554" y="69"/>
                  <a:pt x="551" y="68"/>
                  <a:pt x="550" y="66"/>
                </a:cubicBezTo>
                <a:cubicBezTo>
                  <a:pt x="554" y="65"/>
                  <a:pt x="554" y="65"/>
                  <a:pt x="554" y="65"/>
                </a:cubicBezTo>
                <a:cubicBezTo>
                  <a:pt x="548" y="61"/>
                  <a:pt x="545" y="52"/>
                  <a:pt x="534" y="47"/>
                </a:cubicBezTo>
                <a:cubicBezTo>
                  <a:pt x="536" y="46"/>
                  <a:pt x="536" y="46"/>
                  <a:pt x="536" y="46"/>
                </a:cubicBezTo>
                <a:cubicBezTo>
                  <a:pt x="528" y="41"/>
                  <a:pt x="524" y="34"/>
                  <a:pt x="521" y="29"/>
                </a:cubicBezTo>
                <a:cubicBezTo>
                  <a:pt x="521" y="29"/>
                  <a:pt x="520" y="30"/>
                  <a:pt x="527" y="30"/>
                </a:cubicBezTo>
                <a:cubicBezTo>
                  <a:pt x="534" y="29"/>
                  <a:pt x="537" y="29"/>
                  <a:pt x="543" y="29"/>
                </a:cubicBezTo>
                <a:cubicBezTo>
                  <a:pt x="546" y="29"/>
                  <a:pt x="546" y="30"/>
                  <a:pt x="547" y="30"/>
                </a:cubicBezTo>
                <a:cubicBezTo>
                  <a:pt x="555" y="31"/>
                  <a:pt x="560" y="33"/>
                  <a:pt x="569" y="32"/>
                </a:cubicBezTo>
                <a:cubicBezTo>
                  <a:pt x="568" y="33"/>
                  <a:pt x="568" y="33"/>
                  <a:pt x="568" y="33"/>
                </a:cubicBezTo>
                <a:cubicBezTo>
                  <a:pt x="575" y="33"/>
                  <a:pt x="586" y="34"/>
                  <a:pt x="592" y="35"/>
                </a:cubicBezTo>
                <a:cubicBezTo>
                  <a:pt x="595" y="35"/>
                  <a:pt x="603" y="36"/>
                  <a:pt x="601" y="35"/>
                </a:cubicBezTo>
                <a:cubicBezTo>
                  <a:pt x="604" y="35"/>
                  <a:pt x="600" y="36"/>
                  <a:pt x="605" y="36"/>
                </a:cubicBezTo>
                <a:cubicBezTo>
                  <a:pt x="600" y="36"/>
                  <a:pt x="600" y="36"/>
                  <a:pt x="600" y="36"/>
                </a:cubicBezTo>
                <a:cubicBezTo>
                  <a:pt x="618" y="38"/>
                  <a:pt x="625" y="42"/>
                  <a:pt x="656" y="39"/>
                </a:cubicBezTo>
                <a:cubicBezTo>
                  <a:pt x="672" y="35"/>
                  <a:pt x="667" y="30"/>
                  <a:pt x="667" y="26"/>
                </a:cubicBezTo>
                <a:cubicBezTo>
                  <a:pt x="665" y="25"/>
                  <a:pt x="664" y="21"/>
                  <a:pt x="659" y="21"/>
                </a:cubicBezTo>
                <a:cubicBezTo>
                  <a:pt x="661" y="20"/>
                  <a:pt x="661" y="20"/>
                  <a:pt x="661" y="20"/>
                </a:cubicBezTo>
                <a:cubicBezTo>
                  <a:pt x="659" y="18"/>
                  <a:pt x="657" y="14"/>
                  <a:pt x="655" y="11"/>
                </a:cubicBezTo>
                <a:cubicBezTo>
                  <a:pt x="655" y="9"/>
                  <a:pt x="653" y="10"/>
                  <a:pt x="651" y="8"/>
                </a:cubicBezTo>
                <a:cubicBezTo>
                  <a:pt x="653" y="8"/>
                  <a:pt x="653" y="8"/>
                  <a:pt x="653" y="8"/>
                </a:cubicBezTo>
                <a:cubicBezTo>
                  <a:pt x="651" y="6"/>
                  <a:pt x="649" y="6"/>
                  <a:pt x="647" y="6"/>
                </a:cubicBezTo>
                <a:cubicBezTo>
                  <a:pt x="648" y="5"/>
                  <a:pt x="648" y="5"/>
                  <a:pt x="648" y="5"/>
                </a:cubicBezTo>
                <a:cubicBezTo>
                  <a:pt x="649" y="5"/>
                  <a:pt x="650" y="4"/>
                  <a:pt x="651" y="4"/>
                </a:cubicBezTo>
                <a:cubicBezTo>
                  <a:pt x="652" y="5"/>
                  <a:pt x="653" y="5"/>
                  <a:pt x="654" y="5"/>
                </a:cubicBezTo>
                <a:cubicBezTo>
                  <a:pt x="653" y="5"/>
                  <a:pt x="654" y="5"/>
                  <a:pt x="654" y="4"/>
                </a:cubicBezTo>
                <a:cubicBezTo>
                  <a:pt x="655" y="4"/>
                  <a:pt x="655" y="4"/>
                  <a:pt x="656" y="4"/>
                </a:cubicBezTo>
                <a:cubicBezTo>
                  <a:pt x="662" y="4"/>
                  <a:pt x="666" y="4"/>
                  <a:pt x="668" y="3"/>
                </a:cubicBezTo>
                <a:cubicBezTo>
                  <a:pt x="666" y="4"/>
                  <a:pt x="671" y="4"/>
                  <a:pt x="667" y="4"/>
                </a:cubicBezTo>
                <a:cubicBezTo>
                  <a:pt x="671" y="4"/>
                  <a:pt x="674" y="4"/>
                  <a:pt x="677" y="4"/>
                </a:cubicBezTo>
                <a:cubicBezTo>
                  <a:pt x="676" y="4"/>
                  <a:pt x="675" y="4"/>
                  <a:pt x="674" y="4"/>
                </a:cubicBezTo>
                <a:cubicBezTo>
                  <a:pt x="678" y="3"/>
                  <a:pt x="682" y="3"/>
                  <a:pt x="682" y="3"/>
                </a:cubicBezTo>
                <a:cubicBezTo>
                  <a:pt x="680" y="3"/>
                  <a:pt x="679" y="3"/>
                  <a:pt x="677" y="3"/>
                </a:cubicBezTo>
                <a:cubicBezTo>
                  <a:pt x="679" y="2"/>
                  <a:pt x="687" y="2"/>
                  <a:pt x="687" y="3"/>
                </a:cubicBezTo>
                <a:cubicBezTo>
                  <a:pt x="687" y="4"/>
                  <a:pt x="681" y="4"/>
                  <a:pt x="683" y="4"/>
                </a:cubicBezTo>
                <a:cubicBezTo>
                  <a:pt x="695" y="4"/>
                  <a:pt x="695" y="4"/>
                  <a:pt x="695" y="4"/>
                </a:cubicBezTo>
                <a:cubicBezTo>
                  <a:pt x="692" y="4"/>
                  <a:pt x="691" y="3"/>
                  <a:pt x="693" y="3"/>
                </a:cubicBezTo>
                <a:cubicBezTo>
                  <a:pt x="688" y="3"/>
                  <a:pt x="688" y="3"/>
                  <a:pt x="688" y="3"/>
                </a:cubicBezTo>
                <a:cubicBezTo>
                  <a:pt x="689" y="2"/>
                  <a:pt x="689" y="2"/>
                  <a:pt x="689" y="2"/>
                </a:cubicBezTo>
                <a:cubicBezTo>
                  <a:pt x="682" y="2"/>
                  <a:pt x="677" y="1"/>
                  <a:pt x="668" y="1"/>
                </a:cubicBezTo>
                <a:cubicBezTo>
                  <a:pt x="670" y="2"/>
                  <a:pt x="670" y="2"/>
                  <a:pt x="670" y="2"/>
                </a:cubicBezTo>
                <a:cubicBezTo>
                  <a:pt x="665" y="2"/>
                  <a:pt x="659" y="3"/>
                  <a:pt x="655" y="3"/>
                </a:cubicBezTo>
                <a:cubicBezTo>
                  <a:pt x="658" y="2"/>
                  <a:pt x="656" y="2"/>
                  <a:pt x="657" y="2"/>
                </a:cubicBezTo>
                <a:cubicBezTo>
                  <a:pt x="655" y="2"/>
                  <a:pt x="654" y="2"/>
                  <a:pt x="652" y="2"/>
                </a:cubicBezTo>
                <a:cubicBezTo>
                  <a:pt x="656" y="1"/>
                  <a:pt x="656" y="1"/>
                  <a:pt x="656" y="1"/>
                </a:cubicBezTo>
                <a:cubicBezTo>
                  <a:pt x="655" y="1"/>
                  <a:pt x="654" y="2"/>
                  <a:pt x="652" y="2"/>
                </a:cubicBezTo>
                <a:cubicBezTo>
                  <a:pt x="649" y="3"/>
                  <a:pt x="655" y="0"/>
                  <a:pt x="645" y="4"/>
                </a:cubicBezTo>
                <a:cubicBezTo>
                  <a:pt x="644" y="4"/>
                  <a:pt x="644" y="4"/>
                  <a:pt x="644" y="4"/>
                </a:cubicBezTo>
                <a:cubicBezTo>
                  <a:pt x="644" y="6"/>
                  <a:pt x="643" y="7"/>
                  <a:pt x="643" y="7"/>
                </a:cubicBezTo>
                <a:cubicBezTo>
                  <a:pt x="643" y="7"/>
                  <a:pt x="643" y="7"/>
                  <a:pt x="643" y="7"/>
                </a:cubicBezTo>
                <a:cubicBezTo>
                  <a:pt x="641" y="10"/>
                  <a:pt x="645" y="6"/>
                  <a:pt x="645" y="8"/>
                </a:cubicBezTo>
                <a:cubicBezTo>
                  <a:pt x="644" y="9"/>
                  <a:pt x="641" y="9"/>
                  <a:pt x="640" y="11"/>
                </a:cubicBezTo>
                <a:cubicBezTo>
                  <a:pt x="640" y="13"/>
                  <a:pt x="645" y="16"/>
                  <a:pt x="644" y="19"/>
                </a:cubicBezTo>
                <a:cubicBezTo>
                  <a:pt x="647" y="21"/>
                  <a:pt x="650" y="23"/>
                  <a:pt x="653" y="24"/>
                </a:cubicBezTo>
                <a:cubicBezTo>
                  <a:pt x="654" y="25"/>
                  <a:pt x="649" y="25"/>
                  <a:pt x="652" y="26"/>
                </a:cubicBezTo>
                <a:cubicBezTo>
                  <a:pt x="650" y="26"/>
                  <a:pt x="649" y="26"/>
                  <a:pt x="648" y="27"/>
                </a:cubicBezTo>
                <a:cubicBezTo>
                  <a:pt x="650" y="27"/>
                  <a:pt x="650" y="30"/>
                  <a:pt x="652" y="28"/>
                </a:cubicBezTo>
                <a:cubicBezTo>
                  <a:pt x="653" y="30"/>
                  <a:pt x="654" y="32"/>
                  <a:pt x="653" y="33"/>
                </a:cubicBezTo>
                <a:cubicBezTo>
                  <a:pt x="652" y="33"/>
                  <a:pt x="650" y="33"/>
                  <a:pt x="649" y="33"/>
                </a:cubicBezTo>
                <a:cubicBezTo>
                  <a:pt x="648" y="34"/>
                  <a:pt x="650" y="34"/>
                  <a:pt x="646" y="34"/>
                </a:cubicBezTo>
                <a:cubicBezTo>
                  <a:pt x="638" y="35"/>
                  <a:pt x="640" y="33"/>
                  <a:pt x="639" y="32"/>
                </a:cubicBezTo>
                <a:cubicBezTo>
                  <a:pt x="643" y="32"/>
                  <a:pt x="643" y="32"/>
                  <a:pt x="643" y="32"/>
                </a:cubicBezTo>
                <a:cubicBezTo>
                  <a:pt x="640" y="32"/>
                  <a:pt x="637" y="32"/>
                  <a:pt x="633" y="32"/>
                </a:cubicBezTo>
                <a:cubicBezTo>
                  <a:pt x="635" y="30"/>
                  <a:pt x="640" y="32"/>
                  <a:pt x="643" y="32"/>
                </a:cubicBezTo>
                <a:cubicBezTo>
                  <a:pt x="642" y="30"/>
                  <a:pt x="642" y="30"/>
                  <a:pt x="642" y="30"/>
                </a:cubicBezTo>
                <a:cubicBezTo>
                  <a:pt x="636" y="29"/>
                  <a:pt x="638" y="31"/>
                  <a:pt x="632" y="30"/>
                </a:cubicBezTo>
                <a:cubicBezTo>
                  <a:pt x="634" y="30"/>
                  <a:pt x="634" y="30"/>
                  <a:pt x="634" y="30"/>
                </a:cubicBezTo>
                <a:cubicBezTo>
                  <a:pt x="629" y="29"/>
                  <a:pt x="629" y="29"/>
                  <a:pt x="629" y="29"/>
                </a:cubicBezTo>
                <a:cubicBezTo>
                  <a:pt x="628" y="30"/>
                  <a:pt x="627" y="31"/>
                  <a:pt x="631" y="31"/>
                </a:cubicBezTo>
                <a:cubicBezTo>
                  <a:pt x="626" y="32"/>
                  <a:pt x="627" y="31"/>
                  <a:pt x="621" y="30"/>
                </a:cubicBezTo>
                <a:cubicBezTo>
                  <a:pt x="618" y="31"/>
                  <a:pt x="624" y="31"/>
                  <a:pt x="622" y="31"/>
                </a:cubicBezTo>
                <a:cubicBezTo>
                  <a:pt x="621" y="32"/>
                  <a:pt x="617" y="32"/>
                  <a:pt x="614" y="31"/>
                </a:cubicBezTo>
                <a:cubicBezTo>
                  <a:pt x="609" y="31"/>
                  <a:pt x="614" y="30"/>
                  <a:pt x="613" y="30"/>
                </a:cubicBezTo>
                <a:cubicBezTo>
                  <a:pt x="614" y="30"/>
                  <a:pt x="618" y="30"/>
                  <a:pt x="616" y="30"/>
                </a:cubicBezTo>
                <a:cubicBezTo>
                  <a:pt x="624" y="30"/>
                  <a:pt x="618" y="29"/>
                  <a:pt x="623" y="29"/>
                </a:cubicBezTo>
                <a:cubicBezTo>
                  <a:pt x="619" y="27"/>
                  <a:pt x="617" y="28"/>
                  <a:pt x="615" y="28"/>
                </a:cubicBezTo>
                <a:cubicBezTo>
                  <a:pt x="616" y="29"/>
                  <a:pt x="612" y="29"/>
                  <a:pt x="613" y="29"/>
                </a:cubicBezTo>
                <a:cubicBezTo>
                  <a:pt x="600" y="30"/>
                  <a:pt x="611" y="27"/>
                  <a:pt x="603" y="27"/>
                </a:cubicBezTo>
                <a:cubicBezTo>
                  <a:pt x="602" y="28"/>
                  <a:pt x="589" y="27"/>
                  <a:pt x="591" y="29"/>
                </a:cubicBezTo>
                <a:cubicBezTo>
                  <a:pt x="589" y="29"/>
                  <a:pt x="586" y="29"/>
                  <a:pt x="585" y="29"/>
                </a:cubicBezTo>
                <a:cubicBezTo>
                  <a:pt x="589" y="28"/>
                  <a:pt x="583" y="28"/>
                  <a:pt x="588" y="27"/>
                </a:cubicBezTo>
                <a:cubicBezTo>
                  <a:pt x="586" y="27"/>
                  <a:pt x="586" y="27"/>
                  <a:pt x="586" y="27"/>
                </a:cubicBezTo>
                <a:cubicBezTo>
                  <a:pt x="592" y="27"/>
                  <a:pt x="592" y="27"/>
                  <a:pt x="592" y="27"/>
                </a:cubicBezTo>
                <a:cubicBezTo>
                  <a:pt x="590" y="26"/>
                  <a:pt x="587" y="24"/>
                  <a:pt x="586" y="24"/>
                </a:cubicBezTo>
                <a:cubicBezTo>
                  <a:pt x="581" y="24"/>
                  <a:pt x="586" y="25"/>
                  <a:pt x="580" y="24"/>
                </a:cubicBezTo>
                <a:cubicBezTo>
                  <a:pt x="583" y="24"/>
                  <a:pt x="581" y="23"/>
                  <a:pt x="579" y="23"/>
                </a:cubicBezTo>
                <a:cubicBezTo>
                  <a:pt x="582" y="24"/>
                  <a:pt x="576" y="24"/>
                  <a:pt x="573" y="24"/>
                </a:cubicBezTo>
                <a:cubicBezTo>
                  <a:pt x="569" y="24"/>
                  <a:pt x="567" y="23"/>
                  <a:pt x="568" y="23"/>
                </a:cubicBezTo>
                <a:cubicBezTo>
                  <a:pt x="574" y="22"/>
                  <a:pt x="574" y="22"/>
                  <a:pt x="574" y="22"/>
                </a:cubicBezTo>
                <a:cubicBezTo>
                  <a:pt x="570" y="23"/>
                  <a:pt x="573" y="22"/>
                  <a:pt x="570" y="22"/>
                </a:cubicBezTo>
                <a:cubicBezTo>
                  <a:pt x="568" y="22"/>
                  <a:pt x="564" y="23"/>
                  <a:pt x="562" y="23"/>
                </a:cubicBezTo>
                <a:cubicBezTo>
                  <a:pt x="558" y="23"/>
                  <a:pt x="558" y="22"/>
                  <a:pt x="556" y="22"/>
                </a:cubicBezTo>
                <a:cubicBezTo>
                  <a:pt x="562" y="22"/>
                  <a:pt x="562" y="22"/>
                  <a:pt x="562" y="22"/>
                </a:cubicBezTo>
                <a:cubicBezTo>
                  <a:pt x="556" y="22"/>
                  <a:pt x="564" y="21"/>
                  <a:pt x="556" y="21"/>
                </a:cubicBezTo>
                <a:cubicBezTo>
                  <a:pt x="553" y="21"/>
                  <a:pt x="553" y="21"/>
                  <a:pt x="553" y="21"/>
                </a:cubicBezTo>
                <a:cubicBezTo>
                  <a:pt x="552" y="21"/>
                  <a:pt x="552" y="21"/>
                  <a:pt x="554" y="20"/>
                </a:cubicBezTo>
                <a:cubicBezTo>
                  <a:pt x="552" y="21"/>
                  <a:pt x="548" y="21"/>
                  <a:pt x="546" y="21"/>
                </a:cubicBezTo>
                <a:cubicBezTo>
                  <a:pt x="546" y="20"/>
                  <a:pt x="546" y="20"/>
                  <a:pt x="546" y="20"/>
                </a:cubicBezTo>
                <a:cubicBezTo>
                  <a:pt x="543" y="20"/>
                  <a:pt x="536" y="21"/>
                  <a:pt x="532" y="21"/>
                </a:cubicBezTo>
                <a:cubicBezTo>
                  <a:pt x="534" y="22"/>
                  <a:pt x="538" y="20"/>
                  <a:pt x="543" y="21"/>
                </a:cubicBezTo>
                <a:cubicBezTo>
                  <a:pt x="545" y="22"/>
                  <a:pt x="536" y="22"/>
                  <a:pt x="534" y="22"/>
                </a:cubicBezTo>
                <a:cubicBezTo>
                  <a:pt x="537" y="21"/>
                  <a:pt x="523" y="22"/>
                  <a:pt x="513" y="25"/>
                </a:cubicBezTo>
                <a:cubicBezTo>
                  <a:pt x="507" y="26"/>
                  <a:pt x="500" y="29"/>
                  <a:pt x="500" y="29"/>
                </a:cubicBezTo>
                <a:cubicBezTo>
                  <a:pt x="501" y="30"/>
                  <a:pt x="501" y="30"/>
                  <a:pt x="501" y="30"/>
                </a:cubicBezTo>
                <a:cubicBezTo>
                  <a:pt x="493" y="32"/>
                  <a:pt x="499" y="34"/>
                  <a:pt x="498" y="36"/>
                </a:cubicBezTo>
                <a:cubicBezTo>
                  <a:pt x="496" y="35"/>
                  <a:pt x="494" y="35"/>
                  <a:pt x="494" y="37"/>
                </a:cubicBezTo>
                <a:cubicBezTo>
                  <a:pt x="497" y="35"/>
                  <a:pt x="499" y="38"/>
                  <a:pt x="501" y="37"/>
                </a:cubicBezTo>
                <a:cubicBezTo>
                  <a:pt x="501" y="39"/>
                  <a:pt x="496" y="37"/>
                  <a:pt x="494" y="38"/>
                </a:cubicBezTo>
                <a:cubicBezTo>
                  <a:pt x="497" y="39"/>
                  <a:pt x="494" y="41"/>
                  <a:pt x="498" y="41"/>
                </a:cubicBezTo>
                <a:cubicBezTo>
                  <a:pt x="498" y="40"/>
                  <a:pt x="500" y="41"/>
                  <a:pt x="502" y="41"/>
                </a:cubicBezTo>
                <a:cubicBezTo>
                  <a:pt x="503" y="43"/>
                  <a:pt x="500" y="41"/>
                  <a:pt x="500" y="43"/>
                </a:cubicBezTo>
                <a:cubicBezTo>
                  <a:pt x="501" y="43"/>
                  <a:pt x="504" y="44"/>
                  <a:pt x="504" y="42"/>
                </a:cubicBezTo>
                <a:cubicBezTo>
                  <a:pt x="504" y="43"/>
                  <a:pt x="509" y="44"/>
                  <a:pt x="507" y="45"/>
                </a:cubicBezTo>
                <a:cubicBezTo>
                  <a:pt x="506" y="46"/>
                  <a:pt x="505" y="44"/>
                  <a:pt x="504" y="45"/>
                </a:cubicBezTo>
                <a:cubicBezTo>
                  <a:pt x="505" y="47"/>
                  <a:pt x="510" y="45"/>
                  <a:pt x="513" y="47"/>
                </a:cubicBezTo>
                <a:cubicBezTo>
                  <a:pt x="513" y="45"/>
                  <a:pt x="518" y="45"/>
                  <a:pt x="520" y="46"/>
                </a:cubicBezTo>
                <a:cubicBezTo>
                  <a:pt x="521" y="49"/>
                  <a:pt x="518" y="45"/>
                  <a:pt x="516" y="47"/>
                </a:cubicBezTo>
                <a:cubicBezTo>
                  <a:pt x="517" y="48"/>
                  <a:pt x="517" y="48"/>
                  <a:pt x="517" y="48"/>
                </a:cubicBezTo>
                <a:cubicBezTo>
                  <a:pt x="515" y="50"/>
                  <a:pt x="508" y="46"/>
                  <a:pt x="506" y="48"/>
                </a:cubicBezTo>
                <a:cubicBezTo>
                  <a:pt x="509" y="49"/>
                  <a:pt x="509" y="49"/>
                  <a:pt x="509" y="49"/>
                </a:cubicBezTo>
                <a:cubicBezTo>
                  <a:pt x="507" y="49"/>
                  <a:pt x="505" y="49"/>
                  <a:pt x="504" y="50"/>
                </a:cubicBezTo>
                <a:cubicBezTo>
                  <a:pt x="507" y="50"/>
                  <a:pt x="507" y="52"/>
                  <a:pt x="508" y="52"/>
                </a:cubicBezTo>
                <a:cubicBezTo>
                  <a:pt x="511" y="52"/>
                  <a:pt x="507" y="52"/>
                  <a:pt x="509" y="51"/>
                </a:cubicBezTo>
                <a:cubicBezTo>
                  <a:pt x="510" y="52"/>
                  <a:pt x="514" y="52"/>
                  <a:pt x="515" y="54"/>
                </a:cubicBezTo>
                <a:cubicBezTo>
                  <a:pt x="512" y="53"/>
                  <a:pt x="512" y="55"/>
                  <a:pt x="510" y="55"/>
                </a:cubicBezTo>
                <a:cubicBezTo>
                  <a:pt x="510" y="56"/>
                  <a:pt x="513" y="55"/>
                  <a:pt x="513" y="56"/>
                </a:cubicBezTo>
                <a:cubicBezTo>
                  <a:pt x="512" y="56"/>
                  <a:pt x="512" y="56"/>
                  <a:pt x="512" y="56"/>
                </a:cubicBezTo>
                <a:cubicBezTo>
                  <a:pt x="516" y="61"/>
                  <a:pt x="521" y="66"/>
                  <a:pt x="530" y="69"/>
                </a:cubicBezTo>
                <a:cubicBezTo>
                  <a:pt x="528" y="70"/>
                  <a:pt x="529" y="72"/>
                  <a:pt x="529" y="74"/>
                </a:cubicBezTo>
                <a:cubicBezTo>
                  <a:pt x="529" y="73"/>
                  <a:pt x="531" y="74"/>
                  <a:pt x="532" y="74"/>
                </a:cubicBezTo>
                <a:cubicBezTo>
                  <a:pt x="530" y="76"/>
                  <a:pt x="530" y="76"/>
                  <a:pt x="530" y="76"/>
                </a:cubicBezTo>
                <a:cubicBezTo>
                  <a:pt x="530" y="78"/>
                  <a:pt x="533" y="79"/>
                  <a:pt x="535" y="80"/>
                </a:cubicBezTo>
                <a:cubicBezTo>
                  <a:pt x="535" y="80"/>
                  <a:pt x="534" y="80"/>
                  <a:pt x="534" y="80"/>
                </a:cubicBezTo>
                <a:cubicBezTo>
                  <a:pt x="533" y="82"/>
                  <a:pt x="536" y="81"/>
                  <a:pt x="537" y="82"/>
                </a:cubicBezTo>
                <a:cubicBezTo>
                  <a:pt x="535" y="83"/>
                  <a:pt x="535" y="83"/>
                  <a:pt x="535" y="83"/>
                </a:cubicBezTo>
                <a:cubicBezTo>
                  <a:pt x="537" y="83"/>
                  <a:pt x="537" y="83"/>
                  <a:pt x="537" y="83"/>
                </a:cubicBezTo>
                <a:cubicBezTo>
                  <a:pt x="538" y="84"/>
                  <a:pt x="538" y="86"/>
                  <a:pt x="535" y="86"/>
                </a:cubicBezTo>
                <a:cubicBezTo>
                  <a:pt x="536" y="86"/>
                  <a:pt x="536" y="87"/>
                  <a:pt x="537" y="86"/>
                </a:cubicBezTo>
                <a:cubicBezTo>
                  <a:pt x="536" y="87"/>
                  <a:pt x="535" y="90"/>
                  <a:pt x="535" y="91"/>
                </a:cubicBezTo>
                <a:cubicBezTo>
                  <a:pt x="530" y="91"/>
                  <a:pt x="523" y="91"/>
                  <a:pt x="518" y="91"/>
                </a:cubicBezTo>
                <a:cubicBezTo>
                  <a:pt x="516" y="91"/>
                  <a:pt x="516" y="91"/>
                  <a:pt x="515" y="91"/>
                </a:cubicBezTo>
                <a:cubicBezTo>
                  <a:pt x="510" y="89"/>
                  <a:pt x="499" y="90"/>
                  <a:pt x="493" y="88"/>
                </a:cubicBezTo>
                <a:cubicBezTo>
                  <a:pt x="494" y="89"/>
                  <a:pt x="489" y="90"/>
                  <a:pt x="485" y="90"/>
                </a:cubicBezTo>
                <a:cubicBezTo>
                  <a:pt x="479" y="90"/>
                  <a:pt x="486" y="88"/>
                  <a:pt x="483" y="87"/>
                </a:cubicBezTo>
                <a:cubicBezTo>
                  <a:pt x="480" y="87"/>
                  <a:pt x="476" y="87"/>
                  <a:pt x="475" y="87"/>
                </a:cubicBezTo>
                <a:cubicBezTo>
                  <a:pt x="475" y="87"/>
                  <a:pt x="475" y="87"/>
                  <a:pt x="475" y="87"/>
                </a:cubicBezTo>
                <a:cubicBezTo>
                  <a:pt x="472" y="87"/>
                  <a:pt x="468" y="87"/>
                  <a:pt x="466" y="86"/>
                </a:cubicBezTo>
                <a:cubicBezTo>
                  <a:pt x="466" y="86"/>
                  <a:pt x="466" y="86"/>
                  <a:pt x="466" y="86"/>
                </a:cubicBezTo>
                <a:cubicBezTo>
                  <a:pt x="464" y="86"/>
                  <a:pt x="463" y="85"/>
                  <a:pt x="460" y="85"/>
                </a:cubicBezTo>
                <a:cubicBezTo>
                  <a:pt x="457" y="85"/>
                  <a:pt x="453" y="84"/>
                  <a:pt x="450" y="85"/>
                </a:cubicBezTo>
                <a:cubicBezTo>
                  <a:pt x="450" y="84"/>
                  <a:pt x="450" y="84"/>
                  <a:pt x="450" y="84"/>
                </a:cubicBezTo>
                <a:cubicBezTo>
                  <a:pt x="448" y="85"/>
                  <a:pt x="448" y="85"/>
                  <a:pt x="448" y="85"/>
                </a:cubicBezTo>
                <a:cubicBezTo>
                  <a:pt x="444" y="84"/>
                  <a:pt x="444" y="84"/>
                  <a:pt x="444" y="84"/>
                </a:cubicBezTo>
                <a:cubicBezTo>
                  <a:pt x="446" y="84"/>
                  <a:pt x="447" y="83"/>
                  <a:pt x="448" y="83"/>
                </a:cubicBezTo>
                <a:cubicBezTo>
                  <a:pt x="444" y="82"/>
                  <a:pt x="445" y="84"/>
                  <a:pt x="442" y="84"/>
                </a:cubicBezTo>
                <a:cubicBezTo>
                  <a:pt x="437" y="84"/>
                  <a:pt x="439" y="83"/>
                  <a:pt x="438" y="83"/>
                </a:cubicBezTo>
                <a:cubicBezTo>
                  <a:pt x="440" y="83"/>
                  <a:pt x="440" y="83"/>
                  <a:pt x="441" y="83"/>
                </a:cubicBezTo>
                <a:cubicBezTo>
                  <a:pt x="445" y="83"/>
                  <a:pt x="440" y="83"/>
                  <a:pt x="440" y="82"/>
                </a:cubicBezTo>
                <a:cubicBezTo>
                  <a:pt x="440" y="82"/>
                  <a:pt x="438" y="83"/>
                  <a:pt x="435" y="82"/>
                </a:cubicBezTo>
                <a:cubicBezTo>
                  <a:pt x="433" y="82"/>
                  <a:pt x="428" y="82"/>
                  <a:pt x="430" y="81"/>
                </a:cubicBezTo>
                <a:cubicBezTo>
                  <a:pt x="427" y="81"/>
                  <a:pt x="425" y="81"/>
                  <a:pt x="423" y="81"/>
                </a:cubicBezTo>
                <a:cubicBezTo>
                  <a:pt x="424" y="81"/>
                  <a:pt x="427" y="82"/>
                  <a:pt x="427" y="82"/>
                </a:cubicBezTo>
                <a:cubicBezTo>
                  <a:pt x="425" y="82"/>
                  <a:pt x="421" y="82"/>
                  <a:pt x="421" y="82"/>
                </a:cubicBezTo>
                <a:cubicBezTo>
                  <a:pt x="423" y="82"/>
                  <a:pt x="423" y="82"/>
                  <a:pt x="423" y="82"/>
                </a:cubicBezTo>
                <a:cubicBezTo>
                  <a:pt x="421" y="82"/>
                  <a:pt x="417" y="81"/>
                  <a:pt x="418" y="82"/>
                </a:cubicBezTo>
                <a:cubicBezTo>
                  <a:pt x="417" y="80"/>
                  <a:pt x="417" y="80"/>
                  <a:pt x="417" y="80"/>
                </a:cubicBezTo>
                <a:cubicBezTo>
                  <a:pt x="414" y="81"/>
                  <a:pt x="411" y="80"/>
                  <a:pt x="408" y="80"/>
                </a:cubicBezTo>
                <a:cubicBezTo>
                  <a:pt x="409" y="79"/>
                  <a:pt x="413" y="79"/>
                  <a:pt x="408" y="78"/>
                </a:cubicBezTo>
                <a:cubicBezTo>
                  <a:pt x="402" y="78"/>
                  <a:pt x="402" y="78"/>
                  <a:pt x="402" y="78"/>
                </a:cubicBezTo>
                <a:cubicBezTo>
                  <a:pt x="400" y="78"/>
                  <a:pt x="399" y="78"/>
                  <a:pt x="401" y="77"/>
                </a:cubicBezTo>
                <a:cubicBezTo>
                  <a:pt x="393" y="76"/>
                  <a:pt x="388" y="78"/>
                  <a:pt x="383" y="77"/>
                </a:cubicBezTo>
                <a:cubicBezTo>
                  <a:pt x="387" y="76"/>
                  <a:pt x="385" y="76"/>
                  <a:pt x="383" y="75"/>
                </a:cubicBezTo>
                <a:cubicBezTo>
                  <a:pt x="383" y="75"/>
                  <a:pt x="382" y="76"/>
                  <a:pt x="380" y="76"/>
                </a:cubicBezTo>
                <a:cubicBezTo>
                  <a:pt x="380" y="76"/>
                  <a:pt x="383" y="75"/>
                  <a:pt x="384" y="76"/>
                </a:cubicBezTo>
                <a:cubicBezTo>
                  <a:pt x="384" y="77"/>
                  <a:pt x="381" y="76"/>
                  <a:pt x="379" y="76"/>
                </a:cubicBezTo>
                <a:cubicBezTo>
                  <a:pt x="378" y="73"/>
                  <a:pt x="361" y="73"/>
                  <a:pt x="354" y="71"/>
                </a:cubicBezTo>
                <a:cubicBezTo>
                  <a:pt x="352" y="72"/>
                  <a:pt x="349" y="71"/>
                  <a:pt x="346" y="71"/>
                </a:cubicBezTo>
                <a:cubicBezTo>
                  <a:pt x="349" y="70"/>
                  <a:pt x="340" y="71"/>
                  <a:pt x="339" y="70"/>
                </a:cubicBezTo>
                <a:cubicBezTo>
                  <a:pt x="338" y="71"/>
                  <a:pt x="338" y="71"/>
                  <a:pt x="338" y="71"/>
                </a:cubicBezTo>
                <a:cubicBezTo>
                  <a:pt x="333" y="70"/>
                  <a:pt x="325" y="71"/>
                  <a:pt x="324" y="70"/>
                </a:cubicBezTo>
                <a:cubicBezTo>
                  <a:pt x="321" y="69"/>
                  <a:pt x="327" y="69"/>
                  <a:pt x="329" y="69"/>
                </a:cubicBezTo>
                <a:cubicBezTo>
                  <a:pt x="327" y="67"/>
                  <a:pt x="314" y="69"/>
                  <a:pt x="313" y="67"/>
                </a:cubicBezTo>
                <a:cubicBezTo>
                  <a:pt x="312" y="67"/>
                  <a:pt x="312" y="68"/>
                  <a:pt x="307" y="68"/>
                </a:cubicBezTo>
                <a:cubicBezTo>
                  <a:pt x="305" y="68"/>
                  <a:pt x="299" y="66"/>
                  <a:pt x="300" y="66"/>
                </a:cubicBezTo>
                <a:cubicBezTo>
                  <a:pt x="297" y="66"/>
                  <a:pt x="295" y="67"/>
                  <a:pt x="293" y="66"/>
                </a:cubicBezTo>
                <a:cubicBezTo>
                  <a:pt x="294" y="66"/>
                  <a:pt x="295" y="66"/>
                  <a:pt x="297" y="66"/>
                </a:cubicBezTo>
                <a:cubicBezTo>
                  <a:pt x="292" y="65"/>
                  <a:pt x="287" y="65"/>
                  <a:pt x="282" y="65"/>
                </a:cubicBezTo>
                <a:cubicBezTo>
                  <a:pt x="281" y="64"/>
                  <a:pt x="271" y="64"/>
                  <a:pt x="263" y="64"/>
                </a:cubicBezTo>
                <a:cubicBezTo>
                  <a:pt x="259" y="65"/>
                  <a:pt x="244" y="65"/>
                  <a:pt x="240" y="69"/>
                </a:cubicBezTo>
                <a:cubicBezTo>
                  <a:pt x="240" y="68"/>
                  <a:pt x="238" y="69"/>
                  <a:pt x="237" y="70"/>
                </a:cubicBezTo>
                <a:cubicBezTo>
                  <a:pt x="235" y="72"/>
                  <a:pt x="239" y="72"/>
                  <a:pt x="239" y="73"/>
                </a:cubicBezTo>
                <a:cubicBezTo>
                  <a:pt x="236" y="73"/>
                  <a:pt x="236" y="73"/>
                  <a:pt x="236" y="73"/>
                </a:cubicBezTo>
                <a:cubicBezTo>
                  <a:pt x="233" y="74"/>
                  <a:pt x="237" y="76"/>
                  <a:pt x="236" y="77"/>
                </a:cubicBezTo>
                <a:cubicBezTo>
                  <a:pt x="238" y="76"/>
                  <a:pt x="237" y="78"/>
                  <a:pt x="239" y="77"/>
                </a:cubicBezTo>
                <a:cubicBezTo>
                  <a:pt x="241" y="78"/>
                  <a:pt x="241" y="78"/>
                  <a:pt x="241" y="78"/>
                </a:cubicBezTo>
                <a:cubicBezTo>
                  <a:pt x="243" y="80"/>
                  <a:pt x="242" y="78"/>
                  <a:pt x="245" y="80"/>
                </a:cubicBezTo>
                <a:cubicBezTo>
                  <a:pt x="246" y="81"/>
                  <a:pt x="242" y="81"/>
                  <a:pt x="242" y="81"/>
                </a:cubicBezTo>
                <a:cubicBezTo>
                  <a:pt x="241" y="82"/>
                  <a:pt x="243" y="82"/>
                  <a:pt x="245" y="83"/>
                </a:cubicBezTo>
                <a:cubicBezTo>
                  <a:pt x="245" y="83"/>
                  <a:pt x="245" y="83"/>
                  <a:pt x="246" y="83"/>
                </a:cubicBezTo>
                <a:cubicBezTo>
                  <a:pt x="245" y="83"/>
                  <a:pt x="245" y="83"/>
                  <a:pt x="245" y="83"/>
                </a:cubicBezTo>
                <a:cubicBezTo>
                  <a:pt x="246" y="84"/>
                  <a:pt x="246" y="84"/>
                  <a:pt x="247" y="84"/>
                </a:cubicBezTo>
                <a:cubicBezTo>
                  <a:pt x="247" y="84"/>
                  <a:pt x="247" y="84"/>
                  <a:pt x="247" y="84"/>
                </a:cubicBezTo>
                <a:cubicBezTo>
                  <a:pt x="246" y="84"/>
                  <a:pt x="246" y="84"/>
                  <a:pt x="245" y="83"/>
                </a:cubicBezTo>
                <a:cubicBezTo>
                  <a:pt x="245" y="84"/>
                  <a:pt x="246" y="84"/>
                  <a:pt x="246" y="84"/>
                </a:cubicBezTo>
                <a:cubicBezTo>
                  <a:pt x="246" y="85"/>
                  <a:pt x="246" y="85"/>
                  <a:pt x="246" y="85"/>
                </a:cubicBezTo>
                <a:cubicBezTo>
                  <a:pt x="247" y="85"/>
                  <a:pt x="247" y="85"/>
                  <a:pt x="247" y="85"/>
                </a:cubicBezTo>
                <a:cubicBezTo>
                  <a:pt x="245" y="86"/>
                  <a:pt x="245" y="86"/>
                  <a:pt x="245" y="86"/>
                </a:cubicBezTo>
                <a:cubicBezTo>
                  <a:pt x="245" y="86"/>
                  <a:pt x="250" y="87"/>
                  <a:pt x="251" y="87"/>
                </a:cubicBezTo>
                <a:cubicBezTo>
                  <a:pt x="252" y="90"/>
                  <a:pt x="260" y="94"/>
                  <a:pt x="263" y="95"/>
                </a:cubicBezTo>
                <a:cubicBezTo>
                  <a:pt x="262" y="95"/>
                  <a:pt x="262" y="95"/>
                  <a:pt x="263" y="95"/>
                </a:cubicBezTo>
                <a:cubicBezTo>
                  <a:pt x="265" y="96"/>
                  <a:pt x="268" y="96"/>
                  <a:pt x="267" y="96"/>
                </a:cubicBezTo>
                <a:cubicBezTo>
                  <a:pt x="269" y="97"/>
                  <a:pt x="266" y="97"/>
                  <a:pt x="268" y="99"/>
                </a:cubicBezTo>
                <a:cubicBezTo>
                  <a:pt x="268" y="99"/>
                  <a:pt x="270" y="98"/>
                  <a:pt x="269" y="98"/>
                </a:cubicBezTo>
                <a:cubicBezTo>
                  <a:pt x="270" y="101"/>
                  <a:pt x="279" y="102"/>
                  <a:pt x="281" y="105"/>
                </a:cubicBezTo>
                <a:cubicBezTo>
                  <a:pt x="280" y="105"/>
                  <a:pt x="279" y="105"/>
                  <a:pt x="278" y="105"/>
                </a:cubicBezTo>
                <a:cubicBezTo>
                  <a:pt x="282" y="106"/>
                  <a:pt x="285" y="108"/>
                  <a:pt x="291" y="109"/>
                </a:cubicBezTo>
                <a:cubicBezTo>
                  <a:pt x="289" y="109"/>
                  <a:pt x="289" y="109"/>
                  <a:pt x="287" y="109"/>
                </a:cubicBezTo>
                <a:cubicBezTo>
                  <a:pt x="289" y="110"/>
                  <a:pt x="292" y="112"/>
                  <a:pt x="295" y="112"/>
                </a:cubicBezTo>
                <a:cubicBezTo>
                  <a:pt x="295" y="111"/>
                  <a:pt x="294" y="112"/>
                  <a:pt x="293" y="111"/>
                </a:cubicBezTo>
                <a:cubicBezTo>
                  <a:pt x="293" y="110"/>
                  <a:pt x="298" y="111"/>
                  <a:pt x="299" y="112"/>
                </a:cubicBezTo>
                <a:cubicBezTo>
                  <a:pt x="299" y="112"/>
                  <a:pt x="299" y="112"/>
                  <a:pt x="299" y="112"/>
                </a:cubicBezTo>
                <a:cubicBezTo>
                  <a:pt x="301" y="113"/>
                  <a:pt x="302" y="113"/>
                  <a:pt x="304" y="114"/>
                </a:cubicBezTo>
                <a:cubicBezTo>
                  <a:pt x="304" y="115"/>
                  <a:pt x="302" y="114"/>
                  <a:pt x="302" y="115"/>
                </a:cubicBezTo>
                <a:cubicBezTo>
                  <a:pt x="299" y="116"/>
                  <a:pt x="304" y="118"/>
                  <a:pt x="304" y="118"/>
                </a:cubicBezTo>
                <a:cubicBezTo>
                  <a:pt x="306" y="118"/>
                  <a:pt x="307" y="119"/>
                  <a:pt x="308" y="118"/>
                </a:cubicBezTo>
                <a:cubicBezTo>
                  <a:pt x="310" y="119"/>
                  <a:pt x="307" y="119"/>
                  <a:pt x="308" y="120"/>
                </a:cubicBezTo>
                <a:cubicBezTo>
                  <a:pt x="318" y="121"/>
                  <a:pt x="318" y="121"/>
                  <a:pt x="318" y="121"/>
                </a:cubicBezTo>
                <a:cubicBezTo>
                  <a:pt x="317" y="121"/>
                  <a:pt x="317" y="123"/>
                  <a:pt x="314" y="122"/>
                </a:cubicBezTo>
                <a:cubicBezTo>
                  <a:pt x="318" y="124"/>
                  <a:pt x="324" y="124"/>
                  <a:pt x="328" y="125"/>
                </a:cubicBezTo>
                <a:cubicBezTo>
                  <a:pt x="329" y="126"/>
                  <a:pt x="333" y="127"/>
                  <a:pt x="334" y="128"/>
                </a:cubicBezTo>
                <a:cubicBezTo>
                  <a:pt x="333" y="129"/>
                  <a:pt x="334" y="127"/>
                  <a:pt x="332" y="128"/>
                </a:cubicBezTo>
                <a:cubicBezTo>
                  <a:pt x="332" y="129"/>
                  <a:pt x="332" y="129"/>
                  <a:pt x="332" y="129"/>
                </a:cubicBezTo>
                <a:cubicBezTo>
                  <a:pt x="329" y="128"/>
                  <a:pt x="329" y="130"/>
                  <a:pt x="326" y="130"/>
                </a:cubicBezTo>
                <a:cubicBezTo>
                  <a:pt x="329" y="131"/>
                  <a:pt x="332" y="133"/>
                  <a:pt x="335" y="135"/>
                </a:cubicBezTo>
                <a:cubicBezTo>
                  <a:pt x="336" y="133"/>
                  <a:pt x="340" y="137"/>
                  <a:pt x="343" y="136"/>
                </a:cubicBezTo>
                <a:cubicBezTo>
                  <a:pt x="347" y="138"/>
                  <a:pt x="342" y="138"/>
                  <a:pt x="342" y="139"/>
                </a:cubicBezTo>
                <a:cubicBezTo>
                  <a:pt x="347" y="140"/>
                  <a:pt x="349" y="143"/>
                  <a:pt x="352" y="144"/>
                </a:cubicBezTo>
                <a:cubicBezTo>
                  <a:pt x="352" y="144"/>
                  <a:pt x="352" y="144"/>
                  <a:pt x="351" y="144"/>
                </a:cubicBezTo>
                <a:cubicBezTo>
                  <a:pt x="355" y="146"/>
                  <a:pt x="358" y="149"/>
                  <a:pt x="363" y="150"/>
                </a:cubicBezTo>
                <a:cubicBezTo>
                  <a:pt x="363" y="150"/>
                  <a:pt x="362" y="150"/>
                  <a:pt x="361" y="150"/>
                </a:cubicBezTo>
                <a:cubicBezTo>
                  <a:pt x="362" y="152"/>
                  <a:pt x="366" y="149"/>
                  <a:pt x="367" y="152"/>
                </a:cubicBezTo>
                <a:cubicBezTo>
                  <a:pt x="364" y="152"/>
                  <a:pt x="364" y="152"/>
                  <a:pt x="364" y="152"/>
                </a:cubicBezTo>
                <a:cubicBezTo>
                  <a:pt x="368" y="153"/>
                  <a:pt x="366" y="155"/>
                  <a:pt x="371" y="156"/>
                </a:cubicBezTo>
                <a:cubicBezTo>
                  <a:pt x="370" y="156"/>
                  <a:pt x="369" y="156"/>
                  <a:pt x="368" y="156"/>
                </a:cubicBezTo>
                <a:cubicBezTo>
                  <a:pt x="371" y="157"/>
                  <a:pt x="372" y="159"/>
                  <a:pt x="376" y="160"/>
                </a:cubicBezTo>
                <a:cubicBezTo>
                  <a:pt x="375" y="160"/>
                  <a:pt x="374" y="160"/>
                  <a:pt x="372" y="160"/>
                </a:cubicBezTo>
                <a:cubicBezTo>
                  <a:pt x="372" y="161"/>
                  <a:pt x="377" y="161"/>
                  <a:pt x="376" y="162"/>
                </a:cubicBezTo>
                <a:cubicBezTo>
                  <a:pt x="376" y="163"/>
                  <a:pt x="375" y="164"/>
                  <a:pt x="375" y="164"/>
                </a:cubicBezTo>
                <a:cubicBezTo>
                  <a:pt x="378" y="164"/>
                  <a:pt x="376" y="167"/>
                  <a:pt x="370" y="167"/>
                </a:cubicBezTo>
                <a:cubicBezTo>
                  <a:pt x="370" y="167"/>
                  <a:pt x="368" y="167"/>
                  <a:pt x="365" y="167"/>
                </a:cubicBezTo>
                <a:cubicBezTo>
                  <a:pt x="339" y="166"/>
                  <a:pt x="317" y="163"/>
                  <a:pt x="293" y="161"/>
                </a:cubicBezTo>
                <a:cubicBezTo>
                  <a:pt x="292" y="159"/>
                  <a:pt x="300" y="161"/>
                  <a:pt x="299" y="160"/>
                </a:cubicBezTo>
                <a:cubicBezTo>
                  <a:pt x="297" y="161"/>
                  <a:pt x="295" y="159"/>
                  <a:pt x="288" y="159"/>
                </a:cubicBezTo>
                <a:cubicBezTo>
                  <a:pt x="288" y="159"/>
                  <a:pt x="288" y="159"/>
                  <a:pt x="288" y="159"/>
                </a:cubicBezTo>
                <a:cubicBezTo>
                  <a:pt x="285" y="158"/>
                  <a:pt x="285" y="157"/>
                  <a:pt x="281" y="157"/>
                </a:cubicBezTo>
                <a:cubicBezTo>
                  <a:pt x="280" y="158"/>
                  <a:pt x="280" y="158"/>
                  <a:pt x="280" y="158"/>
                </a:cubicBezTo>
                <a:cubicBezTo>
                  <a:pt x="276" y="158"/>
                  <a:pt x="276" y="155"/>
                  <a:pt x="272" y="156"/>
                </a:cubicBezTo>
                <a:cubicBezTo>
                  <a:pt x="271" y="155"/>
                  <a:pt x="271" y="155"/>
                  <a:pt x="271" y="155"/>
                </a:cubicBezTo>
                <a:cubicBezTo>
                  <a:pt x="265" y="156"/>
                  <a:pt x="267" y="154"/>
                  <a:pt x="261" y="154"/>
                </a:cubicBezTo>
                <a:cubicBezTo>
                  <a:pt x="262" y="154"/>
                  <a:pt x="262" y="154"/>
                  <a:pt x="262" y="154"/>
                </a:cubicBezTo>
                <a:cubicBezTo>
                  <a:pt x="258" y="153"/>
                  <a:pt x="249" y="154"/>
                  <a:pt x="249" y="152"/>
                </a:cubicBezTo>
                <a:cubicBezTo>
                  <a:pt x="244" y="152"/>
                  <a:pt x="239" y="151"/>
                  <a:pt x="236" y="152"/>
                </a:cubicBezTo>
                <a:cubicBezTo>
                  <a:pt x="236" y="151"/>
                  <a:pt x="238" y="151"/>
                  <a:pt x="239" y="151"/>
                </a:cubicBezTo>
                <a:cubicBezTo>
                  <a:pt x="222" y="149"/>
                  <a:pt x="205" y="145"/>
                  <a:pt x="188" y="144"/>
                </a:cubicBezTo>
                <a:cubicBezTo>
                  <a:pt x="188" y="143"/>
                  <a:pt x="189" y="144"/>
                  <a:pt x="190" y="143"/>
                </a:cubicBezTo>
                <a:cubicBezTo>
                  <a:pt x="179" y="143"/>
                  <a:pt x="175" y="139"/>
                  <a:pt x="164" y="140"/>
                </a:cubicBezTo>
                <a:cubicBezTo>
                  <a:pt x="160" y="140"/>
                  <a:pt x="160" y="140"/>
                  <a:pt x="160" y="140"/>
                </a:cubicBezTo>
                <a:cubicBezTo>
                  <a:pt x="159" y="139"/>
                  <a:pt x="160" y="139"/>
                  <a:pt x="159" y="138"/>
                </a:cubicBezTo>
                <a:cubicBezTo>
                  <a:pt x="156" y="139"/>
                  <a:pt x="151" y="137"/>
                  <a:pt x="148" y="138"/>
                </a:cubicBezTo>
                <a:cubicBezTo>
                  <a:pt x="148" y="137"/>
                  <a:pt x="150" y="137"/>
                  <a:pt x="150" y="137"/>
                </a:cubicBezTo>
                <a:cubicBezTo>
                  <a:pt x="147" y="136"/>
                  <a:pt x="139" y="136"/>
                  <a:pt x="136" y="135"/>
                </a:cubicBezTo>
                <a:cubicBezTo>
                  <a:pt x="138" y="135"/>
                  <a:pt x="138" y="135"/>
                  <a:pt x="138" y="135"/>
                </a:cubicBezTo>
                <a:cubicBezTo>
                  <a:pt x="122" y="130"/>
                  <a:pt x="100" y="124"/>
                  <a:pt x="79" y="123"/>
                </a:cubicBezTo>
                <a:cubicBezTo>
                  <a:pt x="74" y="122"/>
                  <a:pt x="80" y="122"/>
                  <a:pt x="78" y="121"/>
                </a:cubicBezTo>
                <a:cubicBezTo>
                  <a:pt x="58" y="120"/>
                  <a:pt x="44" y="114"/>
                  <a:pt x="23" y="113"/>
                </a:cubicBezTo>
                <a:cubicBezTo>
                  <a:pt x="10" y="111"/>
                  <a:pt x="0" y="113"/>
                  <a:pt x="0" y="113"/>
                </a:cubicBezTo>
                <a:cubicBezTo>
                  <a:pt x="31" y="117"/>
                  <a:pt x="53" y="123"/>
                  <a:pt x="78" y="130"/>
                </a:cubicBezTo>
                <a:close/>
                <a:moveTo>
                  <a:pt x="656" y="33"/>
                </a:moveTo>
                <a:cubicBezTo>
                  <a:pt x="656" y="33"/>
                  <a:pt x="656" y="33"/>
                  <a:pt x="656" y="33"/>
                </a:cubicBezTo>
                <a:moveTo>
                  <a:pt x="655" y="33"/>
                </a:moveTo>
                <a:cubicBezTo>
                  <a:pt x="655" y="33"/>
                  <a:pt x="655" y="33"/>
                  <a:pt x="655" y="33"/>
                </a:cubicBezTo>
                <a:cubicBezTo>
                  <a:pt x="656" y="33"/>
                  <a:pt x="656" y="33"/>
                  <a:pt x="655" y="33"/>
                </a:cubicBezTo>
                <a:close/>
                <a:moveTo>
                  <a:pt x="650" y="3"/>
                </a:moveTo>
                <a:cubicBezTo>
                  <a:pt x="650" y="3"/>
                  <a:pt x="650" y="4"/>
                  <a:pt x="650" y="4"/>
                </a:cubicBezTo>
                <a:cubicBezTo>
                  <a:pt x="650" y="4"/>
                  <a:pt x="649" y="4"/>
                  <a:pt x="648" y="5"/>
                </a:cubicBezTo>
                <a:cubicBezTo>
                  <a:pt x="648" y="4"/>
                  <a:pt x="648" y="3"/>
                  <a:pt x="650" y="3"/>
                </a:cubicBezTo>
                <a:close/>
                <a:moveTo>
                  <a:pt x="649" y="34"/>
                </a:moveTo>
                <a:cubicBezTo>
                  <a:pt x="650" y="34"/>
                  <a:pt x="651" y="34"/>
                  <a:pt x="653" y="34"/>
                </a:cubicBezTo>
                <a:cubicBezTo>
                  <a:pt x="653" y="33"/>
                  <a:pt x="653" y="33"/>
                  <a:pt x="653" y="33"/>
                </a:cubicBezTo>
                <a:cubicBezTo>
                  <a:pt x="653" y="34"/>
                  <a:pt x="653" y="34"/>
                  <a:pt x="653" y="34"/>
                </a:cubicBezTo>
                <a:cubicBezTo>
                  <a:pt x="654" y="34"/>
                  <a:pt x="655" y="33"/>
                  <a:pt x="655" y="33"/>
                </a:cubicBezTo>
                <a:cubicBezTo>
                  <a:pt x="654" y="34"/>
                  <a:pt x="654" y="34"/>
                  <a:pt x="653" y="34"/>
                </a:cubicBezTo>
                <a:cubicBezTo>
                  <a:pt x="653" y="34"/>
                  <a:pt x="653" y="35"/>
                  <a:pt x="652" y="35"/>
                </a:cubicBezTo>
                <a:cubicBezTo>
                  <a:pt x="652" y="35"/>
                  <a:pt x="652" y="35"/>
                  <a:pt x="652" y="35"/>
                </a:cubicBezTo>
                <a:cubicBezTo>
                  <a:pt x="652" y="35"/>
                  <a:pt x="651" y="35"/>
                  <a:pt x="650" y="35"/>
                </a:cubicBezTo>
                <a:cubicBezTo>
                  <a:pt x="649" y="35"/>
                  <a:pt x="649" y="35"/>
                  <a:pt x="649" y="35"/>
                </a:cubicBezTo>
                <a:cubicBezTo>
                  <a:pt x="647" y="36"/>
                  <a:pt x="650" y="36"/>
                  <a:pt x="648" y="37"/>
                </a:cubicBezTo>
                <a:cubicBezTo>
                  <a:pt x="646" y="37"/>
                  <a:pt x="644" y="37"/>
                  <a:pt x="643" y="37"/>
                </a:cubicBezTo>
                <a:cubicBezTo>
                  <a:pt x="643" y="36"/>
                  <a:pt x="646" y="35"/>
                  <a:pt x="640" y="34"/>
                </a:cubicBezTo>
                <a:cubicBezTo>
                  <a:pt x="644" y="33"/>
                  <a:pt x="649" y="35"/>
                  <a:pt x="649" y="34"/>
                </a:cubicBezTo>
                <a:close/>
                <a:moveTo>
                  <a:pt x="539" y="91"/>
                </a:moveTo>
                <a:cubicBezTo>
                  <a:pt x="541" y="91"/>
                  <a:pt x="537" y="92"/>
                  <a:pt x="538" y="92"/>
                </a:cubicBezTo>
                <a:cubicBezTo>
                  <a:pt x="537" y="92"/>
                  <a:pt x="535" y="93"/>
                  <a:pt x="535" y="92"/>
                </a:cubicBezTo>
                <a:cubicBezTo>
                  <a:pt x="538" y="92"/>
                  <a:pt x="539" y="91"/>
                  <a:pt x="539" y="91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  <a:extLst/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id-ID" sz="1000"/>
          </a:p>
        </p:txBody>
      </p:sp>
      <p:sp>
        <p:nvSpPr>
          <p:cNvPr id="38" name="Figure">
            <a:extLst>
              <a:ext uri="{FF2B5EF4-FFF2-40B4-BE49-F238E27FC236}">
                <a16:creationId xmlns:a16="http://schemas.microsoft.com/office/drawing/2014/main" id="{55A0F8E7-9782-4D00-A930-693EE96C297C}"/>
              </a:ext>
            </a:extLst>
          </p:cNvPr>
          <p:cNvSpPr/>
          <p:nvPr/>
        </p:nvSpPr>
        <p:spPr>
          <a:xfrm>
            <a:off x="4459066" y="3751415"/>
            <a:ext cx="90605" cy="5882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1600" y="0"/>
                </a:moveTo>
                <a:lnTo>
                  <a:pt x="2764" y="0"/>
                </a:lnTo>
                <a:lnTo>
                  <a:pt x="0" y="21600"/>
                </a:lnTo>
                <a:lnTo>
                  <a:pt x="20167" y="2160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0" name="Figure">
            <a:extLst>
              <a:ext uri="{FF2B5EF4-FFF2-40B4-BE49-F238E27FC236}">
                <a16:creationId xmlns:a16="http://schemas.microsoft.com/office/drawing/2014/main" id="{7D664E52-0EB3-493B-893A-E54932EA6E09}"/>
              </a:ext>
            </a:extLst>
          </p:cNvPr>
          <p:cNvSpPr/>
          <p:nvPr/>
        </p:nvSpPr>
        <p:spPr>
          <a:xfrm>
            <a:off x="4544947" y="3751414"/>
            <a:ext cx="202248" cy="558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70" y="0"/>
                </a:moveTo>
                <a:lnTo>
                  <a:pt x="642" y="0"/>
                </a:lnTo>
                <a:lnTo>
                  <a:pt x="0" y="21600"/>
                </a:lnTo>
                <a:lnTo>
                  <a:pt x="21600" y="2160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3" name="Figure">
            <a:extLst>
              <a:ext uri="{FF2B5EF4-FFF2-40B4-BE49-F238E27FC236}">
                <a16:creationId xmlns:a16="http://schemas.microsoft.com/office/drawing/2014/main" id="{694C9CC3-EB40-4993-8C20-BB9ACBBBA635}"/>
              </a:ext>
            </a:extLst>
          </p:cNvPr>
          <p:cNvSpPr/>
          <p:nvPr/>
        </p:nvSpPr>
        <p:spPr>
          <a:xfrm>
            <a:off x="4398951" y="3751414"/>
            <a:ext cx="71281" cy="558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3774" y="0"/>
                </a:moveTo>
                <a:lnTo>
                  <a:pt x="0" y="21600"/>
                </a:lnTo>
                <a:lnTo>
                  <a:pt x="18217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3" name="Freeform: Shape 122">
            <a:extLst>
              <a:ext uri="{FF2B5EF4-FFF2-40B4-BE49-F238E27FC236}">
                <a16:creationId xmlns:a16="http://schemas.microsoft.com/office/drawing/2014/main" id="{EF50D974-09FC-4449-85C4-AE581413C61F}"/>
              </a:ext>
            </a:extLst>
          </p:cNvPr>
          <p:cNvSpPr/>
          <p:nvPr/>
        </p:nvSpPr>
        <p:spPr>
          <a:xfrm>
            <a:off x="2870283" y="1093769"/>
            <a:ext cx="1681535" cy="2584009"/>
          </a:xfrm>
          <a:custGeom>
            <a:avLst/>
            <a:gdLst>
              <a:gd name="connsiteX0" fmla="*/ 0 w 2242046"/>
              <a:gd name="connsiteY0" fmla="*/ 0 h 3445345"/>
              <a:gd name="connsiteX1" fmla="*/ 1339207 w 2242046"/>
              <a:gd name="connsiteY1" fmla="*/ 0 h 3445345"/>
              <a:gd name="connsiteX2" fmla="*/ 2242046 w 2242046"/>
              <a:gd name="connsiteY2" fmla="*/ 902840 h 3445345"/>
              <a:gd name="connsiteX3" fmla="*/ 2242046 w 2242046"/>
              <a:gd name="connsiteY3" fmla="*/ 3445345 h 3445345"/>
              <a:gd name="connsiteX4" fmla="*/ 2158488 w 2242046"/>
              <a:gd name="connsiteY4" fmla="*/ 3445345 h 3445345"/>
              <a:gd name="connsiteX5" fmla="*/ 2158488 w 2242046"/>
              <a:gd name="connsiteY5" fmla="*/ 1051211 h 3445345"/>
              <a:gd name="connsiteX6" fmla="*/ 902839 w 2242046"/>
              <a:gd name="connsiteY6" fmla="*/ 1051211 h 3445345"/>
              <a:gd name="connsiteX7" fmla="*/ 0 w 2242046"/>
              <a:gd name="connsiteY7" fmla="*/ 148371 h 344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42046" h="3445345">
                <a:moveTo>
                  <a:pt x="0" y="0"/>
                </a:moveTo>
                <a:lnTo>
                  <a:pt x="1339207" y="0"/>
                </a:lnTo>
                <a:cubicBezTo>
                  <a:pt x="1837855" y="0"/>
                  <a:pt x="2242046" y="404126"/>
                  <a:pt x="2242046" y="902840"/>
                </a:cubicBezTo>
                <a:lnTo>
                  <a:pt x="2242046" y="3445345"/>
                </a:lnTo>
                <a:lnTo>
                  <a:pt x="2158488" y="3445345"/>
                </a:lnTo>
                <a:lnTo>
                  <a:pt x="2158488" y="1051211"/>
                </a:lnTo>
                <a:lnTo>
                  <a:pt x="902839" y="1051211"/>
                </a:lnTo>
                <a:cubicBezTo>
                  <a:pt x="404191" y="1051211"/>
                  <a:pt x="0" y="646899"/>
                  <a:pt x="0" y="14837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1" name="Freeform: Shape 120">
            <a:extLst>
              <a:ext uri="{FF2B5EF4-FFF2-40B4-BE49-F238E27FC236}">
                <a16:creationId xmlns:a16="http://schemas.microsoft.com/office/drawing/2014/main" id="{04A1FD34-CAC6-4010-80EE-BB4AB91F754F}"/>
              </a:ext>
            </a:extLst>
          </p:cNvPr>
          <p:cNvSpPr/>
          <p:nvPr/>
        </p:nvSpPr>
        <p:spPr>
          <a:xfrm>
            <a:off x="2780109" y="2476440"/>
            <a:ext cx="1681535" cy="1201337"/>
          </a:xfrm>
          <a:custGeom>
            <a:avLst/>
            <a:gdLst>
              <a:gd name="connsiteX0" fmla="*/ 0 w 2242046"/>
              <a:gd name="connsiteY0" fmla="*/ 0 h 1601783"/>
              <a:gd name="connsiteX1" fmla="*/ 1419340 w 2242046"/>
              <a:gd name="connsiteY1" fmla="*/ 0 h 1601783"/>
              <a:gd name="connsiteX2" fmla="*/ 2242046 w 2242046"/>
              <a:gd name="connsiteY2" fmla="*/ 822758 h 1601783"/>
              <a:gd name="connsiteX3" fmla="*/ 2242046 w 2242046"/>
              <a:gd name="connsiteY3" fmla="*/ 1601783 h 1601783"/>
              <a:gd name="connsiteX4" fmla="*/ 2158488 w 2242046"/>
              <a:gd name="connsiteY4" fmla="*/ 1601783 h 1601783"/>
              <a:gd name="connsiteX5" fmla="*/ 2158488 w 2242046"/>
              <a:gd name="connsiteY5" fmla="*/ 1051140 h 1601783"/>
              <a:gd name="connsiteX6" fmla="*/ 822707 w 2242046"/>
              <a:gd name="connsiteY6" fmla="*/ 1051140 h 1601783"/>
              <a:gd name="connsiteX7" fmla="*/ 0 w 2242046"/>
              <a:gd name="connsiteY7" fmla="*/ 228483 h 160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242046" h="1601783">
                <a:moveTo>
                  <a:pt x="0" y="0"/>
                </a:moveTo>
                <a:lnTo>
                  <a:pt x="1419340" y="0"/>
                </a:lnTo>
                <a:cubicBezTo>
                  <a:pt x="1873873" y="0"/>
                  <a:pt x="2242046" y="368100"/>
                  <a:pt x="2242046" y="822758"/>
                </a:cubicBezTo>
                <a:lnTo>
                  <a:pt x="2242046" y="1601783"/>
                </a:lnTo>
                <a:lnTo>
                  <a:pt x="2158488" y="1601783"/>
                </a:lnTo>
                <a:lnTo>
                  <a:pt x="2158488" y="1051140"/>
                </a:lnTo>
                <a:lnTo>
                  <a:pt x="822707" y="1051140"/>
                </a:lnTo>
                <a:cubicBezTo>
                  <a:pt x="368173" y="1051140"/>
                  <a:pt x="0" y="683040"/>
                  <a:pt x="0" y="228483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5" name="Freeform: Shape 124">
            <a:extLst>
              <a:ext uri="{FF2B5EF4-FFF2-40B4-BE49-F238E27FC236}">
                <a16:creationId xmlns:a16="http://schemas.microsoft.com/office/drawing/2014/main" id="{4F776E2C-523F-4891-8A8B-A263FCE3A0DA}"/>
              </a:ext>
            </a:extLst>
          </p:cNvPr>
          <p:cNvSpPr/>
          <p:nvPr/>
        </p:nvSpPr>
        <p:spPr>
          <a:xfrm>
            <a:off x="4587887" y="1411525"/>
            <a:ext cx="1681535" cy="2266252"/>
          </a:xfrm>
          <a:custGeom>
            <a:avLst/>
            <a:gdLst>
              <a:gd name="connsiteX0" fmla="*/ 830699 w 2242046"/>
              <a:gd name="connsiteY0" fmla="*/ 0 h 3021669"/>
              <a:gd name="connsiteX1" fmla="*/ 2242046 w 2242046"/>
              <a:gd name="connsiteY1" fmla="*/ 0 h 3021669"/>
              <a:gd name="connsiteX2" fmla="*/ 2242046 w 2242046"/>
              <a:gd name="connsiteY2" fmla="*/ 220354 h 3021669"/>
              <a:gd name="connsiteX3" fmla="*/ 1411347 w 2242046"/>
              <a:gd name="connsiteY3" fmla="*/ 1051161 h 3021669"/>
              <a:gd name="connsiteX4" fmla="*/ 83558 w 2242046"/>
              <a:gd name="connsiteY4" fmla="*/ 1051161 h 3021669"/>
              <a:gd name="connsiteX5" fmla="*/ 83558 w 2242046"/>
              <a:gd name="connsiteY5" fmla="*/ 3021669 h 3021669"/>
              <a:gd name="connsiteX6" fmla="*/ 0 w 2242046"/>
              <a:gd name="connsiteY6" fmla="*/ 3021669 h 3021669"/>
              <a:gd name="connsiteX7" fmla="*/ 0 w 2242046"/>
              <a:gd name="connsiteY7" fmla="*/ 830807 h 3021669"/>
              <a:gd name="connsiteX8" fmla="*/ 830699 w 2242046"/>
              <a:gd name="connsiteY8" fmla="*/ 0 h 30216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2046" h="3021669">
                <a:moveTo>
                  <a:pt x="830699" y="0"/>
                </a:moveTo>
                <a:lnTo>
                  <a:pt x="2242046" y="0"/>
                </a:lnTo>
                <a:lnTo>
                  <a:pt x="2242046" y="220354"/>
                </a:lnTo>
                <a:cubicBezTo>
                  <a:pt x="2242046" y="679645"/>
                  <a:pt x="1869929" y="1051161"/>
                  <a:pt x="1411347" y="1051161"/>
                </a:cubicBezTo>
                <a:lnTo>
                  <a:pt x="83558" y="1051161"/>
                </a:lnTo>
                <a:lnTo>
                  <a:pt x="83558" y="3021669"/>
                </a:lnTo>
                <a:lnTo>
                  <a:pt x="0" y="3021669"/>
                </a:lnTo>
                <a:lnTo>
                  <a:pt x="0" y="830807"/>
                </a:lnTo>
                <a:cubicBezTo>
                  <a:pt x="0" y="371515"/>
                  <a:pt x="372118" y="0"/>
                  <a:pt x="830699" y="0"/>
                </a:cubicBezTo>
                <a:close/>
              </a:path>
            </a:pathLst>
          </a:custGeom>
          <a:solidFill>
            <a:schemeClr val="accent3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27" name="Freeform: Shape 126">
            <a:extLst>
              <a:ext uri="{FF2B5EF4-FFF2-40B4-BE49-F238E27FC236}">
                <a16:creationId xmlns:a16="http://schemas.microsoft.com/office/drawing/2014/main" id="{5059C284-A2C0-4499-AF1C-0B47ED341906}"/>
              </a:ext>
            </a:extLst>
          </p:cNvPr>
          <p:cNvSpPr/>
          <p:nvPr/>
        </p:nvSpPr>
        <p:spPr>
          <a:xfrm>
            <a:off x="4682356" y="2343325"/>
            <a:ext cx="1681535" cy="1334452"/>
          </a:xfrm>
          <a:custGeom>
            <a:avLst/>
            <a:gdLst>
              <a:gd name="connsiteX0" fmla="*/ 814195 w 2242046"/>
              <a:gd name="connsiteY0" fmla="*/ 0 h 1779269"/>
              <a:gd name="connsiteX1" fmla="*/ 2242046 w 2242046"/>
              <a:gd name="connsiteY1" fmla="*/ 0 h 1779269"/>
              <a:gd name="connsiteX2" fmla="*/ 2242046 w 2242046"/>
              <a:gd name="connsiteY2" fmla="*/ 236986 h 1779269"/>
              <a:gd name="connsiteX3" fmla="*/ 1427851 w 2242046"/>
              <a:gd name="connsiteY3" fmla="*/ 1051148 h 1779269"/>
              <a:gd name="connsiteX4" fmla="*/ 84181 w 2242046"/>
              <a:gd name="connsiteY4" fmla="*/ 1051148 h 1779269"/>
              <a:gd name="connsiteX5" fmla="*/ 84181 w 2242046"/>
              <a:gd name="connsiteY5" fmla="*/ 1779269 h 1779269"/>
              <a:gd name="connsiteX6" fmla="*/ 0 w 2242046"/>
              <a:gd name="connsiteY6" fmla="*/ 1779269 h 1779269"/>
              <a:gd name="connsiteX7" fmla="*/ 0 w 2242046"/>
              <a:gd name="connsiteY7" fmla="*/ 814163 h 1779269"/>
              <a:gd name="connsiteX8" fmla="*/ 814195 w 2242046"/>
              <a:gd name="connsiteY8" fmla="*/ 0 h 1779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242046" h="1779269">
                <a:moveTo>
                  <a:pt x="814195" y="0"/>
                </a:moveTo>
                <a:lnTo>
                  <a:pt x="2242046" y="0"/>
                </a:lnTo>
                <a:lnTo>
                  <a:pt x="2242046" y="236986"/>
                </a:lnTo>
                <a:cubicBezTo>
                  <a:pt x="2242046" y="686456"/>
                  <a:pt x="1877299" y="1051148"/>
                  <a:pt x="1427851" y="1051148"/>
                </a:cubicBezTo>
                <a:lnTo>
                  <a:pt x="84181" y="1051148"/>
                </a:lnTo>
                <a:lnTo>
                  <a:pt x="84181" y="1779269"/>
                </a:lnTo>
                <a:lnTo>
                  <a:pt x="0" y="1779269"/>
                </a:lnTo>
                <a:lnTo>
                  <a:pt x="0" y="814163"/>
                </a:lnTo>
                <a:cubicBezTo>
                  <a:pt x="0" y="364693"/>
                  <a:pt x="364748" y="0"/>
                  <a:pt x="814195" y="0"/>
                </a:cubicBez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107" name="Freeform: Shape 106">
            <a:extLst>
              <a:ext uri="{FF2B5EF4-FFF2-40B4-BE49-F238E27FC236}">
                <a16:creationId xmlns:a16="http://schemas.microsoft.com/office/drawing/2014/main" id="{A32DEB04-5D6F-4AE3-A5E2-C618B240F49D}"/>
              </a:ext>
            </a:extLst>
          </p:cNvPr>
          <p:cNvSpPr/>
          <p:nvPr/>
        </p:nvSpPr>
        <p:spPr>
          <a:xfrm>
            <a:off x="4506301" y="4060584"/>
            <a:ext cx="136121" cy="346526"/>
          </a:xfrm>
          <a:custGeom>
            <a:avLst/>
            <a:gdLst>
              <a:gd name="connsiteX0" fmla="*/ 16094 w 181494"/>
              <a:gd name="connsiteY0" fmla="*/ 0 h 462035"/>
              <a:gd name="connsiteX1" fmla="*/ 181494 w 181494"/>
              <a:gd name="connsiteY1" fmla="*/ 0 h 462035"/>
              <a:gd name="connsiteX2" fmla="*/ 181494 w 181494"/>
              <a:gd name="connsiteY2" fmla="*/ 462035 h 462035"/>
              <a:gd name="connsiteX3" fmla="*/ 0 w 181494"/>
              <a:gd name="connsiteY3" fmla="*/ 462035 h 462035"/>
              <a:gd name="connsiteX4" fmla="*/ 0 w 181494"/>
              <a:gd name="connsiteY4" fmla="*/ 150830 h 4620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1494" h="462035">
                <a:moveTo>
                  <a:pt x="16094" y="0"/>
                </a:moveTo>
                <a:lnTo>
                  <a:pt x="181494" y="0"/>
                </a:lnTo>
                <a:lnTo>
                  <a:pt x="181494" y="462035"/>
                </a:lnTo>
                <a:lnTo>
                  <a:pt x="0" y="462035"/>
                </a:lnTo>
                <a:lnTo>
                  <a:pt x="0" y="150830"/>
                </a:lnTo>
                <a:close/>
              </a:path>
            </a:pathLst>
          </a:custGeom>
          <a:solidFill>
            <a:schemeClr val="accent5"/>
          </a:solidFill>
          <a:ln w="12700">
            <a:miter lim="400000"/>
          </a:ln>
        </p:spPr>
        <p:txBody>
          <a:bodyPr wrap="square" lIns="28575" tIns="28575" rIns="28575" bIns="28575" anchor="ctr">
            <a:noAutofit/>
          </a:bodyPr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1" name="Figure">
            <a:extLst>
              <a:ext uri="{FF2B5EF4-FFF2-40B4-BE49-F238E27FC236}">
                <a16:creationId xmlns:a16="http://schemas.microsoft.com/office/drawing/2014/main" id="{AE3B1E88-CF68-421E-BC0C-41BDBBDD8A7F}"/>
              </a:ext>
            </a:extLst>
          </p:cNvPr>
          <p:cNvSpPr/>
          <p:nvPr/>
        </p:nvSpPr>
        <p:spPr>
          <a:xfrm>
            <a:off x="4476244" y="3805949"/>
            <a:ext cx="346097" cy="80598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5547" y="9595"/>
                </a:moveTo>
                <a:lnTo>
                  <a:pt x="5547" y="21276"/>
                </a:lnTo>
                <a:cubicBezTo>
                  <a:pt x="5547" y="21461"/>
                  <a:pt x="5092" y="21600"/>
                  <a:pt x="4529" y="21600"/>
                </a:cubicBezTo>
                <a:cubicBezTo>
                  <a:pt x="3966" y="21600"/>
                  <a:pt x="3511" y="21449"/>
                  <a:pt x="3511" y="21276"/>
                </a:cubicBezTo>
                <a:lnTo>
                  <a:pt x="3511" y="19862"/>
                </a:lnTo>
                <a:lnTo>
                  <a:pt x="0" y="17011"/>
                </a:lnTo>
                <a:lnTo>
                  <a:pt x="4207" y="0"/>
                </a:lnTo>
                <a:lnTo>
                  <a:pt x="16830" y="0"/>
                </a:lnTo>
                <a:lnTo>
                  <a:pt x="21600" y="9201"/>
                </a:lnTo>
                <a:lnTo>
                  <a:pt x="8495" y="19862"/>
                </a:lnTo>
                <a:lnTo>
                  <a:pt x="8495" y="21276"/>
                </a:lnTo>
                <a:cubicBezTo>
                  <a:pt x="8495" y="21461"/>
                  <a:pt x="8040" y="21600"/>
                  <a:pt x="7477" y="21600"/>
                </a:cubicBezTo>
                <a:cubicBezTo>
                  <a:pt x="6914" y="21600"/>
                  <a:pt x="6459" y="21449"/>
                  <a:pt x="6459" y="21276"/>
                </a:cubicBezTo>
                <a:lnTo>
                  <a:pt x="6459" y="9595"/>
                </a:lnTo>
                <a:lnTo>
                  <a:pt x="6700" y="9595"/>
                </a:lnTo>
                <a:cubicBezTo>
                  <a:pt x="7959" y="9595"/>
                  <a:pt x="8978" y="9154"/>
                  <a:pt x="8978" y="8610"/>
                </a:cubicBezTo>
                <a:lnTo>
                  <a:pt x="8978" y="8610"/>
                </a:lnTo>
                <a:cubicBezTo>
                  <a:pt x="8978" y="8065"/>
                  <a:pt x="7959" y="7625"/>
                  <a:pt x="6700" y="7625"/>
                </a:cubicBezTo>
                <a:lnTo>
                  <a:pt x="5306" y="7625"/>
                </a:lnTo>
                <a:cubicBezTo>
                  <a:pt x="4047" y="7625"/>
                  <a:pt x="3028" y="8065"/>
                  <a:pt x="3028" y="8610"/>
                </a:cubicBezTo>
                <a:lnTo>
                  <a:pt x="3028" y="8610"/>
                </a:lnTo>
                <a:cubicBezTo>
                  <a:pt x="3028" y="9154"/>
                  <a:pt x="4047" y="9595"/>
                  <a:pt x="5306" y="9595"/>
                </a:cubicBezTo>
                <a:lnTo>
                  <a:pt x="5547" y="9595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42" name="Figure">
            <a:extLst>
              <a:ext uri="{FF2B5EF4-FFF2-40B4-BE49-F238E27FC236}">
                <a16:creationId xmlns:a16="http://schemas.microsoft.com/office/drawing/2014/main" id="{7A76C630-9E16-465D-9963-9E7744FD3AAA}"/>
              </a:ext>
            </a:extLst>
          </p:cNvPr>
          <p:cNvSpPr/>
          <p:nvPr/>
        </p:nvSpPr>
        <p:spPr>
          <a:xfrm>
            <a:off x="4321660" y="3804662"/>
            <a:ext cx="136979" cy="4362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16981"/>
                </a:moveTo>
                <a:lnTo>
                  <a:pt x="7787" y="21600"/>
                </a:lnTo>
                <a:lnTo>
                  <a:pt x="21600" y="0"/>
                </a:lnTo>
                <a:lnTo>
                  <a:pt x="12120" y="0"/>
                </a:ln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4" name="Figure">
            <a:extLst>
              <a:ext uri="{FF2B5EF4-FFF2-40B4-BE49-F238E27FC236}">
                <a16:creationId xmlns:a16="http://schemas.microsoft.com/office/drawing/2014/main" id="{B5C2F93D-D14B-4F9E-8D95-C3FDB9C709FB}"/>
              </a:ext>
            </a:extLst>
          </p:cNvPr>
          <p:cNvSpPr/>
          <p:nvPr/>
        </p:nvSpPr>
        <p:spPr>
          <a:xfrm>
            <a:off x="4364599" y="3699886"/>
            <a:ext cx="416519" cy="545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20264" y="0"/>
                </a:moveTo>
                <a:lnTo>
                  <a:pt x="1336" y="0"/>
                </a:lnTo>
                <a:cubicBezTo>
                  <a:pt x="601" y="0"/>
                  <a:pt x="0" y="4592"/>
                  <a:pt x="0" y="10205"/>
                </a:cubicBezTo>
                <a:lnTo>
                  <a:pt x="0" y="11395"/>
                </a:lnTo>
                <a:cubicBezTo>
                  <a:pt x="0" y="17008"/>
                  <a:pt x="601" y="21600"/>
                  <a:pt x="1336" y="21600"/>
                </a:cubicBezTo>
                <a:lnTo>
                  <a:pt x="20264" y="21600"/>
                </a:lnTo>
                <a:cubicBezTo>
                  <a:pt x="20999" y="21600"/>
                  <a:pt x="21600" y="17008"/>
                  <a:pt x="21600" y="11395"/>
                </a:cubicBezTo>
                <a:lnTo>
                  <a:pt x="21600" y="10205"/>
                </a:lnTo>
                <a:cubicBezTo>
                  <a:pt x="21600" y="4592"/>
                  <a:pt x="20999" y="0"/>
                  <a:pt x="20264" y="0"/>
                </a:cubicBez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sp>
        <p:nvSpPr>
          <p:cNvPr id="75" name="Figure">
            <a:extLst>
              <a:ext uri="{FF2B5EF4-FFF2-40B4-BE49-F238E27FC236}">
                <a16:creationId xmlns:a16="http://schemas.microsoft.com/office/drawing/2014/main" id="{CFF7B7C1-2CB1-4921-8BB1-BDF998DA8394}"/>
              </a:ext>
            </a:extLst>
          </p:cNvPr>
          <p:cNvSpPr/>
          <p:nvPr/>
        </p:nvSpPr>
        <p:spPr>
          <a:xfrm>
            <a:off x="4381775" y="3708475"/>
            <a:ext cx="124527" cy="2490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440" y="21600"/>
                </a:moveTo>
                <a:lnTo>
                  <a:pt x="2160" y="21600"/>
                </a:lnTo>
                <a:cubicBezTo>
                  <a:pt x="968" y="21600"/>
                  <a:pt x="0" y="16759"/>
                  <a:pt x="0" y="10800"/>
                </a:cubicBezTo>
                <a:lnTo>
                  <a:pt x="0" y="10800"/>
                </a:lnTo>
                <a:cubicBezTo>
                  <a:pt x="0" y="4842"/>
                  <a:pt x="968" y="0"/>
                  <a:pt x="2160" y="0"/>
                </a:cubicBezTo>
                <a:lnTo>
                  <a:pt x="19440" y="0"/>
                </a:lnTo>
                <a:cubicBezTo>
                  <a:pt x="20632" y="0"/>
                  <a:pt x="21600" y="4841"/>
                  <a:pt x="21600" y="10800"/>
                </a:cubicBezTo>
                <a:lnTo>
                  <a:pt x="21600" y="10800"/>
                </a:lnTo>
                <a:cubicBezTo>
                  <a:pt x="21600" y="16759"/>
                  <a:pt x="20632" y="21600"/>
                  <a:pt x="19440" y="21600"/>
                </a:cubicBezTo>
                <a:close/>
              </a:path>
            </a:pathLst>
          </a:custGeom>
          <a:solidFill>
            <a:srgbClr val="000000"/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pic>
        <p:nvPicPr>
          <p:cNvPr id="6" name="Graphic 5" descr="Send">
            <a:extLst>
              <a:ext uri="{FF2B5EF4-FFF2-40B4-BE49-F238E27FC236}">
                <a16:creationId xmlns:a16="http://schemas.microsoft.com/office/drawing/2014/main" id="{210355B0-A89A-43A6-9EBC-AAE2B519E7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275459" y="2388550"/>
            <a:ext cx="416519" cy="416519"/>
          </a:xfrm>
          <a:prstGeom prst="rect">
            <a:avLst/>
          </a:prstGeom>
        </p:spPr>
      </p:pic>
      <p:pic>
        <p:nvPicPr>
          <p:cNvPr id="8" name="Graphic 7" descr="Puzzle">
            <a:extLst>
              <a:ext uri="{FF2B5EF4-FFF2-40B4-BE49-F238E27FC236}">
                <a16:creationId xmlns:a16="http://schemas.microsoft.com/office/drawing/2014/main" id="{D7E9A28F-7E10-43CE-9226-D843C8872AF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395849" y="2533135"/>
            <a:ext cx="416519" cy="416519"/>
          </a:xfrm>
          <a:prstGeom prst="rect">
            <a:avLst/>
          </a:prstGeom>
        </p:spPr>
      </p:pic>
      <p:pic>
        <p:nvPicPr>
          <p:cNvPr id="10" name="Graphic 9" descr="Magnifying glass">
            <a:extLst>
              <a:ext uri="{FF2B5EF4-FFF2-40B4-BE49-F238E27FC236}">
                <a16:creationId xmlns:a16="http://schemas.microsoft.com/office/drawing/2014/main" id="{EF3B34CD-1FB6-4748-9520-9B01B43BE44A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479369" y="1150596"/>
            <a:ext cx="416519" cy="416519"/>
          </a:xfrm>
          <a:prstGeom prst="rect">
            <a:avLst/>
          </a:prstGeom>
        </p:spPr>
      </p:pic>
      <p:pic>
        <p:nvPicPr>
          <p:cNvPr id="12" name="Graphic 11" descr="Shopping bag">
            <a:extLst>
              <a:ext uri="{FF2B5EF4-FFF2-40B4-BE49-F238E27FC236}">
                <a16:creationId xmlns:a16="http://schemas.microsoft.com/office/drawing/2014/main" id="{F5A9BA21-20D1-4257-8594-E122E1567F8A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149553" y="1455427"/>
            <a:ext cx="416519" cy="41651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6B26963C-42FF-48EF-B3BC-A737AA50DC17}"/>
              </a:ext>
            </a:extLst>
          </p:cNvPr>
          <p:cNvSpPr/>
          <p:nvPr/>
        </p:nvSpPr>
        <p:spPr>
          <a:xfrm>
            <a:off x="3273660" y="1492491"/>
            <a:ext cx="1172342" cy="3000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500" b="1" dirty="0" err="1">
                <a:solidFill>
                  <a:srgbClr val="FFFFFF"/>
                </a:solidFill>
              </a:rPr>
              <a:t>Perancangan</a:t>
            </a:r>
            <a:endParaRPr lang="en-US" sz="1500" b="1" dirty="0">
              <a:solidFill>
                <a:srgbClr val="FFFFFF"/>
              </a:solidFill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2EB039DE-25C7-48E4-93FD-0942A8C6FC97}"/>
              </a:ext>
            </a:extLst>
          </p:cNvPr>
          <p:cNvSpPr/>
          <p:nvPr/>
        </p:nvSpPr>
        <p:spPr>
          <a:xfrm>
            <a:off x="3023443" y="2870943"/>
            <a:ext cx="1376256" cy="3000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500" b="1" dirty="0" err="1">
                <a:solidFill>
                  <a:schemeClr val="bg1"/>
                </a:solidFill>
              </a:rPr>
              <a:t>Pengembangan</a:t>
            </a:r>
            <a:endParaRPr lang="en-US" sz="1500" b="1" dirty="0">
              <a:solidFill>
                <a:schemeClr val="bg1"/>
              </a:solidFill>
            </a:endParaRPr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02F99477-2AA8-4542-9D93-789C3FA3E4E5}"/>
              </a:ext>
            </a:extLst>
          </p:cNvPr>
          <p:cNvSpPr/>
          <p:nvPr/>
        </p:nvSpPr>
        <p:spPr>
          <a:xfrm>
            <a:off x="4678062" y="1825947"/>
            <a:ext cx="1338685" cy="3000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500" b="1" dirty="0" err="1">
                <a:solidFill>
                  <a:srgbClr val="FFFFFF"/>
                </a:solidFill>
              </a:rPr>
              <a:t>Pendampingan</a:t>
            </a:r>
            <a:endParaRPr lang="en-US" sz="1500" b="1" dirty="0">
              <a:solidFill>
                <a:srgbClr val="FFFFFF"/>
              </a:solidFill>
            </a:endParaRPr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5B7D9DDB-AE1D-44BB-BB01-DFEA732B59C4}"/>
              </a:ext>
            </a:extLst>
          </p:cNvPr>
          <p:cNvSpPr/>
          <p:nvPr/>
        </p:nvSpPr>
        <p:spPr>
          <a:xfrm>
            <a:off x="5075958" y="2730445"/>
            <a:ext cx="896764" cy="300082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n-US" sz="1500" b="1" dirty="0" err="1">
                <a:solidFill>
                  <a:srgbClr val="FFFFFF"/>
                </a:solidFill>
              </a:rPr>
              <a:t>Prototipe</a:t>
            </a:r>
            <a:endParaRPr lang="en-US" sz="1500" b="1" dirty="0">
              <a:solidFill>
                <a:srgbClr val="FFFFFF"/>
              </a:solidFill>
            </a:endParaRPr>
          </a:p>
        </p:txBody>
      </p:sp>
      <p:sp>
        <p:nvSpPr>
          <p:cNvPr id="108" name="Figure">
            <a:extLst>
              <a:ext uri="{FF2B5EF4-FFF2-40B4-BE49-F238E27FC236}">
                <a16:creationId xmlns:a16="http://schemas.microsoft.com/office/drawing/2014/main" id="{20E2AA4B-C03F-4F2E-BDB4-8B79E464E055}"/>
              </a:ext>
            </a:extLst>
          </p:cNvPr>
          <p:cNvSpPr/>
          <p:nvPr/>
        </p:nvSpPr>
        <p:spPr>
          <a:xfrm>
            <a:off x="4373186" y="3804661"/>
            <a:ext cx="171761" cy="63465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0962" y="0"/>
                </a:moveTo>
                <a:lnTo>
                  <a:pt x="0" y="14819"/>
                </a:lnTo>
                <a:lnTo>
                  <a:pt x="13176" y="21600"/>
                </a:lnTo>
                <a:lnTo>
                  <a:pt x="21600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12700">
            <a:miter lim="400000"/>
          </a:ln>
        </p:spPr>
        <p:txBody>
          <a:bodyPr lIns="28575" tIns="28575" rIns="28575" bIns="28575" anchor="ctr"/>
          <a:lstStyle/>
          <a:p>
            <a:pPr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/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B0A8B282-867B-4389-A921-EBDB247C445A}"/>
              </a:ext>
            </a:extLst>
          </p:cNvPr>
          <p:cNvGrpSpPr/>
          <p:nvPr/>
        </p:nvGrpSpPr>
        <p:grpSpPr>
          <a:xfrm>
            <a:off x="6691483" y="2992421"/>
            <a:ext cx="2202816" cy="1752445"/>
            <a:chOff x="8921977" y="1435948"/>
            <a:chExt cx="2937088" cy="2336592"/>
          </a:xfrm>
        </p:grpSpPr>
        <p:sp>
          <p:nvSpPr>
            <p:cNvPr id="110" name="TextBox 109">
              <a:extLst>
                <a:ext uri="{FF2B5EF4-FFF2-40B4-BE49-F238E27FC236}">
                  <a16:creationId xmlns:a16="http://schemas.microsoft.com/office/drawing/2014/main" id="{9045660A-1F3D-412F-AED7-5417EA89F343}"/>
                </a:ext>
              </a:extLst>
            </p:cNvPr>
            <p:cNvSpPr txBox="1"/>
            <p:nvPr/>
          </p:nvSpPr>
          <p:spPr>
            <a:xfrm>
              <a:off x="8921977" y="1435948"/>
              <a:ext cx="2937088" cy="49244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dirty="0" err="1">
                  <a:solidFill>
                    <a:schemeClr val="accent5"/>
                  </a:solidFill>
                </a:rPr>
                <a:t>Prototipe</a:t>
              </a:r>
              <a:endParaRPr lang="en-US" b="1" dirty="0">
                <a:solidFill>
                  <a:schemeClr val="accent5"/>
                </a:solidFill>
              </a:endParaRPr>
            </a:p>
          </p:txBody>
        </p:sp>
        <p:sp>
          <p:nvSpPr>
            <p:cNvPr id="111" name="TextBox 110">
              <a:extLst>
                <a:ext uri="{FF2B5EF4-FFF2-40B4-BE49-F238E27FC236}">
                  <a16:creationId xmlns:a16="http://schemas.microsoft.com/office/drawing/2014/main" id="{FE63D65B-C133-43FB-B57F-C2843E85EAFC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1846659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Membangun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sebuah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prototipe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program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peningkatan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kompetensi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berbasis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online,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membantu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stakeholder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utama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membuat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programnya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sendiri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 </a:t>
              </a:r>
            </a:p>
          </p:txBody>
        </p:sp>
      </p:grpSp>
      <p:grpSp>
        <p:nvGrpSpPr>
          <p:cNvPr id="112" name="Group 111">
            <a:extLst>
              <a:ext uri="{FF2B5EF4-FFF2-40B4-BE49-F238E27FC236}">
                <a16:creationId xmlns:a16="http://schemas.microsoft.com/office/drawing/2014/main" id="{3C902584-8C56-46FE-93E1-7EAEC58091F9}"/>
              </a:ext>
            </a:extLst>
          </p:cNvPr>
          <p:cNvGrpSpPr/>
          <p:nvPr/>
        </p:nvGrpSpPr>
        <p:grpSpPr>
          <a:xfrm>
            <a:off x="124962" y="2947067"/>
            <a:ext cx="2449132" cy="1967887"/>
            <a:chOff x="332936" y="2596989"/>
            <a:chExt cx="2937088" cy="2623844"/>
          </a:xfrm>
        </p:grpSpPr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C9321902-54D2-4D3D-854C-0D97C3038E58}"/>
                </a:ext>
              </a:extLst>
            </p:cNvPr>
            <p:cNvSpPr txBox="1"/>
            <p:nvPr/>
          </p:nvSpPr>
          <p:spPr>
            <a:xfrm>
              <a:off x="332936" y="2596989"/>
              <a:ext cx="2937088" cy="49244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dirty="0" err="1">
                  <a:solidFill>
                    <a:schemeClr val="accent2"/>
                  </a:solidFill>
                </a:rPr>
                <a:t>Pengembangan</a:t>
              </a:r>
              <a:endParaRPr lang="en-US" b="1" dirty="0">
                <a:solidFill>
                  <a:schemeClr val="accent2"/>
                </a:solidFill>
              </a:endParaRPr>
            </a:p>
          </p:txBody>
        </p:sp>
        <p:sp>
          <p:nvSpPr>
            <p:cNvPr id="114" name="TextBox 113">
              <a:extLst>
                <a:ext uri="{FF2B5EF4-FFF2-40B4-BE49-F238E27FC236}">
                  <a16:creationId xmlns:a16="http://schemas.microsoft.com/office/drawing/2014/main" id="{4905218D-D421-498A-9773-34003AB569EE}"/>
                </a:ext>
              </a:extLst>
            </p:cNvPr>
            <p:cNvSpPr txBox="1"/>
            <p:nvPr/>
          </p:nvSpPr>
          <p:spPr>
            <a:xfrm>
              <a:off x="340731" y="3086920"/>
              <a:ext cx="2929293" cy="2133913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Proses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pengembangan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meliputi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pengembangan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kurikulum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program,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penyiapan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SDM,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pengembangan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bahan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belajar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multimedia, 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pengembangan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infrastrukutr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pengembangan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bahan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pendukung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lainnya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.</a:t>
              </a:r>
            </a:p>
          </p:txBody>
        </p:sp>
      </p:grpSp>
      <p:grpSp>
        <p:nvGrpSpPr>
          <p:cNvPr id="115" name="Group 114">
            <a:extLst>
              <a:ext uri="{FF2B5EF4-FFF2-40B4-BE49-F238E27FC236}">
                <a16:creationId xmlns:a16="http://schemas.microsoft.com/office/drawing/2014/main" id="{AAFCB2CA-CEDD-41C3-94B1-1B95661CC86D}"/>
              </a:ext>
            </a:extLst>
          </p:cNvPr>
          <p:cNvGrpSpPr/>
          <p:nvPr/>
        </p:nvGrpSpPr>
        <p:grpSpPr>
          <a:xfrm>
            <a:off x="6697329" y="908532"/>
            <a:ext cx="2202816" cy="1537001"/>
            <a:chOff x="8921977" y="1435948"/>
            <a:chExt cx="2937088" cy="2049333"/>
          </a:xfrm>
        </p:grpSpPr>
        <p:sp>
          <p:nvSpPr>
            <p:cNvPr id="116" name="TextBox 115">
              <a:extLst>
                <a:ext uri="{FF2B5EF4-FFF2-40B4-BE49-F238E27FC236}">
                  <a16:creationId xmlns:a16="http://schemas.microsoft.com/office/drawing/2014/main" id="{1261EF4B-7145-4E0B-9F6F-13C9BC8B7E60}"/>
                </a:ext>
              </a:extLst>
            </p:cNvPr>
            <p:cNvSpPr txBox="1"/>
            <p:nvPr/>
          </p:nvSpPr>
          <p:spPr>
            <a:xfrm>
              <a:off x="8921977" y="1435948"/>
              <a:ext cx="2937088" cy="49244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r>
                <a:rPr lang="en-US" b="1" dirty="0" err="1">
                  <a:solidFill>
                    <a:schemeClr val="accent3"/>
                  </a:solidFill>
                </a:rPr>
                <a:t>Pendampingan</a:t>
              </a:r>
              <a:endParaRPr lang="en-US" b="1" dirty="0">
                <a:solidFill>
                  <a:schemeClr val="accent3"/>
                </a:solidFill>
              </a:endParaRPr>
            </a:p>
          </p:txBody>
        </p:sp>
        <p:sp>
          <p:nvSpPr>
            <p:cNvPr id="117" name="TextBox 116">
              <a:extLst>
                <a:ext uri="{FF2B5EF4-FFF2-40B4-BE49-F238E27FC236}">
                  <a16:creationId xmlns:a16="http://schemas.microsoft.com/office/drawing/2014/main" id="{136E2843-B274-4B42-9835-15A0AC2E5579}"/>
                </a:ext>
              </a:extLst>
            </p:cNvPr>
            <p:cNvSpPr txBox="1"/>
            <p:nvPr/>
          </p:nvSpPr>
          <p:spPr>
            <a:xfrm>
              <a:off x="8929772" y="1925881"/>
              <a:ext cx="2929293" cy="155940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Bersama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stakeholder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utama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,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turut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mendampingi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proses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implementasi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program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melakukan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mentoring agar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terjadi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transfer knowledge. </a:t>
              </a:r>
            </a:p>
          </p:txBody>
        </p:sp>
      </p:grpSp>
      <p:grpSp>
        <p:nvGrpSpPr>
          <p:cNvPr id="118" name="Group 117">
            <a:extLst>
              <a:ext uri="{FF2B5EF4-FFF2-40B4-BE49-F238E27FC236}">
                <a16:creationId xmlns:a16="http://schemas.microsoft.com/office/drawing/2014/main" id="{137F0154-229A-4E1D-9C77-B4214B567962}"/>
              </a:ext>
            </a:extLst>
          </p:cNvPr>
          <p:cNvGrpSpPr/>
          <p:nvPr/>
        </p:nvGrpSpPr>
        <p:grpSpPr>
          <a:xfrm>
            <a:off x="334928" y="908531"/>
            <a:ext cx="2202816" cy="1537001"/>
            <a:chOff x="332936" y="2596989"/>
            <a:chExt cx="2937088" cy="2049333"/>
          </a:xfrm>
        </p:grpSpPr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8C5B275B-83FC-4448-953F-901FF54AE819}"/>
                </a:ext>
              </a:extLst>
            </p:cNvPr>
            <p:cNvSpPr txBox="1"/>
            <p:nvPr/>
          </p:nvSpPr>
          <p:spPr>
            <a:xfrm>
              <a:off x="332936" y="2596989"/>
              <a:ext cx="2937088" cy="492443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r"/>
              <a:r>
                <a:rPr lang="en-US" b="1" dirty="0" err="1">
                  <a:solidFill>
                    <a:schemeClr val="accent6">
                      <a:lumMod val="75000"/>
                    </a:schemeClr>
                  </a:solidFill>
                </a:rPr>
                <a:t>Perancangan</a:t>
              </a:r>
              <a:endParaRPr lang="en-US" b="1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120" name="TextBox 119">
              <a:extLst>
                <a:ext uri="{FF2B5EF4-FFF2-40B4-BE49-F238E27FC236}">
                  <a16:creationId xmlns:a16="http://schemas.microsoft.com/office/drawing/2014/main" id="{285C38F0-A245-425F-B1E2-45C628C334E7}"/>
                </a:ext>
              </a:extLst>
            </p:cNvPr>
            <p:cNvSpPr txBox="1"/>
            <p:nvPr/>
          </p:nvSpPr>
          <p:spPr>
            <a:xfrm>
              <a:off x="340731" y="3086922"/>
              <a:ext cx="2929293" cy="1559400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r"/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Melakukan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proses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perancangan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program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berbasis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online yang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dimulai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dari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tahapan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Analisis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hingga</a:t>
              </a:r>
              <a:r>
                <a:rPr lang="en-US" sz="1400" dirty="0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 </a:t>
              </a:r>
              <a:r>
                <a:rPr lang="en-US" sz="1400" dirty="0" err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Evaluasi</a:t>
              </a:r>
              <a:endPara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endParaRPr>
            </a:p>
          </p:txBody>
        </p:sp>
      </p:grpSp>
      <p:sp>
        <p:nvSpPr>
          <p:cNvPr id="39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 txBox="1">
            <a:spLocks/>
          </p:cNvSpPr>
          <p:nvPr/>
        </p:nvSpPr>
        <p:spPr>
          <a:xfrm>
            <a:off x="45540" y="137945"/>
            <a:ext cx="9067800" cy="558792"/>
          </a:xfrm>
          <a:prstGeom prst="rect">
            <a:avLst/>
          </a:prstGeom>
          <a:solidFill>
            <a:srgbClr val="326082"/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FFFF00"/>
                </a:solidFill>
              </a:rPr>
              <a:t>Proses </a:t>
            </a:r>
            <a:r>
              <a:rPr lang="en-US" sz="3600" b="1" dirty="0" err="1">
                <a:solidFill>
                  <a:srgbClr val="FFFF00"/>
                </a:solidFill>
              </a:rPr>
              <a:t>Pengembangan</a:t>
            </a:r>
            <a:endParaRPr lang="en-ID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20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4251951"/>
            <a:ext cx="7162800" cy="857250"/>
          </a:xfrm>
        </p:spPr>
        <p:txBody>
          <a:bodyPr>
            <a:noAutofit/>
          </a:bodyPr>
          <a:lstStyle/>
          <a:p>
            <a:pPr algn="l"/>
            <a:r>
              <a:rPr lang="en-US" sz="3600" b="1" dirty="0" err="1"/>
              <a:t>Revitalisasi</a:t>
            </a:r>
            <a:r>
              <a:rPr lang="en-US" sz="3600" b="1" dirty="0"/>
              <a:t> </a:t>
            </a:r>
            <a:r>
              <a:rPr lang="en-US" sz="3600" b="1" dirty="0" err="1"/>
              <a:t>Infrastruktur</a:t>
            </a:r>
            <a:r>
              <a:rPr lang="en-US" sz="3600" b="1" dirty="0"/>
              <a:t> &amp; </a:t>
            </a:r>
            <a:r>
              <a:rPr lang="en-US" sz="3600" b="1" dirty="0" err="1"/>
              <a:t>Jaringan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792860" y="742950"/>
            <a:ext cx="423291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 err="1"/>
              <a:t>Asessement</a:t>
            </a:r>
            <a:r>
              <a:rPr lang="en-US" dirty="0"/>
              <a:t> </a:t>
            </a:r>
            <a:r>
              <a:rPr lang="en-US" dirty="0" err="1"/>
              <a:t>Infrastruktur</a:t>
            </a:r>
            <a:r>
              <a:rPr lang="en-US" dirty="0"/>
              <a:t> &amp; </a:t>
            </a:r>
            <a:r>
              <a:rPr lang="en-US" dirty="0" err="1"/>
              <a:t>Jaringan</a:t>
            </a:r>
            <a:endParaRPr lang="en-US" dirty="0"/>
          </a:p>
          <a:p>
            <a:pPr marL="285750" indent="-285750">
              <a:buFont typeface="Wingdings" charset="2"/>
              <a:buChar char="Ø"/>
            </a:pPr>
            <a:r>
              <a:rPr lang="en-US" dirty="0" err="1"/>
              <a:t>Penyiapan</a:t>
            </a:r>
            <a:r>
              <a:rPr lang="en-US" dirty="0"/>
              <a:t> </a:t>
            </a:r>
            <a:r>
              <a:rPr lang="en-US" dirty="0" err="1"/>
              <a:t>Infrastruktur</a:t>
            </a:r>
            <a:endParaRPr lang="en-US" dirty="0"/>
          </a:p>
          <a:p>
            <a:pPr marL="285750" indent="-285750">
              <a:buFont typeface="Wingdings" charset="2"/>
              <a:buChar char="Ø"/>
            </a:pPr>
            <a:r>
              <a:rPr lang="en-US" dirty="0" err="1"/>
              <a:t>Pengembangan</a:t>
            </a:r>
            <a:r>
              <a:rPr lang="en-US" dirty="0"/>
              <a:t> Data Center (collocation/on premise)</a:t>
            </a:r>
          </a:p>
          <a:p>
            <a:pPr marL="285750" indent="-285750">
              <a:buFont typeface="Wingdings" charset="2"/>
              <a:buChar char="Ø"/>
            </a:pPr>
            <a:r>
              <a:rPr lang="en-US" dirty="0" err="1"/>
              <a:t>Penguatan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di </a:t>
            </a:r>
            <a:r>
              <a:rPr lang="en-US" dirty="0" err="1"/>
              <a:t>lingkungan</a:t>
            </a:r>
            <a:r>
              <a:rPr lang="en-US" dirty="0"/>
              <a:t> </a:t>
            </a:r>
            <a:r>
              <a:rPr lang="en-US" dirty="0" err="1"/>
              <a:t>Instansi</a:t>
            </a:r>
            <a:r>
              <a:rPr lang="en-US" dirty="0"/>
              <a:t>: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gedung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antar</a:t>
            </a:r>
            <a:r>
              <a:rPr lang="en-US" dirty="0"/>
              <a:t> </a:t>
            </a:r>
            <a:r>
              <a:rPr lang="en-US" dirty="0" err="1"/>
              <a:t>ruangan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Manajemen</a:t>
            </a:r>
            <a:r>
              <a:rPr lang="en-US" dirty="0"/>
              <a:t> </a:t>
            </a:r>
            <a:r>
              <a:rPr lang="en-US" dirty="0" err="1"/>
              <a:t>jaringan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akses</a:t>
            </a:r>
            <a:endParaRPr lang="en-US" dirty="0"/>
          </a:p>
          <a:p>
            <a:pPr lvl="1"/>
            <a:r>
              <a:rPr lang="en-US" dirty="0"/>
              <a:t> </a:t>
            </a:r>
          </a:p>
          <a:p>
            <a:pPr marL="342900" indent="-342900">
              <a:buFont typeface="Wingdings" charset="2"/>
              <a:buChar char="Ø"/>
            </a:pPr>
            <a:endParaRPr lang="en-US" dirty="0"/>
          </a:p>
          <a:p>
            <a:pPr marL="285750" indent="-285750">
              <a:buFont typeface="Wingdings" charset="2"/>
              <a:buChar char="Ø"/>
            </a:pPr>
            <a:endParaRPr lang="en-US" dirty="0"/>
          </a:p>
        </p:txBody>
      </p:sp>
      <p:pic>
        <p:nvPicPr>
          <p:cNvPr id="6" name="Content Placeholder 5" descr="datacenter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3859" r="-43859"/>
          <a:stretch>
            <a:fillRect/>
          </a:stretch>
        </p:blipFill>
        <p:spPr>
          <a:xfrm>
            <a:off x="-1174435" y="742950"/>
            <a:ext cx="7575235" cy="31242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33926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xmlns:p14="http://schemas.microsoft.com/office/powerpoint/2010/main"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853"/>
            <a:ext cx="8229600" cy="857250"/>
          </a:xfrm>
        </p:spPr>
        <p:txBody>
          <a:bodyPr>
            <a:normAutofit/>
          </a:bodyPr>
          <a:lstStyle/>
          <a:p>
            <a:r>
              <a:rPr lang="en-US" sz="3600" dirty="0" err="1"/>
              <a:t>Pengembangan</a:t>
            </a:r>
            <a:r>
              <a:rPr lang="en-US" sz="3600" dirty="0"/>
              <a:t> Platform </a:t>
            </a:r>
            <a:r>
              <a:rPr lang="en-US" sz="3600" dirty="0" err="1"/>
              <a:t>Elearning</a:t>
            </a:r>
            <a:endParaRPr lang="en-US" sz="3600" dirty="0"/>
          </a:p>
        </p:txBody>
      </p:sp>
      <p:pic>
        <p:nvPicPr>
          <p:cNvPr id="4" name="Picture 3" descr="e-learn-2a4bff586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187" y="905094"/>
            <a:ext cx="4026468" cy="39056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453887" y="1269795"/>
            <a:ext cx="423291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 err="1"/>
              <a:t>Pengembangan</a:t>
            </a:r>
            <a:r>
              <a:rPr lang="en-US" dirty="0"/>
              <a:t> platform yang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modul-modul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Administrasi</a:t>
            </a:r>
            <a:r>
              <a:rPr lang="en-US" dirty="0"/>
              <a:t> 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Pelaporan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Infografis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Manajemen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Instruktur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Siswa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Konten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Ujian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/>
              <a:t>Video Conference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dirty="0"/>
              <a:t>Mobile</a:t>
            </a:r>
          </a:p>
          <a:p>
            <a:pPr lvl="1"/>
            <a:r>
              <a:rPr lang="en-US" dirty="0"/>
              <a:t> </a:t>
            </a:r>
          </a:p>
          <a:p>
            <a:pPr marL="342900" indent="-342900">
              <a:buFont typeface="Wingdings" charset="2"/>
              <a:buChar char="Ø"/>
            </a:pPr>
            <a:endParaRPr lang="en-US" dirty="0"/>
          </a:p>
          <a:p>
            <a:pPr marL="285750" indent="-285750">
              <a:buFont typeface="Wingdings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6806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dirty="0" err="1"/>
              <a:t>Pengembangan</a:t>
            </a:r>
            <a:r>
              <a:rPr lang="en-US" sz="3600" dirty="0"/>
              <a:t> </a:t>
            </a:r>
            <a:r>
              <a:rPr lang="en-US" sz="3600" dirty="0" err="1"/>
              <a:t>Konten</a:t>
            </a:r>
            <a:r>
              <a:rPr lang="en-US" sz="3600" dirty="0"/>
              <a:t> </a:t>
            </a:r>
            <a:r>
              <a:rPr lang="en-US" sz="3600" dirty="0" err="1"/>
              <a:t>Elearning</a:t>
            </a:r>
            <a:endParaRPr lang="en-US" sz="3600" dirty="0"/>
          </a:p>
        </p:txBody>
      </p:sp>
      <p:pic>
        <p:nvPicPr>
          <p:cNvPr id="4" name="Picture 3" descr="395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063229"/>
            <a:ext cx="3900685" cy="39006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4453887" y="1269795"/>
            <a:ext cx="423291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charset="2"/>
              <a:buChar char="Ø"/>
            </a:pPr>
            <a:r>
              <a:rPr lang="en-US" dirty="0" err="1"/>
              <a:t>Pengembangan</a:t>
            </a:r>
            <a:r>
              <a:rPr lang="en-US" dirty="0"/>
              <a:t> </a:t>
            </a:r>
            <a:r>
              <a:rPr lang="en-US" dirty="0" err="1"/>
              <a:t>Konten</a:t>
            </a:r>
            <a:r>
              <a:rPr lang="en-US" dirty="0"/>
              <a:t> </a:t>
            </a:r>
            <a:r>
              <a:rPr lang="en-US" dirty="0" err="1"/>
              <a:t>diantaranya</a:t>
            </a:r>
            <a:r>
              <a:rPr lang="en-US" dirty="0"/>
              <a:t>:</a:t>
            </a:r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Modul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/>
              <a:t>Video </a:t>
            </a:r>
            <a:r>
              <a:rPr lang="en-US" dirty="0" err="1"/>
              <a:t>pembelajaran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Animasi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Simulasi</a:t>
            </a:r>
            <a:r>
              <a:rPr lang="en-US" dirty="0"/>
              <a:t> </a:t>
            </a:r>
            <a:r>
              <a:rPr lang="en-US" dirty="0" err="1"/>
              <a:t>pembelajaran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Latihan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tugas</a:t>
            </a:r>
            <a:endParaRPr lang="en-US" dirty="0"/>
          </a:p>
          <a:p>
            <a:pPr marL="742950" lvl="1" indent="-285750">
              <a:buFont typeface="Wingdings" charset="2"/>
              <a:buChar char="§"/>
            </a:pPr>
            <a:r>
              <a:rPr lang="en-US" dirty="0" err="1"/>
              <a:t>Ujian</a:t>
            </a:r>
            <a:r>
              <a:rPr lang="en-US" dirty="0"/>
              <a:t> </a:t>
            </a:r>
          </a:p>
          <a:p>
            <a:pPr marL="742950" lvl="1" indent="-285750">
              <a:buFont typeface="Wingdings" charset="2"/>
              <a:buChar char="§"/>
            </a:pPr>
            <a:endParaRPr lang="en-US" dirty="0"/>
          </a:p>
          <a:p>
            <a:pPr lvl="1"/>
            <a:r>
              <a:rPr lang="en-US" dirty="0"/>
              <a:t> </a:t>
            </a:r>
          </a:p>
          <a:p>
            <a:pPr marL="342900" indent="-342900">
              <a:buFont typeface="Wingdings" charset="2"/>
              <a:buChar char="Ø"/>
            </a:pPr>
            <a:endParaRPr lang="en-US" dirty="0"/>
          </a:p>
          <a:p>
            <a:pPr marL="285750" indent="-285750">
              <a:buFont typeface="Wingdings" charset="2"/>
              <a:buChar char="Ø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2959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4787698"/>
              </p:ext>
            </p:extLst>
          </p:nvPr>
        </p:nvGraphicFramePr>
        <p:xfrm>
          <a:off x="283883" y="1049152"/>
          <a:ext cx="8576235" cy="40081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30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98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652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45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4361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80060">
                <a:tc>
                  <a:txBody>
                    <a:bodyPr/>
                    <a:lstStyle/>
                    <a:p>
                      <a:r>
                        <a:rPr lang="en-US" sz="1400" dirty="0"/>
                        <a:t>No</a:t>
                      </a: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Pokok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Bahasan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Sub </a:t>
                      </a:r>
                      <a:r>
                        <a:rPr lang="en-US" sz="1400" dirty="0" err="1"/>
                        <a:t>Pokok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Bahasan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Learning Point</a:t>
                      </a: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Visualisasi</a:t>
                      </a:r>
                      <a:r>
                        <a:rPr lang="en-US" sz="1400" dirty="0"/>
                        <a:t> Learning Object</a:t>
                      </a:r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7280">
                <a:tc>
                  <a:txBody>
                    <a:bodyPr/>
                    <a:lstStyle/>
                    <a:p>
                      <a:r>
                        <a:rPr lang="en-US" sz="1400" dirty="0"/>
                        <a:t>A.</a:t>
                      </a:r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Kewirausahaan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dan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Pola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pikir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wirausaha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Konsep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dan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Tindakan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Kewirausahaan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Kewirausahaan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secara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umum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Teks</a:t>
                      </a:r>
                      <a:r>
                        <a:rPr lang="en-US" sz="1400" dirty="0"/>
                        <a:t> – </a:t>
                      </a:r>
                      <a:r>
                        <a:rPr lang="en-US" sz="1400" dirty="0" err="1"/>
                        <a:t>pengantar</a:t>
                      </a:r>
                      <a:endParaRPr lang="en-US" sz="1400" dirty="0"/>
                    </a:p>
                    <a:p>
                      <a:r>
                        <a:rPr lang="en-US" sz="1400" dirty="0"/>
                        <a:t>video</a:t>
                      </a:r>
                      <a:r>
                        <a:rPr lang="en-US" sz="1400" baseline="0" dirty="0"/>
                        <a:t> – </a:t>
                      </a:r>
                      <a:r>
                        <a:rPr lang="en-US" sz="1400" baseline="0" dirty="0" err="1"/>
                        <a:t>ttg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bbrp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pengusaha</a:t>
                      </a:r>
                      <a:r>
                        <a:rPr lang="en-US" sz="1400" baseline="0" dirty="0"/>
                        <a:t> yang </a:t>
                      </a:r>
                      <a:r>
                        <a:rPr lang="en-US" sz="1400" baseline="0" dirty="0" err="1"/>
                        <a:t>berhasil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merubah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dunia</a:t>
                      </a:r>
                      <a:endParaRPr lang="en-US" sz="1400" baseline="0" dirty="0"/>
                    </a:p>
                    <a:p>
                      <a:r>
                        <a:rPr lang="en-US" sz="1400" baseline="0" dirty="0"/>
                        <a:t>Forum </a:t>
                      </a:r>
                      <a:r>
                        <a:rPr lang="en-US" sz="1400" baseline="0" dirty="0" err="1"/>
                        <a:t>diskusik</a:t>
                      </a:r>
                      <a:r>
                        <a:rPr lang="en-US" sz="1400" baseline="0" dirty="0"/>
                        <a:t> online - </a:t>
                      </a:r>
                    </a:p>
                    <a:p>
                      <a:r>
                        <a:rPr lang="en-US" sz="1400" baseline="0" dirty="0" err="1"/>
                        <a:t>Teks</a:t>
                      </a:r>
                      <a:r>
                        <a:rPr lang="en-US" sz="1400" baseline="0" dirty="0"/>
                        <a:t> – </a:t>
                      </a:r>
                      <a:r>
                        <a:rPr lang="en-US" sz="1400" baseline="0" dirty="0" err="1"/>
                        <a:t>deskripsi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ulasan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isi</a:t>
                      </a:r>
                      <a:r>
                        <a:rPr lang="en-US" sz="1400" baseline="0" dirty="0"/>
                        <a:t> video</a:t>
                      </a:r>
                      <a:endParaRPr lang="en-US" sz="140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006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Sifat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Kewirausahaan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Teks</a:t>
                      </a:r>
                      <a:r>
                        <a:rPr lang="en-US" sz="1400" dirty="0"/>
                        <a:t> – </a:t>
                      </a:r>
                      <a:r>
                        <a:rPr lang="en-US" sz="1400" dirty="0" err="1"/>
                        <a:t>pengantar</a:t>
                      </a:r>
                      <a:endParaRPr lang="en-US" sz="1400" dirty="0"/>
                    </a:p>
                    <a:p>
                      <a:r>
                        <a:rPr lang="en-US" sz="1400" dirty="0" err="1"/>
                        <a:t>Animasi</a:t>
                      </a:r>
                      <a:r>
                        <a:rPr lang="en-US" sz="1400" baseline="0" dirty="0"/>
                        <a:t> – spoiler 7 </a:t>
                      </a:r>
                      <a:r>
                        <a:rPr lang="en-US" sz="1400" baseline="0" dirty="0" err="1"/>
                        <a:t>sifat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kewirausahaan</a:t>
                      </a:r>
                      <a:endParaRPr lang="en-US" sz="140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/>
                        <a:t>Cara </a:t>
                      </a:r>
                      <a:r>
                        <a:rPr lang="en-US" sz="1400" dirty="0" err="1"/>
                        <a:t>pikir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wirausahaawan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Teks</a:t>
                      </a:r>
                      <a:r>
                        <a:rPr lang="en-US" sz="1400" dirty="0"/>
                        <a:t> – </a:t>
                      </a:r>
                      <a:r>
                        <a:rPr lang="en-US" sz="1400" dirty="0" err="1"/>
                        <a:t>pengantar</a:t>
                      </a:r>
                      <a:endParaRPr lang="en-US" sz="1400" dirty="0"/>
                    </a:p>
                    <a:p>
                      <a:r>
                        <a:rPr lang="en-US" sz="1400" dirty="0"/>
                        <a:t>Visual – </a:t>
                      </a:r>
                      <a:r>
                        <a:rPr lang="en-US" sz="1400" dirty="0" err="1"/>
                        <a:t>animasi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komik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cara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berpkir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seorang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wirasuahawana</a:t>
                      </a:r>
                      <a:endParaRPr lang="en-US" sz="140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154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Karakteristik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wirausahawan</a:t>
                      </a:r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r>
                        <a:rPr lang="en-US" sz="1400" dirty="0" err="1"/>
                        <a:t>Teks</a:t>
                      </a:r>
                      <a:r>
                        <a:rPr lang="en-US" sz="1400" dirty="0"/>
                        <a:t> – </a:t>
                      </a:r>
                      <a:r>
                        <a:rPr lang="en-US" sz="1400" dirty="0" err="1"/>
                        <a:t>penjelasan</a:t>
                      </a:r>
                      <a:r>
                        <a:rPr lang="en-US" sz="1400" dirty="0"/>
                        <a:t> </a:t>
                      </a:r>
                      <a:r>
                        <a:rPr lang="en-US" sz="1400" dirty="0" err="1"/>
                        <a:t>pengantar</a:t>
                      </a:r>
                      <a:endParaRPr lang="en-US" sz="1400" dirty="0"/>
                    </a:p>
                    <a:p>
                      <a:r>
                        <a:rPr lang="en-US" sz="1400" dirty="0"/>
                        <a:t>Video – </a:t>
                      </a:r>
                      <a:r>
                        <a:rPr lang="en-US" sz="1400" dirty="0" err="1"/>
                        <a:t>profiel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beberapa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wirausahwan</a:t>
                      </a:r>
                      <a:endParaRPr lang="en-US" sz="1400" baseline="0" dirty="0"/>
                    </a:p>
                    <a:p>
                      <a:r>
                        <a:rPr lang="en-US" sz="1400" baseline="0" dirty="0" err="1"/>
                        <a:t>Teks</a:t>
                      </a:r>
                      <a:r>
                        <a:rPr lang="en-US" sz="1400" baseline="0" dirty="0"/>
                        <a:t> – </a:t>
                      </a:r>
                      <a:r>
                        <a:rPr lang="en-US" sz="1400" baseline="0" dirty="0" err="1"/>
                        <a:t>deskripsi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penjelasan</a:t>
                      </a:r>
                      <a:r>
                        <a:rPr lang="en-US" sz="1400" baseline="0" dirty="0"/>
                        <a:t>/</a:t>
                      </a:r>
                      <a:r>
                        <a:rPr lang="en-US" sz="1400" baseline="0" dirty="0" err="1"/>
                        <a:t>ulasan</a:t>
                      </a:r>
                      <a:r>
                        <a:rPr lang="en-US" sz="1400" baseline="0" dirty="0"/>
                        <a:t> </a:t>
                      </a:r>
                      <a:r>
                        <a:rPr lang="en-US" sz="1400" baseline="0" dirty="0" err="1"/>
                        <a:t>isi</a:t>
                      </a:r>
                      <a:r>
                        <a:rPr lang="en-US" sz="1400" baseline="0" dirty="0"/>
                        <a:t> video</a:t>
                      </a:r>
                      <a:endParaRPr lang="en-US" sz="140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8130"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tc>
                  <a:txBody>
                    <a:bodyPr/>
                    <a:lstStyle/>
                    <a:p>
                      <a:endParaRPr lang="en-US" sz="1400" dirty="0"/>
                    </a:p>
                  </a:txBody>
                  <a:tcPr marT="34290" marB="3429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283883" y="224120"/>
            <a:ext cx="85762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err="1">
                <a:latin typeface="Century Gothic"/>
                <a:cs typeface="Century Gothic"/>
              </a:rPr>
              <a:t>Contoh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Rancangan</a:t>
            </a:r>
            <a:r>
              <a:rPr lang="en-US" sz="2800" dirty="0">
                <a:latin typeface="Century Gothic"/>
                <a:cs typeface="Century Gothic"/>
              </a:rPr>
              <a:t> </a:t>
            </a:r>
            <a:r>
              <a:rPr lang="en-US" sz="2800" dirty="0" err="1">
                <a:latin typeface="Century Gothic"/>
                <a:cs typeface="Century Gothic"/>
              </a:rPr>
              <a:t>Konten</a:t>
            </a:r>
            <a:r>
              <a:rPr lang="en-US" sz="2800" dirty="0">
                <a:latin typeface="Century Gothic"/>
                <a:cs typeface="Century Gothic"/>
              </a:rPr>
              <a:t> Online</a:t>
            </a:r>
          </a:p>
        </p:txBody>
      </p:sp>
    </p:spTree>
    <p:extLst>
      <p:ext uri="{BB962C8B-B14F-4D97-AF65-F5344CB8AC3E}">
        <p14:creationId xmlns:p14="http://schemas.microsoft.com/office/powerpoint/2010/main" val="34471292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6750" y="264393"/>
            <a:ext cx="72707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err="1">
                <a:latin typeface="Century Gothic"/>
                <a:cs typeface="Century Gothic"/>
              </a:rPr>
              <a:t>Apakah</a:t>
            </a:r>
            <a:r>
              <a:rPr lang="en-US" sz="2400" b="1" dirty="0">
                <a:latin typeface="Century Gothic"/>
                <a:cs typeface="Century Gothic"/>
              </a:rPr>
              <a:t> </a:t>
            </a:r>
            <a:r>
              <a:rPr lang="en-US" sz="2400" b="1" dirty="0" err="1">
                <a:latin typeface="Century Gothic"/>
                <a:cs typeface="Century Gothic"/>
              </a:rPr>
              <a:t>Kewirausahaan</a:t>
            </a:r>
            <a:r>
              <a:rPr lang="en-US" sz="2400" b="1" dirty="0">
                <a:latin typeface="Century Gothic"/>
                <a:cs typeface="Century Gothic"/>
              </a:rPr>
              <a:t> </a:t>
            </a:r>
            <a:r>
              <a:rPr lang="en-US" sz="2400" b="1" dirty="0" err="1">
                <a:latin typeface="Century Gothic"/>
                <a:cs typeface="Century Gothic"/>
              </a:rPr>
              <a:t>itu</a:t>
            </a:r>
            <a:r>
              <a:rPr lang="en-US" sz="2400" b="1" dirty="0">
                <a:latin typeface="Century Gothic"/>
                <a:cs typeface="Century Gothic"/>
              </a:rPr>
              <a:t>?</a:t>
            </a:r>
          </a:p>
          <a:p>
            <a:endParaRPr lang="en-US" sz="2400" b="1" dirty="0">
              <a:latin typeface="Century Gothic"/>
              <a:cs typeface="Century Gothic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16199" y="856758"/>
            <a:ext cx="711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Sebelum</a:t>
            </a:r>
            <a:r>
              <a:rPr lang="en-US" dirty="0"/>
              <a:t> </a:t>
            </a:r>
            <a:r>
              <a:rPr lang="en-US" dirty="0" err="1"/>
              <a:t>membahas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jauh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kewirausahaan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pikir</a:t>
            </a:r>
            <a:r>
              <a:rPr lang="en-US" dirty="0"/>
              <a:t> </a:t>
            </a:r>
            <a:r>
              <a:rPr lang="en-US" dirty="0" err="1"/>
              <a:t>wirausaha</a:t>
            </a:r>
            <a:r>
              <a:rPr lang="en-US" dirty="0"/>
              <a:t>, </a:t>
            </a:r>
            <a:r>
              <a:rPr lang="en-US" dirty="0" err="1"/>
              <a:t>coba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perhatikan</a:t>
            </a:r>
            <a:r>
              <a:rPr lang="en-US" dirty="0"/>
              <a:t> video </a:t>
            </a:r>
            <a:r>
              <a:rPr lang="en-US" dirty="0" err="1"/>
              <a:t>berikut</a:t>
            </a:r>
            <a:r>
              <a:rPr lang="en-US" dirty="0"/>
              <a:t>:</a:t>
            </a:r>
          </a:p>
        </p:txBody>
      </p:sp>
      <p:sp>
        <p:nvSpPr>
          <p:cNvPr id="5" name="Rectangle 4"/>
          <p:cNvSpPr/>
          <p:nvPr/>
        </p:nvSpPr>
        <p:spPr>
          <a:xfrm>
            <a:off x="2773449" y="1537699"/>
            <a:ext cx="4699000" cy="6684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Insert video </a:t>
            </a:r>
            <a:r>
              <a:rPr lang="en-US" dirty="0" err="1"/>
              <a:t>menggambarkan</a:t>
            </a:r>
            <a:r>
              <a:rPr lang="en-US" dirty="0"/>
              <a:t> </a:t>
            </a:r>
            <a:r>
              <a:rPr lang="en-US" dirty="0" err="1"/>
              <a:t>wiraushawan</a:t>
            </a:r>
            <a:r>
              <a:rPr lang="en-US" dirty="0"/>
              <a:t> yang </a:t>
            </a:r>
            <a:r>
              <a:rPr lang="en-US" dirty="0" err="1"/>
              <a:t>berhasil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023776" y="2206162"/>
            <a:ext cx="711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Bagaimana</a:t>
            </a:r>
            <a:r>
              <a:rPr lang="en-US" dirty="0"/>
              <a:t>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? </a:t>
            </a:r>
            <a:r>
              <a:rPr lang="en-US" dirty="0" err="1"/>
              <a:t>Tuliskan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tentang</a:t>
            </a:r>
            <a:r>
              <a:rPr lang="en-US" dirty="0"/>
              <a:t> </a:t>
            </a:r>
            <a:r>
              <a:rPr lang="en-US" dirty="0" err="1"/>
              <a:t>kewirusahaan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tayang</a:t>
            </a:r>
            <a:r>
              <a:rPr lang="en-US" dirty="0"/>
              <a:t> video </a:t>
            </a:r>
            <a:r>
              <a:rPr lang="en-US" dirty="0" err="1"/>
              <a:t>tersebut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773449" y="2772588"/>
            <a:ext cx="4699000" cy="6684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Insert discussion forum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076205" y="3392940"/>
            <a:ext cx="7112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Anda</a:t>
            </a:r>
            <a:r>
              <a:rPr lang="en-US" dirty="0"/>
              <a:t>, BENAR… </a:t>
            </a:r>
            <a:r>
              <a:rPr lang="en-US" dirty="0" err="1"/>
              <a:t>berdasarkan</a:t>
            </a:r>
            <a:r>
              <a:rPr lang="en-US" dirty="0"/>
              <a:t> </a:t>
            </a:r>
            <a:r>
              <a:rPr lang="en-US" dirty="0" err="1"/>
              <a:t>tayangan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simpulkan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kewirausahaan</a:t>
            </a:r>
            <a:r>
              <a:rPr lang="en-US" dirty="0"/>
              <a:t> </a:t>
            </a:r>
            <a:r>
              <a:rPr lang="en-US" dirty="0" err="1"/>
              <a:t>secara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…….. …….. …… …… ……. ……. ……. </a:t>
            </a:r>
            <a:r>
              <a:rPr lang="en-US" dirty="0" err="1"/>
              <a:t>Pola</a:t>
            </a:r>
            <a:r>
              <a:rPr lang="en-US" dirty="0"/>
              <a:t> </a:t>
            </a:r>
            <a:r>
              <a:rPr lang="en-US" dirty="0" err="1"/>
              <a:t>pikir</a:t>
            </a:r>
            <a:r>
              <a:rPr lang="en-US" dirty="0"/>
              <a:t> </a:t>
            </a:r>
            <a:r>
              <a:rPr lang="en-US" dirty="0" err="1"/>
              <a:t>wirausahawan</a:t>
            </a:r>
            <a:r>
              <a:rPr lang="en-US" dirty="0"/>
              <a:t> </a:t>
            </a:r>
            <a:r>
              <a:rPr lang="en-US" dirty="0" err="1"/>
              <a:t>memainkan</a:t>
            </a:r>
            <a:r>
              <a:rPr lang="en-US" dirty="0"/>
              <a:t> </a:t>
            </a:r>
            <a:r>
              <a:rPr lang="en-US" dirty="0" err="1"/>
              <a:t>peran</a:t>
            </a:r>
            <a:r>
              <a:rPr lang="en-US" dirty="0"/>
              <a:t> yang </a:t>
            </a:r>
            <a:r>
              <a:rPr lang="en-US" dirty="0" err="1"/>
              <a:t>sangat</a:t>
            </a:r>
            <a:r>
              <a:rPr lang="en-US" dirty="0"/>
              <a:t> </a:t>
            </a:r>
            <a:r>
              <a:rPr lang="en-US" dirty="0" err="1"/>
              <a:t>penting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kewirasuahaan</a:t>
            </a:r>
            <a:r>
              <a:rPr lang="en-US" dirty="0"/>
              <a:t>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069509" y="4492634"/>
            <a:ext cx="711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Baiklah</a:t>
            </a:r>
            <a:r>
              <a:rPr lang="en-US" dirty="0"/>
              <a:t>, </a:t>
            </a:r>
            <a:r>
              <a:rPr lang="en-US" dirty="0" err="1"/>
              <a:t>mari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kaji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lagi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bahasan</a:t>
            </a:r>
            <a:r>
              <a:rPr lang="en-US" dirty="0"/>
              <a:t> </a:t>
            </a:r>
            <a:r>
              <a:rPr lang="en-US" dirty="0" err="1"/>
              <a:t>berikut</a:t>
            </a:r>
            <a:r>
              <a:rPr lang="en-US" dirty="0"/>
              <a:t>!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-702235" y="946807"/>
            <a:ext cx="2573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pengantar</a:t>
            </a:r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-717176" y="1750360"/>
            <a:ext cx="2573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Video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-657412" y="2310655"/>
            <a:ext cx="2573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/>
              <a:t>forum </a:t>
            </a:r>
            <a:r>
              <a:rPr lang="en-US" dirty="0" err="1"/>
              <a:t>diskusi</a:t>
            </a:r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-549835" y="4025155"/>
            <a:ext cx="25736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dirty="0" err="1"/>
              <a:t>Teks</a:t>
            </a:r>
            <a:r>
              <a:rPr lang="en-US" dirty="0"/>
              <a:t> </a:t>
            </a:r>
            <a:r>
              <a:rPr lang="en-US" dirty="0" err="1"/>
              <a:t>deskriptif</a:t>
            </a:r>
            <a:endParaRPr lang="en-US" dirty="0"/>
          </a:p>
          <a:p>
            <a:pPr algn="r"/>
            <a:r>
              <a:rPr lang="en-US" dirty="0"/>
              <a:t> </a:t>
            </a:r>
            <a:r>
              <a:rPr lang="en-US" dirty="0" err="1"/>
              <a:t>ulasan</a:t>
            </a:r>
            <a:r>
              <a:rPr lang="en-US" dirty="0"/>
              <a:t> </a:t>
            </a:r>
            <a:r>
              <a:rPr lang="en-US" dirty="0" err="1"/>
              <a:t>isi</a:t>
            </a:r>
            <a:r>
              <a:rPr lang="en-US" dirty="0"/>
              <a:t> video</a:t>
            </a:r>
          </a:p>
        </p:txBody>
      </p:sp>
      <p:sp>
        <p:nvSpPr>
          <p:cNvPr id="17" name="Isosceles Triangle 16"/>
          <p:cNvSpPr/>
          <p:nvPr/>
        </p:nvSpPr>
        <p:spPr>
          <a:xfrm rot="5400000">
            <a:off x="1814464" y="1263245"/>
            <a:ext cx="185646" cy="127864"/>
          </a:xfrm>
          <a:prstGeom prst="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/>
          <p:cNvSpPr/>
          <p:nvPr/>
        </p:nvSpPr>
        <p:spPr>
          <a:xfrm rot="5400000">
            <a:off x="1804379" y="1856250"/>
            <a:ext cx="185646" cy="127864"/>
          </a:xfrm>
          <a:prstGeom prst="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Isosceles Triangle 18"/>
          <p:cNvSpPr/>
          <p:nvPr/>
        </p:nvSpPr>
        <p:spPr>
          <a:xfrm rot="5400000">
            <a:off x="1843968" y="2419693"/>
            <a:ext cx="185646" cy="127864"/>
          </a:xfrm>
          <a:prstGeom prst="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Isosceles Triangle 19"/>
          <p:cNvSpPr/>
          <p:nvPr/>
        </p:nvSpPr>
        <p:spPr>
          <a:xfrm rot="5400000">
            <a:off x="1966864" y="4230860"/>
            <a:ext cx="185646" cy="127864"/>
          </a:xfrm>
          <a:prstGeom prst="triangle">
            <a:avLst/>
          </a:prstGeom>
          <a:solidFill>
            <a:srgbClr val="FFFFFF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6297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 animBg="1"/>
      <p:bldP spid="18" grpId="0" animBg="1"/>
      <p:bldP spid="19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Straight Connector 5"/>
          <p:cNvCxnSpPr/>
          <p:nvPr/>
        </p:nvCxnSpPr>
        <p:spPr>
          <a:xfrm>
            <a:off x="3435911" y="1383317"/>
            <a:ext cx="544306" cy="1190554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447257" y="1945248"/>
            <a:ext cx="532960" cy="628623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447257" y="2343674"/>
            <a:ext cx="544306" cy="230197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3447257" y="2573872"/>
            <a:ext cx="532960" cy="317487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3435911" y="2573873"/>
            <a:ext cx="555652" cy="827725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3435911" y="2573875"/>
            <a:ext cx="544306" cy="1315286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5907932" y="2573867"/>
            <a:ext cx="294845" cy="4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547936" y="2740525"/>
            <a:ext cx="0" cy="521579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65915700"/>
              </p:ext>
            </p:extLst>
          </p:nvPr>
        </p:nvGraphicFramePr>
        <p:xfrm>
          <a:off x="113401" y="868574"/>
          <a:ext cx="3322510" cy="35081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3175911"/>
              </p:ext>
            </p:extLst>
          </p:nvPr>
        </p:nvGraphicFramePr>
        <p:xfrm>
          <a:off x="3742069" y="1879186"/>
          <a:ext cx="2460708" cy="13893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1959974357"/>
              </p:ext>
            </p:extLst>
          </p:nvPr>
        </p:nvGraphicFramePr>
        <p:xfrm>
          <a:off x="6202776" y="1825526"/>
          <a:ext cx="2941224" cy="19162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cxnSp>
        <p:nvCxnSpPr>
          <p:cNvPr id="26" name="Straight Connector 25"/>
          <p:cNvCxnSpPr/>
          <p:nvPr/>
        </p:nvCxnSpPr>
        <p:spPr>
          <a:xfrm>
            <a:off x="5998649" y="2052291"/>
            <a:ext cx="192782" cy="521579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5998649" y="2573871"/>
            <a:ext cx="192782" cy="427444"/>
          </a:xfrm>
          <a:prstGeom prst="line">
            <a:avLst/>
          </a:prstGeom>
          <a:ln w="6350" cmpd="sng"/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2625" y="4639341"/>
            <a:ext cx="66970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solidFill>
                  <a:srgbClr val="000000"/>
                </a:solidFill>
              </a:rPr>
              <a:t>Uwes</a:t>
            </a:r>
            <a:r>
              <a:rPr lang="en-US" sz="1000" dirty="0">
                <a:solidFill>
                  <a:srgbClr val="000000"/>
                </a:solidFill>
              </a:rPr>
              <a:t> Ch.</a:t>
            </a:r>
          </a:p>
        </p:txBody>
      </p:sp>
      <p:sp>
        <p:nvSpPr>
          <p:cNvPr id="20" name="Title 1"/>
          <p:cNvSpPr>
            <a:spLocks noGrp="1"/>
          </p:cNvSpPr>
          <p:nvPr>
            <p:ph type="title"/>
          </p:nvPr>
        </p:nvSpPr>
        <p:spPr>
          <a:xfrm>
            <a:off x="538272" y="-10165"/>
            <a:ext cx="8229600" cy="857250"/>
          </a:xfrm>
        </p:spPr>
        <p:txBody>
          <a:bodyPr>
            <a:normAutofit/>
          </a:bodyPr>
          <a:lstStyle/>
          <a:p>
            <a:r>
              <a:rPr lang="en-US" sz="3600" dirty="0" err="1"/>
              <a:t>Pengembangan</a:t>
            </a:r>
            <a:r>
              <a:rPr lang="en-US" sz="3600" dirty="0"/>
              <a:t> SDM </a:t>
            </a:r>
            <a:r>
              <a:rPr lang="en-US" sz="3600" dirty="0" err="1"/>
              <a:t>Pengelola</a:t>
            </a:r>
            <a:r>
              <a:rPr lang="en-US" sz="3600" dirty="0"/>
              <a:t> </a:t>
            </a:r>
            <a:r>
              <a:rPr lang="en-US" sz="3600" dirty="0" err="1"/>
              <a:t>Elearning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837070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" y="205979"/>
            <a:ext cx="9067800" cy="558792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00"/>
                </a:solidFill>
              </a:rPr>
              <a:t>Proses </a:t>
            </a:r>
            <a:r>
              <a:rPr lang="en-US" sz="3600" dirty="0" err="1">
                <a:solidFill>
                  <a:srgbClr val="FFFF00"/>
                </a:solidFill>
              </a:rPr>
              <a:t>Penyiapan</a:t>
            </a:r>
            <a:r>
              <a:rPr lang="en-US" sz="3600" dirty="0">
                <a:solidFill>
                  <a:srgbClr val="FFFF00"/>
                </a:solidFill>
              </a:rPr>
              <a:t> SDM</a:t>
            </a:r>
            <a:endParaRPr lang="en-ID" sz="3600" dirty="0">
              <a:solidFill>
                <a:srgbClr val="FFFF00"/>
              </a:solidFill>
            </a:endParaRPr>
          </a:p>
        </p:txBody>
      </p:sp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98689345"/>
              </p:ext>
            </p:extLst>
          </p:nvPr>
        </p:nvGraphicFramePr>
        <p:xfrm>
          <a:off x="457200" y="1200150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910421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/>
          <p:cNvSpPr/>
          <p:nvPr/>
        </p:nvSpPr>
        <p:spPr>
          <a:xfrm>
            <a:off x="577435" y="906617"/>
            <a:ext cx="4016963" cy="3790993"/>
          </a:xfrm>
          <a:prstGeom prst="ellipse">
            <a:avLst/>
          </a:prstGeom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57200" y="13559"/>
            <a:ext cx="8229600" cy="499577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algn="r"/>
            <a:endParaRPr lang="en-US" sz="2800" dirty="0">
              <a:solidFill>
                <a:srgbClr val="000000"/>
              </a:solidFill>
            </a:endParaRPr>
          </a:p>
        </p:txBody>
      </p:sp>
      <p:graphicFrame>
        <p:nvGraphicFramePr>
          <p:cNvPr id="7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9946068"/>
              </p:ext>
            </p:extLst>
          </p:nvPr>
        </p:nvGraphicFramePr>
        <p:xfrm>
          <a:off x="-1471604" y="1059072"/>
          <a:ext cx="8229600" cy="33940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/>
          <p:cNvSpPr/>
          <p:nvPr/>
        </p:nvSpPr>
        <p:spPr>
          <a:xfrm>
            <a:off x="5075462" y="1197705"/>
            <a:ext cx="3949463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000000"/>
                </a:solidFill>
              </a:rPr>
              <a:t>Meningkatkan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memberikan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pengayaan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pembelajaran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dengan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memanfaatkan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sz="2000" b="1" dirty="0">
                <a:solidFill>
                  <a:srgbClr val="000000"/>
                </a:solidFill>
              </a:rPr>
              <a:t>AKTIVITAS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pembelajaran</a:t>
            </a:r>
            <a:r>
              <a:rPr lang="en-US" dirty="0">
                <a:solidFill>
                  <a:srgbClr val="000000"/>
                </a:solidFill>
              </a:rPr>
              <a:t> online</a:t>
            </a:r>
          </a:p>
          <a:p>
            <a:endParaRPr lang="en-US" b="1" dirty="0">
              <a:solidFill>
                <a:srgbClr val="000000"/>
              </a:solidFill>
            </a:endParaRPr>
          </a:p>
          <a:p>
            <a:r>
              <a:rPr lang="en-US" b="1" dirty="0">
                <a:solidFill>
                  <a:srgbClr val="000000"/>
                </a:solidFill>
              </a:rPr>
              <a:t>AKTIVITAS yang </a:t>
            </a:r>
            <a:r>
              <a:rPr lang="en-US" b="1" dirty="0" err="1">
                <a:solidFill>
                  <a:srgbClr val="000000"/>
                </a:solidFill>
              </a:rPr>
              <a:t>dilakukan</a:t>
            </a:r>
            <a:r>
              <a:rPr lang="en-US" b="1" dirty="0">
                <a:solidFill>
                  <a:srgbClr val="000000"/>
                </a:solidFill>
              </a:rPr>
              <a:t>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</a:rPr>
              <a:t>Mengakses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materi</a:t>
            </a:r>
            <a:r>
              <a:rPr lang="en-US" dirty="0">
                <a:solidFill>
                  <a:srgbClr val="000000"/>
                </a:solidFill>
              </a:rPr>
              <a:t> digital (</a:t>
            </a:r>
            <a:r>
              <a:rPr lang="en-US" dirty="0" err="1">
                <a:solidFill>
                  <a:srgbClr val="000000"/>
                </a:solidFill>
              </a:rPr>
              <a:t>modul</a:t>
            </a:r>
            <a:r>
              <a:rPr lang="en-US" dirty="0">
                <a:solidFill>
                  <a:srgbClr val="000000"/>
                </a:solidFill>
              </a:rPr>
              <a:t>, video, </a:t>
            </a:r>
            <a:r>
              <a:rPr lang="en-US" dirty="0" err="1">
                <a:solidFill>
                  <a:srgbClr val="000000"/>
                </a:solidFill>
              </a:rPr>
              <a:t>animasi</a:t>
            </a:r>
            <a:r>
              <a:rPr lang="en-US" dirty="0">
                <a:solidFill>
                  <a:srgbClr val="000000"/>
                </a:solidFill>
              </a:rPr>
              <a:t>)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</a:rPr>
              <a:t>Berpartisipasi</a:t>
            </a:r>
            <a:r>
              <a:rPr lang="en-US" dirty="0">
                <a:solidFill>
                  <a:srgbClr val="000000"/>
                </a:solidFill>
              </a:rPr>
              <a:t> di Forum </a:t>
            </a:r>
            <a:r>
              <a:rPr lang="en-US" dirty="0" err="1">
                <a:solidFill>
                  <a:srgbClr val="000000"/>
                </a:solidFill>
              </a:rPr>
              <a:t>Diskusi</a:t>
            </a:r>
            <a:endParaRPr lang="en-US" dirty="0">
              <a:solidFill>
                <a:srgbClr val="000000"/>
              </a:solidFill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</a:rPr>
              <a:t>Mengikuti</a:t>
            </a:r>
            <a:r>
              <a:rPr lang="en-US" dirty="0">
                <a:solidFill>
                  <a:srgbClr val="000000"/>
                </a:solidFill>
              </a:rPr>
              <a:t> Video Tutorial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</a:rPr>
              <a:t>Mengerjakan</a:t>
            </a:r>
            <a:r>
              <a:rPr lang="en-US" dirty="0">
                <a:solidFill>
                  <a:srgbClr val="000000"/>
                </a:solidFill>
              </a:rPr>
              <a:t> </a:t>
            </a:r>
            <a:r>
              <a:rPr lang="en-US" dirty="0" err="1">
                <a:solidFill>
                  <a:srgbClr val="000000"/>
                </a:solidFill>
              </a:rPr>
              <a:t>Penugasan</a:t>
            </a:r>
            <a:r>
              <a:rPr lang="en-US" dirty="0">
                <a:solidFill>
                  <a:srgbClr val="000000"/>
                </a:solidFill>
              </a:rPr>
              <a:t> online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 err="1">
                <a:solidFill>
                  <a:srgbClr val="000000"/>
                </a:solidFill>
              </a:rPr>
              <a:t>Mengikuti</a:t>
            </a:r>
            <a:r>
              <a:rPr lang="en-US" dirty="0">
                <a:solidFill>
                  <a:srgbClr val="000000"/>
                </a:solidFill>
              </a:rPr>
              <a:t> Pretest &amp; Post test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009979" y="1840610"/>
            <a:ext cx="136447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</a:rPr>
              <a:t>Independent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64477" y="3510117"/>
            <a:ext cx="13003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</a:rPr>
              <a:t>Community Learning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47529" y="1843890"/>
            <a:ext cx="10182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</a:rPr>
              <a:t>Expert Learning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787420" y="3521647"/>
            <a:ext cx="145424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>
                <a:solidFill>
                  <a:srgbClr val="000000"/>
                </a:solidFill>
              </a:rPr>
              <a:t>Organizational Learning</a:t>
            </a:r>
          </a:p>
        </p:txBody>
      </p:sp>
      <p:sp>
        <p:nvSpPr>
          <p:cNvPr id="13" name="TextBox 12"/>
          <p:cNvSpPr txBox="1"/>
          <p:nvPr/>
        </p:nvSpPr>
        <p:spPr>
          <a:xfrm rot="19546630">
            <a:off x="2063080" y="2253499"/>
            <a:ext cx="545374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800" b="1" dirty="0" err="1">
                <a:solidFill>
                  <a:srgbClr val="000000"/>
                </a:solidFill>
              </a:rPr>
              <a:t>Komunikasi</a:t>
            </a:r>
            <a:endParaRPr lang="en-US" sz="800" b="1" dirty="0">
              <a:solidFill>
                <a:srgbClr val="00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 rot="4149439">
            <a:off x="2696553" y="2399780"/>
            <a:ext cx="621616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800" b="1" dirty="0" err="1">
                <a:solidFill>
                  <a:srgbClr val="000000"/>
                </a:solidFill>
              </a:rPr>
              <a:t>Aktivitas</a:t>
            </a:r>
            <a:endParaRPr lang="en-US" sz="800" b="1" dirty="0">
              <a:solidFill>
                <a:srgbClr val="00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 rot="9358731">
            <a:off x="2448479" y="2956843"/>
            <a:ext cx="730362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800" b="1" dirty="0" err="1">
                <a:solidFill>
                  <a:srgbClr val="000000"/>
                </a:solidFill>
              </a:rPr>
              <a:t>Interaksi</a:t>
            </a:r>
            <a:endParaRPr lang="en-US" sz="800" b="1" dirty="0">
              <a:solidFill>
                <a:srgbClr val="0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 rot="14733891">
            <a:off x="1904401" y="2784949"/>
            <a:ext cx="717127" cy="369332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1536470"/>
              </a:avLst>
            </a:prstTxWarp>
            <a:spAutoFit/>
          </a:bodyPr>
          <a:lstStyle/>
          <a:p>
            <a:r>
              <a:rPr lang="en-US" sz="800" b="1" dirty="0" err="1">
                <a:solidFill>
                  <a:srgbClr val="000000"/>
                </a:solidFill>
              </a:rPr>
              <a:t>Kolaborasi</a:t>
            </a:r>
            <a:endParaRPr lang="en-US" sz="800" b="1" dirty="0">
              <a:solidFill>
                <a:srgbClr val="0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 rot="5400000">
            <a:off x="3706797" y="2596190"/>
            <a:ext cx="1750837" cy="338554"/>
          </a:xfrm>
          <a:prstGeom prst="rect">
            <a:avLst/>
          </a:prstGeom>
          <a:noFill/>
        </p:spPr>
        <p:txBody>
          <a:bodyPr wrap="none" rtlCol="0">
            <a:prstTxWarp prst="textArchUp">
              <a:avLst>
                <a:gd name="adj" fmla="val 10457312"/>
              </a:avLst>
            </a:prstTxWarp>
            <a:spAutoFit/>
          </a:bodyPr>
          <a:lstStyle/>
          <a:p>
            <a:pPr algn="ctr"/>
            <a:r>
              <a:rPr lang="en-US" sz="2400" b="1" dirty="0">
                <a:solidFill>
                  <a:srgbClr val="000000"/>
                </a:solidFill>
              </a:rPr>
              <a:t>KONSTRUKTIVISME</a:t>
            </a:r>
          </a:p>
        </p:txBody>
      </p:sp>
      <p:sp>
        <p:nvSpPr>
          <p:cNvPr id="18" name="TextBox 17"/>
          <p:cNvSpPr txBox="1"/>
          <p:nvPr/>
        </p:nvSpPr>
        <p:spPr>
          <a:xfrm rot="10800000">
            <a:off x="1623604" y="4528333"/>
            <a:ext cx="1988589" cy="338554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KOMUNITAS</a:t>
            </a:r>
          </a:p>
        </p:txBody>
      </p:sp>
      <p:sp>
        <p:nvSpPr>
          <p:cNvPr id="19" name="TextBox 18"/>
          <p:cNvSpPr txBox="1"/>
          <p:nvPr/>
        </p:nvSpPr>
        <p:spPr>
          <a:xfrm rot="16352483">
            <a:off x="-397618" y="2506178"/>
            <a:ext cx="1988589" cy="338554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LINGKUNGAN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60274" y="775576"/>
            <a:ext cx="1988589" cy="338554"/>
          </a:xfrm>
          <a:prstGeom prst="rect">
            <a:avLst/>
          </a:prstGeom>
          <a:noFill/>
        </p:spPr>
        <p:txBody>
          <a:bodyPr wrap="none" rtlCol="0">
            <a:prstTxWarp prst="textArchUp">
              <a:avLst/>
            </a:prstTxWarp>
            <a:spAutoFit/>
          </a:bodyPr>
          <a:lstStyle/>
          <a:p>
            <a:pPr algn="ctr"/>
            <a:r>
              <a:rPr lang="en-US" sz="2000" b="1" dirty="0">
                <a:solidFill>
                  <a:srgbClr val="000000"/>
                </a:solidFill>
              </a:rPr>
              <a:t>PROFESIONAL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82625" y="4639341"/>
            <a:ext cx="125335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err="1">
                <a:solidFill>
                  <a:srgbClr val="000000"/>
                </a:solidFill>
              </a:rPr>
              <a:t>Gatot</a:t>
            </a:r>
            <a:r>
              <a:rPr lang="en-US" sz="1000" dirty="0">
                <a:solidFill>
                  <a:srgbClr val="000000"/>
                </a:solidFill>
              </a:rPr>
              <a:t> &amp; </a:t>
            </a:r>
            <a:r>
              <a:rPr lang="en-US" sz="1000" dirty="0" err="1">
                <a:solidFill>
                  <a:srgbClr val="000000"/>
                </a:solidFill>
              </a:rPr>
              <a:t>Irfana</a:t>
            </a:r>
            <a:r>
              <a:rPr lang="en-US" sz="1000" dirty="0">
                <a:solidFill>
                  <a:srgbClr val="000000"/>
                </a:solidFill>
              </a:rPr>
              <a:t>, 2018</a:t>
            </a:r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" y="16397"/>
            <a:ext cx="9067800" cy="558792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US" sz="3600" dirty="0" err="1">
                <a:solidFill>
                  <a:srgbClr val="FFFF00"/>
                </a:solidFill>
              </a:rPr>
              <a:t>Aktifitas</a:t>
            </a:r>
            <a:r>
              <a:rPr lang="en-US" sz="3600" dirty="0">
                <a:solidFill>
                  <a:srgbClr val="FFFF00"/>
                </a:solidFill>
              </a:rPr>
              <a:t> eLearning</a:t>
            </a:r>
          </a:p>
        </p:txBody>
      </p:sp>
    </p:spTree>
    <p:extLst>
      <p:ext uri="{BB962C8B-B14F-4D97-AF65-F5344CB8AC3E}">
        <p14:creationId xmlns:p14="http://schemas.microsoft.com/office/powerpoint/2010/main" val="1597763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/>
          <p:cNvSpPr/>
          <p:nvPr/>
        </p:nvSpPr>
        <p:spPr>
          <a:xfrm>
            <a:off x="0" y="737013"/>
            <a:ext cx="9144000" cy="4406487"/>
          </a:xfrm>
          <a:prstGeom prst="rect">
            <a:avLst/>
          </a:prstGeom>
          <a:solidFill>
            <a:schemeClr val="tx1">
              <a:lumMod val="65000"/>
              <a:lumOff val="35000"/>
              <a:alpha val="53000"/>
            </a:schemeClr>
          </a:solidFill>
          <a:ln>
            <a:noFill/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" y="69911"/>
            <a:ext cx="9067800" cy="558792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FFFF00"/>
                </a:solidFill>
              </a:rPr>
              <a:t>Proses </a:t>
            </a:r>
            <a:r>
              <a:rPr lang="en-US" sz="3600" dirty="0" err="1">
                <a:solidFill>
                  <a:srgbClr val="FFFF00"/>
                </a:solidFill>
              </a:rPr>
              <a:t>Pembelajaran</a:t>
            </a:r>
            <a:r>
              <a:rPr lang="en-US" sz="3600" dirty="0">
                <a:solidFill>
                  <a:srgbClr val="FFFF00"/>
                </a:solidFill>
              </a:rPr>
              <a:t> </a:t>
            </a:r>
            <a:r>
              <a:rPr lang="en-US" sz="3600" dirty="0" err="1">
                <a:solidFill>
                  <a:srgbClr val="FFFF00"/>
                </a:solidFill>
              </a:rPr>
              <a:t>Elearning</a:t>
            </a:r>
            <a:endParaRPr lang="en-ID" sz="3600" dirty="0">
              <a:solidFill>
                <a:srgbClr val="FFFF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021FC9D-7CA4-481F-A728-0DBE874D9EA8}"/>
              </a:ext>
            </a:extLst>
          </p:cNvPr>
          <p:cNvCxnSpPr>
            <a:cxnSpLocks/>
            <a:stCxn id="24" idx="6"/>
          </p:cNvCxnSpPr>
          <p:nvPr/>
        </p:nvCxnSpPr>
        <p:spPr>
          <a:xfrm>
            <a:off x="1329172" y="2790526"/>
            <a:ext cx="6484793" cy="0"/>
          </a:xfrm>
          <a:prstGeom prst="line">
            <a:avLst/>
          </a:prstGeom>
          <a:ln w="28575"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40D669F0-8803-4C0D-8A5B-1BC2019431F1}"/>
              </a:ext>
            </a:extLst>
          </p:cNvPr>
          <p:cNvGrpSpPr/>
          <p:nvPr/>
        </p:nvGrpSpPr>
        <p:grpSpPr>
          <a:xfrm>
            <a:off x="340189" y="1158518"/>
            <a:ext cx="1814342" cy="1425142"/>
            <a:chOff x="570636" y="1336461"/>
            <a:chExt cx="1330036" cy="1900189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7" name="Oval 6">
              <a:extLst>
                <a:ext uri="{FF2B5EF4-FFF2-40B4-BE49-F238E27FC236}">
                  <a16:creationId xmlns:a16="http://schemas.microsoft.com/office/drawing/2014/main" id="{0756FDE9-8460-456B-B2BB-A6F943AE984E}"/>
                </a:ext>
              </a:extLst>
            </p:cNvPr>
            <p:cNvSpPr/>
            <p:nvPr/>
          </p:nvSpPr>
          <p:spPr>
            <a:xfrm>
              <a:off x="1013981" y="2793305"/>
              <a:ext cx="443345" cy="443345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/>
                <a:t>1</a:t>
              </a: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30F22CC0-25AD-418F-97E8-600602D78D6C}"/>
                </a:ext>
              </a:extLst>
            </p:cNvPr>
            <p:cNvSpPr/>
            <p:nvPr/>
          </p:nvSpPr>
          <p:spPr>
            <a:xfrm>
              <a:off x="570636" y="1336461"/>
              <a:ext cx="1330036" cy="150026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>
                  <a:solidFill>
                    <a:prstClr val="white"/>
                  </a:solidFill>
                </a:rPr>
                <a:t>LMS</a:t>
              </a:r>
            </a:p>
            <a:p>
              <a:pPr lvl="0"/>
              <a:r>
                <a:rPr lang="en-US" sz="1100" dirty="0" err="1">
                  <a:solidFill>
                    <a:prstClr val="white"/>
                  </a:solidFill>
                </a:rPr>
                <a:t>Membuka</a:t>
              </a:r>
              <a:r>
                <a:rPr lang="en-US" sz="1100" dirty="0">
                  <a:solidFill>
                    <a:prstClr val="white"/>
                  </a:solidFill>
                </a:rPr>
                <a:t> platform </a:t>
              </a:r>
              <a:r>
                <a:rPr lang="en-US" sz="1100" dirty="0" err="1">
                  <a:solidFill>
                    <a:prstClr val="white"/>
                  </a:solidFill>
                </a:rPr>
                <a:t>elearning</a:t>
              </a:r>
              <a:endParaRPr lang="en-US" sz="1100" dirty="0">
                <a:solidFill>
                  <a:prstClr val="white"/>
                </a:solidFill>
              </a:endParaRPr>
            </a:p>
            <a:p>
              <a:pPr lvl="0" algn="just"/>
              <a:endParaRPr 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9D87F7F8-1C0C-4197-96C0-D73F43895602}"/>
              </a:ext>
            </a:extLst>
          </p:cNvPr>
          <p:cNvGrpSpPr/>
          <p:nvPr/>
        </p:nvGrpSpPr>
        <p:grpSpPr>
          <a:xfrm>
            <a:off x="3131840" y="1158518"/>
            <a:ext cx="1619972" cy="1425142"/>
            <a:chOff x="3180940" y="1336461"/>
            <a:chExt cx="1330036" cy="1900189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840942E7-4206-4942-9356-909A88A72F3D}"/>
                </a:ext>
              </a:extLst>
            </p:cNvPr>
            <p:cNvSpPr/>
            <p:nvPr/>
          </p:nvSpPr>
          <p:spPr>
            <a:xfrm>
              <a:off x="3683405" y="2793305"/>
              <a:ext cx="443345" cy="44334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/>
                <a:t>3</a:t>
              </a: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989AC73-7674-4A82-A322-580D7EB259AD}"/>
                </a:ext>
              </a:extLst>
            </p:cNvPr>
            <p:cNvSpPr/>
            <p:nvPr/>
          </p:nvSpPr>
          <p:spPr>
            <a:xfrm>
              <a:off x="3180940" y="1336461"/>
              <a:ext cx="1330036" cy="150026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 err="1">
                  <a:solidFill>
                    <a:prstClr val="white"/>
                  </a:solidFill>
                </a:rPr>
                <a:t>tugas</a:t>
              </a:r>
              <a:endParaRPr lang="en-US" sz="1500" b="1" cap="all" dirty="0">
                <a:solidFill>
                  <a:prstClr val="white"/>
                </a:solidFill>
              </a:endParaRPr>
            </a:p>
            <a:p>
              <a:pPr lvl="0" algn="just"/>
              <a:r>
                <a:rPr lang="en-US" sz="1100" dirty="0" err="1">
                  <a:solidFill>
                    <a:prstClr val="white"/>
                  </a:solidFill>
                </a:rPr>
                <a:t>Mengerjakan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tugas</a:t>
              </a:r>
              <a:r>
                <a:rPr lang="en-US" sz="1100" dirty="0">
                  <a:solidFill>
                    <a:prstClr val="white"/>
                  </a:solidFill>
                </a:rPr>
                <a:t> yang </a:t>
              </a:r>
              <a:r>
                <a:rPr lang="en-US" sz="1100" dirty="0" err="1">
                  <a:solidFill>
                    <a:prstClr val="white"/>
                  </a:solidFill>
                </a:rPr>
                <a:t>ada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pada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modul</a:t>
              </a:r>
              <a:r>
                <a:rPr lang="en-US" sz="1100" dirty="0">
                  <a:solidFill>
                    <a:prstClr val="white"/>
                  </a:solidFill>
                </a:rPr>
                <a:t> di    LMS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A304A0-460F-4B44-8FFD-C33E04AD1402}"/>
              </a:ext>
            </a:extLst>
          </p:cNvPr>
          <p:cNvGrpSpPr/>
          <p:nvPr/>
        </p:nvGrpSpPr>
        <p:grpSpPr>
          <a:xfrm>
            <a:off x="5837476" y="1131590"/>
            <a:ext cx="1758860" cy="1452070"/>
            <a:chOff x="5886293" y="1300557"/>
            <a:chExt cx="1330036" cy="1936093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A4B635E8-F6B1-402B-9149-2A146DF74A2E}"/>
                </a:ext>
              </a:extLst>
            </p:cNvPr>
            <p:cNvSpPr/>
            <p:nvPr/>
          </p:nvSpPr>
          <p:spPr>
            <a:xfrm>
              <a:off x="6352829" y="2793305"/>
              <a:ext cx="443345" cy="443345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0" numCol="1" spcCol="0" rtlCol="0" fromWordArt="0" anchor="b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/>
                <a:t>5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457929F-5E9B-433A-938C-28E797F4DA71}"/>
                </a:ext>
              </a:extLst>
            </p:cNvPr>
            <p:cNvSpPr/>
            <p:nvPr/>
          </p:nvSpPr>
          <p:spPr>
            <a:xfrm>
              <a:off x="5886293" y="1300557"/>
              <a:ext cx="1330036" cy="1500266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>
                  <a:solidFill>
                    <a:prstClr val="white"/>
                  </a:solidFill>
                </a:rPr>
                <a:t>Forum </a:t>
              </a:r>
              <a:r>
                <a:rPr lang="en-US" sz="1500" b="1" cap="all" dirty="0" err="1">
                  <a:solidFill>
                    <a:prstClr val="white"/>
                  </a:solidFill>
                </a:rPr>
                <a:t>diskusi</a:t>
              </a:r>
              <a:endParaRPr lang="en-US" sz="1500" b="1" cap="all" dirty="0">
                <a:solidFill>
                  <a:prstClr val="white"/>
                </a:solidFill>
              </a:endParaRPr>
            </a:p>
            <a:p>
              <a:pPr lvl="0" algn="just"/>
              <a:r>
                <a:rPr lang="en-US" sz="1100" dirty="0" err="1">
                  <a:solidFill>
                    <a:prstClr val="white"/>
                  </a:solidFill>
                </a:rPr>
                <a:t>Berpartisipasi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pada</a:t>
              </a:r>
              <a:r>
                <a:rPr lang="en-US" sz="1100" dirty="0">
                  <a:solidFill>
                    <a:prstClr val="white"/>
                  </a:solidFill>
                </a:rPr>
                <a:t> forum </a:t>
              </a:r>
              <a:r>
                <a:rPr lang="en-US" sz="1100" dirty="0" err="1">
                  <a:solidFill>
                    <a:prstClr val="white"/>
                  </a:solidFill>
                </a:rPr>
                <a:t>diskusi</a:t>
              </a:r>
              <a:r>
                <a:rPr lang="en-US" sz="1100" dirty="0">
                  <a:solidFill>
                    <a:prstClr val="white"/>
                  </a:solidFill>
                </a:rPr>
                <a:t> yang </a:t>
              </a:r>
              <a:r>
                <a:rPr lang="en-US" sz="1100" dirty="0" err="1">
                  <a:solidFill>
                    <a:prstClr val="white"/>
                  </a:solidFill>
                </a:rPr>
                <a:t>ada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pada</a:t>
              </a:r>
              <a:r>
                <a:rPr lang="en-US" sz="1100" dirty="0">
                  <a:solidFill>
                    <a:prstClr val="white"/>
                  </a:solidFill>
                </a:rPr>
                <a:t>    </a:t>
              </a:r>
              <a:r>
                <a:rPr lang="en-US" sz="1100" dirty="0" err="1">
                  <a:solidFill>
                    <a:prstClr val="white"/>
                  </a:solidFill>
                </a:rPr>
                <a:t>setiap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modul</a:t>
              </a:r>
              <a:endParaRPr lang="en-US" sz="11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BD14FC9-289C-4F8B-B82B-18058E3FC660}"/>
              </a:ext>
            </a:extLst>
          </p:cNvPr>
          <p:cNvGrpSpPr/>
          <p:nvPr/>
        </p:nvGrpSpPr>
        <p:grpSpPr>
          <a:xfrm>
            <a:off x="1905348" y="2997393"/>
            <a:ext cx="1442516" cy="1460296"/>
            <a:chOff x="1905348" y="3788293"/>
            <a:chExt cx="1442516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2A326B7F-3002-43C2-A89A-29F41B9F9DF3}"/>
                </a:ext>
              </a:extLst>
            </p:cNvPr>
            <p:cNvSpPr/>
            <p:nvPr/>
          </p:nvSpPr>
          <p:spPr>
            <a:xfrm>
              <a:off x="2353423" y="3788293"/>
              <a:ext cx="443345" cy="443345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0" rIns="6858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/>
                <a:t>2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1F52828B-2505-40F9-B864-CDADA2FB363D}"/>
                </a:ext>
              </a:extLst>
            </p:cNvPr>
            <p:cNvSpPr/>
            <p:nvPr/>
          </p:nvSpPr>
          <p:spPr>
            <a:xfrm>
              <a:off x="1905348" y="4180876"/>
              <a:ext cx="1442516" cy="155447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 err="1">
                  <a:solidFill>
                    <a:prstClr val="white"/>
                  </a:solidFill>
                </a:rPr>
                <a:t>Modul</a:t>
              </a:r>
              <a:endParaRPr lang="en-US" sz="1500" b="1" cap="all" dirty="0">
                <a:solidFill>
                  <a:prstClr val="white"/>
                </a:solidFill>
              </a:endParaRPr>
            </a:p>
            <a:p>
              <a:pPr lvl="0"/>
              <a:r>
                <a:rPr lang="en-US" sz="1100" dirty="0" err="1">
                  <a:solidFill>
                    <a:prstClr val="white"/>
                  </a:solidFill>
                </a:rPr>
                <a:t>Mempelajari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modul</a:t>
              </a:r>
              <a:r>
                <a:rPr lang="en-US" sz="1100" dirty="0">
                  <a:solidFill>
                    <a:prstClr val="white"/>
                  </a:solidFill>
                </a:rPr>
                <a:t>  yang </a:t>
              </a:r>
              <a:r>
                <a:rPr lang="en-US" sz="1100" dirty="0" err="1">
                  <a:solidFill>
                    <a:prstClr val="white"/>
                  </a:solidFill>
                </a:rPr>
                <a:t>terdapat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pada</a:t>
              </a:r>
              <a:r>
                <a:rPr lang="en-US" sz="1100" dirty="0">
                  <a:solidFill>
                    <a:prstClr val="white"/>
                  </a:solidFill>
                </a:rPr>
                <a:t> LMS </a:t>
              </a:r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CE158C76-15BB-43AB-818D-006BE2130EAE}"/>
              </a:ext>
            </a:extLst>
          </p:cNvPr>
          <p:cNvGrpSpPr/>
          <p:nvPr/>
        </p:nvGrpSpPr>
        <p:grpSpPr>
          <a:xfrm>
            <a:off x="4574772" y="2997393"/>
            <a:ext cx="1330036" cy="1460296"/>
            <a:chOff x="4574772" y="3788293"/>
            <a:chExt cx="1330036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8A7E4A6A-B466-4E11-B587-1AF25254A8C2}"/>
                </a:ext>
              </a:extLst>
            </p:cNvPr>
            <p:cNvSpPr/>
            <p:nvPr/>
          </p:nvSpPr>
          <p:spPr>
            <a:xfrm>
              <a:off x="5022848" y="3788293"/>
              <a:ext cx="443345" cy="443345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0" rIns="6858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 dirty="0">
                  <a:solidFill>
                    <a:srgbClr val="FFFFFF"/>
                  </a:solidFill>
                </a:rPr>
                <a:t>4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3C23DC8B-2695-4AA9-8199-B15D3F32C4B7}"/>
                </a:ext>
              </a:extLst>
            </p:cNvPr>
            <p:cNvSpPr/>
            <p:nvPr/>
          </p:nvSpPr>
          <p:spPr>
            <a:xfrm>
              <a:off x="4574772" y="4180876"/>
              <a:ext cx="1330036" cy="155447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>
                  <a:solidFill>
                    <a:schemeClr val="bg1"/>
                  </a:solidFill>
                </a:rPr>
                <a:t>quiz</a:t>
              </a:r>
            </a:p>
            <a:p>
              <a:pPr lvl="0" algn="just"/>
              <a:r>
                <a:rPr lang="en-US" sz="1100" dirty="0" err="1">
                  <a:solidFill>
                    <a:schemeClr val="bg1"/>
                  </a:solidFill>
                </a:rPr>
                <a:t>Mengerjakan</a:t>
              </a:r>
              <a:r>
                <a:rPr lang="en-US" sz="1100" dirty="0">
                  <a:solidFill>
                    <a:schemeClr val="bg1"/>
                  </a:solidFill>
                </a:rPr>
                <a:t> quiz </a:t>
              </a:r>
              <a:r>
                <a:rPr lang="en-US" sz="1100" dirty="0" err="1">
                  <a:solidFill>
                    <a:schemeClr val="bg1"/>
                  </a:solidFill>
                </a:rPr>
                <a:t>akhir</a:t>
              </a:r>
              <a:r>
                <a:rPr lang="en-US" sz="1100" dirty="0">
                  <a:solidFill>
                    <a:schemeClr val="bg1"/>
                  </a:solidFill>
                </a:rPr>
                <a:t> </a:t>
              </a:r>
              <a:r>
                <a:rPr lang="en-US" sz="1100" dirty="0" err="1">
                  <a:solidFill>
                    <a:schemeClr val="bg1"/>
                  </a:solidFill>
                </a:rPr>
                <a:t>modul</a:t>
              </a:r>
              <a:r>
                <a:rPr lang="en-US" sz="1100" dirty="0">
                  <a:solidFill>
                    <a:schemeClr val="bg1"/>
                  </a:solidFill>
                </a:rPr>
                <a:t> yang   </a:t>
              </a:r>
              <a:r>
                <a:rPr lang="en-US" sz="1100" dirty="0" err="1">
                  <a:solidFill>
                    <a:schemeClr val="bg1"/>
                  </a:solidFill>
                </a:rPr>
                <a:t>terdapat</a:t>
              </a:r>
              <a:r>
                <a:rPr lang="en-US" sz="1100" dirty="0">
                  <a:solidFill>
                    <a:schemeClr val="bg1"/>
                  </a:solidFill>
                </a:rPr>
                <a:t> di LMS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9D9E1BD-BC38-4F90-AE8C-4E1AB4F6092D}"/>
              </a:ext>
            </a:extLst>
          </p:cNvPr>
          <p:cNvGrpSpPr/>
          <p:nvPr/>
        </p:nvGrpSpPr>
        <p:grpSpPr>
          <a:xfrm>
            <a:off x="7092282" y="2997393"/>
            <a:ext cx="1800199" cy="1460296"/>
            <a:chOff x="7116016" y="3788293"/>
            <a:chExt cx="1518978" cy="1947062"/>
          </a:xfrm>
          <a:effectLst>
            <a:outerShdw blurRad="101600" dist="635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B0FB34F6-5693-4691-8FFA-C710F92AAAF3}"/>
                </a:ext>
              </a:extLst>
            </p:cNvPr>
            <p:cNvSpPr/>
            <p:nvPr/>
          </p:nvSpPr>
          <p:spPr>
            <a:xfrm>
              <a:off x="7692272" y="3788293"/>
              <a:ext cx="443345" cy="443345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0" rIns="68580" bIns="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US" b="1"/>
                <a:t>6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B493BB89-8814-4BC5-90D9-18A57F60DC21}"/>
                </a:ext>
              </a:extLst>
            </p:cNvPr>
            <p:cNvSpPr/>
            <p:nvPr/>
          </p:nvSpPr>
          <p:spPr>
            <a:xfrm>
              <a:off x="7116016" y="4180877"/>
              <a:ext cx="1518978" cy="1554478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ctr">
                <a:spcAft>
                  <a:spcPts val="900"/>
                </a:spcAft>
              </a:pPr>
              <a:r>
                <a:rPr lang="en-US" sz="1500" b="1" cap="all" dirty="0">
                  <a:solidFill>
                    <a:prstClr val="white"/>
                  </a:solidFill>
                </a:rPr>
                <a:t>Post test</a:t>
              </a:r>
            </a:p>
            <a:p>
              <a:pPr lvl="0" algn="just"/>
              <a:r>
                <a:rPr lang="en-US" sz="1100" dirty="0" err="1">
                  <a:solidFill>
                    <a:prstClr val="white"/>
                  </a:solidFill>
                </a:rPr>
                <a:t>Mengikuti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ujian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akhir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sebagai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evaluasi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akhir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dari</a:t>
              </a:r>
              <a:r>
                <a:rPr lang="en-US" sz="1100" dirty="0">
                  <a:solidFill>
                    <a:prstClr val="white"/>
                  </a:solidFill>
                </a:rPr>
                <a:t> </a:t>
              </a:r>
              <a:r>
                <a:rPr lang="en-US" sz="1100" dirty="0" err="1">
                  <a:solidFill>
                    <a:prstClr val="white"/>
                  </a:solidFill>
                </a:rPr>
                <a:t>pembelajaran</a:t>
              </a:r>
              <a:r>
                <a:rPr lang="en-US" sz="1100" dirty="0">
                  <a:solidFill>
                    <a:prstClr val="white"/>
                  </a:solidFill>
                </a:rPr>
                <a:t> daring</a:t>
              </a:r>
            </a:p>
          </p:txBody>
        </p:sp>
      </p:grpSp>
      <p:sp>
        <p:nvSpPr>
          <p:cNvPr id="24" name="Oval 23">
            <a:extLst>
              <a:ext uri="{FF2B5EF4-FFF2-40B4-BE49-F238E27FC236}">
                <a16:creationId xmlns:a16="http://schemas.microsoft.com/office/drawing/2014/main" id="{78AB2072-CCCF-41DD-A2AF-C086B307F361}"/>
              </a:ext>
            </a:extLst>
          </p:cNvPr>
          <p:cNvSpPr/>
          <p:nvPr/>
        </p:nvSpPr>
        <p:spPr>
          <a:xfrm>
            <a:off x="1142135" y="2720388"/>
            <a:ext cx="187037" cy="140278"/>
          </a:xfrm>
          <a:prstGeom prst="ellipse">
            <a:avLst/>
          </a:prstGeom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772DFB91-0BC1-439F-B427-935B347F654C}"/>
              </a:ext>
            </a:extLst>
          </p:cNvPr>
          <p:cNvSpPr/>
          <p:nvPr/>
        </p:nvSpPr>
        <p:spPr>
          <a:xfrm>
            <a:off x="2476847" y="2720388"/>
            <a:ext cx="187037" cy="140278"/>
          </a:xfrm>
          <a:prstGeom prst="ellipse">
            <a:avLst/>
          </a:prstGeom>
          <a:solidFill>
            <a:schemeClr val="accent2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14838E45-2BEC-4CCA-B26A-1E0332F7C81D}"/>
              </a:ext>
            </a:extLst>
          </p:cNvPr>
          <p:cNvSpPr/>
          <p:nvPr/>
        </p:nvSpPr>
        <p:spPr>
          <a:xfrm>
            <a:off x="3811559" y="2720388"/>
            <a:ext cx="187037" cy="140278"/>
          </a:xfrm>
          <a:prstGeom prst="ellipse">
            <a:avLst/>
          </a:prstGeom>
          <a:solidFill>
            <a:schemeClr val="accent3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CFB7165A-2DBC-48CE-8B42-F5854567CF32}"/>
              </a:ext>
            </a:extLst>
          </p:cNvPr>
          <p:cNvSpPr/>
          <p:nvPr/>
        </p:nvSpPr>
        <p:spPr>
          <a:xfrm>
            <a:off x="5146271" y="2720388"/>
            <a:ext cx="187037" cy="140278"/>
          </a:xfrm>
          <a:prstGeom prst="ellipse">
            <a:avLst/>
          </a:prstGeom>
          <a:solidFill>
            <a:schemeClr val="accent4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BC9DD9C-8D60-4945-9CF6-19B9E0503310}"/>
              </a:ext>
            </a:extLst>
          </p:cNvPr>
          <p:cNvSpPr/>
          <p:nvPr/>
        </p:nvSpPr>
        <p:spPr>
          <a:xfrm>
            <a:off x="6480983" y="2720388"/>
            <a:ext cx="187037" cy="140278"/>
          </a:xfrm>
          <a:prstGeom prst="ellipse">
            <a:avLst/>
          </a:prstGeom>
          <a:solidFill>
            <a:schemeClr val="accent5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0A5D6216-5629-41A5-A2D3-50DEED66D06B}"/>
              </a:ext>
            </a:extLst>
          </p:cNvPr>
          <p:cNvSpPr/>
          <p:nvPr/>
        </p:nvSpPr>
        <p:spPr>
          <a:xfrm>
            <a:off x="7815695" y="2720388"/>
            <a:ext cx="187037" cy="140278"/>
          </a:xfrm>
          <a:prstGeom prst="ellipse">
            <a:avLst/>
          </a:prstGeom>
          <a:solidFill>
            <a:schemeClr val="accent6"/>
          </a:solidFill>
          <a:ln w="38100">
            <a:solidFill>
              <a:srgbClr val="F0E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1350"/>
          </a:p>
        </p:txBody>
      </p:sp>
      <p:pic>
        <p:nvPicPr>
          <p:cNvPr id="30" name="Graphic 64" descr="Handshake">
            <a:extLst>
              <a:ext uri="{FF2B5EF4-FFF2-40B4-BE49-F238E27FC236}">
                <a16:creationId xmlns:a16="http://schemas.microsoft.com/office/drawing/2014/main" id="{C2329A0B-355F-4C7E-A30C-134EF4A9458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692115" y="1384398"/>
            <a:ext cx="1056349" cy="792262"/>
          </a:xfrm>
          <a:prstGeom prst="rect">
            <a:avLst/>
          </a:prstGeom>
        </p:spPr>
      </p:pic>
      <p:pic>
        <p:nvPicPr>
          <p:cNvPr id="31" name="Graphic 65" descr="Meeting">
            <a:extLst>
              <a:ext uri="{FF2B5EF4-FFF2-40B4-BE49-F238E27FC236}">
                <a16:creationId xmlns:a16="http://schemas.microsoft.com/office/drawing/2014/main" id="{DADE2D12-5824-4EB7-A817-ECC142A8B19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042191" y="1384398"/>
            <a:ext cx="1056349" cy="792262"/>
          </a:xfrm>
          <a:prstGeom prst="rect">
            <a:avLst/>
          </a:prstGeom>
        </p:spPr>
      </p:pic>
      <p:pic>
        <p:nvPicPr>
          <p:cNvPr id="32" name="Graphic 66" descr="Bar chart">
            <a:extLst>
              <a:ext uri="{FF2B5EF4-FFF2-40B4-BE49-F238E27FC236}">
                <a16:creationId xmlns:a16="http://schemas.microsoft.com/office/drawing/2014/main" id="{5572BA85-F649-4E09-BFF0-C8C2D7EF540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707479" y="3404394"/>
            <a:ext cx="1056349" cy="792262"/>
          </a:xfrm>
          <a:prstGeom prst="rect">
            <a:avLst/>
          </a:prstGeom>
        </p:spPr>
      </p:pic>
      <p:pic>
        <p:nvPicPr>
          <p:cNvPr id="33" name="Graphic 67" descr="Hourglass">
            <a:extLst>
              <a:ext uri="{FF2B5EF4-FFF2-40B4-BE49-F238E27FC236}">
                <a16:creationId xmlns:a16="http://schemas.microsoft.com/office/drawing/2014/main" id="{71205446-A1A5-42B6-8FBE-DCAD25507D0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3374810" y="3404394"/>
            <a:ext cx="1056349" cy="792262"/>
          </a:xfrm>
          <a:prstGeom prst="rect">
            <a:avLst/>
          </a:prstGeom>
        </p:spPr>
      </p:pic>
      <p:pic>
        <p:nvPicPr>
          <p:cNvPr id="34" name="Graphic 68" descr="Puzzle">
            <a:extLst>
              <a:ext uri="{FF2B5EF4-FFF2-40B4-BE49-F238E27FC236}">
                <a16:creationId xmlns:a16="http://schemas.microsoft.com/office/drawing/2014/main" id="{C86EA73B-F4FD-4A38-A3DB-FE9E8395A4B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4711615" y="1384398"/>
            <a:ext cx="1056349" cy="792262"/>
          </a:xfrm>
          <a:prstGeom prst="rect">
            <a:avLst/>
          </a:prstGeom>
        </p:spPr>
      </p:pic>
      <p:pic>
        <p:nvPicPr>
          <p:cNvPr id="35" name="Graphic 69" descr="Box trolley">
            <a:extLst>
              <a:ext uri="{FF2B5EF4-FFF2-40B4-BE49-F238E27FC236}">
                <a16:creationId xmlns:a16="http://schemas.microsoft.com/office/drawing/2014/main" id="{9FFE40A7-92C5-4604-B240-108C96B6E5E7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046327" y="3404394"/>
            <a:ext cx="1056349" cy="7922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7143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821722"/>
            <a:ext cx="4464896" cy="3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1356361" y="1926617"/>
            <a:ext cx="7170418" cy="1081087"/>
          </a:xfrm>
          <a:prstGeom prst="rect">
            <a:avLst/>
          </a:prstGeom>
          <a:effectLst>
            <a:glow rad="431800">
              <a:schemeClr val="accent3">
                <a:satMod val="175000"/>
                <a:alpha val="57000"/>
              </a:schemeClr>
            </a:glow>
          </a:effectLst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D" sz="3200" b="1" dirty="0">
                <a:solidFill>
                  <a:schemeClr val="bg1"/>
                </a:solidFill>
                <a:effectLst>
                  <a:glow>
                    <a:srgbClr val="8BD3D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3</a:t>
            </a:r>
            <a:r>
              <a:rPr lang="id-ID" sz="3200" b="1" dirty="0">
                <a:solidFill>
                  <a:schemeClr val="bg1"/>
                </a:solidFill>
                <a:effectLst>
                  <a:glow>
                    <a:srgbClr val="8BD3DF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. </a:t>
            </a:r>
            <a:r>
              <a:rPr lang="en-ID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Output Program</a:t>
            </a:r>
            <a:endParaRPr 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755C82B-2216-401D-875C-075DE1FED9E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7516" y="2335305"/>
            <a:ext cx="1975373" cy="25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43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5979"/>
            <a:ext cx="9144000" cy="647461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ID" sz="3600" dirty="0">
                <a:solidFill>
                  <a:srgbClr val="FFFF00"/>
                </a:solidFill>
              </a:rPr>
              <a:t>Output yang dihasilkan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D50E3-A162-4105-BB44-22DE08F63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1" y="1039438"/>
            <a:ext cx="9016538" cy="4009157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endParaRPr lang="en-ID" sz="1100" dirty="0"/>
          </a:p>
          <a:p>
            <a:pPr marL="514350" lvl="0" indent="-514350">
              <a:buFont typeface="+mj-lt"/>
              <a:buAutoNum type="arabicPeriod"/>
            </a:pPr>
            <a:r>
              <a:rPr lang="en-US" sz="2400" dirty="0" err="1"/>
              <a:t>Peningkatan</a:t>
            </a:r>
            <a:r>
              <a:rPr lang="en-US" sz="2400" dirty="0"/>
              <a:t> </a:t>
            </a:r>
            <a:r>
              <a:rPr lang="en-US" sz="2400" dirty="0" err="1"/>
              <a:t>kompetensi</a:t>
            </a:r>
            <a:r>
              <a:rPr lang="en-US" sz="2400" dirty="0"/>
              <a:t> di </a:t>
            </a:r>
            <a:r>
              <a:rPr lang="en-US" sz="2400" dirty="0" err="1"/>
              <a:t>bidang</a:t>
            </a:r>
            <a:r>
              <a:rPr lang="en-US" sz="2400" dirty="0"/>
              <a:t>:</a:t>
            </a:r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kurikulum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konten</a:t>
            </a:r>
            <a:r>
              <a:rPr lang="en-US" sz="2000" dirty="0"/>
              <a:t> </a:t>
            </a:r>
            <a:r>
              <a:rPr lang="en-US" sz="2000" dirty="0" err="1"/>
              <a:t>untuk</a:t>
            </a:r>
            <a:r>
              <a:rPr lang="en-US" sz="2000" dirty="0"/>
              <a:t> </a:t>
            </a:r>
            <a:r>
              <a:rPr lang="en-US" sz="2000" dirty="0" err="1"/>
              <a:t>elarning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Pemanfaatan</a:t>
            </a:r>
            <a:r>
              <a:rPr lang="en-US" sz="2000" dirty="0"/>
              <a:t> LMS</a:t>
            </a:r>
          </a:p>
          <a:p>
            <a:pPr marL="914400" lvl="1" indent="-514350"/>
            <a:r>
              <a:rPr lang="en-US" sz="2000" dirty="0" err="1"/>
              <a:t>Memahami</a:t>
            </a:r>
            <a:r>
              <a:rPr lang="en-US" sz="2000" dirty="0"/>
              <a:t> </a:t>
            </a:r>
            <a:r>
              <a:rPr lang="en-US" sz="2000" dirty="0" err="1"/>
              <a:t>karakteristik</a:t>
            </a:r>
            <a:r>
              <a:rPr lang="en-US" sz="2000" dirty="0"/>
              <a:t>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Memahami</a:t>
            </a:r>
            <a:r>
              <a:rPr lang="en-US" sz="2000" dirty="0"/>
              <a:t> </a:t>
            </a:r>
            <a:r>
              <a:rPr lang="en-US" sz="2000" dirty="0" err="1"/>
              <a:t>manajemen</a:t>
            </a:r>
            <a:r>
              <a:rPr lang="en-US" sz="2000" dirty="0"/>
              <a:t>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Memahami</a:t>
            </a:r>
            <a:r>
              <a:rPr lang="en-US" sz="2000" dirty="0"/>
              <a:t> online </a:t>
            </a:r>
            <a:r>
              <a:rPr lang="en-US" sz="2000" dirty="0" err="1"/>
              <a:t>asessment</a:t>
            </a:r>
            <a:endParaRPr lang="en-US" sz="2000" dirty="0"/>
          </a:p>
          <a:p>
            <a:pPr marL="914400" lvl="1" indent="-514350"/>
            <a:endParaRPr lang="en-US" sz="2000" dirty="0"/>
          </a:p>
          <a:p>
            <a:pPr marL="0" lvl="0" indent="0">
              <a:buNone/>
            </a:pPr>
            <a:endParaRPr lang="en-AU" sz="2400" dirty="0"/>
          </a:p>
          <a:p>
            <a:pPr marL="0" indent="0">
              <a:buNone/>
            </a:pPr>
            <a:endParaRPr lang="en-AU" sz="2400" dirty="0"/>
          </a:p>
          <a:p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4136337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5979"/>
            <a:ext cx="9144000" cy="647461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ID" sz="3600" dirty="0">
                <a:solidFill>
                  <a:srgbClr val="FFFF00"/>
                </a:solidFill>
              </a:rPr>
              <a:t>Output yang dihasilkan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D50E3-A162-4105-BB44-22DE08F63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1" y="1039438"/>
            <a:ext cx="9016538" cy="4009157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endParaRPr lang="en-ID" sz="1100" dirty="0"/>
          </a:p>
          <a:p>
            <a:pPr marL="0" lvl="0" indent="0">
              <a:buNone/>
            </a:pPr>
            <a:r>
              <a:rPr lang="en-US" sz="2400" dirty="0"/>
              <a:t>2. 	</a:t>
            </a:r>
            <a:r>
              <a:rPr lang="en-US" sz="2400" dirty="0" err="1"/>
              <a:t>Pengembangan</a:t>
            </a:r>
            <a:r>
              <a:rPr lang="en-US" sz="2400" dirty="0"/>
              <a:t> </a:t>
            </a:r>
            <a:r>
              <a:rPr lang="en-US" sz="2400" dirty="0" err="1"/>
              <a:t>konten</a:t>
            </a:r>
            <a:r>
              <a:rPr lang="en-US" sz="2400" dirty="0"/>
              <a:t> </a:t>
            </a:r>
            <a:r>
              <a:rPr lang="en-US" sz="2400" dirty="0" err="1"/>
              <a:t>elarning</a:t>
            </a:r>
            <a:r>
              <a:rPr lang="en-US" sz="2400" dirty="0"/>
              <a:t>:</a:t>
            </a:r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media </a:t>
            </a:r>
            <a:r>
              <a:rPr lang="en-US" sz="2000" dirty="0" err="1"/>
              <a:t>pembelajaran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video tutorial</a:t>
            </a:r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modul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Pengembangan</a:t>
            </a:r>
            <a:r>
              <a:rPr lang="en-US" sz="2000" dirty="0"/>
              <a:t> </a:t>
            </a:r>
            <a:r>
              <a:rPr lang="en-US" sz="2000" dirty="0" err="1"/>
              <a:t>bahan</a:t>
            </a:r>
            <a:r>
              <a:rPr lang="en-US" sz="2000" dirty="0"/>
              <a:t> </a:t>
            </a:r>
            <a:r>
              <a:rPr lang="en-US" sz="2000" dirty="0" err="1"/>
              <a:t>pendukung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400050" lvl="1" indent="0">
              <a:buNone/>
            </a:pPr>
            <a:r>
              <a:rPr lang="en-US" sz="2000" dirty="0"/>
              <a:t>	</a:t>
            </a:r>
          </a:p>
          <a:p>
            <a:pPr marL="400050" lvl="1" indent="0">
              <a:buNone/>
            </a:pPr>
            <a:endParaRPr lang="en-US" sz="2000" dirty="0"/>
          </a:p>
          <a:p>
            <a:pPr marL="914400" lvl="1" indent="-514350"/>
            <a:endParaRPr lang="en-US" sz="2000" dirty="0"/>
          </a:p>
          <a:p>
            <a:pPr marL="0" indent="0">
              <a:buNone/>
            </a:pPr>
            <a:endParaRPr lang="en-AU" sz="2400" dirty="0"/>
          </a:p>
          <a:p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53919751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C0C6CE-B224-4458-B3F4-FFBF26D0FB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05979"/>
            <a:ext cx="9144000" cy="647461"/>
          </a:xfrm>
          <a:solidFill>
            <a:srgbClr val="326082"/>
          </a:solidFill>
        </p:spPr>
        <p:txBody>
          <a:bodyPr>
            <a:noAutofit/>
          </a:bodyPr>
          <a:lstStyle/>
          <a:p>
            <a:r>
              <a:rPr lang="en-ID" sz="3600" dirty="0">
                <a:solidFill>
                  <a:srgbClr val="FFFF00"/>
                </a:solidFill>
              </a:rPr>
              <a:t>Output yang dihasilkan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3D50E3-A162-4105-BB44-22DE08F636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1" y="1039438"/>
            <a:ext cx="9016538" cy="4009157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514350" lvl="0" indent="-514350">
              <a:buFont typeface="+mj-lt"/>
              <a:buAutoNum type="arabicPeriod"/>
            </a:pPr>
            <a:endParaRPr lang="en-ID" sz="1100" dirty="0"/>
          </a:p>
          <a:p>
            <a:pPr marL="0" lvl="0" indent="0">
              <a:buNone/>
            </a:pPr>
            <a:r>
              <a:rPr lang="en-US" sz="2400" dirty="0"/>
              <a:t>3. 	</a:t>
            </a:r>
            <a:r>
              <a:rPr lang="en-US" sz="2400" dirty="0" err="1"/>
              <a:t>Infrastruktur</a:t>
            </a:r>
            <a:r>
              <a:rPr lang="en-US" sz="2400" dirty="0"/>
              <a:t> </a:t>
            </a:r>
            <a:r>
              <a:rPr lang="en-US" sz="2400" dirty="0" err="1"/>
              <a:t>Pelatihan</a:t>
            </a:r>
            <a:r>
              <a:rPr lang="en-US" sz="2400" dirty="0"/>
              <a:t> &amp; </a:t>
            </a:r>
            <a:r>
              <a:rPr lang="en-US" sz="2400" dirty="0" err="1"/>
              <a:t>Elearning</a:t>
            </a:r>
            <a:r>
              <a:rPr lang="en-US" sz="2400" dirty="0"/>
              <a:t>:</a:t>
            </a:r>
          </a:p>
          <a:p>
            <a:pPr marL="914400" lvl="1" indent="-514350"/>
            <a:r>
              <a:rPr lang="en-US" sz="2000" dirty="0" err="1"/>
              <a:t>Infrastruktur</a:t>
            </a:r>
            <a:r>
              <a:rPr lang="en-US" sz="2000" dirty="0"/>
              <a:t> </a:t>
            </a:r>
            <a:r>
              <a:rPr lang="en-US" sz="2000" dirty="0" err="1"/>
              <a:t>elearning</a:t>
            </a:r>
            <a:endParaRPr lang="en-US" sz="2000" dirty="0"/>
          </a:p>
          <a:p>
            <a:pPr marL="914400" lvl="1" indent="-514350"/>
            <a:r>
              <a:rPr lang="en-US" sz="2000" dirty="0" err="1"/>
              <a:t>Jaringan</a:t>
            </a:r>
            <a:r>
              <a:rPr lang="en-US" sz="2000" dirty="0"/>
              <a:t> </a:t>
            </a:r>
            <a:r>
              <a:rPr lang="en-US" sz="2000" dirty="0" err="1"/>
              <a:t>pembelajaran</a:t>
            </a:r>
            <a:r>
              <a:rPr lang="en-US" sz="2000" dirty="0"/>
              <a:t> yang </a:t>
            </a:r>
            <a:r>
              <a:rPr lang="en-US" sz="2000" dirty="0" err="1"/>
              <a:t>handal</a:t>
            </a:r>
            <a:endParaRPr lang="en-US" sz="2000" dirty="0"/>
          </a:p>
          <a:p>
            <a:pPr marL="400050" lvl="1" indent="0">
              <a:buNone/>
            </a:pPr>
            <a:endParaRPr lang="en-US" sz="2000" dirty="0"/>
          </a:p>
          <a:p>
            <a:pPr marL="400050" lvl="1" indent="0">
              <a:buNone/>
            </a:pPr>
            <a:r>
              <a:rPr lang="en-US" sz="2000" dirty="0"/>
              <a:t>	</a:t>
            </a:r>
          </a:p>
          <a:p>
            <a:pPr marL="400050" lvl="1" indent="0">
              <a:buNone/>
            </a:pPr>
            <a:endParaRPr lang="en-US" sz="2000" dirty="0"/>
          </a:p>
          <a:p>
            <a:pPr marL="914400" lvl="1" indent="-514350"/>
            <a:endParaRPr lang="en-US" sz="2000" dirty="0"/>
          </a:p>
          <a:p>
            <a:pPr marL="0" indent="0">
              <a:buNone/>
            </a:pPr>
            <a:endParaRPr lang="en-AU" sz="2400" dirty="0"/>
          </a:p>
          <a:p>
            <a:endParaRPr lang="en-ID" sz="2400" dirty="0"/>
          </a:p>
        </p:txBody>
      </p:sp>
    </p:spTree>
    <p:extLst>
      <p:ext uri="{BB962C8B-B14F-4D97-AF65-F5344CB8AC3E}">
        <p14:creationId xmlns:p14="http://schemas.microsoft.com/office/powerpoint/2010/main" val="104370374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32608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2" name="Picture 4" descr="C:\Users\Coucou\Documents\Websites\Powerpoint Templates\New2\Sources\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794828"/>
            <a:ext cx="4464896" cy="3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8856" y="1425895"/>
            <a:ext cx="5212080" cy="213289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593FBD1-7ECD-42E6-8EF9-D7E4F5C5016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2010" y="2335306"/>
            <a:ext cx="1975373" cy="2532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48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6854</TotalTime>
  <Words>1271</Words>
  <Application>Microsoft Office PowerPoint</Application>
  <PresentationFormat>On-screen Show (16:9)</PresentationFormat>
  <Paragraphs>341</Paragraphs>
  <Slides>32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Pengembangan Elearning </vt:lpstr>
      <vt:lpstr>Agenda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Peta Jalan Rencana Pengembangan</vt:lpstr>
      <vt:lpstr>PowerPoint Presentation</vt:lpstr>
      <vt:lpstr>Revitalisasi Infrastruktur &amp; Jaringan</vt:lpstr>
      <vt:lpstr>Pengembangan Platform Elearning</vt:lpstr>
      <vt:lpstr>Pengembangan Konten Elearning</vt:lpstr>
      <vt:lpstr>PowerPoint Presentation</vt:lpstr>
      <vt:lpstr>PowerPoint Presentation</vt:lpstr>
      <vt:lpstr>Pengembangan SDM Pengelola Elearning</vt:lpstr>
      <vt:lpstr>Proses Penyiapan SDM</vt:lpstr>
      <vt:lpstr>Aktifitas eLearning</vt:lpstr>
      <vt:lpstr>Proses Pembelajaran Elearning</vt:lpstr>
      <vt:lpstr>PowerPoint Presentation</vt:lpstr>
      <vt:lpstr>Output yang dihasilkan</vt:lpstr>
      <vt:lpstr>Output yang dihasilkan</vt:lpstr>
      <vt:lpstr>Output yang dihasilkan</vt:lpstr>
      <vt:lpstr>PowerPoint Presentation</vt:lpstr>
    </vt:vector>
  </TitlesOfParts>
  <Company>ISTEVIANO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IRFANA  STEVIANO</dc:creator>
  <cp:lastModifiedBy>Hendriawan Widiatmoko</cp:lastModifiedBy>
  <cp:revision>465</cp:revision>
  <cp:lastPrinted>2018-09-05T02:21:10Z</cp:lastPrinted>
  <dcterms:created xsi:type="dcterms:W3CDTF">2018-03-10T15:36:58Z</dcterms:created>
  <dcterms:modified xsi:type="dcterms:W3CDTF">2019-02-28T15:08:22Z</dcterms:modified>
</cp:coreProperties>
</file>