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3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4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5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6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theme/theme7.xml" ContentType="application/vnd.openxmlformats-officedocument.theme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theme/theme8.xml" ContentType="application/vnd.openxmlformats-officedocument.theme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theme/theme9.xml" ContentType="application/vnd.openxmlformats-officedocument.theme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10.xml" ContentType="application/vnd.openxmlformats-officedocument.theme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theme/theme11.xml" ContentType="application/vnd.openxmlformats-officedocument.theme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2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theme/theme13.xml" ContentType="application/vnd.openxmlformats-officedocument.theme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1"/>
    <p:sldMasterId id="2147483768" r:id="rId2"/>
    <p:sldMasterId id="2147483783" r:id="rId3"/>
    <p:sldMasterId id="2147483945" r:id="rId4"/>
    <p:sldMasterId id="2147484015" r:id="rId5"/>
    <p:sldMasterId id="2147484049" r:id="rId6"/>
    <p:sldMasterId id="2147484087" r:id="rId7"/>
    <p:sldMasterId id="2147484093" r:id="rId8"/>
    <p:sldMasterId id="2147484164" r:id="rId9"/>
    <p:sldMasterId id="2147484449" r:id="rId10"/>
    <p:sldMasterId id="2147484455" r:id="rId11"/>
    <p:sldMasterId id="2147484461" r:id="rId12"/>
    <p:sldMasterId id="2147484498" r:id="rId13"/>
    <p:sldMasterId id="2147484515" r:id="rId14"/>
  </p:sldMasterIdLst>
  <p:notesMasterIdLst>
    <p:notesMasterId r:id="rId41"/>
  </p:notesMasterIdLst>
  <p:handoutMasterIdLst>
    <p:handoutMasterId r:id="rId42"/>
  </p:handoutMasterIdLst>
  <p:sldIdLst>
    <p:sldId id="461" r:id="rId15"/>
    <p:sldId id="462" r:id="rId16"/>
    <p:sldId id="463" r:id="rId17"/>
    <p:sldId id="464" r:id="rId18"/>
    <p:sldId id="465" r:id="rId19"/>
    <p:sldId id="466" r:id="rId20"/>
    <p:sldId id="467" r:id="rId21"/>
    <p:sldId id="468" r:id="rId22"/>
    <p:sldId id="469" r:id="rId23"/>
    <p:sldId id="470" r:id="rId24"/>
    <p:sldId id="471" r:id="rId25"/>
    <p:sldId id="433" r:id="rId26"/>
    <p:sldId id="430" r:id="rId27"/>
    <p:sldId id="431" r:id="rId28"/>
    <p:sldId id="473" r:id="rId29"/>
    <p:sldId id="475" r:id="rId30"/>
    <p:sldId id="438" r:id="rId31"/>
    <p:sldId id="440" r:id="rId32"/>
    <p:sldId id="435" r:id="rId33"/>
    <p:sldId id="442" r:id="rId34"/>
    <p:sldId id="444" r:id="rId35"/>
    <p:sldId id="436" r:id="rId36"/>
    <p:sldId id="446" r:id="rId37"/>
    <p:sldId id="447" r:id="rId38"/>
    <p:sldId id="437" r:id="rId39"/>
    <p:sldId id="459" r:id="rId40"/>
  </p:sldIdLst>
  <p:sldSz cx="9144000" cy="5143500" type="screen16x9"/>
  <p:notesSz cx="6800850" cy="99314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Impact" panose="020B0806030902050204" pitchFamily="34" charset="0"/>
      <p:regular r:id="rId47"/>
    </p:embeddedFont>
    <p:embeddedFont>
      <p:font typeface="Berlin Sans FB" panose="020E0602020502020306" pitchFamily="34" charset="0"/>
      <p:regular r:id="rId48"/>
      <p:bold r:id="rId49"/>
    </p:embeddedFont>
    <p:embeddedFont>
      <p:font typeface="Bookman Old Style" panose="02050604050505020204" pitchFamily="18" charset="0"/>
      <p:regular r:id="rId50"/>
      <p:bold r:id="rId51"/>
      <p:italic r:id="rId52"/>
      <p:boldItalic r:id="rId53"/>
    </p:embeddedFont>
    <p:embeddedFont>
      <p:font typeface="Wingdings 3" panose="05040102010807070707" pitchFamily="18" charset="2"/>
      <p:regular r:id="rId54"/>
    </p:embeddedFont>
    <p:embeddedFont>
      <p:font typeface="Arial Narrow" panose="020B0606020202030204" pitchFamily="34" charset="0"/>
      <p:regular r:id="rId55"/>
      <p:bold r:id="rId56"/>
      <p:italic r:id="rId57"/>
      <p:boldItalic r:id="rId58"/>
    </p:embeddedFont>
    <p:embeddedFont>
      <p:font typeface="Arial Unicode MS" panose="020B0604020202020204" charset="-128"/>
      <p:regular r:id="rId59"/>
    </p:embeddedFont>
    <p:embeddedFont>
      <p:font typeface="Franklin Gothic Book" panose="020B0503020102020204" pitchFamily="34" charset="0"/>
      <p:regular r:id="rId60"/>
      <p:italic r:id="rId61"/>
    </p:embeddedFont>
    <p:embeddedFont>
      <p:font typeface="Century Gothic" panose="020B0502020202020204" pitchFamily="34" charset="0"/>
      <p:regular r:id="rId62"/>
      <p:bold r:id="rId63"/>
      <p:italic r:id="rId64"/>
      <p:boldItalic r:id="rId65"/>
    </p:embeddedFont>
    <p:embeddedFont>
      <p:font typeface="Calibri Light" panose="020F0302020204030204" pitchFamily="34" charset="0"/>
      <p:regular r:id="rId66"/>
      <p:italic r:id="rId67"/>
    </p:embeddedFont>
    <p:embeddedFont>
      <p:font typeface="Segoe UI Black" panose="020B0604020202020204" charset="0"/>
      <p:bold r:id="rId68"/>
      <p:boldItalic r:id="rId69"/>
    </p:embeddedFont>
    <p:embeddedFont>
      <p:font typeface="Poppins" panose="020B0604020202020204" charset="0"/>
      <p:regular r:id="rId70"/>
      <p:bold r:id="rId71"/>
      <p:italic r:id="rId72"/>
      <p:boldItalic r:id="rId73"/>
    </p:embeddedFont>
    <p:embeddedFont>
      <p:font typeface="MS PGothic" panose="020B0600070205080204" pitchFamily="34" charset="-128"/>
      <p:regular r:id="rId74"/>
    </p:embeddedFont>
    <p:embeddedFont>
      <p:font typeface="Trebuchet MS" panose="020B0603020202020204" pitchFamily="34" charset="0"/>
      <p:regular r:id="rId75"/>
      <p:bold r:id="rId76"/>
      <p:italic r:id="rId77"/>
      <p:boldItalic r:id="rId78"/>
    </p:embeddedFont>
    <p:embeddedFont>
      <p:font typeface="游ゴシック" panose="020B0604020202020204" charset="-128"/>
      <p:regular r:id="rId79"/>
      <p:bold r:id="rId80"/>
    </p:embeddedFont>
    <p:embeddedFont>
      <p:font typeface="Segoe UI" panose="020B0502040204020203" pitchFamily="34" charset="0"/>
      <p:regular r:id="rId81"/>
      <p:bold r:id="rId82"/>
      <p:italic r:id="rId83"/>
      <p:boldItalic r:id="rId84"/>
    </p:embeddedFont>
    <p:embeddedFont>
      <p:font typeface="Batang" panose="02030600000101010101" pitchFamily="18" charset="-127"/>
      <p:regular r:id="rId85"/>
    </p:embeddedFont>
    <p:embeddedFont>
      <p:font typeface="Baskerville Old Face" panose="02020602080505020303" pitchFamily="18" charset="0"/>
      <p:regular r:id="rId86"/>
    </p:embeddedFont>
    <p:embeddedFont>
      <p:font typeface="Poppins Light" panose="020B0604020202020204" charset="0"/>
      <p:regular r:id="rId87"/>
      <p:bold r:id="rId88"/>
      <p:italic r:id="rId89"/>
      <p:boldItalic r:id="rId90"/>
    </p:embeddedFont>
    <p:embeddedFont>
      <p:font typeface="Helvetica" panose="020B0604020202020204" pitchFamily="34" charset="0"/>
      <p:regular r:id="rId91"/>
      <p:bold r:id="rId92"/>
      <p:italic r:id="rId93"/>
      <p:boldItalic r:id="rId94"/>
    </p:embeddedFont>
    <p:embeddedFont>
      <p:font typeface="맑은 고딕" panose="020B0503020000020004" pitchFamily="34" charset="-127"/>
      <p:regular r:id="rId95"/>
      <p:bold r:id="rId96"/>
    </p:embeddedFont>
    <p:embeddedFont>
      <p:font typeface="Aharoni" panose="02010803020104030203" pitchFamily="2" charset="-79"/>
      <p:bold r:id="rId97"/>
    </p:embeddedFont>
    <p:embeddedFont>
      <p:font typeface="游ゴシック Light" panose="020B0604020202020204" charset="-128"/>
      <p:regular r:id="rId98"/>
    </p:embeddedFont>
    <p:embeddedFont>
      <p:font typeface="Arial Black" panose="020B0A04020102020204" pitchFamily="34" charset="0"/>
      <p:bold r:id="rId9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CC00"/>
    <a:srgbClr val="CC6600"/>
    <a:srgbClr val="83E1EB"/>
    <a:srgbClr val="CC0027"/>
    <a:srgbClr val="A50021"/>
    <a:srgbClr val="21B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BA9BE0D-0139-4DAE-B940-88E0DD3F23ED}">
  <a:tblStyle styleId="{4BA9BE0D-0139-4DAE-B940-88E0DD3F23E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36" d="100"/>
          <a:sy n="136" d="100"/>
        </p:scale>
        <p:origin x="126" y="2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2.xml"/><Relationship Id="rId21" Type="http://schemas.openxmlformats.org/officeDocument/2006/relationships/slide" Target="slides/slide7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63" Type="http://schemas.openxmlformats.org/officeDocument/2006/relationships/font" Target="fonts/font21.fntdata"/><Relationship Id="rId68" Type="http://schemas.openxmlformats.org/officeDocument/2006/relationships/font" Target="fonts/font26.fntdata"/><Relationship Id="rId84" Type="http://schemas.openxmlformats.org/officeDocument/2006/relationships/font" Target="fonts/font42.fntdata"/><Relationship Id="rId89" Type="http://schemas.openxmlformats.org/officeDocument/2006/relationships/font" Target="fonts/font47.fntdata"/><Relationship Id="rId16" Type="http://schemas.openxmlformats.org/officeDocument/2006/relationships/slide" Target="slides/slide2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53" Type="http://schemas.openxmlformats.org/officeDocument/2006/relationships/font" Target="fonts/font11.fntdata"/><Relationship Id="rId58" Type="http://schemas.openxmlformats.org/officeDocument/2006/relationships/font" Target="fonts/font16.fntdata"/><Relationship Id="rId74" Type="http://schemas.openxmlformats.org/officeDocument/2006/relationships/font" Target="fonts/font32.fntdata"/><Relationship Id="rId79" Type="http://schemas.openxmlformats.org/officeDocument/2006/relationships/font" Target="fonts/font37.fntdata"/><Relationship Id="rId10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90" Type="http://schemas.openxmlformats.org/officeDocument/2006/relationships/font" Target="fonts/font48.fntdata"/><Relationship Id="rId95" Type="http://schemas.openxmlformats.org/officeDocument/2006/relationships/font" Target="fonts/font53.fntdata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64" Type="http://schemas.openxmlformats.org/officeDocument/2006/relationships/font" Target="fonts/font22.fntdata"/><Relationship Id="rId69" Type="http://schemas.openxmlformats.org/officeDocument/2006/relationships/font" Target="fonts/font27.fntdata"/><Relationship Id="rId80" Type="http://schemas.openxmlformats.org/officeDocument/2006/relationships/font" Target="fonts/font38.fntdata"/><Relationship Id="rId85" Type="http://schemas.openxmlformats.org/officeDocument/2006/relationships/font" Target="fonts/font43.fntdata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font" Target="fonts/font4.fntdata"/><Relationship Id="rId59" Type="http://schemas.openxmlformats.org/officeDocument/2006/relationships/font" Target="fonts/font17.fntdata"/><Relationship Id="rId67" Type="http://schemas.openxmlformats.org/officeDocument/2006/relationships/font" Target="fonts/font25.fntdata"/><Relationship Id="rId103" Type="http://schemas.openxmlformats.org/officeDocument/2006/relationships/tableStyles" Target="tableStyles.xml"/><Relationship Id="rId20" Type="http://schemas.openxmlformats.org/officeDocument/2006/relationships/slide" Target="slides/slide6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62" Type="http://schemas.openxmlformats.org/officeDocument/2006/relationships/font" Target="fonts/font20.fntdata"/><Relationship Id="rId70" Type="http://schemas.openxmlformats.org/officeDocument/2006/relationships/font" Target="fonts/font28.fntdata"/><Relationship Id="rId75" Type="http://schemas.openxmlformats.org/officeDocument/2006/relationships/font" Target="fonts/font33.fntdata"/><Relationship Id="rId83" Type="http://schemas.openxmlformats.org/officeDocument/2006/relationships/font" Target="fonts/font41.fntdata"/><Relationship Id="rId88" Type="http://schemas.openxmlformats.org/officeDocument/2006/relationships/font" Target="fonts/font46.fntdata"/><Relationship Id="rId91" Type="http://schemas.openxmlformats.org/officeDocument/2006/relationships/font" Target="fonts/font49.fntdata"/><Relationship Id="rId96" Type="http://schemas.openxmlformats.org/officeDocument/2006/relationships/font" Target="fonts/font54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font" Target="fonts/font18.fntdata"/><Relationship Id="rId65" Type="http://schemas.openxmlformats.org/officeDocument/2006/relationships/font" Target="fonts/font23.fntdata"/><Relationship Id="rId73" Type="http://schemas.openxmlformats.org/officeDocument/2006/relationships/font" Target="fonts/font31.fntdata"/><Relationship Id="rId78" Type="http://schemas.openxmlformats.org/officeDocument/2006/relationships/font" Target="fonts/font36.fntdata"/><Relationship Id="rId81" Type="http://schemas.openxmlformats.org/officeDocument/2006/relationships/font" Target="fonts/font39.fntdata"/><Relationship Id="rId86" Type="http://schemas.openxmlformats.org/officeDocument/2006/relationships/font" Target="fonts/font44.fntdata"/><Relationship Id="rId94" Type="http://schemas.openxmlformats.org/officeDocument/2006/relationships/font" Target="fonts/font52.fntdata"/><Relationship Id="rId99" Type="http://schemas.openxmlformats.org/officeDocument/2006/relationships/font" Target="fonts/font57.fntdata"/><Relationship Id="rId10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39" Type="http://schemas.openxmlformats.org/officeDocument/2006/relationships/slide" Target="slides/slide25.xml"/><Relationship Id="rId34" Type="http://schemas.openxmlformats.org/officeDocument/2006/relationships/slide" Target="slides/slide20.xml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6" Type="http://schemas.openxmlformats.org/officeDocument/2006/relationships/font" Target="fonts/font34.fntdata"/><Relationship Id="rId97" Type="http://schemas.openxmlformats.org/officeDocument/2006/relationships/font" Target="fonts/font55.fntdata"/><Relationship Id="rId7" Type="http://schemas.openxmlformats.org/officeDocument/2006/relationships/slideMaster" Target="slideMasters/slideMaster7.xml"/><Relationship Id="rId71" Type="http://schemas.openxmlformats.org/officeDocument/2006/relationships/font" Target="fonts/font29.fntdata"/><Relationship Id="rId92" Type="http://schemas.openxmlformats.org/officeDocument/2006/relationships/font" Target="fonts/font50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5.xml"/><Relationship Id="rId24" Type="http://schemas.openxmlformats.org/officeDocument/2006/relationships/slide" Target="slides/slide10.xml"/><Relationship Id="rId40" Type="http://schemas.openxmlformats.org/officeDocument/2006/relationships/slide" Target="slides/slide26.xml"/><Relationship Id="rId45" Type="http://schemas.openxmlformats.org/officeDocument/2006/relationships/font" Target="fonts/font3.fntdata"/><Relationship Id="rId66" Type="http://schemas.openxmlformats.org/officeDocument/2006/relationships/font" Target="fonts/font24.fntdata"/><Relationship Id="rId87" Type="http://schemas.openxmlformats.org/officeDocument/2006/relationships/font" Target="fonts/font45.fntdata"/><Relationship Id="rId61" Type="http://schemas.openxmlformats.org/officeDocument/2006/relationships/font" Target="fonts/font19.fntdata"/><Relationship Id="rId82" Type="http://schemas.openxmlformats.org/officeDocument/2006/relationships/font" Target="fonts/font40.fntdata"/><Relationship Id="rId19" Type="http://schemas.openxmlformats.org/officeDocument/2006/relationships/slide" Target="slides/slide5.xml"/><Relationship Id="rId14" Type="http://schemas.openxmlformats.org/officeDocument/2006/relationships/slideMaster" Target="slideMasters/slideMaster14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56" Type="http://schemas.openxmlformats.org/officeDocument/2006/relationships/font" Target="fonts/font14.fntdata"/><Relationship Id="rId77" Type="http://schemas.openxmlformats.org/officeDocument/2006/relationships/font" Target="fonts/font35.fntdata"/><Relationship Id="rId100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font" Target="fonts/font9.fntdata"/><Relationship Id="rId72" Type="http://schemas.openxmlformats.org/officeDocument/2006/relationships/font" Target="fonts/font30.fntdata"/><Relationship Id="rId93" Type="http://schemas.openxmlformats.org/officeDocument/2006/relationships/font" Target="fonts/font51.fntdata"/><Relationship Id="rId98" Type="http://schemas.openxmlformats.org/officeDocument/2006/relationships/font" Target="fonts/font56.fntdata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A76E10-E5C7-44FC-8E65-947A9A2345FE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DE95029F-2385-4EF8-BB29-7C7146960535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UU </a:t>
          </a:r>
          <a:r>
            <a:rPr lang="id-ID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No </a:t>
          </a: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5</a:t>
          </a:r>
          <a:r>
            <a:rPr lang="id-ID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/</a:t>
          </a: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2014</a:t>
          </a:r>
        </a:p>
        <a:p>
          <a:pPr>
            <a:spcAft>
              <a:spcPts val="0"/>
            </a:spcAft>
          </a:pPr>
          <a:r>
            <a:rPr lang="en-US" b="1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ttg</a:t>
          </a: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b="1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Aparatur</a:t>
          </a: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b="1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Sipil</a:t>
          </a: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Negara</a:t>
          </a:r>
          <a:endParaRPr lang="id-ID" b="1" dirty="0">
            <a:solidFill>
              <a:schemeClr val="tx1"/>
            </a:solidFill>
            <a:effectLst/>
            <a:latin typeface="Adobe Gothic Std B" panose="020B0800000000000000" pitchFamily="34" charset="-128"/>
            <a:ea typeface="Adobe Gothic Std B" panose="020B0800000000000000" pitchFamily="34" charset="-128"/>
          </a:endParaRPr>
        </a:p>
      </dgm:t>
    </dgm:pt>
    <dgm:pt modelId="{EA03E970-A649-4816-92B2-461B5296BE5B}" type="parTrans" cxnId="{B481D2E4-87DE-46B3-B190-EC6DE53E48B9}">
      <dgm:prSet/>
      <dgm:spPr/>
      <dgm:t>
        <a:bodyPr/>
        <a:lstStyle/>
        <a:p>
          <a:endParaRPr lang="id-ID"/>
        </a:p>
      </dgm:t>
    </dgm:pt>
    <dgm:pt modelId="{FFDF3493-E355-4CD5-A0E0-C4AA32BEEE12}" type="sibTrans" cxnId="{B481D2E4-87DE-46B3-B190-EC6DE53E48B9}">
      <dgm:prSet/>
      <dgm:spPr/>
      <dgm:t>
        <a:bodyPr/>
        <a:lstStyle/>
        <a:p>
          <a:endParaRPr lang="id-ID"/>
        </a:p>
      </dgm:t>
    </dgm:pt>
    <dgm:pt modelId="{DFD341A9-93E7-48B7-9EC6-249DA0EFF0EC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id-ID" sz="18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Pasal 63-65</a:t>
          </a:r>
        </a:p>
      </dgm:t>
    </dgm:pt>
    <dgm:pt modelId="{CF8083FD-4922-4A15-9AE4-BA23E5B34454}" type="parTrans" cxnId="{FE9B7DBE-6DFA-4517-A704-102486D2044A}">
      <dgm:prSet/>
      <dgm:spPr/>
      <dgm:t>
        <a:bodyPr/>
        <a:lstStyle/>
        <a:p>
          <a:endParaRPr lang="id-ID"/>
        </a:p>
      </dgm:t>
    </dgm:pt>
    <dgm:pt modelId="{BEBBEE96-B456-4DE3-9148-7C8BD764C76D}" type="sibTrans" cxnId="{FE9B7DBE-6DFA-4517-A704-102486D2044A}">
      <dgm:prSet/>
      <dgm:spPr/>
      <dgm:t>
        <a:bodyPr/>
        <a:lstStyle/>
        <a:p>
          <a:endParaRPr lang="id-ID"/>
        </a:p>
      </dgm:t>
    </dgm:pt>
    <dgm:pt modelId="{5AE156CC-65C6-471D-920A-EB06107B8563}">
      <dgm:prSet phldrT="[Text]"/>
      <dgm:spPr/>
      <dgm:t>
        <a:bodyPr/>
        <a:lstStyle/>
        <a:p>
          <a:pPr>
            <a:spcAft>
              <a:spcPts val="0"/>
            </a:spcAft>
          </a:pP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PP No 11</a:t>
          </a:r>
          <a:r>
            <a:rPr lang="id-ID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/</a:t>
          </a:r>
          <a:r>
            <a:rPr lang="en-US" b="1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2017 </a:t>
          </a:r>
          <a:r>
            <a:rPr lang="id-ID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ttg</a:t>
          </a:r>
          <a:r>
            <a:rPr lang="en-US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Manajemen</a:t>
          </a:r>
          <a:r>
            <a:rPr lang="en-US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PNS</a:t>
          </a:r>
          <a:endParaRPr lang="id-ID" dirty="0">
            <a:solidFill>
              <a:schemeClr val="tx1"/>
            </a:solidFill>
            <a:effectLst/>
            <a:latin typeface="Adobe Gothic Std B" panose="020B0800000000000000" pitchFamily="34" charset="-128"/>
            <a:ea typeface="Adobe Gothic Std B" panose="020B0800000000000000" pitchFamily="34" charset="-128"/>
          </a:endParaRPr>
        </a:p>
      </dgm:t>
    </dgm:pt>
    <dgm:pt modelId="{D6350D91-C8A4-40A6-A722-4E95D4534052}" type="parTrans" cxnId="{43CED63B-8150-4617-A721-08E235568EFF}">
      <dgm:prSet/>
      <dgm:spPr/>
      <dgm:t>
        <a:bodyPr/>
        <a:lstStyle/>
        <a:p>
          <a:endParaRPr lang="id-ID"/>
        </a:p>
      </dgm:t>
    </dgm:pt>
    <dgm:pt modelId="{F72A95B5-4768-4BFA-93E0-680670462348}" type="sibTrans" cxnId="{43CED63B-8150-4617-A721-08E235568EFF}">
      <dgm:prSet/>
      <dgm:spPr/>
      <dgm:t>
        <a:bodyPr/>
        <a:lstStyle/>
        <a:p>
          <a:endParaRPr lang="id-ID"/>
        </a:p>
      </dgm:t>
    </dgm:pt>
    <dgm:pt modelId="{765C51B7-FA86-498A-B294-46B95296DC45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id-ID" sz="18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Pasal  33-37</a:t>
          </a:r>
        </a:p>
      </dgm:t>
    </dgm:pt>
    <dgm:pt modelId="{5A113CD9-8909-4E0B-AFB5-D9D039D98D5E}" type="parTrans" cxnId="{2C0BF437-68A3-4083-BDE9-047E27790649}">
      <dgm:prSet/>
      <dgm:spPr/>
      <dgm:t>
        <a:bodyPr/>
        <a:lstStyle/>
        <a:p>
          <a:endParaRPr lang="id-ID"/>
        </a:p>
      </dgm:t>
    </dgm:pt>
    <dgm:pt modelId="{9F1209E0-E18D-4248-B553-F219682F784A}" type="sibTrans" cxnId="{2C0BF437-68A3-4083-BDE9-047E27790649}">
      <dgm:prSet/>
      <dgm:spPr/>
      <dgm:t>
        <a:bodyPr/>
        <a:lstStyle/>
        <a:p>
          <a:endParaRPr lang="id-ID"/>
        </a:p>
      </dgm:t>
    </dgm:pt>
    <dgm:pt modelId="{751849CA-62FA-43B4-BA26-520D06FAF746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sz="2000" b="0" dirty="0" err="1">
              <a:solidFill>
                <a:schemeClr val="tx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rPr>
            <a:t>Peraturan</a:t>
          </a:r>
          <a:r>
            <a:rPr lang="en-US" sz="2000" b="0" dirty="0">
              <a:solidFill>
                <a:schemeClr val="tx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rPr>
            <a:t> LAN</a:t>
          </a:r>
          <a:endParaRPr lang="id-ID" sz="2000" b="0" dirty="0">
            <a:solidFill>
              <a:schemeClr val="tx1"/>
            </a:solidFill>
            <a:latin typeface="Adobe Gothic Std B" panose="020B0800000000000000" pitchFamily="34" charset="-128"/>
            <a:ea typeface="Adobe Gothic Std B" panose="020B0800000000000000" pitchFamily="34" charset="-128"/>
          </a:endParaRPr>
        </a:p>
      </dgm:t>
    </dgm:pt>
    <dgm:pt modelId="{D02507E2-3CAC-4087-8972-8EF0B48B6D12}" type="parTrans" cxnId="{AD8381E7-17F0-4365-933C-BAB75259D7C9}">
      <dgm:prSet/>
      <dgm:spPr/>
      <dgm:t>
        <a:bodyPr/>
        <a:lstStyle/>
        <a:p>
          <a:endParaRPr lang="id-ID"/>
        </a:p>
      </dgm:t>
    </dgm:pt>
    <dgm:pt modelId="{5577F518-25BB-45F8-9FB0-CAAFBD0CBD86}" type="sibTrans" cxnId="{AD8381E7-17F0-4365-933C-BAB75259D7C9}">
      <dgm:prSet/>
      <dgm:spPr/>
      <dgm:t>
        <a:bodyPr/>
        <a:lstStyle/>
        <a:p>
          <a:endParaRPr lang="id-ID"/>
        </a:p>
      </dgm:t>
    </dgm:pt>
    <dgm:pt modelId="{579BFBCB-ABFE-4C13-B5CC-D22DAB7F55D6}">
      <dgm:prSet phldrT="[Text]"/>
      <dgm:spPr/>
      <dgm:t>
        <a:bodyPr/>
        <a:lstStyle/>
        <a:p>
          <a:pPr>
            <a:spcAft>
              <a:spcPts val="0"/>
            </a:spcAft>
          </a:pPr>
          <a:r>
            <a:rPr lang="en-US" dirty="0" err="1">
              <a:latin typeface="Adobe Gothic Std B" panose="020B0800000000000000" pitchFamily="34" charset="-128"/>
              <a:ea typeface="Adobe Gothic Std B" panose="020B0800000000000000" pitchFamily="34" charset="-128"/>
            </a:rPr>
            <a:t>PerLAN</a:t>
          </a:r>
          <a:r>
            <a:rPr lang="en-US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endParaRPr lang="id-ID" dirty="0">
            <a:latin typeface="Adobe Gothic Std B" panose="020B0800000000000000" pitchFamily="34" charset="-128"/>
            <a:ea typeface="Adobe Gothic Std B" panose="020B0800000000000000" pitchFamily="34" charset="-128"/>
          </a:endParaRPr>
        </a:p>
        <a:p>
          <a:pPr>
            <a:spcAft>
              <a:spcPts val="0"/>
            </a:spcAft>
          </a:pPr>
          <a:r>
            <a:rPr lang="en-US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No</a:t>
          </a:r>
          <a:r>
            <a:rPr lang="id-ID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1</a:t>
          </a:r>
          <a:r>
            <a:rPr lang="id-ID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2/2018 ttg</a:t>
          </a:r>
          <a:r>
            <a:rPr lang="en-US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>
              <a:latin typeface="Adobe Gothic Std B" panose="020B0800000000000000" pitchFamily="34" charset="-128"/>
              <a:ea typeface="Adobe Gothic Std B" panose="020B0800000000000000" pitchFamily="34" charset="-128"/>
            </a:rPr>
            <a:t>Dasar</a:t>
          </a:r>
          <a:r>
            <a:rPr lang="en-US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CPNS</a:t>
          </a:r>
          <a:endParaRPr lang="id-ID" dirty="0">
            <a:latin typeface="Adobe Gothic Std B" panose="020B0800000000000000" pitchFamily="34" charset="-128"/>
            <a:ea typeface="Adobe Gothic Std B" panose="020B0800000000000000" pitchFamily="34" charset="-128"/>
          </a:endParaRPr>
        </a:p>
      </dgm:t>
    </dgm:pt>
    <dgm:pt modelId="{D0E40EB6-034F-4964-88ED-121DFDE53708}" type="parTrans" cxnId="{BAC4C367-21F9-4BD7-B3AB-4E617334E8EC}">
      <dgm:prSet/>
      <dgm:spPr/>
      <dgm:t>
        <a:bodyPr/>
        <a:lstStyle/>
        <a:p>
          <a:endParaRPr lang="id-ID"/>
        </a:p>
      </dgm:t>
    </dgm:pt>
    <dgm:pt modelId="{B353C2A6-EF5E-4F02-AF24-F7BE9DA3A7B8}" type="sibTrans" cxnId="{BAC4C367-21F9-4BD7-B3AB-4E617334E8EC}">
      <dgm:prSet/>
      <dgm:spPr/>
      <dgm:t>
        <a:bodyPr/>
        <a:lstStyle/>
        <a:p>
          <a:endParaRPr lang="id-ID"/>
        </a:p>
      </dgm:t>
    </dgm:pt>
    <dgm:pt modelId="{A3FBB8AA-300D-42CC-8A30-63DBC6B40FAA}" type="pres">
      <dgm:prSet presAssocID="{57A76E10-E5C7-44FC-8E65-947A9A2345F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DC70B99-0020-4142-88D7-13E65D6B24A3}" type="pres">
      <dgm:prSet presAssocID="{DE95029F-2385-4EF8-BB29-7C7146960535}" presName="root" presStyleCnt="0"/>
      <dgm:spPr/>
    </dgm:pt>
    <dgm:pt modelId="{49084D8C-D570-4321-A27C-295B4132FBF9}" type="pres">
      <dgm:prSet presAssocID="{DE95029F-2385-4EF8-BB29-7C7146960535}" presName="rootComposite" presStyleCnt="0"/>
      <dgm:spPr/>
    </dgm:pt>
    <dgm:pt modelId="{96BB3A31-9C83-4059-A843-50AEE67D346C}" type="pres">
      <dgm:prSet presAssocID="{DE95029F-2385-4EF8-BB29-7C7146960535}" presName="rootText" presStyleLbl="node1" presStyleIdx="0" presStyleCnt="3"/>
      <dgm:spPr/>
      <dgm:t>
        <a:bodyPr/>
        <a:lstStyle/>
        <a:p>
          <a:endParaRPr lang="en-US"/>
        </a:p>
      </dgm:t>
    </dgm:pt>
    <dgm:pt modelId="{2FF93775-EF34-48A7-BD37-14FAF4376F1E}" type="pres">
      <dgm:prSet presAssocID="{DE95029F-2385-4EF8-BB29-7C7146960535}" presName="rootConnector" presStyleLbl="node1" presStyleIdx="0" presStyleCnt="3"/>
      <dgm:spPr/>
      <dgm:t>
        <a:bodyPr/>
        <a:lstStyle/>
        <a:p>
          <a:endParaRPr lang="en-US"/>
        </a:p>
      </dgm:t>
    </dgm:pt>
    <dgm:pt modelId="{6E2012E4-FE1F-43EB-8445-CE99980CD216}" type="pres">
      <dgm:prSet presAssocID="{DE95029F-2385-4EF8-BB29-7C7146960535}" presName="childShape" presStyleCnt="0"/>
      <dgm:spPr/>
    </dgm:pt>
    <dgm:pt modelId="{C8C9F815-5B45-46B9-80F7-A67FEA6CE7DA}" type="pres">
      <dgm:prSet presAssocID="{CF8083FD-4922-4A15-9AE4-BA23E5B34454}" presName="Name13" presStyleLbl="parChTrans1D2" presStyleIdx="0" presStyleCnt="3"/>
      <dgm:spPr/>
      <dgm:t>
        <a:bodyPr/>
        <a:lstStyle/>
        <a:p>
          <a:endParaRPr lang="en-US"/>
        </a:p>
      </dgm:t>
    </dgm:pt>
    <dgm:pt modelId="{DCA88C90-3452-46FF-88CE-9BFEEC0C98C3}" type="pres">
      <dgm:prSet presAssocID="{DFD341A9-93E7-48B7-9EC6-249DA0EFF0EC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37A29D-4895-4DB0-B477-D001E392806C}" type="pres">
      <dgm:prSet presAssocID="{5AE156CC-65C6-471D-920A-EB06107B8563}" presName="root" presStyleCnt="0"/>
      <dgm:spPr/>
    </dgm:pt>
    <dgm:pt modelId="{7A8D8DE4-E4FD-40C0-8EEE-F92F18C3FE7B}" type="pres">
      <dgm:prSet presAssocID="{5AE156CC-65C6-471D-920A-EB06107B8563}" presName="rootComposite" presStyleCnt="0"/>
      <dgm:spPr/>
    </dgm:pt>
    <dgm:pt modelId="{4FB50B9E-C8CA-49C3-B2DF-EC7960BB6665}" type="pres">
      <dgm:prSet presAssocID="{5AE156CC-65C6-471D-920A-EB06107B8563}" presName="rootText" presStyleLbl="node1" presStyleIdx="1" presStyleCnt="3"/>
      <dgm:spPr/>
      <dgm:t>
        <a:bodyPr/>
        <a:lstStyle/>
        <a:p>
          <a:endParaRPr lang="en-US"/>
        </a:p>
      </dgm:t>
    </dgm:pt>
    <dgm:pt modelId="{93F80693-DAB5-4C50-BDA6-E7A1CB0BE7FC}" type="pres">
      <dgm:prSet presAssocID="{5AE156CC-65C6-471D-920A-EB06107B8563}" presName="rootConnector" presStyleLbl="node1" presStyleIdx="1" presStyleCnt="3"/>
      <dgm:spPr/>
      <dgm:t>
        <a:bodyPr/>
        <a:lstStyle/>
        <a:p>
          <a:endParaRPr lang="en-US"/>
        </a:p>
      </dgm:t>
    </dgm:pt>
    <dgm:pt modelId="{73037444-F133-4EF6-B372-9A0F2833A3DA}" type="pres">
      <dgm:prSet presAssocID="{5AE156CC-65C6-471D-920A-EB06107B8563}" presName="childShape" presStyleCnt="0"/>
      <dgm:spPr/>
    </dgm:pt>
    <dgm:pt modelId="{A3876028-98C7-4BCE-89FD-BF5797043883}" type="pres">
      <dgm:prSet presAssocID="{5A113CD9-8909-4E0B-AFB5-D9D039D98D5E}" presName="Name13" presStyleLbl="parChTrans1D2" presStyleIdx="1" presStyleCnt="3"/>
      <dgm:spPr/>
      <dgm:t>
        <a:bodyPr/>
        <a:lstStyle/>
        <a:p>
          <a:endParaRPr lang="en-US"/>
        </a:p>
      </dgm:t>
    </dgm:pt>
    <dgm:pt modelId="{6344FC8E-DCA6-4A57-8D45-05DE09FD1427}" type="pres">
      <dgm:prSet presAssocID="{765C51B7-FA86-498A-B294-46B95296DC45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96203E-C4FD-4027-A6B9-1A64FC9D5AD3}" type="pres">
      <dgm:prSet presAssocID="{751849CA-62FA-43B4-BA26-520D06FAF746}" presName="root" presStyleCnt="0"/>
      <dgm:spPr/>
    </dgm:pt>
    <dgm:pt modelId="{EC64B9CB-64AC-49CB-90D2-0EE3A3A4BB28}" type="pres">
      <dgm:prSet presAssocID="{751849CA-62FA-43B4-BA26-520D06FAF746}" presName="rootComposite" presStyleCnt="0"/>
      <dgm:spPr/>
    </dgm:pt>
    <dgm:pt modelId="{0A7109AD-CAAD-450C-B0EB-7EF4B677F79D}" type="pres">
      <dgm:prSet presAssocID="{751849CA-62FA-43B4-BA26-520D06FAF746}" presName="rootText" presStyleLbl="node1" presStyleIdx="2" presStyleCnt="3" custScaleX="88124" custScaleY="92959"/>
      <dgm:spPr/>
      <dgm:t>
        <a:bodyPr/>
        <a:lstStyle/>
        <a:p>
          <a:endParaRPr lang="en-US"/>
        </a:p>
      </dgm:t>
    </dgm:pt>
    <dgm:pt modelId="{64F76589-7512-4F27-BDDB-64132820BB3B}" type="pres">
      <dgm:prSet presAssocID="{751849CA-62FA-43B4-BA26-520D06FAF746}" presName="rootConnector" presStyleLbl="node1" presStyleIdx="2" presStyleCnt="3"/>
      <dgm:spPr/>
      <dgm:t>
        <a:bodyPr/>
        <a:lstStyle/>
        <a:p>
          <a:endParaRPr lang="en-US"/>
        </a:p>
      </dgm:t>
    </dgm:pt>
    <dgm:pt modelId="{7AF8EEC1-37B8-45A5-AAC6-734AE31F4717}" type="pres">
      <dgm:prSet presAssocID="{751849CA-62FA-43B4-BA26-520D06FAF746}" presName="childShape" presStyleCnt="0"/>
      <dgm:spPr/>
    </dgm:pt>
    <dgm:pt modelId="{5D752F97-1255-4683-8B2E-DFA8C010EBB5}" type="pres">
      <dgm:prSet presAssocID="{D0E40EB6-034F-4964-88ED-121DFDE53708}" presName="Name13" presStyleLbl="parChTrans1D2" presStyleIdx="2" presStyleCnt="3"/>
      <dgm:spPr/>
      <dgm:t>
        <a:bodyPr/>
        <a:lstStyle/>
        <a:p>
          <a:endParaRPr lang="en-US"/>
        </a:p>
      </dgm:t>
    </dgm:pt>
    <dgm:pt modelId="{D5ECB895-9C1A-4E74-8524-A6162E1D9E2F}" type="pres">
      <dgm:prSet presAssocID="{579BFBCB-ABFE-4C13-B5CC-D22DAB7F55D6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81D2E4-87DE-46B3-B190-EC6DE53E48B9}" srcId="{57A76E10-E5C7-44FC-8E65-947A9A2345FE}" destId="{DE95029F-2385-4EF8-BB29-7C7146960535}" srcOrd="0" destOrd="0" parTransId="{EA03E970-A649-4816-92B2-461B5296BE5B}" sibTransId="{FFDF3493-E355-4CD5-A0E0-C4AA32BEEE12}"/>
    <dgm:cxn modelId="{B23170A4-7ED2-41D1-8271-9F97A7F96C52}" type="presOf" srcId="{CF8083FD-4922-4A15-9AE4-BA23E5B34454}" destId="{C8C9F815-5B45-46B9-80F7-A67FEA6CE7DA}" srcOrd="0" destOrd="0" presId="urn:microsoft.com/office/officeart/2005/8/layout/hierarchy3"/>
    <dgm:cxn modelId="{43CED63B-8150-4617-A721-08E235568EFF}" srcId="{57A76E10-E5C7-44FC-8E65-947A9A2345FE}" destId="{5AE156CC-65C6-471D-920A-EB06107B8563}" srcOrd="1" destOrd="0" parTransId="{D6350D91-C8A4-40A6-A722-4E95D4534052}" sibTransId="{F72A95B5-4768-4BFA-93E0-680670462348}"/>
    <dgm:cxn modelId="{79742CD6-CC06-4CFE-8345-710C873C9691}" type="presOf" srcId="{5AE156CC-65C6-471D-920A-EB06107B8563}" destId="{93F80693-DAB5-4C50-BDA6-E7A1CB0BE7FC}" srcOrd="1" destOrd="0" presId="urn:microsoft.com/office/officeart/2005/8/layout/hierarchy3"/>
    <dgm:cxn modelId="{D38B2941-4353-4080-A271-8E0C0C691975}" type="presOf" srcId="{DE95029F-2385-4EF8-BB29-7C7146960535}" destId="{96BB3A31-9C83-4059-A843-50AEE67D346C}" srcOrd="0" destOrd="0" presId="urn:microsoft.com/office/officeart/2005/8/layout/hierarchy3"/>
    <dgm:cxn modelId="{4190318E-19F2-4671-9A33-C5E617379962}" type="presOf" srcId="{DE95029F-2385-4EF8-BB29-7C7146960535}" destId="{2FF93775-EF34-48A7-BD37-14FAF4376F1E}" srcOrd="1" destOrd="0" presId="urn:microsoft.com/office/officeart/2005/8/layout/hierarchy3"/>
    <dgm:cxn modelId="{B7A0C6F6-833C-4CA3-ADD4-9FC49BB98DF4}" type="presOf" srcId="{579BFBCB-ABFE-4C13-B5CC-D22DAB7F55D6}" destId="{D5ECB895-9C1A-4E74-8524-A6162E1D9E2F}" srcOrd="0" destOrd="0" presId="urn:microsoft.com/office/officeart/2005/8/layout/hierarchy3"/>
    <dgm:cxn modelId="{AD8381E7-17F0-4365-933C-BAB75259D7C9}" srcId="{57A76E10-E5C7-44FC-8E65-947A9A2345FE}" destId="{751849CA-62FA-43B4-BA26-520D06FAF746}" srcOrd="2" destOrd="0" parTransId="{D02507E2-3CAC-4087-8972-8EF0B48B6D12}" sibTransId="{5577F518-25BB-45F8-9FB0-CAAFBD0CBD86}"/>
    <dgm:cxn modelId="{A3C64314-A655-4246-A4B2-11EE56D74685}" type="presOf" srcId="{751849CA-62FA-43B4-BA26-520D06FAF746}" destId="{0A7109AD-CAAD-450C-B0EB-7EF4B677F79D}" srcOrd="0" destOrd="0" presId="urn:microsoft.com/office/officeart/2005/8/layout/hierarchy3"/>
    <dgm:cxn modelId="{6A51DA23-CA27-4855-B3F0-FD716385AE42}" type="presOf" srcId="{751849CA-62FA-43B4-BA26-520D06FAF746}" destId="{64F76589-7512-4F27-BDDB-64132820BB3B}" srcOrd="1" destOrd="0" presId="urn:microsoft.com/office/officeart/2005/8/layout/hierarchy3"/>
    <dgm:cxn modelId="{E0F027F5-6D85-47DC-A6C6-3F605ACDCC60}" type="presOf" srcId="{57A76E10-E5C7-44FC-8E65-947A9A2345FE}" destId="{A3FBB8AA-300D-42CC-8A30-63DBC6B40FAA}" srcOrd="0" destOrd="0" presId="urn:microsoft.com/office/officeart/2005/8/layout/hierarchy3"/>
    <dgm:cxn modelId="{75C2275B-F753-4067-B8E1-6F991867FF27}" type="presOf" srcId="{5A113CD9-8909-4E0B-AFB5-D9D039D98D5E}" destId="{A3876028-98C7-4BCE-89FD-BF5797043883}" srcOrd="0" destOrd="0" presId="urn:microsoft.com/office/officeart/2005/8/layout/hierarchy3"/>
    <dgm:cxn modelId="{91408BB1-FD0B-4ABA-8980-6460145252E6}" type="presOf" srcId="{D0E40EB6-034F-4964-88ED-121DFDE53708}" destId="{5D752F97-1255-4683-8B2E-DFA8C010EBB5}" srcOrd="0" destOrd="0" presId="urn:microsoft.com/office/officeart/2005/8/layout/hierarchy3"/>
    <dgm:cxn modelId="{948A7F91-E0E6-4D00-9F7C-F7B25232D847}" type="presOf" srcId="{5AE156CC-65C6-471D-920A-EB06107B8563}" destId="{4FB50B9E-C8CA-49C3-B2DF-EC7960BB6665}" srcOrd="0" destOrd="0" presId="urn:microsoft.com/office/officeart/2005/8/layout/hierarchy3"/>
    <dgm:cxn modelId="{BA15A127-A563-4FF3-AE60-E5F8A19B1A74}" type="presOf" srcId="{DFD341A9-93E7-48B7-9EC6-249DA0EFF0EC}" destId="{DCA88C90-3452-46FF-88CE-9BFEEC0C98C3}" srcOrd="0" destOrd="0" presId="urn:microsoft.com/office/officeart/2005/8/layout/hierarchy3"/>
    <dgm:cxn modelId="{FE9B7DBE-6DFA-4517-A704-102486D2044A}" srcId="{DE95029F-2385-4EF8-BB29-7C7146960535}" destId="{DFD341A9-93E7-48B7-9EC6-249DA0EFF0EC}" srcOrd="0" destOrd="0" parTransId="{CF8083FD-4922-4A15-9AE4-BA23E5B34454}" sibTransId="{BEBBEE96-B456-4DE3-9148-7C8BD764C76D}"/>
    <dgm:cxn modelId="{2C0BF437-68A3-4083-BDE9-047E27790649}" srcId="{5AE156CC-65C6-471D-920A-EB06107B8563}" destId="{765C51B7-FA86-498A-B294-46B95296DC45}" srcOrd="0" destOrd="0" parTransId="{5A113CD9-8909-4E0B-AFB5-D9D039D98D5E}" sibTransId="{9F1209E0-E18D-4248-B553-F219682F784A}"/>
    <dgm:cxn modelId="{BAC4C367-21F9-4BD7-B3AB-4E617334E8EC}" srcId="{751849CA-62FA-43B4-BA26-520D06FAF746}" destId="{579BFBCB-ABFE-4C13-B5CC-D22DAB7F55D6}" srcOrd="0" destOrd="0" parTransId="{D0E40EB6-034F-4964-88ED-121DFDE53708}" sibTransId="{B353C2A6-EF5E-4F02-AF24-F7BE9DA3A7B8}"/>
    <dgm:cxn modelId="{6DC6363A-2BE3-406E-ADDC-DD2F43361518}" type="presOf" srcId="{765C51B7-FA86-498A-B294-46B95296DC45}" destId="{6344FC8E-DCA6-4A57-8D45-05DE09FD1427}" srcOrd="0" destOrd="0" presId="urn:microsoft.com/office/officeart/2005/8/layout/hierarchy3"/>
    <dgm:cxn modelId="{14462587-CBA9-4B9E-804C-9690FAD2F203}" type="presParOf" srcId="{A3FBB8AA-300D-42CC-8A30-63DBC6B40FAA}" destId="{0DC70B99-0020-4142-88D7-13E65D6B24A3}" srcOrd="0" destOrd="0" presId="urn:microsoft.com/office/officeart/2005/8/layout/hierarchy3"/>
    <dgm:cxn modelId="{B45A75E7-CFC9-45D3-B991-B0ED573DF3F0}" type="presParOf" srcId="{0DC70B99-0020-4142-88D7-13E65D6B24A3}" destId="{49084D8C-D570-4321-A27C-295B4132FBF9}" srcOrd="0" destOrd="0" presId="urn:microsoft.com/office/officeart/2005/8/layout/hierarchy3"/>
    <dgm:cxn modelId="{AB8B372F-5D07-4E59-9176-B68D405C797B}" type="presParOf" srcId="{49084D8C-D570-4321-A27C-295B4132FBF9}" destId="{96BB3A31-9C83-4059-A843-50AEE67D346C}" srcOrd="0" destOrd="0" presId="urn:microsoft.com/office/officeart/2005/8/layout/hierarchy3"/>
    <dgm:cxn modelId="{EB0CBAB7-8BCD-4C35-86C1-C4E4811C62A9}" type="presParOf" srcId="{49084D8C-D570-4321-A27C-295B4132FBF9}" destId="{2FF93775-EF34-48A7-BD37-14FAF4376F1E}" srcOrd="1" destOrd="0" presId="urn:microsoft.com/office/officeart/2005/8/layout/hierarchy3"/>
    <dgm:cxn modelId="{C06369BF-B13D-49DF-B2ED-B2FF98A0F621}" type="presParOf" srcId="{0DC70B99-0020-4142-88D7-13E65D6B24A3}" destId="{6E2012E4-FE1F-43EB-8445-CE99980CD216}" srcOrd="1" destOrd="0" presId="urn:microsoft.com/office/officeart/2005/8/layout/hierarchy3"/>
    <dgm:cxn modelId="{ABBF1AB6-1B5A-48C0-8CB3-E7D07317BAB4}" type="presParOf" srcId="{6E2012E4-FE1F-43EB-8445-CE99980CD216}" destId="{C8C9F815-5B45-46B9-80F7-A67FEA6CE7DA}" srcOrd="0" destOrd="0" presId="urn:microsoft.com/office/officeart/2005/8/layout/hierarchy3"/>
    <dgm:cxn modelId="{4EA485C6-9014-4504-935F-0453513C0F8A}" type="presParOf" srcId="{6E2012E4-FE1F-43EB-8445-CE99980CD216}" destId="{DCA88C90-3452-46FF-88CE-9BFEEC0C98C3}" srcOrd="1" destOrd="0" presId="urn:microsoft.com/office/officeart/2005/8/layout/hierarchy3"/>
    <dgm:cxn modelId="{0C2D74F1-419B-45F5-B5C2-95C05102E8E1}" type="presParOf" srcId="{A3FBB8AA-300D-42CC-8A30-63DBC6B40FAA}" destId="{BD37A29D-4895-4DB0-B477-D001E392806C}" srcOrd="1" destOrd="0" presId="urn:microsoft.com/office/officeart/2005/8/layout/hierarchy3"/>
    <dgm:cxn modelId="{F77A57FD-79B5-47F5-8D25-0F3D99392A7F}" type="presParOf" srcId="{BD37A29D-4895-4DB0-B477-D001E392806C}" destId="{7A8D8DE4-E4FD-40C0-8EEE-F92F18C3FE7B}" srcOrd="0" destOrd="0" presId="urn:microsoft.com/office/officeart/2005/8/layout/hierarchy3"/>
    <dgm:cxn modelId="{A87B8E3C-C0CF-42A4-8E0A-6B0652D9E9A6}" type="presParOf" srcId="{7A8D8DE4-E4FD-40C0-8EEE-F92F18C3FE7B}" destId="{4FB50B9E-C8CA-49C3-B2DF-EC7960BB6665}" srcOrd="0" destOrd="0" presId="urn:microsoft.com/office/officeart/2005/8/layout/hierarchy3"/>
    <dgm:cxn modelId="{CF35C192-E712-490D-9507-888E2E787203}" type="presParOf" srcId="{7A8D8DE4-E4FD-40C0-8EEE-F92F18C3FE7B}" destId="{93F80693-DAB5-4C50-BDA6-E7A1CB0BE7FC}" srcOrd="1" destOrd="0" presId="urn:microsoft.com/office/officeart/2005/8/layout/hierarchy3"/>
    <dgm:cxn modelId="{E0B648C7-D071-4905-B96E-E95DD780C66D}" type="presParOf" srcId="{BD37A29D-4895-4DB0-B477-D001E392806C}" destId="{73037444-F133-4EF6-B372-9A0F2833A3DA}" srcOrd="1" destOrd="0" presId="urn:microsoft.com/office/officeart/2005/8/layout/hierarchy3"/>
    <dgm:cxn modelId="{67126F94-CD3E-40C7-B5BC-7A38D9B67945}" type="presParOf" srcId="{73037444-F133-4EF6-B372-9A0F2833A3DA}" destId="{A3876028-98C7-4BCE-89FD-BF5797043883}" srcOrd="0" destOrd="0" presId="urn:microsoft.com/office/officeart/2005/8/layout/hierarchy3"/>
    <dgm:cxn modelId="{CBEB0C53-DBF3-4842-B3AA-53807DEE5311}" type="presParOf" srcId="{73037444-F133-4EF6-B372-9A0F2833A3DA}" destId="{6344FC8E-DCA6-4A57-8D45-05DE09FD1427}" srcOrd="1" destOrd="0" presId="urn:microsoft.com/office/officeart/2005/8/layout/hierarchy3"/>
    <dgm:cxn modelId="{F24C1C64-4313-4EA0-A65B-B71EC9C5B9B8}" type="presParOf" srcId="{A3FBB8AA-300D-42CC-8A30-63DBC6B40FAA}" destId="{4D96203E-C4FD-4027-A6B9-1A64FC9D5AD3}" srcOrd="2" destOrd="0" presId="urn:microsoft.com/office/officeart/2005/8/layout/hierarchy3"/>
    <dgm:cxn modelId="{CDA493B7-2C48-4600-A652-D58FEC6217AA}" type="presParOf" srcId="{4D96203E-C4FD-4027-A6B9-1A64FC9D5AD3}" destId="{EC64B9CB-64AC-49CB-90D2-0EE3A3A4BB28}" srcOrd="0" destOrd="0" presId="urn:microsoft.com/office/officeart/2005/8/layout/hierarchy3"/>
    <dgm:cxn modelId="{D055EEF8-F8FE-4686-B686-78FAD6AE7B0A}" type="presParOf" srcId="{EC64B9CB-64AC-49CB-90D2-0EE3A3A4BB28}" destId="{0A7109AD-CAAD-450C-B0EB-7EF4B677F79D}" srcOrd="0" destOrd="0" presId="urn:microsoft.com/office/officeart/2005/8/layout/hierarchy3"/>
    <dgm:cxn modelId="{A71EE62D-8363-469C-8B0A-4D982D6637B8}" type="presParOf" srcId="{EC64B9CB-64AC-49CB-90D2-0EE3A3A4BB28}" destId="{64F76589-7512-4F27-BDDB-64132820BB3B}" srcOrd="1" destOrd="0" presId="urn:microsoft.com/office/officeart/2005/8/layout/hierarchy3"/>
    <dgm:cxn modelId="{8C9F9E4A-E8FF-4F23-9381-92A22E350CCC}" type="presParOf" srcId="{4D96203E-C4FD-4027-A6B9-1A64FC9D5AD3}" destId="{7AF8EEC1-37B8-45A5-AAC6-734AE31F4717}" srcOrd="1" destOrd="0" presId="urn:microsoft.com/office/officeart/2005/8/layout/hierarchy3"/>
    <dgm:cxn modelId="{CECA982E-C7C4-4A1C-93DC-1E89D0915824}" type="presParOf" srcId="{7AF8EEC1-37B8-45A5-AAC6-734AE31F4717}" destId="{5D752F97-1255-4683-8B2E-DFA8C010EBB5}" srcOrd="0" destOrd="0" presId="urn:microsoft.com/office/officeart/2005/8/layout/hierarchy3"/>
    <dgm:cxn modelId="{A5BF6C70-947F-4020-9770-5759F2848AD1}" type="presParOf" srcId="{7AF8EEC1-37B8-45A5-AAC6-734AE31F4717}" destId="{D5ECB895-9C1A-4E74-8524-A6162E1D9E2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0AA3F4-039F-4D27-BD66-E62A945E358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4169F064-337E-47A9-9794-C9D7D7EE49B8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sz="1000" b="1" dirty="0" err="1" smtClean="0"/>
            <a:t>Direkrut</a:t>
          </a:r>
          <a:r>
            <a:rPr lang="en-US" sz="1000" b="1" dirty="0" smtClean="0"/>
            <a:t> </a:t>
          </a:r>
          <a:r>
            <a:rPr lang="en-US" sz="1000" b="1" dirty="0" err="1" smtClean="0"/>
            <a:t>berdasarkan</a:t>
          </a:r>
          <a:r>
            <a:rPr lang="en-US" sz="1000" b="1" dirty="0" smtClean="0"/>
            <a:t> </a:t>
          </a:r>
          <a:r>
            <a:rPr lang="en-US" sz="1000" b="1" dirty="0" err="1" smtClean="0"/>
            <a:t>formasi</a:t>
          </a:r>
          <a:r>
            <a:rPr lang="en-US" sz="1000" b="1" dirty="0" smtClean="0"/>
            <a:t>, </a:t>
          </a:r>
          <a:r>
            <a:rPr lang="en-US" sz="1000" b="1" dirty="0" err="1" smtClean="0"/>
            <a:t>berdasarkan</a:t>
          </a:r>
          <a:r>
            <a:rPr lang="en-US" sz="1000" b="1" dirty="0" smtClean="0"/>
            <a:t> </a:t>
          </a:r>
          <a:r>
            <a:rPr lang="en-US" sz="1000" b="1" dirty="0" err="1" smtClean="0"/>
            <a:t>kompetensi</a:t>
          </a:r>
          <a:endParaRPr lang="en-US" sz="1000" b="1" dirty="0"/>
        </a:p>
      </dgm:t>
    </dgm:pt>
    <dgm:pt modelId="{4BC31881-85BA-4EC0-B3AF-30BFE6F2034E}" type="parTrans" cxnId="{A042A59F-F2C3-4F7F-8003-C893DCB15C6A}">
      <dgm:prSet/>
      <dgm:spPr/>
      <dgm:t>
        <a:bodyPr/>
        <a:lstStyle/>
        <a:p>
          <a:endParaRPr lang="en-US" sz="1100"/>
        </a:p>
      </dgm:t>
    </dgm:pt>
    <dgm:pt modelId="{D0B19BEB-4AA6-48A3-9EEC-3169833DB606}" type="sibTrans" cxnId="{A042A59F-F2C3-4F7F-8003-C893DCB15C6A}">
      <dgm:prSet/>
      <dgm:spPr/>
      <dgm:t>
        <a:bodyPr/>
        <a:lstStyle/>
        <a:p>
          <a:endParaRPr lang="en-US" sz="1100"/>
        </a:p>
      </dgm:t>
    </dgm:pt>
    <dgm:pt modelId="{755A6DCC-E3CD-4BF1-B037-821F359E01FE}">
      <dgm:prSet custT="1"/>
      <dgm:spPr>
        <a:solidFill>
          <a:srgbClr val="002060"/>
        </a:solidFill>
      </dgm:spPr>
      <dgm:t>
        <a:bodyPr/>
        <a:lstStyle/>
        <a:p>
          <a:r>
            <a:rPr lang="en-US" sz="1000" b="1" dirty="0" smtClean="0"/>
            <a:t>CPNS </a:t>
          </a:r>
          <a:r>
            <a:rPr lang="en-US" sz="1000" b="1" dirty="0" err="1" smtClean="0"/>
            <a:t>disiapkan</a:t>
          </a:r>
          <a:r>
            <a:rPr lang="en-US" sz="1000" b="1" dirty="0" smtClean="0"/>
            <a:t> </a:t>
          </a:r>
          <a:r>
            <a:rPr lang="en-US" sz="1000" b="1" dirty="0" err="1" smtClean="0"/>
            <a:t>masuk</a:t>
          </a:r>
          <a:r>
            <a:rPr lang="en-US" sz="1000" b="1" dirty="0" smtClean="0"/>
            <a:t> </a:t>
          </a:r>
          <a:r>
            <a:rPr lang="en-US" sz="1000" b="1" dirty="0" err="1" smtClean="0"/>
            <a:t>ke</a:t>
          </a:r>
          <a:r>
            <a:rPr lang="en-US" sz="1000" b="1" dirty="0" smtClean="0"/>
            <a:t> </a:t>
          </a:r>
          <a:r>
            <a:rPr lang="en-US" sz="1000" b="1" dirty="0" err="1" smtClean="0"/>
            <a:t>budaya</a:t>
          </a:r>
          <a:r>
            <a:rPr lang="en-US" sz="1000" b="1" dirty="0" smtClean="0"/>
            <a:t> BARU </a:t>
          </a:r>
          <a:r>
            <a:rPr lang="en-US" sz="1000" b="1" dirty="0" err="1" smtClean="0"/>
            <a:t>birokrasi</a:t>
          </a:r>
          <a:r>
            <a:rPr lang="en-US" sz="1000" b="1" dirty="0" smtClean="0"/>
            <a:t> </a:t>
          </a:r>
          <a:r>
            <a:rPr lang="en-US" sz="1000" b="1" dirty="0" err="1" smtClean="0"/>
            <a:t>dengan</a:t>
          </a:r>
          <a:r>
            <a:rPr lang="en-US" sz="1000" b="1" dirty="0" smtClean="0"/>
            <a:t> </a:t>
          </a:r>
          <a:r>
            <a:rPr lang="en-US" sz="1000" b="1" dirty="0" err="1" smtClean="0"/>
            <a:t>mandat</a:t>
          </a:r>
          <a:r>
            <a:rPr lang="en-US" sz="1000" b="1" dirty="0" smtClean="0"/>
            <a:t> </a:t>
          </a:r>
          <a:r>
            <a:rPr lang="en-US" sz="1000" b="1" dirty="0" err="1" smtClean="0"/>
            <a:t>pelayanan</a:t>
          </a:r>
          <a:endParaRPr lang="en-GB" sz="1000" b="1" dirty="0"/>
        </a:p>
      </dgm:t>
    </dgm:pt>
    <dgm:pt modelId="{B877D155-90F8-4208-926B-B33FE62B754D}" type="parTrans" cxnId="{815E097A-EAD5-4A6B-AE1D-491AB8A1F88F}">
      <dgm:prSet/>
      <dgm:spPr/>
      <dgm:t>
        <a:bodyPr/>
        <a:lstStyle/>
        <a:p>
          <a:endParaRPr lang="en-US" sz="1800"/>
        </a:p>
      </dgm:t>
    </dgm:pt>
    <dgm:pt modelId="{FACADF05-8B12-402D-9B6C-2A6A559D2105}" type="sibTrans" cxnId="{815E097A-EAD5-4A6B-AE1D-491AB8A1F88F}">
      <dgm:prSet/>
      <dgm:spPr/>
      <dgm:t>
        <a:bodyPr/>
        <a:lstStyle/>
        <a:p>
          <a:endParaRPr lang="en-US" sz="1800"/>
        </a:p>
      </dgm:t>
    </dgm:pt>
    <dgm:pt modelId="{6380BB9E-C855-4594-B1FA-73844A099821}">
      <dgm:prSet custT="1"/>
      <dgm:spPr>
        <a:solidFill>
          <a:srgbClr val="002060"/>
        </a:solidFill>
      </dgm:spPr>
      <dgm:t>
        <a:bodyPr/>
        <a:lstStyle/>
        <a:p>
          <a:r>
            <a:rPr lang="en-US" sz="1000" b="1" dirty="0" err="1" smtClean="0">
              <a:latin typeface="Segoe UI" panose="020B0502040204020203" pitchFamily="34" charset="0"/>
              <a:cs typeface="Segoe UI" panose="020B0502040204020203" pitchFamily="34" charset="0"/>
            </a:rPr>
            <a:t>Pembentukan</a:t>
          </a:r>
          <a:r>
            <a:rPr lang="en-US" sz="1000" b="1" dirty="0" smtClean="0">
              <a:latin typeface="Segoe UI" panose="020B0502040204020203" pitchFamily="34" charset="0"/>
              <a:cs typeface="Segoe UI" panose="020B0502040204020203" pitchFamily="34" charset="0"/>
            </a:rPr>
            <a:t> </a:t>
          </a:r>
          <a:r>
            <a:rPr lang="en-US" sz="1000" b="1" dirty="0" err="1" smtClean="0">
              <a:latin typeface="Segoe UI" panose="020B0502040204020203" pitchFamily="34" charset="0"/>
              <a:cs typeface="Segoe UI" panose="020B0502040204020203" pitchFamily="34" charset="0"/>
            </a:rPr>
            <a:t>karakter</a:t>
          </a:r>
          <a:r>
            <a:rPr lang="en-US" sz="1000" b="1" dirty="0" smtClean="0">
              <a:latin typeface="Segoe UI" panose="020B0502040204020203" pitchFamily="34" charset="0"/>
              <a:cs typeface="Segoe UI" panose="020B0502040204020203" pitchFamily="34" charset="0"/>
            </a:rPr>
            <a:t> PNS yang professional </a:t>
          </a:r>
          <a:r>
            <a:rPr lang="en-US" sz="1000" b="1" dirty="0" err="1" smtClean="0">
              <a:latin typeface="Segoe UI" panose="020B0502040204020203" pitchFamily="34" charset="0"/>
              <a:cs typeface="Segoe UI" panose="020B0502040204020203" pitchFamily="34" charset="0"/>
            </a:rPr>
            <a:t>dan</a:t>
          </a:r>
          <a:r>
            <a:rPr lang="en-US" sz="1000" b="1" dirty="0" smtClean="0">
              <a:latin typeface="Segoe UI" panose="020B0502040204020203" pitchFamily="34" charset="0"/>
              <a:cs typeface="Segoe UI" panose="020B0502040204020203" pitchFamily="34" charset="0"/>
            </a:rPr>
            <a:t> </a:t>
          </a:r>
          <a:r>
            <a:rPr lang="en-US" sz="1000" b="1" dirty="0" err="1" smtClean="0">
              <a:latin typeface="Segoe UI" panose="020B0502040204020203" pitchFamily="34" charset="0"/>
              <a:cs typeface="Segoe UI" panose="020B0502040204020203" pitchFamily="34" charset="0"/>
            </a:rPr>
            <a:t>bernilai</a:t>
          </a:r>
          <a:r>
            <a:rPr lang="en-US" sz="1000" b="1" dirty="0" smtClean="0">
              <a:latin typeface="Segoe UI" panose="020B0502040204020203" pitchFamily="34" charset="0"/>
              <a:cs typeface="Segoe UI" panose="020B0502040204020203" pitchFamily="34" charset="0"/>
            </a:rPr>
            <a:t> ANEKA</a:t>
          </a:r>
          <a:endParaRPr lang="en-GB" sz="1000" dirty="0"/>
        </a:p>
      </dgm:t>
    </dgm:pt>
    <dgm:pt modelId="{B758A2E1-E65D-4175-903C-AC23F779AF2F}" type="parTrans" cxnId="{F9BBC8EE-8F1F-4BF7-89A9-AFAD59E6557C}">
      <dgm:prSet/>
      <dgm:spPr/>
      <dgm:t>
        <a:bodyPr/>
        <a:lstStyle/>
        <a:p>
          <a:endParaRPr lang="en-US"/>
        </a:p>
      </dgm:t>
    </dgm:pt>
    <dgm:pt modelId="{86A5EF77-87BC-4CB5-8279-86744A2F4181}" type="sibTrans" cxnId="{F9BBC8EE-8F1F-4BF7-89A9-AFAD59E6557C}">
      <dgm:prSet/>
      <dgm:spPr/>
      <dgm:t>
        <a:bodyPr/>
        <a:lstStyle/>
        <a:p>
          <a:endParaRPr lang="en-US"/>
        </a:p>
      </dgm:t>
    </dgm:pt>
    <dgm:pt modelId="{D61D15C6-A1F1-4866-B97D-53B4ED0AF741}" type="pres">
      <dgm:prSet presAssocID="{1A0AA3F4-039F-4D27-BD66-E62A945E358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id-ID"/>
        </a:p>
      </dgm:t>
    </dgm:pt>
    <dgm:pt modelId="{40363CD7-8DCE-4184-AF43-9AA0893CC0D2}" type="pres">
      <dgm:prSet presAssocID="{1A0AA3F4-039F-4D27-BD66-E62A945E358B}" presName="Name1" presStyleCnt="0"/>
      <dgm:spPr/>
      <dgm:t>
        <a:bodyPr/>
        <a:lstStyle/>
        <a:p>
          <a:endParaRPr lang="id-ID"/>
        </a:p>
      </dgm:t>
    </dgm:pt>
    <dgm:pt modelId="{87A826BF-1A92-4A24-B070-90AA969A709C}" type="pres">
      <dgm:prSet presAssocID="{1A0AA3F4-039F-4D27-BD66-E62A945E358B}" presName="cycle" presStyleCnt="0"/>
      <dgm:spPr/>
      <dgm:t>
        <a:bodyPr/>
        <a:lstStyle/>
        <a:p>
          <a:endParaRPr lang="id-ID"/>
        </a:p>
      </dgm:t>
    </dgm:pt>
    <dgm:pt modelId="{16AA629B-7FFD-4E05-8B00-C2E5E826B336}" type="pres">
      <dgm:prSet presAssocID="{1A0AA3F4-039F-4D27-BD66-E62A945E358B}" presName="srcNode" presStyleLbl="node1" presStyleIdx="0" presStyleCnt="3"/>
      <dgm:spPr/>
      <dgm:t>
        <a:bodyPr/>
        <a:lstStyle/>
        <a:p>
          <a:endParaRPr lang="id-ID"/>
        </a:p>
      </dgm:t>
    </dgm:pt>
    <dgm:pt modelId="{9A393D09-23F8-46D4-B08C-D4CF3707E4B9}" type="pres">
      <dgm:prSet presAssocID="{1A0AA3F4-039F-4D27-BD66-E62A945E358B}" presName="conn" presStyleLbl="parChTrans1D2" presStyleIdx="0" presStyleCnt="1"/>
      <dgm:spPr/>
      <dgm:t>
        <a:bodyPr/>
        <a:lstStyle/>
        <a:p>
          <a:endParaRPr lang="id-ID"/>
        </a:p>
      </dgm:t>
    </dgm:pt>
    <dgm:pt modelId="{E4884609-9083-48A1-836C-D9CBECB96C30}" type="pres">
      <dgm:prSet presAssocID="{1A0AA3F4-039F-4D27-BD66-E62A945E358B}" presName="extraNode" presStyleLbl="node1" presStyleIdx="0" presStyleCnt="3"/>
      <dgm:spPr/>
      <dgm:t>
        <a:bodyPr/>
        <a:lstStyle/>
        <a:p>
          <a:endParaRPr lang="id-ID"/>
        </a:p>
      </dgm:t>
    </dgm:pt>
    <dgm:pt modelId="{8AF30192-4AAF-46C4-8E55-849C1325E034}" type="pres">
      <dgm:prSet presAssocID="{1A0AA3F4-039F-4D27-BD66-E62A945E358B}" presName="dstNode" presStyleLbl="node1" presStyleIdx="0" presStyleCnt="3"/>
      <dgm:spPr/>
      <dgm:t>
        <a:bodyPr/>
        <a:lstStyle/>
        <a:p>
          <a:endParaRPr lang="id-ID"/>
        </a:p>
      </dgm:t>
    </dgm:pt>
    <dgm:pt modelId="{5407C4FC-4E29-4C0D-A5EF-BB646413AC9D}" type="pres">
      <dgm:prSet presAssocID="{4169F064-337E-47A9-9794-C9D7D7EE49B8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1D9479B-13DA-48EB-8433-BAF9759DA4A6}" type="pres">
      <dgm:prSet presAssocID="{4169F064-337E-47A9-9794-C9D7D7EE49B8}" presName="accent_1" presStyleCnt="0"/>
      <dgm:spPr/>
      <dgm:t>
        <a:bodyPr/>
        <a:lstStyle/>
        <a:p>
          <a:endParaRPr lang="id-ID"/>
        </a:p>
      </dgm:t>
    </dgm:pt>
    <dgm:pt modelId="{F4C6EFD5-48DA-4F32-B7A3-780C9B6F6E2E}" type="pres">
      <dgm:prSet presAssocID="{4169F064-337E-47A9-9794-C9D7D7EE49B8}" presName="accentRepeatNode" presStyleLbl="solidFgAcc1" presStyleIdx="0" presStyleCnt="3"/>
      <dgm:spPr/>
      <dgm:t>
        <a:bodyPr/>
        <a:lstStyle/>
        <a:p>
          <a:endParaRPr lang="id-ID"/>
        </a:p>
      </dgm:t>
    </dgm:pt>
    <dgm:pt modelId="{1C9EFCC3-C966-4616-9033-A9AAFE11BDFB}" type="pres">
      <dgm:prSet presAssocID="{755A6DCC-E3CD-4BF1-B037-821F359E01FE}" presName="text_2" presStyleLbl="node1" presStyleIdx="1" presStyleCnt="3" custScaleY="1358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B35018-5BEF-4622-8752-47BCE1A1FBB0}" type="pres">
      <dgm:prSet presAssocID="{755A6DCC-E3CD-4BF1-B037-821F359E01FE}" presName="accent_2" presStyleCnt="0"/>
      <dgm:spPr/>
      <dgm:t>
        <a:bodyPr/>
        <a:lstStyle/>
        <a:p>
          <a:endParaRPr lang="en-US"/>
        </a:p>
      </dgm:t>
    </dgm:pt>
    <dgm:pt modelId="{5B0603BF-DEFF-4ECD-8AB2-96F5EECB9F12}" type="pres">
      <dgm:prSet presAssocID="{755A6DCC-E3CD-4BF1-B037-821F359E01FE}" presName="accentRepeatNode" presStyleLbl="solidFgAcc1" presStyleIdx="1" presStyleCnt="3"/>
      <dgm:spPr/>
      <dgm:t>
        <a:bodyPr/>
        <a:lstStyle/>
        <a:p>
          <a:endParaRPr lang="id-ID"/>
        </a:p>
      </dgm:t>
    </dgm:pt>
    <dgm:pt modelId="{486B1A07-606E-46F2-9E2B-0B7275957B76}" type="pres">
      <dgm:prSet presAssocID="{6380BB9E-C855-4594-B1FA-73844A099821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EB0626-1C57-4FC9-A554-F445F3C40EB0}" type="pres">
      <dgm:prSet presAssocID="{6380BB9E-C855-4594-B1FA-73844A099821}" presName="accent_3" presStyleCnt="0"/>
      <dgm:spPr/>
      <dgm:t>
        <a:bodyPr/>
        <a:lstStyle/>
        <a:p>
          <a:endParaRPr lang="en-US"/>
        </a:p>
      </dgm:t>
    </dgm:pt>
    <dgm:pt modelId="{ACE835E7-3044-469B-A3FC-8293FE0419D7}" type="pres">
      <dgm:prSet presAssocID="{6380BB9E-C855-4594-B1FA-73844A099821}" presName="accentRepeatNode" presStyleLbl="solidFgAcc1" presStyleIdx="2" presStyleCnt="3"/>
      <dgm:spPr/>
      <dgm:t>
        <a:bodyPr/>
        <a:lstStyle/>
        <a:p>
          <a:endParaRPr lang="en-US"/>
        </a:p>
      </dgm:t>
    </dgm:pt>
  </dgm:ptLst>
  <dgm:cxnLst>
    <dgm:cxn modelId="{815E097A-EAD5-4A6B-AE1D-491AB8A1F88F}" srcId="{1A0AA3F4-039F-4D27-BD66-E62A945E358B}" destId="{755A6DCC-E3CD-4BF1-B037-821F359E01FE}" srcOrd="1" destOrd="0" parTransId="{B877D155-90F8-4208-926B-B33FE62B754D}" sibTransId="{FACADF05-8B12-402D-9B6C-2A6A559D2105}"/>
    <dgm:cxn modelId="{F9BBC8EE-8F1F-4BF7-89A9-AFAD59E6557C}" srcId="{1A0AA3F4-039F-4D27-BD66-E62A945E358B}" destId="{6380BB9E-C855-4594-B1FA-73844A099821}" srcOrd="2" destOrd="0" parTransId="{B758A2E1-E65D-4175-903C-AC23F779AF2F}" sibTransId="{86A5EF77-87BC-4CB5-8279-86744A2F4181}"/>
    <dgm:cxn modelId="{A042A59F-F2C3-4F7F-8003-C893DCB15C6A}" srcId="{1A0AA3F4-039F-4D27-BD66-E62A945E358B}" destId="{4169F064-337E-47A9-9794-C9D7D7EE49B8}" srcOrd="0" destOrd="0" parTransId="{4BC31881-85BA-4EC0-B3AF-30BFE6F2034E}" sibTransId="{D0B19BEB-4AA6-48A3-9EEC-3169833DB606}"/>
    <dgm:cxn modelId="{FD866346-A232-45C1-B792-B6DCB2A1AFAA}" type="presOf" srcId="{6380BB9E-C855-4594-B1FA-73844A099821}" destId="{486B1A07-606E-46F2-9E2B-0B7275957B76}" srcOrd="0" destOrd="0" presId="urn:microsoft.com/office/officeart/2008/layout/VerticalCurvedList"/>
    <dgm:cxn modelId="{C130ED7C-67E2-4EBE-80EA-4603F7EAA53A}" type="presOf" srcId="{4169F064-337E-47A9-9794-C9D7D7EE49B8}" destId="{5407C4FC-4E29-4C0D-A5EF-BB646413AC9D}" srcOrd="0" destOrd="0" presId="urn:microsoft.com/office/officeart/2008/layout/VerticalCurvedList"/>
    <dgm:cxn modelId="{B289AE2E-A7E4-4B75-A723-8CB5082C39BA}" type="presOf" srcId="{755A6DCC-E3CD-4BF1-B037-821F359E01FE}" destId="{1C9EFCC3-C966-4616-9033-A9AAFE11BDFB}" srcOrd="0" destOrd="0" presId="urn:microsoft.com/office/officeart/2008/layout/VerticalCurvedList"/>
    <dgm:cxn modelId="{0E80CDD6-E904-4098-9726-F0E82EEE05B4}" type="presOf" srcId="{1A0AA3F4-039F-4D27-BD66-E62A945E358B}" destId="{D61D15C6-A1F1-4866-B97D-53B4ED0AF741}" srcOrd="0" destOrd="0" presId="urn:microsoft.com/office/officeart/2008/layout/VerticalCurvedList"/>
    <dgm:cxn modelId="{18473630-A1CE-4BA1-B89C-CB2AA68E30FD}" type="presOf" srcId="{D0B19BEB-4AA6-48A3-9EEC-3169833DB606}" destId="{9A393D09-23F8-46D4-B08C-D4CF3707E4B9}" srcOrd="0" destOrd="0" presId="urn:microsoft.com/office/officeart/2008/layout/VerticalCurvedList"/>
    <dgm:cxn modelId="{913D5AF1-11A0-4FF6-9214-75A3EFB717AA}" type="presParOf" srcId="{D61D15C6-A1F1-4866-B97D-53B4ED0AF741}" destId="{40363CD7-8DCE-4184-AF43-9AA0893CC0D2}" srcOrd="0" destOrd="0" presId="urn:microsoft.com/office/officeart/2008/layout/VerticalCurvedList"/>
    <dgm:cxn modelId="{24B841DD-2AE7-4FFC-B979-7F239DC0BB3F}" type="presParOf" srcId="{40363CD7-8DCE-4184-AF43-9AA0893CC0D2}" destId="{87A826BF-1A92-4A24-B070-90AA969A709C}" srcOrd="0" destOrd="0" presId="urn:microsoft.com/office/officeart/2008/layout/VerticalCurvedList"/>
    <dgm:cxn modelId="{2EEE79E6-52B6-4893-8D7A-E642675B77D7}" type="presParOf" srcId="{87A826BF-1A92-4A24-B070-90AA969A709C}" destId="{16AA629B-7FFD-4E05-8B00-C2E5E826B336}" srcOrd="0" destOrd="0" presId="urn:microsoft.com/office/officeart/2008/layout/VerticalCurvedList"/>
    <dgm:cxn modelId="{024E72B2-57D0-4036-935F-FBC50211E8D1}" type="presParOf" srcId="{87A826BF-1A92-4A24-B070-90AA969A709C}" destId="{9A393D09-23F8-46D4-B08C-D4CF3707E4B9}" srcOrd="1" destOrd="0" presId="urn:microsoft.com/office/officeart/2008/layout/VerticalCurvedList"/>
    <dgm:cxn modelId="{B30A4E98-4E77-4D68-BC08-D5F0E100ACA8}" type="presParOf" srcId="{87A826BF-1A92-4A24-B070-90AA969A709C}" destId="{E4884609-9083-48A1-836C-D9CBECB96C30}" srcOrd="2" destOrd="0" presId="urn:microsoft.com/office/officeart/2008/layout/VerticalCurvedList"/>
    <dgm:cxn modelId="{10580090-FA10-4AEF-904D-333398D8CB23}" type="presParOf" srcId="{87A826BF-1A92-4A24-B070-90AA969A709C}" destId="{8AF30192-4AAF-46C4-8E55-849C1325E034}" srcOrd="3" destOrd="0" presId="urn:microsoft.com/office/officeart/2008/layout/VerticalCurvedList"/>
    <dgm:cxn modelId="{5DB6146B-C5C6-43B2-AB14-2B1D575B2BB0}" type="presParOf" srcId="{40363CD7-8DCE-4184-AF43-9AA0893CC0D2}" destId="{5407C4FC-4E29-4C0D-A5EF-BB646413AC9D}" srcOrd="1" destOrd="0" presId="urn:microsoft.com/office/officeart/2008/layout/VerticalCurvedList"/>
    <dgm:cxn modelId="{FB3E35E9-107A-4386-83F9-33500AE1CA71}" type="presParOf" srcId="{40363CD7-8DCE-4184-AF43-9AA0893CC0D2}" destId="{21D9479B-13DA-48EB-8433-BAF9759DA4A6}" srcOrd="2" destOrd="0" presId="urn:microsoft.com/office/officeart/2008/layout/VerticalCurvedList"/>
    <dgm:cxn modelId="{8AE3CDB5-E819-4269-8D10-CAAC7869496E}" type="presParOf" srcId="{21D9479B-13DA-48EB-8433-BAF9759DA4A6}" destId="{F4C6EFD5-48DA-4F32-B7A3-780C9B6F6E2E}" srcOrd="0" destOrd="0" presId="urn:microsoft.com/office/officeart/2008/layout/VerticalCurvedList"/>
    <dgm:cxn modelId="{69437FD6-49AE-45BE-AB22-8F4DEF06DDF0}" type="presParOf" srcId="{40363CD7-8DCE-4184-AF43-9AA0893CC0D2}" destId="{1C9EFCC3-C966-4616-9033-A9AAFE11BDFB}" srcOrd="3" destOrd="0" presId="urn:microsoft.com/office/officeart/2008/layout/VerticalCurvedList"/>
    <dgm:cxn modelId="{937F78C7-CD16-410F-9D98-1AE0B39DA5F1}" type="presParOf" srcId="{40363CD7-8DCE-4184-AF43-9AA0893CC0D2}" destId="{00B35018-5BEF-4622-8752-47BCE1A1FBB0}" srcOrd="4" destOrd="0" presId="urn:microsoft.com/office/officeart/2008/layout/VerticalCurvedList"/>
    <dgm:cxn modelId="{E0118298-26D4-4E61-84FA-0EE533CABDC1}" type="presParOf" srcId="{00B35018-5BEF-4622-8752-47BCE1A1FBB0}" destId="{5B0603BF-DEFF-4ECD-8AB2-96F5EECB9F12}" srcOrd="0" destOrd="0" presId="urn:microsoft.com/office/officeart/2008/layout/VerticalCurvedList"/>
    <dgm:cxn modelId="{19567DFA-D8F1-4916-B815-C98896DDF945}" type="presParOf" srcId="{40363CD7-8DCE-4184-AF43-9AA0893CC0D2}" destId="{486B1A07-606E-46F2-9E2B-0B7275957B76}" srcOrd="5" destOrd="0" presId="urn:microsoft.com/office/officeart/2008/layout/VerticalCurvedList"/>
    <dgm:cxn modelId="{E1B21234-24AF-4A26-A569-1A1BAA55A75F}" type="presParOf" srcId="{40363CD7-8DCE-4184-AF43-9AA0893CC0D2}" destId="{5BEB0626-1C57-4FC9-A554-F445F3C40EB0}" srcOrd="6" destOrd="0" presId="urn:microsoft.com/office/officeart/2008/layout/VerticalCurvedList"/>
    <dgm:cxn modelId="{4002AC6A-1505-46EE-A16B-0D581C3F1D74}" type="presParOf" srcId="{5BEB0626-1C57-4FC9-A554-F445F3C40EB0}" destId="{ACE835E7-3044-469B-A3FC-8293FE0419D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 custT="1"/>
      <dgm:spPr>
        <a:solidFill>
          <a:srgbClr val="88D0F0"/>
        </a:solidFill>
      </dgm:spPr>
      <dgm:t>
        <a:bodyPr/>
        <a:lstStyle/>
        <a:p>
          <a:pPr algn="r"/>
          <a:r>
            <a:rPr lang="id-ID" sz="1200" b="1" dirty="0">
              <a:solidFill>
                <a:srgbClr val="C00000"/>
              </a:solidFill>
            </a:rPr>
            <a:t>Executive</a:t>
          </a:r>
          <a:endParaRPr lang="id-ID" sz="1400" b="1" dirty="0">
            <a:solidFill>
              <a:srgbClr val="C00000"/>
            </a:solidFill>
          </a:endParaRP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 sz="1200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 sz="1200"/>
        </a:p>
      </dgm:t>
    </dgm:pt>
    <dgm:pt modelId="{71615A69-4466-4A53-903F-E5D1EF1F87F1}">
      <dgm:prSet phldrT="[Tex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sz="1050" b="1" dirty="0"/>
            <a:t>Wisdom</a:t>
          </a:r>
          <a:endParaRPr lang="id-ID" sz="700" b="1" dirty="0"/>
        </a:p>
      </dgm:t>
    </dgm:pt>
    <dgm:pt modelId="{717FE0CA-3A2B-4328-9F3B-8EA0FDE136E8}" type="parTrans" cxnId="{287EABA2-4EA7-43EB-932E-162620D0DC5D}">
      <dgm:prSet/>
      <dgm:spPr/>
      <dgm:t>
        <a:bodyPr/>
        <a:lstStyle/>
        <a:p>
          <a:endParaRPr lang="id-ID" sz="1200"/>
        </a:p>
      </dgm:t>
    </dgm:pt>
    <dgm:pt modelId="{A6D9EEEF-9937-43A2-91E2-D7E6C3A67734}" type="sibTrans" cxnId="{287EABA2-4EA7-43EB-932E-162620D0DC5D}">
      <dgm:prSet/>
      <dgm:spPr/>
      <dgm:t>
        <a:bodyPr/>
        <a:lstStyle/>
        <a:p>
          <a:endParaRPr lang="id-ID" sz="1200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X="39469" custLinFactNeighborY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A64DF144-8BD5-4958-9A21-BD8BF447A541}" type="presOf" srcId="{53205145-E464-465B-B831-C83F3E24926A}" destId="{539C171E-6779-4AF2-91D0-3597FD08A9EA}" srcOrd="0" destOrd="0" presId="urn:microsoft.com/office/officeart/2005/8/layout/hList1"/>
    <dgm:cxn modelId="{7FB6B32A-CBC0-469E-8F84-A951B510DE55}" type="presOf" srcId="{CA4CE774-BC52-4CC8-84CB-04AE1730001C}" destId="{D126DD8C-4100-4F23-8D9E-8235BBFF98C5}" srcOrd="0" destOrd="0" presId="urn:microsoft.com/office/officeart/2005/8/layout/hList1"/>
    <dgm:cxn modelId="{287EABA2-4EA7-43EB-932E-162620D0DC5D}" srcId="{CA4CE774-BC52-4CC8-84CB-04AE1730001C}" destId="{71615A69-4466-4A53-903F-E5D1EF1F87F1}" srcOrd="0" destOrd="0" parTransId="{717FE0CA-3A2B-4328-9F3B-8EA0FDE136E8}" sibTransId="{A6D9EEEF-9937-43A2-91E2-D7E6C3A67734}"/>
    <dgm:cxn modelId="{FC87820D-1BB3-46F7-B490-CCDDF022920B}" type="presOf" srcId="{71615A69-4466-4A53-903F-E5D1EF1F87F1}" destId="{0E9F94D8-E92D-4DD7-A8A5-D06E52F8FC38}" srcOrd="0" destOrd="0" presId="urn:microsoft.com/office/officeart/2005/8/layout/hList1"/>
    <dgm:cxn modelId="{262B6DAE-9B86-46BC-B5F1-E58104BC51A5}" type="presParOf" srcId="{539C171E-6779-4AF2-91D0-3597FD08A9EA}" destId="{CA094633-17CA-4388-8F12-9C80F1A62113}" srcOrd="0" destOrd="0" presId="urn:microsoft.com/office/officeart/2005/8/layout/hList1"/>
    <dgm:cxn modelId="{3A1137AC-65AF-4C47-8A1A-1E768CF97989}" type="presParOf" srcId="{CA094633-17CA-4388-8F12-9C80F1A62113}" destId="{D126DD8C-4100-4F23-8D9E-8235BBFF98C5}" srcOrd="0" destOrd="0" presId="urn:microsoft.com/office/officeart/2005/8/layout/hList1"/>
    <dgm:cxn modelId="{D0833F1F-8C9B-46F7-A716-C91D1713A1B8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/>
      <dgm:spPr>
        <a:solidFill>
          <a:srgbClr val="88D0F0"/>
        </a:solidFill>
      </dgm:spPr>
      <dgm:t>
        <a:bodyPr/>
        <a:lstStyle/>
        <a:p>
          <a:pPr algn="r"/>
          <a:r>
            <a:rPr lang="id-ID" b="1" dirty="0">
              <a:solidFill>
                <a:srgbClr val="C00000"/>
              </a:solidFill>
            </a:rPr>
            <a:t>Effective</a:t>
          </a:r>
          <a:r>
            <a:rPr lang="id-ID" b="1" dirty="0"/>
            <a:t> </a:t>
          </a:r>
          <a:r>
            <a:rPr lang="id-ID" b="1" dirty="0">
              <a:solidFill>
                <a:srgbClr val="C00000"/>
              </a:solidFill>
            </a:rPr>
            <a:t>Leader</a:t>
          </a: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/>
        </a:p>
      </dgm:t>
    </dgm:pt>
    <dgm:pt modelId="{1F25ACCF-E7B9-47A1-B5E3-2B4509AB7B72}">
      <dgm:prSet phldrT="[Text]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b="1" dirty="0"/>
            <a:t>High Performance</a:t>
          </a:r>
        </a:p>
      </dgm:t>
    </dgm:pt>
    <dgm:pt modelId="{3E1CA6BF-F2D5-4AB3-BE98-6B3AE0C09BEA}" type="parTrans" cxnId="{B2B9494A-1818-4AA6-B5F6-E21A0EBE415C}">
      <dgm:prSet/>
      <dgm:spPr/>
      <dgm:t>
        <a:bodyPr/>
        <a:lstStyle/>
        <a:p>
          <a:endParaRPr lang="id-ID"/>
        </a:p>
      </dgm:t>
    </dgm:pt>
    <dgm:pt modelId="{406913F3-B3C0-47A9-A2C5-D9D045F4DFEA}" type="sibTrans" cxnId="{B2B9494A-1818-4AA6-B5F6-E21A0EBE415C}">
      <dgm:prSet/>
      <dgm:spPr/>
      <dgm:t>
        <a:bodyPr/>
        <a:lstStyle/>
        <a:p>
          <a:endParaRPr lang="id-ID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X="39469" custLinFactNeighborY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E2D9FF23-5477-4AA7-8EDB-E7266F4F7B7D}" type="presOf" srcId="{CA4CE774-BC52-4CC8-84CB-04AE1730001C}" destId="{D126DD8C-4100-4F23-8D9E-8235BBFF98C5}" srcOrd="0" destOrd="0" presId="urn:microsoft.com/office/officeart/2005/8/layout/hList1"/>
    <dgm:cxn modelId="{B8F3AB8B-8C25-44A2-A460-6B5A0D5F060C}" type="presOf" srcId="{53205145-E464-465B-B831-C83F3E24926A}" destId="{539C171E-6779-4AF2-91D0-3597FD08A9EA}" srcOrd="0" destOrd="0" presId="urn:microsoft.com/office/officeart/2005/8/layout/hList1"/>
    <dgm:cxn modelId="{B2B9494A-1818-4AA6-B5F6-E21A0EBE415C}" srcId="{CA4CE774-BC52-4CC8-84CB-04AE1730001C}" destId="{1F25ACCF-E7B9-47A1-B5E3-2B4509AB7B72}" srcOrd="0" destOrd="0" parTransId="{3E1CA6BF-F2D5-4AB3-BE98-6B3AE0C09BEA}" sibTransId="{406913F3-B3C0-47A9-A2C5-D9D045F4DFEA}"/>
    <dgm:cxn modelId="{92CC7360-36BE-48BC-B385-90D4426CAF73}" type="presOf" srcId="{1F25ACCF-E7B9-47A1-B5E3-2B4509AB7B72}" destId="{0E9F94D8-E92D-4DD7-A8A5-D06E52F8FC38}" srcOrd="0" destOrd="0" presId="urn:microsoft.com/office/officeart/2005/8/layout/hList1"/>
    <dgm:cxn modelId="{BBB12153-D15D-4B3F-81C4-E9B805204CBD}" type="presParOf" srcId="{539C171E-6779-4AF2-91D0-3597FD08A9EA}" destId="{CA094633-17CA-4388-8F12-9C80F1A62113}" srcOrd="0" destOrd="0" presId="urn:microsoft.com/office/officeart/2005/8/layout/hList1"/>
    <dgm:cxn modelId="{FD278A8C-8BC8-4AD7-B950-172D0B3F33CA}" type="presParOf" srcId="{CA094633-17CA-4388-8F12-9C80F1A62113}" destId="{D126DD8C-4100-4F23-8D9E-8235BBFF98C5}" srcOrd="0" destOrd="0" presId="urn:microsoft.com/office/officeart/2005/8/layout/hList1"/>
    <dgm:cxn modelId="{C3273D85-6B1A-4232-B7B2-2ABFC4FB7CC2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/>
      <dgm:spPr>
        <a:solidFill>
          <a:srgbClr val="88D0F0"/>
        </a:solidFill>
      </dgm:spPr>
      <dgm:t>
        <a:bodyPr/>
        <a:lstStyle/>
        <a:p>
          <a:pPr algn="r"/>
          <a:r>
            <a:rPr lang="id-ID" b="1" dirty="0">
              <a:solidFill>
                <a:srgbClr val="C00000"/>
              </a:solidFill>
            </a:rPr>
            <a:t>Competent Manager</a:t>
          </a: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/>
        </a:p>
      </dgm:t>
    </dgm:pt>
    <dgm:pt modelId="{97BF2C6D-A01B-4566-B4FB-F73F7949F892}">
      <dgm:prSet phldrT="[Text]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b="1" dirty="0"/>
            <a:t>Optimizing organization use</a:t>
          </a:r>
        </a:p>
      </dgm:t>
    </dgm:pt>
    <dgm:pt modelId="{4C0B9D7C-D971-493D-B7C2-94C26C221EAF}" type="parTrans" cxnId="{572E0A02-0453-4AF4-AB84-F5F62334805E}">
      <dgm:prSet/>
      <dgm:spPr/>
      <dgm:t>
        <a:bodyPr/>
        <a:lstStyle/>
        <a:p>
          <a:endParaRPr lang="id-ID"/>
        </a:p>
      </dgm:t>
    </dgm:pt>
    <dgm:pt modelId="{3B188B10-8BD5-4751-A8BA-6B58440814B1}" type="sibTrans" cxnId="{572E0A02-0453-4AF4-AB84-F5F62334805E}">
      <dgm:prSet/>
      <dgm:spPr/>
      <dgm:t>
        <a:bodyPr/>
        <a:lstStyle/>
        <a:p>
          <a:endParaRPr lang="id-ID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Y="-33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572E0A02-0453-4AF4-AB84-F5F62334805E}" srcId="{CA4CE774-BC52-4CC8-84CB-04AE1730001C}" destId="{97BF2C6D-A01B-4566-B4FB-F73F7949F892}" srcOrd="0" destOrd="0" parTransId="{4C0B9D7C-D971-493D-B7C2-94C26C221EAF}" sibTransId="{3B188B10-8BD5-4751-A8BA-6B58440814B1}"/>
    <dgm:cxn modelId="{1D320580-A87A-4230-8A9D-AA62F7C12D9E}" type="presOf" srcId="{CA4CE774-BC52-4CC8-84CB-04AE1730001C}" destId="{D126DD8C-4100-4F23-8D9E-8235BBFF98C5}" srcOrd="0" destOrd="0" presId="urn:microsoft.com/office/officeart/2005/8/layout/hList1"/>
    <dgm:cxn modelId="{A4AB0A0C-1407-48C0-BDC5-E6C3C10D895F}" type="presOf" srcId="{97BF2C6D-A01B-4566-B4FB-F73F7949F892}" destId="{0E9F94D8-E92D-4DD7-A8A5-D06E52F8FC38}" srcOrd="0" destOrd="0" presId="urn:microsoft.com/office/officeart/2005/8/layout/hList1"/>
    <dgm:cxn modelId="{0719A327-F4D8-4B25-BFDA-5BF3D8F9BD70}" type="presOf" srcId="{53205145-E464-465B-B831-C83F3E24926A}" destId="{539C171E-6779-4AF2-91D0-3597FD08A9EA}" srcOrd="0" destOrd="0" presId="urn:microsoft.com/office/officeart/2005/8/layout/hList1"/>
    <dgm:cxn modelId="{AA488288-B91F-4F36-84D1-CDD9E15BECE5}" type="presParOf" srcId="{539C171E-6779-4AF2-91D0-3597FD08A9EA}" destId="{CA094633-17CA-4388-8F12-9C80F1A62113}" srcOrd="0" destOrd="0" presId="urn:microsoft.com/office/officeart/2005/8/layout/hList1"/>
    <dgm:cxn modelId="{E5DB5624-E056-4008-ABDA-4EB8D36B9F56}" type="presParOf" srcId="{CA094633-17CA-4388-8F12-9C80F1A62113}" destId="{D126DD8C-4100-4F23-8D9E-8235BBFF98C5}" srcOrd="0" destOrd="0" presId="urn:microsoft.com/office/officeart/2005/8/layout/hList1"/>
    <dgm:cxn modelId="{5C5BE066-F6D4-46DC-BEA2-F64C542FE633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/>
      <dgm:spPr>
        <a:solidFill>
          <a:srgbClr val="88D0F0"/>
        </a:solidFill>
      </dgm:spPr>
      <dgm:t>
        <a:bodyPr/>
        <a:lstStyle/>
        <a:p>
          <a:pPr algn="r"/>
          <a:r>
            <a:rPr lang="id-ID" b="1" dirty="0">
              <a:solidFill>
                <a:srgbClr val="C00000"/>
              </a:solidFill>
            </a:rPr>
            <a:t>Contributing                         Team Members</a:t>
          </a: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/>
        </a:p>
      </dgm:t>
    </dgm:pt>
    <dgm:pt modelId="{6C8293D7-7364-428B-8673-47D56F5C27BC}">
      <dgm:prSet phldrT="[Text]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b="1" dirty="0"/>
            <a:t>Team capacity</a:t>
          </a:r>
        </a:p>
      </dgm:t>
    </dgm:pt>
    <dgm:pt modelId="{51BC3623-7A81-4325-AC0D-A0C95408C2D7}" type="parTrans" cxnId="{178E6FF6-8076-499C-8CD4-DFA06962EC8E}">
      <dgm:prSet/>
      <dgm:spPr/>
      <dgm:t>
        <a:bodyPr/>
        <a:lstStyle/>
        <a:p>
          <a:endParaRPr lang="id-ID"/>
        </a:p>
      </dgm:t>
    </dgm:pt>
    <dgm:pt modelId="{9382E00E-2611-4CEE-A8E6-6DF60EDB08FC}" type="sibTrans" cxnId="{178E6FF6-8076-499C-8CD4-DFA06962EC8E}">
      <dgm:prSet/>
      <dgm:spPr/>
      <dgm:t>
        <a:bodyPr/>
        <a:lstStyle/>
        <a:p>
          <a:endParaRPr lang="id-ID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X="39469" custLinFactNeighborY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26E7898E-8AEC-4527-808C-B21AB8A4E40E}" type="presOf" srcId="{CA4CE774-BC52-4CC8-84CB-04AE1730001C}" destId="{D126DD8C-4100-4F23-8D9E-8235BBFF98C5}" srcOrd="0" destOrd="0" presId="urn:microsoft.com/office/officeart/2005/8/layout/hList1"/>
    <dgm:cxn modelId="{3498E7CD-6133-4B19-979D-8285F07F0B65}" type="presOf" srcId="{6C8293D7-7364-428B-8673-47D56F5C27BC}" destId="{0E9F94D8-E92D-4DD7-A8A5-D06E52F8FC38}" srcOrd="0" destOrd="0" presId="urn:microsoft.com/office/officeart/2005/8/layout/hList1"/>
    <dgm:cxn modelId="{178E6FF6-8076-499C-8CD4-DFA06962EC8E}" srcId="{CA4CE774-BC52-4CC8-84CB-04AE1730001C}" destId="{6C8293D7-7364-428B-8673-47D56F5C27BC}" srcOrd="0" destOrd="0" parTransId="{51BC3623-7A81-4325-AC0D-A0C95408C2D7}" sibTransId="{9382E00E-2611-4CEE-A8E6-6DF60EDB08FC}"/>
    <dgm:cxn modelId="{A256DCB9-66A6-4273-B6C3-824E9E97DBFB}" type="presOf" srcId="{53205145-E464-465B-B831-C83F3E24926A}" destId="{539C171E-6779-4AF2-91D0-3597FD08A9EA}" srcOrd="0" destOrd="0" presId="urn:microsoft.com/office/officeart/2005/8/layout/hList1"/>
    <dgm:cxn modelId="{95D1195E-0596-49EE-B542-B22891051453}" type="presParOf" srcId="{539C171E-6779-4AF2-91D0-3597FD08A9EA}" destId="{CA094633-17CA-4388-8F12-9C80F1A62113}" srcOrd="0" destOrd="0" presId="urn:microsoft.com/office/officeart/2005/8/layout/hList1"/>
    <dgm:cxn modelId="{E2F3F6DF-EAC2-43CD-84FD-A5507D6D1838}" type="presParOf" srcId="{CA094633-17CA-4388-8F12-9C80F1A62113}" destId="{D126DD8C-4100-4F23-8D9E-8235BBFF98C5}" srcOrd="0" destOrd="0" presId="urn:microsoft.com/office/officeart/2005/8/layout/hList1"/>
    <dgm:cxn modelId="{93F500BA-532C-4D3F-9FF4-74F214004DBB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/>
      <dgm:spPr>
        <a:solidFill>
          <a:srgbClr val="88D0F0"/>
        </a:solidFill>
      </dgm:spPr>
      <dgm:t>
        <a:bodyPr/>
        <a:lstStyle/>
        <a:p>
          <a:pPr algn="r"/>
          <a:r>
            <a:rPr lang="id-ID" b="1" dirty="0">
              <a:solidFill>
                <a:srgbClr val="C00000"/>
              </a:solidFill>
            </a:rPr>
            <a:t>JPT</a:t>
          </a:r>
          <a:r>
            <a:rPr lang="id-ID" b="1" baseline="0" dirty="0">
              <a:solidFill>
                <a:srgbClr val="C00000"/>
              </a:solidFill>
            </a:rPr>
            <a:t> Madya</a:t>
          </a:r>
          <a:endParaRPr lang="id-ID" b="1" dirty="0">
            <a:solidFill>
              <a:srgbClr val="C00000"/>
            </a:solidFill>
          </a:endParaRP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/>
        </a:p>
      </dgm:t>
    </dgm:pt>
    <dgm:pt modelId="{71615A69-4466-4A53-903F-E5D1EF1F87F1}">
      <dgm:prSet phldrT="[Tex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sz="900" b="1" dirty="0"/>
            <a:t>Sinergi</a:t>
          </a:r>
          <a:r>
            <a:rPr lang="id-ID" sz="900" b="1" baseline="0" dirty="0"/>
            <a:t> untuk Pembangunan Nasional</a:t>
          </a:r>
          <a:endParaRPr lang="id-ID" sz="900" b="1" dirty="0"/>
        </a:p>
      </dgm:t>
    </dgm:pt>
    <dgm:pt modelId="{717FE0CA-3A2B-4328-9F3B-8EA0FDE136E8}" type="parTrans" cxnId="{287EABA2-4EA7-43EB-932E-162620D0DC5D}">
      <dgm:prSet/>
      <dgm:spPr/>
      <dgm:t>
        <a:bodyPr/>
        <a:lstStyle/>
        <a:p>
          <a:endParaRPr lang="id-ID"/>
        </a:p>
      </dgm:t>
    </dgm:pt>
    <dgm:pt modelId="{A6D9EEEF-9937-43A2-91E2-D7E6C3A67734}" type="sibTrans" cxnId="{287EABA2-4EA7-43EB-932E-162620D0DC5D}">
      <dgm:prSet/>
      <dgm:spPr/>
      <dgm:t>
        <a:bodyPr/>
        <a:lstStyle/>
        <a:p>
          <a:endParaRPr lang="id-ID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X="39469" custLinFactNeighborY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316A4711-F04E-4486-818F-1EFF44A8B07E}" type="presOf" srcId="{CA4CE774-BC52-4CC8-84CB-04AE1730001C}" destId="{D126DD8C-4100-4F23-8D9E-8235BBFF98C5}" srcOrd="0" destOrd="0" presId="urn:microsoft.com/office/officeart/2005/8/layout/hList1"/>
    <dgm:cxn modelId="{0F667B75-576A-4AD6-8C23-7E4AFC4F47FB}" type="presOf" srcId="{53205145-E464-465B-B831-C83F3E24926A}" destId="{539C171E-6779-4AF2-91D0-3597FD08A9EA}" srcOrd="0" destOrd="0" presId="urn:microsoft.com/office/officeart/2005/8/layout/hList1"/>
    <dgm:cxn modelId="{5600A6CC-BB03-4915-B71F-C9DAEB0110FA}" type="presOf" srcId="{71615A69-4466-4A53-903F-E5D1EF1F87F1}" destId="{0E9F94D8-E92D-4DD7-A8A5-D06E52F8FC38}" srcOrd="0" destOrd="0" presId="urn:microsoft.com/office/officeart/2005/8/layout/hList1"/>
    <dgm:cxn modelId="{287EABA2-4EA7-43EB-932E-162620D0DC5D}" srcId="{CA4CE774-BC52-4CC8-84CB-04AE1730001C}" destId="{71615A69-4466-4A53-903F-E5D1EF1F87F1}" srcOrd="0" destOrd="0" parTransId="{717FE0CA-3A2B-4328-9F3B-8EA0FDE136E8}" sibTransId="{A6D9EEEF-9937-43A2-91E2-D7E6C3A67734}"/>
    <dgm:cxn modelId="{7EF5230C-C291-4C26-9E7D-C4A9FA03D031}" type="presParOf" srcId="{539C171E-6779-4AF2-91D0-3597FD08A9EA}" destId="{CA094633-17CA-4388-8F12-9C80F1A62113}" srcOrd="0" destOrd="0" presId="urn:microsoft.com/office/officeart/2005/8/layout/hList1"/>
    <dgm:cxn modelId="{91872480-97C0-48AB-8120-3F3AD802092B}" type="presParOf" srcId="{CA094633-17CA-4388-8F12-9C80F1A62113}" destId="{D126DD8C-4100-4F23-8D9E-8235BBFF98C5}" srcOrd="0" destOrd="0" presId="urn:microsoft.com/office/officeart/2005/8/layout/hList1"/>
    <dgm:cxn modelId="{C13CAEAE-A207-4E2D-828B-AD1FCFE440D8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 custT="1"/>
      <dgm:spPr>
        <a:solidFill>
          <a:srgbClr val="88D0F0"/>
        </a:solidFill>
      </dgm:spPr>
      <dgm:t>
        <a:bodyPr/>
        <a:lstStyle/>
        <a:p>
          <a:pPr algn="r"/>
          <a:r>
            <a:rPr lang="id-ID" sz="1100" b="1" dirty="0">
              <a:solidFill>
                <a:srgbClr val="C00000"/>
              </a:solidFill>
            </a:rPr>
            <a:t>JPT Pratama</a:t>
          </a: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/>
        </a:p>
      </dgm:t>
    </dgm:pt>
    <dgm:pt modelId="{1F25ACCF-E7B9-47A1-B5E3-2B4509AB7B72}">
      <dgm:prSet phldrT="[Text]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b="1" dirty="0"/>
            <a:t>Kapabilitas Unit Selaras dengan Tujuan Organisasi</a:t>
          </a:r>
        </a:p>
      </dgm:t>
    </dgm:pt>
    <dgm:pt modelId="{3E1CA6BF-F2D5-4AB3-BE98-6B3AE0C09BEA}" type="parTrans" cxnId="{B2B9494A-1818-4AA6-B5F6-E21A0EBE415C}">
      <dgm:prSet/>
      <dgm:spPr/>
      <dgm:t>
        <a:bodyPr/>
        <a:lstStyle/>
        <a:p>
          <a:endParaRPr lang="id-ID"/>
        </a:p>
      </dgm:t>
    </dgm:pt>
    <dgm:pt modelId="{406913F3-B3C0-47A9-A2C5-D9D045F4DFEA}" type="sibTrans" cxnId="{B2B9494A-1818-4AA6-B5F6-E21A0EBE415C}">
      <dgm:prSet/>
      <dgm:spPr/>
      <dgm:t>
        <a:bodyPr/>
        <a:lstStyle/>
        <a:p>
          <a:endParaRPr lang="id-ID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X="4721" custLinFactNeighborY="-4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1240EEC6-C556-4B31-BFA5-4420F24D8EB6}" type="presOf" srcId="{1F25ACCF-E7B9-47A1-B5E3-2B4509AB7B72}" destId="{0E9F94D8-E92D-4DD7-A8A5-D06E52F8FC38}" srcOrd="0" destOrd="0" presId="urn:microsoft.com/office/officeart/2005/8/layout/hList1"/>
    <dgm:cxn modelId="{0C7CBEC1-CD48-4773-9426-41A095DAC494}" type="presOf" srcId="{53205145-E464-465B-B831-C83F3E24926A}" destId="{539C171E-6779-4AF2-91D0-3597FD08A9EA}" srcOrd="0" destOrd="0" presId="urn:microsoft.com/office/officeart/2005/8/layout/hList1"/>
    <dgm:cxn modelId="{B2B9494A-1818-4AA6-B5F6-E21A0EBE415C}" srcId="{CA4CE774-BC52-4CC8-84CB-04AE1730001C}" destId="{1F25ACCF-E7B9-47A1-B5E3-2B4509AB7B72}" srcOrd="0" destOrd="0" parTransId="{3E1CA6BF-F2D5-4AB3-BE98-6B3AE0C09BEA}" sibTransId="{406913F3-B3C0-47A9-A2C5-D9D045F4DFEA}"/>
    <dgm:cxn modelId="{DBE23F45-7835-4AF9-8199-932E7836320E}" type="presOf" srcId="{CA4CE774-BC52-4CC8-84CB-04AE1730001C}" destId="{D126DD8C-4100-4F23-8D9E-8235BBFF98C5}" srcOrd="0" destOrd="0" presId="urn:microsoft.com/office/officeart/2005/8/layout/hList1"/>
    <dgm:cxn modelId="{B082392A-D1EE-4360-8BF8-A2FDB84F7193}" type="presParOf" srcId="{539C171E-6779-4AF2-91D0-3597FD08A9EA}" destId="{CA094633-17CA-4388-8F12-9C80F1A62113}" srcOrd="0" destOrd="0" presId="urn:microsoft.com/office/officeart/2005/8/layout/hList1"/>
    <dgm:cxn modelId="{93D693E1-278D-44AB-9CA9-64B272C155F1}" type="presParOf" srcId="{CA094633-17CA-4388-8F12-9C80F1A62113}" destId="{D126DD8C-4100-4F23-8D9E-8235BBFF98C5}" srcOrd="0" destOrd="0" presId="urn:microsoft.com/office/officeart/2005/8/layout/hList1"/>
    <dgm:cxn modelId="{A9C11DAF-B83D-4286-A41E-676EBD1A35B9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 custT="1"/>
      <dgm:spPr>
        <a:solidFill>
          <a:srgbClr val="88D0F0"/>
        </a:solidFill>
      </dgm:spPr>
      <dgm:t>
        <a:bodyPr/>
        <a:lstStyle/>
        <a:p>
          <a:pPr algn="r"/>
          <a:r>
            <a:rPr lang="id-ID" sz="1100" b="1" dirty="0">
              <a:solidFill>
                <a:srgbClr val="C00000"/>
              </a:solidFill>
            </a:rPr>
            <a:t>Administrator</a:t>
          </a: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/>
        </a:p>
      </dgm:t>
    </dgm:pt>
    <dgm:pt modelId="{97BF2C6D-A01B-4566-B4FB-F73F7949F892}">
      <dgm:prSet phldrT="[Text]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b="1" dirty="0"/>
            <a:t>Pengelolaan Kerja Sesuai SOP</a:t>
          </a:r>
        </a:p>
      </dgm:t>
    </dgm:pt>
    <dgm:pt modelId="{4C0B9D7C-D971-493D-B7C2-94C26C221EAF}" type="parTrans" cxnId="{572E0A02-0453-4AF4-AB84-F5F62334805E}">
      <dgm:prSet/>
      <dgm:spPr/>
      <dgm:t>
        <a:bodyPr/>
        <a:lstStyle/>
        <a:p>
          <a:endParaRPr lang="id-ID"/>
        </a:p>
      </dgm:t>
    </dgm:pt>
    <dgm:pt modelId="{3B188B10-8BD5-4751-A8BA-6B58440814B1}" type="sibTrans" cxnId="{572E0A02-0453-4AF4-AB84-F5F62334805E}">
      <dgm:prSet/>
      <dgm:spPr/>
      <dgm:t>
        <a:bodyPr/>
        <a:lstStyle/>
        <a:p>
          <a:endParaRPr lang="id-ID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X="39469" custLinFactNeighborY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8671F966-4236-4573-8C9A-C6F31257C11A}" type="presOf" srcId="{97BF2C6D-A01B-4566-B4FB-F73F7949F892}" destId="{0E9F94D8-E92D-4DD7-A8A5-D06E52F8FC38}" srcOrd="0" destOrd="0" presId="urn:microsoft.com/office/officeart/2005/8/layout/hList1"/>
    <dgm:cxn modelId="{572E0A02-0453-4AF4-AB84-F5F62334805E}" srcId="{CA4CE774-BC52-4CC8-84CB-04AE1730001C}" destId="{97BF2C6D-A01B-4566-B4FB-F73F7949F892}" srcOrd="0" destOrd="0" parTransId="{4C0B9D7C-D971-493D-B7C2-94C26C221EAF}" sibTransId="{3B188B10-8BD5-4751-A8BA-6B58440814B1}"/>
    <dgm:cxn modelId="{591404C3-AFD0-4DE4-9AAE-715A7CCB86BB}" type="presOf" srcId="{53205145-E464-465B-B831-C83F3E24926A}" destId="{539C171E-6779-4AF2-91D0-3597FD08A9EA}" srcOrd="0" destOrd="0" presId="urn:microsoft.com/office/officeart/2005/8/layout/hList1"/>
    <dgm:cxn modelId="{EBEAEB31-5A1F-49E7-B3BD-E6E779287717}" type="presOf" srcId="{CA4CE774-BC52-4CC8-84CB-04AE1730001C}" destId="{D126DD8C-4100-4F23-8D9E-8235BBFF98C5}" srcOrd="0" destOrd="0" presId="urn:microsoft.com/office/officeart/2005/8/layout/hList1"/>
    <dgm:cxn modelId="{5581FB0E-7AE9-48A3-8010-EC81B6E70AD3}" type="presParOf" srcId="{539C171E-6779-4AF2-91D0-3597FD08A9EA}" destId="{CA094633-17CA-4388-8F12-9C80F1A62113}" srcOrd="0" destOrd="0" presId="urn:microsoft.com/office/officeart/2005/8/layout/hList1"/>
    <dgm:cxn modelId="{24C59269-821F-4A58-BD9B-722DA1E93D61}" type="presParOf" srcId="{CA094633-17CA-4388-8F12-9C80F1A62113}" destId="{D126DD8C-4100-4F23-8D9E-8235BBFF98C5}" srcOrd="0" destOrd="0" presId="urn:microsoft.com/office/officeart/2005/8/layout/hList1"/>
    <dgm:cxn modelId="{206D10E8-3240-4EAB-A0CD-483DE02EAC35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3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3205145-E464-465B-B831-C83F3E24926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A4CE774-BC52-4CC8-84CB-04AE1730001C}">
      <dgm:prSet phldrT="[Text]" custT="1"/>
      <dgm:spPr>
        <a:solidFill>
          <a:srgbClr val="88D0F0"/>
        </a:solidFill>
      </dgm:spPr>
      <dgm:t>
        <a:bodyPr/>
        <a:lstStyle/>
        <a:p>
          <a:pPr algn="r"/>
          <a:r>
            <a:rPr lang="id-ID" sz="1100" b="1" dirty="0">
              <a:solidFill>
                <a:srgbClr val="C00000"/>
              </a:solidFill>
            </a:rPr>
            <a:t>Pengawas</a:t>
          </a:r>
        </a:p>
      </dgm:t>
    </dgm:pt>
    <dgm:pt modelId="{1AF04138-777E-4597-A9BB-EB90B2A0C041}" type="parTrans" cxnId="{8220C92D-EBB7-492C-8B3D-0D2D5778518E}">
      <dgm:prSet/>
      <dgm:spPr/>
      <dgm:t>
        <a:bodyPr/>
        <a:lstStyle/>
        <a:p>
          <a:endParaRPr lang="id-ID"/>
        </a:p>
      </dgm:t>
    </dgm:pt>
    <dgm:pt modelId="{789A998A-FCD4-4A0C-A8D5-E60B4016D226}" type="sibTrans" cxnId="{8220C92D-EBB7-492C-8B3D-0D2D5778518E}">
      <dgm:prSet/>
      <dgm:spPr/>
      <dgm:t>
        <a:bodyPr/>
        <a:lstStyle/>
        <a:p>
          <a:endParaRPr lang="id-ID"/>
        </a:p>
      </dgm:t>
    </dgm:pt>
    <dgm:pt modelId="{6C8293D7-7364-428B-8673-47D56F5C27BC}">
      <dgm:prSet phldrT="[Text]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/>
          <a:r>
            <a:rPr lang="id-ID" b="1" dirty="0"/>
            <a:t>Pengendalian kegiatan sesuai pelaksanaan</a:t>
          </a:r>
        </a:p>
      </dgm:t>
    </dgm:pt>
    <dgm:pt modelId="{51BC3623-7A81-4325-AC0D-A0C95408C2D7}" type="parTrans" cxnId="{178E6FF6-8076-499C-8CD4-DFA06962EC8E}">
      <dgm:prSet/>
      <dgm:spPr/>
      <dgm:t>
        <a:bodyPr/>
        <a:lstStyle/>
        <a:p>
          <a:endParaRPr lang="id-ID"/>
        </a:p>
      </dgm:t>
    </dgm:pt>
    <dgm:pt modelId="{9382E00E-2611-4CEE-A8E6-6DF60EDB08FC}" type="sibTrans" cxnId="{178E6FF6-8076-499C-8CD4-DFA06962EC8E}">
      <dgm:prSet/>
      <dgm:spPr/>
      <dgm:t>
        <a:bodyPr/>
        <a:lstStyle/>
        <a:p>
          <a:endParaRPr lang="id-ID"/>
        </a:p>
      </dgm:t>
    </dgm:pt>
    <dgm:pt modelId="{539C171E-6779-4AF2-91D0-3597FD08A9EA}" type="pres">
      <dgm:prSet presAssocID="{53205145-E464-465B-B831-C83F3E2492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094633-17CA-4388-8F12-9C80F1A62113}" type="pres">
      <dgm:prSet presAssocID="{CA4CE774-BC52-4CC8-84CB-04AE1730001C}" presName="composite" presStyleCnt="0"/>
      <dgm:spPr/>
    </dgm:pt>
    <dgm:pt modelId="{D126DD8C-4100-4F23-8D9E-8235BBFF98C5}" type="pres">
      <dgm:prSet presAssocID="{CA4CE774-BC52-4CC8-84CB-04AE1730001C}" presName="parTx" presStyleLbl="alignNode1" presStyleIdx="0" presStyleCnt="1" custLinFactNeighborX="39469" custLinFactNeighborY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F94D8-E92D-4DD7-A8A5-D06E52F8FC38}" type="pres">
      <dgm:prSet presAssocID="{CA4CE774-BC52-4CC8-84CB-04AE1730001C}" presName="desTx" presStyleLbl="alignAccFollowNode1" presStyleIdx="0" presStyleCnt="1" custLinFactNeighborX="33952" custLinFactNeighborY="4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20C92D-EBB7-492C-8B3D-0D2D5778518E}" srcId="{53205145-E464-465B-B831-C83F3E24926A}" destId="{CA4CE774-BC52-4CC8-84CB-04AE1730001C}" srcOrd="0" destOrd="0" parTransId="{1AF04138-777E-4597-A9BB-EB90B2A0C041}" sibTransId="{789A998A-FCD4-4A0C-A8D5-E60B4016D226}"/>
    <dgm:cxn modelId="{F42ABE05-CAD9-479B-8FE7-7A358545B385}" type="presOf" srcId="{CA4CE774-BC52-4CC8-84CB-04AE1730001C}" destId="{D126DD8C-4100-4F23-8D9E-8235BBFF98C5}" srcOrd="0" destOrd="0" presId="urn:microsoft.com/office/officeart/2005/8/layout/hList1"/>
    <dgm:cxn modelId="{618D43FB-3C0A-4F2F-95A9-5682D803038B}" type="presOf" srcId="{53205145-E464-465B-B831-C83F3E24926A}" destId="{539C171E-6779-4AF2-91D0-3597FD08A9EA}" srcOrd="0" destOrd="0" presId="urn:microsoft.com/office/officeart/2005/8/layout/hList1"/>
    <dgm:cxn modelId="{178E6FF6-8076-499C-8CD4-DFA06962EC8E}" srcId="{CA4CE774-BC52-4CC8-84CB-04AE1730001C}" destId="{6C8293D7-7364-428B-8673-47D56F5C27BC}" srcOrd="0" destOrd="0" parTransId="{51BC3623-7A81-4325-AC0D-A0C95408C2D7}" sibTransId="{9382E00E-2611-4CEE-A8E6-6DF60EDB08FC}"/>
    <dgm:cxn modelId="{BF8F7B42-D2D7-45B2-9E6A-8C8B7156F539}" type="presOf" srcId="{6C8293D7-7364-428B-8673-47D56F5C27BC}" destId="{0E9F94D8-E92D-4DD7-A8A5-D06E52F8FC38}" srcOrd="0" destOrd="0" presId="urn:microsoft.com/office/officeart/2005/8/layout/hList1"/>
    <dgm:cxn modelId="{7D9D49C1-3545-4411-97E9-AAFA8DB0E5CE}" type="presParOf" srcId="{539C171E-6779-4AF2-91D0-3597FD08A9EA}" destId="{CA094633-17CA-4388-8F12-9C80F1A62113}" srcOrd="0" destOrd="0" presId="urn:microsoft.com/office/officeart/2005/8/layout/hList1"/>
    <dgm:cxn modelId="{B1D248B0-861A-4DAA-A5E9-E9B671498F3E}" type="presParOf" srcId="{CA094633-17CA-4388-8F12-9C80F1A62113}" destId="{D126DD8C-4100-4F23-8D9E-8235BBFF98C5}" srcOrd="0" destOrd="0" presId="urn:microsoft.com/office/officeart/2005/8/layout/hList1"/>
    <dgm:cxn modelId="{EA8F2C7A-5E7C-487B-A7DD-9B065A36FA51}" type="presParOf" srcId="{CA094633-17CA-4388-8F12-9C80F1A62113}" destId="{0E9F94D8-E92D-4DD7-A8A5-D06E52F8FC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4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7A76E10-E5C7-44FC-8E65-947A9A2345FE}" type="doc">
      <dgm:prSet loTypeId="urn:microsoft.com/office/officeart/2005/8/layout/h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5AE156CC-65C6-471D-920A-EB06107B8563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sz="2800" b="1" dirty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PP No 11</a:t>
          </a:r>
          <a:r>
            <a:rPr lang="id-ID" sz="2800" b="1" dirty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/</a:t>
          </a:r>
          <a:r>
            <a:rPr lang="en-US" sz="2800" b="1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2017</a:t>
          </a:r>
          <a:endParaRPr lang="id-ID" sz="28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D6350D91-C8A4-40A6-A722-4E95D4534052}" type="parTrans" cxnId="{43CED63B-8150-4617-A721-08E235568EFF}">
      <dgm:prSet/>
      <dgm:spPr/>
      <dgm:t>
        <a:bodyPr/>
        <a:lstStyle/>
        <a:p>
          <a:endParaRPr lang="id-ID"/>
        </a:p>
      </dgm:t>
    </dgm:pt>
    <dgm:pt modelId="{F72A95B5-4768-4BFA-93E0-680670462348}" type="sibTrans" cxnId="{43CED63B-8150-4617-A721-08E235568EFF}">
      <dgm:prSet/>
      <dgm:spPr/>
      <dgm:t>
        <a:bodyPr/>
        <a:lstStyle/>
        <a:p>
          <a:endParaRPr lang="id-ID"/>
        </a:p>
      </dgm:t>
    </dgm:pt>
    <dgm:pt modelId="{751849CA-62FA-43B4-BA26-520D06FAF746}">
      <dgm:prSet phldrT="[Text]" custT="1"/>
      <dgm:spPr>
        <a:solidFill>
          <a:srgbClr val="00B0F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200" b="0" dirty="0" err="1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Peraturan</a:t>
          </a:r>
          <a:r>
            <a:rPr lang="en-US" sz="2200" b="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LAN</a:t>
          </a:r>
          <a:endParaRPr lang="id-ID" sz="2200" b="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D02507E2-3CAC-4087-8972-8EF0B48B6D12}" type="parTrans" cxnId="{AD8381E7-17F0-4365-933C-BAB75259D7C9}">
      <dgm:prSet/>
      <dgm:spPr/>
      <dgm:t>
        <a:bodyPr/>
        <a:lstStyle/>
        <a:p>
          <a:endParaRPr lang="id-ID"/>
        </a:p>
      </dgm:t>
    </dgm:pt>
    <dgm:pt modelId="{5577F518-25BB-45F8-9FB0-CAAFBD0CBD86}" type="sibTrans" cxnId="{AD8381E7-17F0-4365-933C-BAB75259D7C9}">
      <dgm:prSet/>
      <dgm:spPr/>
      <dgm:t>
        <a:bodyPr/>
        <a:lstStyle/>
        <a:p>
          <a:endParaRPr lang="id-ID"/>
        </a:p>
      </dgm:t>
    </dgm:pt>
    <dgm:pt modelId="{579BFBCB-ABFE-4C13-B5CC-D22DAB7F55D6}">
      <dgm:prSet phldrT="[Text]" custT="1"/>
      <dgm:spPr>
        <a:solidFill>
          <a:srgbClr val="00B0F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PerLAN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No 6/2018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PKN Tk. I</a:t>
          </a:r>
          <a:endParaRPr lang="id-ID" sz="14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D0E40EB6-034F-4964-88ED-121DFDE53708}" type="parTrans" cxnId="{BAC4C367-21F9-4BD7-B3AB-4E617334E8EC}">
      <dgm:prSet/>
      <dgm:spPr/>
      <dgm:t>
        <a:bodyPr/>
        <a:lstStyle/>
        <a:p>
          <a:endParaRPr lang="id-ID"/>
        </a:p>
      </dgm:t>
    </dgm:pt>
    <dgm:pt modelId="{B353C2A6-EF5E-4F02-AF24-F7BE9DA3A7B8}" type="sibTrans" cxnId="{BAC4C367-21F9-4BD7-B3AB-4E617334E8EC}">
      <dgm:prSet/>
      <dgm:spPr/>
      <dgm:t>
        <a:bodyPr/>
        <a:lstStyle/>
        <a:p>
          <a:endParaRPr lang="id-ID"/>
        </a:p>
      </dgm:t>
    </dgm:pt>
    <dgm:pt modelId="{05D4106D-6939-4FA1-9D09-C53A7664D584}">
      <dgm:prSet phldrT="[Text]" custT="1"/>
      <dgm:spPr>
        <a:solidFill>
          <a:srgbClr val="00B0F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PerLAN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No 2/2019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PKN Tk. II</a:t>
          </a:r>
          <a:endParaRPr lang="id-ID" sz="14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2DC00F68-A824-4E4A-8A7B-69175D1C3B7A}" type="parTrans" cxnId="{AA96DFD8-00D1-4911-A3AB-E8232DF270D8}">
      <dgm:prSet/>
      <dgm:spPr/>
      <dgm:t>
        <a:bodyPr/>
        <a:lstStyle/>
        <a:p>
          <a:endParaRPr lang="en-US"/>
        </a:p>
      </dgm:t>
    </dgm:pt>
    <dgm:pt modelId="{2BB0D551-0FAB-4AD1-91C9-1D54496A17E6}" type="sibTrans" cxnId="{AA96DFD8-00D1-4911-A3AB-E8232DF270D8}">
      <dgm:prSet/>
      <dgm:spPr/>
      <dgm:t>
        <a:bodyPr/>
        <a:lstStyle/>
        <a:p>
          <a:endParaRPr lang="en-US"/>
        </a:p>
      </dgm:t>
    </dgm:pt>
    <dgm:pt modelId="{544D9E4F-803A-43F5-8D98-384B89942FAE}">
      <dgm:prSet phldrT="[Text]" custT="1"/>
      <dgm:spPr>
        <a:solidFill>
          <a:srgbClr val="00B0F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Perka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LAN No 19/2015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Ped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Penyelenggaraan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Diklatpim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Tk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III</a:t>
          </a:r>
          <a:endParaRPr lang="id-ID" sz="14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F2569F53-5526-4789-B06C-3FBF9E90D413}" type="parTrans" cxnId="{784FAF3B-5EDD-4282-BD03-7CB89AD6A7DB}">
      <dgm:prSet/>
      <dgm:spPr/>
      <dgm:t>
        <a:bodyPr/>
        <a:lstStyle/>
        <a:p>
          <a:endParaRPr lang="en-US"/>
        </a:p>
      </dgm:t>
    </dgm:pt>
    <dgm:pt modelId="{936FC5B9-A386-4268-8C63-2719BB260166}" type="sibTrans" cxnId="{784FAF3B-5EDD-4282-BD03-7CB89AD6A7DB}">
      <dgm:prSet/>
      <dgm:spPr/>
      <dgm:t>
        <a:bodyPr/>
        <a:lstStyle/>
        <a:p>
          <a:endParaRPr lang="en-US"/>
        </a:p>
      </dgm:t>
    </dgm:pt>
    <dgm:pt modelId="{C771AB04-D291-47EC-8031-ACFDC506A7ED}">
      <dgm:prSet phldrT="[Text]" custT="1"/>
      <dgm:spPr>
        <a:solidFill>
          <a:srgbClr val="00B0F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Perka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LAN No 20/2015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Ped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Penyelenggaraan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Diklatpim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Tk</a:t>
          </a:r>
          <a:r>
            <a:rPr lang="en-US" sz="14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IV</a:t>
          </a:r>
          <a:endParaRPr lang="id-ID" sz="14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E4118CFC-A738-43E5-966C-13C3C375EB63}" type="parTrans" cxnId="{24FD9615-FB7D-490A-9D08-48D5449979CE}">
      <dgm:prSet/>
      <dgm:spPr/>
      <dgm:t>
        <a:bodyPr/>
        <a:lstStyle/>
        <a:p>
          <a:endParaRPr lang="en-US"/>
        </a:p>
      </dgm:t>
    </dgm:pt>
    <dgm:pt modelId="{3ED7CCFF-88D5-4B1C-81EF-A59E8ADA8239}" type="sibTrans" cxnId="{24FD9615-FB7D-490A-9D08-48D5449979CE}">
      <dgm:prSet/>
      <dgm:spPr/>
      <dgm:t>
        <a:bodyPr/>
        <a:lstStyle/>
        <a:p>
          <a:endParaRPr lang="en-US"/>
        </a:p>
      </dgm:t>
    </dgm:pt>
    <dgm:pt modelId="{3207ECE9-951A-48C2-80EC-F91B0CF72C54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sz="1800" dirty="0" err="1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Pelatihan</a:t>
          </a:r>
          <a:r>
            <a:rPr lang="en-US" sz="18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800" dirty="0" err="1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struktural</a:t>
          </a:r>
          <a:endParaRPr lang="id-ID" sz="18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45CC838E-53AC-4008-BF5F-49B06D45C9BB}" type="parTrans" cxnId="{963B6DBF-AE11-4334-A0B0-9ACA6EBEA6FC}">
      <dgm:prSet/>
      <dgm:spPr/>
      <dgm:t>
        <a:bodyPr/>
        <a:lstStyle/>
        <a:p>
          <a:endParaRPr lang="en-US"/>
        </a:p>
      </dgm:t>
    </dgm:pt>
    <dgm:pt modelId="{31143A76-D331-412C-88EC-3E0EF4DC5932}" type="sibTrans" cxnId="{963B6DBF-AE11-4334-A0B0-9ACA6EBEA6FC}">
      <dgm:prSet/>
      <dgm:spPr/>
      <dgm:t>
        <a:bodyPr/>
        <a:lstStyle/>
        <a:p>
          <a:endParaRPr lang="en-US"/>
        </a:p>
      </dgm:t>
    </dgm:pt>
    <dgm:pt modelId="{AAD6749C-C373-44CF-B589-B7A630CE1436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altLang="ko-KR" sz="1800" b="1" dirty="0" err="1" smtClean="0">
              <a:solidFill>
                <a:prstClr val="black"/>
              </a:solidFill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Permenpan</a:t>
          </a:r>
          <a:r>
            <a:rPr lang="en-US" altLang="ko-KR" sz="1800" b="1" dirty="0" smtClean="0">
              <a:solidFill>
                <a:prstClr val="black"/>
              </a:solidFill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RB No. 38 Th. 2017</a:t>
          </a:r>
          <a:endParaRPr lang="id-ID" sz="18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4471995D-A957-4FF7-9138-F8A2E59E9FAA}" type="parTrans" cxnId="{7051D519-BCD1-4CC8-BE9D-36B78E2E37A8}">
      <dgm:prSet/>
      <dgm:spPr/>
      <dgm:t>
        <a:bodyPr/>
        <a:lstStyle/>
        <a:p>
          <a:endParaRPr lang="en-US"/>
        </a:p>
      </dgm:t>
    </dgm:pt>
    <dgm:pt modelId="{BEEF652D-AEBD-478E-A107-3A9B20D7837F}" type="sibTrans" cxnId="{7051D519-BCD1-4CC8-BE9D-36B78E2E37A8}">
      <dgm:prSet/>
      <dgm:spPr/>
      <dgm:t>
        <a:bodyPr/>
        <a:lstStyle/>
        <a:p>
          <a:endParaRPr lang="en-US"/>
        </a:p>
      </dgm:t>
    </dgm:pt>
    <dgm:pt modelId="{27B7DA22-958F-4642-A686-FB7E3F20DA51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ttg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Standar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Kompetensi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Jabatan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ASN:</a:t>
          </a:r>
          <a:endParaRPr lang="id-ID" sz="16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7C0F7F00-CC8E-4DE7-B061-437CDE31FB7C}" type="parTrans" cxnId="{EC101187-FEEB-4B90-B1EF-5C86F624CB16}">
      <dgm:prSet/>
      <dgm:spPr/>
      <dgm:t>
        <a:bodyPr/>
        <a:lstStyle/>
        <a:p>
          <a:endParaRPr lang="en-US"/>
        </a:p>
      </dgm:t>
    </dgm:pt>
    <dgm:pt modelId="{07939A9C-6C6F-47EF-BFDE-9615561AB332}" type="sibTrans" cxnId="{EC101187-FEEB-4B90-B1EF-5C86F624CB16}">
      <dgm:prSet/>
      <dgm:spPr/>
      <dgm:t>
        <a:bodyPr/>
        <a:lstStyle/>
        <a:p>
          <a:endParaRPr lang="en-US"/>
        </a:p>
      </dgm:t>
    </dgm:pt>
    <dgm:pt modelId="{B07A984F-6CF5-4CD9-846E-327A2FB83567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id-ID" sz="18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8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800" dirty="0" err="1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Manajemen</a:t>
          </a:r>
          <a:r>
            <a:rPr lang="en-US" sz="1800" dirty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8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PNS </a:t>
          </a:r>
          <a:r>
            <a:rPr lang="id-ID" sz="18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Pasal  </a:t>
          </a:r>
          <a:r>
            <a:rPr lang="en-US" sz="18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217</a:t>
          </a:r>
          <a:endParaRPr lang="id-ID" sz="18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7BFE8F9D-97D7-4C5E-B696-D047E304CB27}" type="parTrans" cxnId="{E3C8F3CA-8EC4-4789-9B7D-65DD236B2741}">
      <dgm:prSet/>
      <dgm:spPr/>
      <dgm:t>
        <a:bodyPr/>
        <a:lstStyle/>
        <a:p>
          <a:endParaRPr lang="en-US"/>
        </a:p>
      </dgm:t>
    </dgm:pt>
    <dgm:pt modelId="{B7275C4D-6044-42FA-AD0C-222555DC25F1}" type="sibTrans" cxnId="{E3C8F3CA-8EC4-4789-9B7D-65DD236B2741}">
      <dgm:prSet/>
      <dgm:spPr/>
      <dgm:t>
        <a:bodyPr/>
        <a:lstStyle/>
        <a:p>
          <a:endParaRPr lang="en-US"/>
        </a:p>
      </dgm:t>
    </dgm:pt>
    <dgm:pt modelId="{C2BCA5F9-F3AC-43AA-AE14-6261A0FA247F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8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kompetensi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manajerial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&amp; 1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kompetensi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sosial</a:t>
          </a:r>
          <a:r>
            <a: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kultural</a:t>
          </a:r>
          <a:endParaRPr lang="id-ID" sz="16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gm:t>
    </dgm:pt>
    <dgm:pt modelId="{18F60469-A85C-4B8F-BFDA-E4287E243C47}" type="parTrans" cxnId="{A3FC1659-7F4B-4442-9091-EF149EC912A7}">
      <dgm:prSet/>
      <dgm:spPr/>
      <dgm:t>
        <a:bodyPr/>
        <a:lstStyle/>
        <a:p>
          <a:endParaRPr lang="en-US"/>
        </a:p>
      </dgm:t>
    </dgm:pt>
    <dgm:pt modelId="{328C3031-9D53-45AC-A56F-E95972976F34}" type="sibTrans" cxnId="{A3FC1659-7F4B-4442-9091-EF149EC912A7}">
      <dgm:prSet/>
      <dgm:spPr/>
      <dgm:t>
        <a:bodyPr/>
        <a:lstStyle/>
        <a:p>
          <a:endParaRPr lang="en-US"/>
        </a:p>
      </dgm:t>
    </dgm:pt>
    <dgm:pt modelId="{BA057110-A5CB-40A5-82F8-4BDFA144162E}" type="pres">
      <dgm:prSet presAssocID="{57A76E10-E5C7-44FC-8E65-947A9A2345F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9461FE-E321-48CE-A2D1-2A7D89A83D1F}" type="pres">
      <dgm:prSet presAssocID="{5AE156CC-65C6-471D-920A-EB06107B856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AE8983-CCEA-4985-9F16-5FA2D8C437E4}" type="pres">
      <dgm:prSet presAssocID="{F72A95B5-4768-4BFA-93E0-680670462348}" presName="sibTrans" presStyleCnt="0"/>
      <dgm:spPr/>
    </dgm:pt>
    <dgm:pt modelId="{72A7E58B-BE36-44B3-B4D5-8E5D5C62807D}" type="pres">
      <dgm:prSet presAssocID="{AAD6749C-C373-44CF-B589-B7A630CE143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0C8E43-9E7A-4F12-8C77-B6EA5803EFB7}" type="pres">
      <dgm:prSet presAssocID="{BEEF652D-AEBD-478E-A107-3A9B20D7837F}" presName="sibTrans" presStyleCnt="0"/>
      <dgm:spPr/>
    </dgm:pt>
    <dgm:pt modelId="{3DEC9675-6409-495F-8360-CCB2C97A51EE}" type="pres">
      <dgm:prSet presAssocID="{751849CA-62FA-43B4-BA26-520D06FAF74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55E50C6-867D-404B-BC30-789D755BAF28}" type="presOf" srcId="{579BFBCB-ABFE-4C13-B5CC-D22DAB7F55D6}" destId="{3DEC9675-6409-495F-8360-CCB2C97A51EE}" srcOrd="0" destOrd="1" presId="urn:microsoft.com/office/officeart/2005/8/layout/hList6"/>
    <dgm:cxn modelId="{33F6CC89-C97A-4DE9-94A5-394FAF6643ED}" type="presOf" srcId="{544D9E4F-803A-43F5-8D98-384B89942FAE}" destId="{3DEC9675-6409-495F-8360-CCB2C97A51EE}" srcOrd="0" destOrd="3" presId="urn:microsoft.com/office/officeart/2005/8/layout/hList6"/>
    <dgm:cxn modelId="{43CED63B-8150-4617-A721-08E235568EFF}" srcId="{57A76E10-E5C7-44FC-8E65-947A9A2345FE}" destId="{5AE156CC-65C6-471D-920A-EB06107B8563}" srcOrd="0" destOrd="0" parTransId="{D6350D91-C8A4-40A6-A722-4E95D4534052}" sibTransId="{F72A95B5-4768-4BFA-93E0-680670462348}"/>
    <dgm:cxn modelId="{A3FC1659-7F4B-4442-9091-EF149EC912A7}" srcId="{AAD6749C-C373-44CF-B589-B7A630CE1436}" destId="{C2BCA5F9-F3AC-43AA-AE14-6261A0FA247F}" srcOrd="1" destOrd="0" parTransId="{18F60469-A85C-4B8F-BFDA-E4287E243C47}" sibTransId="{328C3031-9D53-45AC-A56F-E95972976F34}"/>
    <dgm:cxn modelId="{1944B757-70A3-4BEB-8929-812046172B10}" type="presOf" srcId="{751849CA-62FA-43B4-BA26-520D06FAF746}" destId="{3DEC9675-6409-495F-8360-CCB2C97A51EE}" srcOrd="0" destOrd="0" presId="urn:microsoft.com/office/officeart/2005/8/layout/hList6"/>
    <dgm:cxn modelId="{784FAF3B-5EDD-4282-BD03-7CB89AD6A7DB}" srcId="{751849CA-62FA-43B4-BA26-520D06FAF746}" destId="{544D9E4F-803A-43F5-8D98-384B89942FAE}" srcOrd="2" destOrd="0" parTransId="{F2569F53-5526-4789-B06C-3FBF9E90D413}" sibTransId="{936FC5B9-A386-4268-8C63-2719BB260166}"/>
    <dgm:cxn modelId="{24FD9615-FB7D-490A-9D08-48D5449979CE}" srcId="{751849CA-62FA-43B4-BA26-520D06FAF746}" destId="{C771AB04-D291-47EC-8031-ACFDC506A7ED}" srcOrd="3" destOrd="0" parTransId="{E4118CFC-A738-43E5-966C-13C3C375EB63}" sibTransId="{3ED7CCFF-88D5-4B1C-81EF-A59E8ADA8239}"/>
    <dgm:cxn modelId="{7051D519-BCD1-4CC8-BE9D-36B78E2E37A8}" srcId="{57A76E10-E5C7-44FC-8E65-947A9A2345FE}" destId="{AAD6749C-C373-44CF-B589-B7A630CE1436}" srcOrd="1" destOrd="0" parTransId="{4471995D-A957-4FF7-9138-F8A2E59E9FAA}" sibTransId="{BEEF652D-AEBD-478E-A107-3A9B20D7837F}"/>
    <dgm:cxn modelId="{AD8381E7-17F0-4365-933C-BAB75259D7C9}" srcId="{57A76E10-E5C7-44FC-8E65-947A9A2345FE}" destId="{751849CA-62FA-43B4-BA26-520D06FAF746}" srcOrd="2" destOrd="0" parTransId="{D02507E2-3CAC-4087-8972-8EF0B48B6D12}" sibTransId="{5577F518-25BB-45F8-9FB0-CAAFBD0CBD86}"/>
    <dgm:cxn modelId="{2832C9EF-B908-4D16-8EC6-87FB9805B5BE}" type="presOf" srcId="{C2BCA5F9-F3AC-43AA-AE14-6261A0FA247F}" destId="{72A7E58B-BE36-44B3-B4D5-8E5D5C62807D}" srcOrd="0" destOrd="2" presId="urn:microsoft.com/office/officeart/2005/8/layout/hList6"/>
    <dgm:cxn modelId="{37AF8F03-517E-4D07-9526-96B8B3580040}" type="presOf" srcId="{57A76E10-E5C7-44FC-8E65-947A9A2345FE}" destId="{BA057110-A5CB-40A5-82F8-4BDFA144162E}" srcOrd="0" destOrd="0" presId="urn:microsoft.com/office/officeart/2005/8/layout/hList6"/>
    <dgm:cxn modelId="{4EBCC84E-5BF7-40DC-AE5D-48A9A0B17A31}" type="presOf" srcId="{27B7DA22-958F-4642-A686-FB7E3F20DA51}" destId="{72A7E58B-BE36-44B3-B4D5-8E5D5C62807D}" srcOrd="0" destOrd="1" presId="urn:microsoft.com/office/officeart/2005/8/layout/hList6"/>
    <dgm:cxn modelId="{1A222424-17E8-4A04-9C39-2173F5D2F87B}" type="presOf" srcId="{5AE156CC-65C6-471D-920A-EB06107B8563}" destId="{629461FE-E321-48CE-A2D1-2A7D89A83D1F}" srcOrd="0" destOrd="0" presId="urn:microsoft.com/office/officeart/2005/8/layout/hList6"/>
    <dgm:cxn modelId="{43179BDB-F853-4E92-BF4A-C439127C4CAA}" type="presOf" srcId="{3207ECE9-951A-48C2-80EC-F91B0CF72C54}" destId="{629461FE-E321-48CE-A2D1-2A7D89A83D1F}" srcOrd="0" destOrd="2" presId="urn:microsoft.com/office/officeart/2005/8/layout/hList6"/>
    <dgm:cxn modelId="{DC5E3CC4-9B04-4731-B1E7-F9821E71B5DF}" type="presOf" srcId="{AAD6749C-C373-44CF-B589-B7A630CE1436}" destId="{72A7E58B-BE36-44B3-B4D5-8E5D5C62807D}" srcOrd="0" destOrd="0" presId="urn:microsoft.com/office/officeart/2005/8/layout/hList6"/>
    <dgm:cxn modelId="{9B140E8F-4957-415A-ADC5-5CE3453A0468}" type="presOf" srcId="{C771AB04-D291-47EC-8031-ACFDC506A7ED}" destId="{3DEC9675-6409-495F-8360-CCB2C97A51EE}" srcOrd="0" destOrd="4" presId="urn:microsoft.com/office/officeart/2005/8/layout/hList6"/>
    <dgm:cxn modelId="{BD8B363F-3B7F-41CE-AB70-B531E2DC3746}" type="presOf" srcId="{B07A984F-6CF5-4CD9-846E-327A2FB83567}" destId="{629461FE-E321-48CE-A2D1-2A7D89A83D1F}" srcOrd="0" destOrd="1" presId="urn:microsoft.com/office/officeart/2005/8/layout/hList6"/>
    <dgm:cxn modelId="{E3C8F3CA-8EC4-4789-9B7D-65DD236B2741}" srcId="{5AE156CC-65C6-471D-920A-EB06107B8563}" destId="{B07A984F-6CF5-4CD9-846E-327A2FB83567}" srcOrd="0" destOrd="0" parTransId="{7BFE8F9D-97D7-4C5E-B696-D047E304CB27}" sibTransId="{B7275C4D-6044-42FA-AD0C-222555DC25F1}"/>
    <dgm:cxn modelId="{A1965750-FAC5-403B-8217-2A70A2D60688}" type="presOf" srcId="{05D4106D-6939-4FA1-9D09-C53A7664D584}" destId="{3DEC9675-6409-495F-8360-CCB2C97A51EE}" srcOrd="0" destOrd="2" presId="urn:microsoft.com/office/officeart/2005/8/layout/hList6"/>
    <dgm:cxn modelId="{EC101187-FEEB-4B90-B1EF-5C86F624CB16}" srcId="{AAD6749C-C373-44CF-B589-B7A630CE1436}" destId="{27B7DA22-958F-4642-A686-FB7E3F20DA51}" srcOrd="0" destOrd="0" parTransId="{7C0F7F00-CC8E-4DE7-B061-437CDE31FB7C}" sibTransId="{07939A9C-6C6F-47EF-BFDE-9615561AB332}"/>
    <dgm:cxn modelId="{963B6DBF-AE11-4334-A0B0-9ACA6EBEA6FC}" srcId="{5AE156CC-65C6-471D-920A-EB06107B8563}" destId="{3207ECE9-951A-48C2-80EC-F91B0CF72C54}" srcOrd="1" destOrd="0" parTransId="{45CC838E-53AC-4008-BF5F-49B06D45C9BB}" sibTransId="{31143A76-D331-412C-88EC-3E0EF4DC5932}"/>
    <dgm:cxn modelId="{BAC4C367-21F9-4BD7-B3AB-4E617334E8EC}" srcId="{751849CA-62FA-43B4-BA26-520D06FAF746}" destId="{579BFBCB-ABFE-4C13-B5CC-D22DAB7F55D6}" srcOrd="0" destOrd="0" parTransId="{D0E40EB6-034F-4964-88ED-121DFDE53708}" sibTransId="{B353C2A6-EF5E-4F02-AF24-F7BE9DA3A7B8}"/>
    <dgm:cxn modelId="{AA96DFD8-00D1-4911-A3AB-E8232DF270D8}" srcId="{751849CA-62FA-43B4-BA26-520D06FAF746}" destId="{05D4106D-6939-4FA1-9D09-C53A7664D584}" srcOrd="1" destOrd="0" parTransId="{2DC00F68-A824-4E4A-8A7B-69175D1C3B7A}" sibTransId="{2BB0D551-0FAB-4AD1-91C9-1D54496A17E6}"/>
    <dgm:cxn modelId="{8978C3B3-74D2-4FDA-A669-11ED959D8F15}" type="presParOf" srcId="{BA057110-A5CB-40A5-82F8-4BDFA144162E}" destId="{629461FE-E321-48CE-A2D1-2A7D89A83D1F}" srcOrd="0" destOrd="0" presId="urn:microsoft.com/office/officeart/2005/8/layout/hList6"/>
    <dgm:cxn modelId="{B4920D34-C29A-49D0-ACB5-5D96B80ED7C9}" type="presParOf" srcId="{BA057110-A5CB-40A5-82F8-4BDFA144162E}" destId="{7DAE8983-CCEA-4985-9F16-5FA2D8C437E4}" srcOrd="1" destOrd="0" presId="urn:microsoft.com/office/officeart/2005/8/layout/hList6"/>
    <dgm:cxn modelId="{79BBDF15-A341-48AB-A012-D4D81036C6FB}" type="presParOf" srcId="{BA057110-A5CB-40A5-82F8-4BDFA144162E}" destId="{72A7E58B-BE36-44B3-B4D5-8E5D5C62807D}" srcOrd="2" destOrd="0" presId="urn:microsoft.com/office/officeart/2005/8/layout/hList6"/>
    <dgm:cxn modelId="{4CFC244B-C705-49F5-B62E-B639D861E002}" type="presParOf" srcId="{BA057110-A5CB-40A5-82F8-4BDFA144162E}" destId="{B30C8E43-9E7A-4F12-8C77-B6EA5803EFB7}" srcOrd="3" destOrd="0" presId="urn:microsoft.com/office/officeart/2005/8/layout/hList6"/>
    <dgm:cxn modelId="{62CF960C-FA47-4AEC-9BA5-839D4CAD10E6}" type="presParOf" srcId="{BA057110-A5CB-40A5-82F8-4BDFA144162E}" destId="{3DEC9675-6409-495F-8360-CCB2C97A51EE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390D37B-398D-47EC-9213-B317B0B31B3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31CA64-FEF8-46F6-8486-9B7EFC3A732D}">
      <dgm:prSet phldrT="[Text]"/>
      <dgm:spPr/>
      <dgm:t>
        <a:bodyPr/>
        <a:lstStyle/>
        <a:p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madya</a:t>
          </a:r>
          <a:endParaRPr lang="en-US" dirty="0"/>
        </a:p>
      </dgm:t>
    </dgm:pt>
    <dgm:pt modelId="{B6047C0C-FB1F-418E-AB23-3458CAE2EDA3}" type="parTrans" cxnId="{691841F6-5284-4CCD-81F5-4EB18FFDA445}">
      <dgm:prSet/>
      <dgm:spPr/>
      <dgm:t>
        <a:bodyPr/>
        <a:lstStyle/>
        <a:p>
          <a:endParaRPr lang="en-US"/>
        </a:p>
      </dgm:t>
    </dgm:pt>
    <dgm:pt modelId="{8EFB7115-811D-43EF-97B4-A5703C1352A9}" type="sibTrans" cxnId="{691841F6-5284-4CCD-81F5-4EB18FFDA445}">
      <dgm:prSet/>
      <dgm:spPr/>
      <dgm:t>
        <a:bodyPr/>
        <a:lstStyle/>
        <a:p>
          <a:endParaRPr lang="en-US"/>
        </a:p>
      </dgm:t>
    </dgm:pt>
    <dgm:pt modelId="{D27FA763-5C94-445C-A684-4175F59E48DC}">
      <dgm:prSet phldrT="[Text]"/>
      <dgm:spPr/>
      <dgm:t>
        <a:bodyPr/>
        <a:lstStyle/>
        <a:p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pratama</a:t>
          </a:r>
          <a:endParaRPr lang="en-US" dirty="0"/>
        </a:p>
      </dgm:t>
    </dgm:pt>
    <dgm:pt modelId="{9B8575C7-87D6-433D-B80B-892812074186}" type="parTrans" cxnId="{C904C93C-9736-4C52-B456-7E7A4B29AAC9}">
      <dgm:prSet/>
      <dgm:spPr/>
      <dgm:t>
        <a:bodyPr/>
        <a:lstStyle/>
        <a:p>
          <a:endParaRPr lang="en-US"/>
        </a:p>
      </dgm:t>
    </dgm:pt>
    <dgm:pt modelId="{653E48C7-16F5-464A-8DF8-7076C335F6BA}" type="sibTrans" cxnId="{C904C93C-9736-4C52-B456-7E7A4B29AAC9}">
      <dgm:prSet/>
      <dgm:spPr/>
      <dgm:t>
        <a:bodyPr/>
        <a:lstStyle/>
        <a:p>
          <a:endParaRPr lang="en-US"/>
        </a:p>
      </dgm:t>
    </dgm:pt>
    <dgm:pt modelId="{B7954A00-0809-4A5C-81B9-6B440732FC9C}">
      <dgm:prSet phldrT="[Text]"/>
      <dgm:spPr/>
      <dgm:t>
        <a:bodyPr/>
        <a:lstStyle/>
        <a:p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administrator</a:t>
          </a:r>
          <a:endParaRPr lang="en-US" dirty="0"/>
        </a:p>
      </dgm:t>
    </dgm:pt>
    <dgm:pt modelId="{BFBBECF8-7A4E-4F6D-90A0-E3D7BB284CF9}" type="parTrans" cxnId="{E27C0564-2386-4CF2-B102-069A25B58885}">
      <dgm:prSet/>
      <dgm:spPr/>
      <dgm:t>
        <a:bodyPr/>
        <a:lstStyle/>
        <a:p>
          <a:endParaRPr lang="en-US"/>
        </a:p>
      </dgm:t>
    </dgm:pt>
    <dgm:pt modelId="{2528EBC0-C209-4ABF-9CCB-8473A3FC490D}" type="sibTrans" cxnId="{E27C0564-2386-4CF2-B102-069A25B58885}">
      <dgm:prSet/>
      <dgm:spPr/>
      <dgm:t>
        <a:bodyPr/>
        <a:lstStyle/>
        <a:p>
          <a:endParaRPr lang="en-US"/>
        </a:p>
      </dgm:t>
    </dgm:pt>
    <dgm:pt modelId="{21B0A0BF-99B4-4E28-B875-65B8A3CE2C62}">
      <dgm:prSet phldrT="[Text]"/>
      <dgm:spPr/>
      <dgm:t>
        <a:bodyPr/>
        <a:lstStyle/>
        <a:p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pengawas</a:t>
          </a:r>
          <a:endParaRPr lang="en-US" dirty="0"/>
        </a:p>
      </dgm:t>
    </dgm:pt>
    <dgm:pt modelId="{040710A4-A3D2-463B-94AC-DD4AF2FBD17E}" type="parTrans" cxnId="{CFF16F58-B4FA-45A6-AE65-6559CC05DC55}">
      <dgm:prSet/>
      <dgm:spPr/>
      <dgm:t>
        <a:bodyPr/>
        <a:lstStyle/>
        <a:p>
          <a:endParaRPr lang="en-US"/>
        </a:p>
      </dgm:t>
    </dgm:pt>
    <dgm:pt modelId="{A22AC116-0D30-4A57-ACD8-E27F683D1A83}" type="sibTrans" cxnId="{CFF16F58-B4FA-45A6-AE65-6559CC05DC55}">
      <dgm:prSet/>
      <dgm:spPr/>
      <dgm:t>
        <a:bodyPr/>
        <a:lstStyle/>
        <a:p>
          <a:endParaRPr lang="en-US"/>
        </a:p>
      </dgm:t>
    </dgm:pt>
    <dgm:pt modelId="{4DB9284B-D856-4166-AF6B-03CC0AF1D234}" type="pres">
      <dgm:prSet presAssocID="{8390D37B-398D-47EC-9213-B317B0B31B3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d-ID"/>
        </a:p>
      </dgm:t>
    </dgm:pt>
    <dgm:pt modelId="{B0ED167E-6CEB-4647-9BE1-C590BC9D09B0}" type="pres">
      <dgm:prSet presAssocID="{8390D37B-398D-47EC-9213-B317B0B31B3A}" presName="pyramid" presStyleLbl="node1" presStyleIdx="0" presStyleCnt="1"/>
      <dgm:spPr/>
    </dgm:pt>
    <dgm:pt modelId="{0FDAFE03-DD06-44A5-B728-5F14F24E9158}" type="pres">
      <dgm:prSet presAssocID="{8390D37B-398D-47EC-9213-B317B0B31B3A}" presName="theList" presStyleCnt="0"/>
      <dgm:spPr/>
    </dgm:pt>
    <dgm:pt modelId="{EFA708F9-41AB-451F-BEDA-848BFEC314D1}" type="pres">
      <dgm:prSet presAssocID="{B631CA64-FEF8-46F6-8486-9B7EFC3A732D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6BD7C-0B1B-438E-81CD-EF0FC62A34A6}" type="pres">
      <dgm:prSet presAssocID="{B631CA64-FEF8-46F6-8486-9B7EFC3A732D}" presName="aSpace" presStyleCnt="0"/>
      <dgm:spPr/>
    </dgm:pt>
    <dgm:pt modelId="{C42359D3-8493-4C7E-BADC-6E7455AE1B34}" type="pres">
      <dgm:prSet presAssocID="{D27FA763-5C94-445C-A684-4175F59E48DC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8B6EF3-00CF-4EE8-A6E3-9DFB656CAF1B}" type="pres">
      <dgm:prSet presAssocID="{D27FA763-5C94-445C-A684-4175F59E48DC}" presName="aSpace" presStyleCnt="0"/>
      <dgm:spPr/>
    </dgm:pt>
    <dgm:pt modelId="{77B3AB24-19D5-4183-A03E-E103FED2FB52}" type="pres">
      <dgm:prSet presAssocID="{B7954A00-0809-4A5C-81B9-6B440732FC9C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81240-A1DC-4AB4-87DC-E6E7966CF3F9}" type="pres">
      <dgm:prSet presAssocID="{B7954A00-0809-4A5C-81B9-6B440732FC9C}" presName="aSpace" presStyleCnt="0"/>
      <dgm:spPr/>
    </dgm:pt>
    <dgm:pt modelId="{1823A9A2-BDA6-4DAB-8651-947D9A4EC33D}" type="pres">
      <dgm:prSet presAssocID="{21B0A0BF-99B4-4E28-B875-65B8A3CE2C62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F7E3C2-0143-42D6-B34D-6568605B0BF8}" type="pres">
      <dgm:prSet presAssocID="{21B0A0BF-99B4-4E28-B875-65B8A3CE2C62}" presName="aSpace" presStyleCnt="0"/>
      <dgm:spPr/>
    </dgm:pt>
  </dgm:ptLst>
  <dgm:cxnLst>
    <dgm:cxn modelId="{C904C93C-9736-4C52-B456-7E7A4B29AAC9}" srcId="{8390D37B-398D-47EC-9213-B317B0B31B3A}" destId="{D27FA763-5C94-445C-A684-4175F59E48DC}" srcOrd="1" destOrd="0" parTransId="{9B8575C7-87D6-433D-B80B-892812074186}" sibTransId="{653E48C7-16F5-464A-8DF8-7076C335F6BA}"/>
    <dgm:cxn modelId="{B75B87AD-B99C-4F01-8446-916CF022FE69}" type="presOf" srcId="{B631CA64-FEF8-46F6-8486-9B7EFC3A732D}" destId="{EFA708F9-41AB-451F-BEDA-848BFEC314D1}" srcOrd="0" destOrd="0" presId="urn:microsoft.com/office/officeart/2005/8/layout/pyramid2"/>
    <dgm:cxn modelId="{8A950CF0-2102-4EEA-AA61-18D7A66BC7D2}" type="presOf" srcId="{D27FA763-5C94-445C-A684-4175F59E48DC}" destId="{C42359D3-8493-4C7E-BADC-6E7455AE1B34}" srcOrd="0" destOrd="0" presId="urn:microsoft.com/office/officeart/2005/8/layout/pyramid2"/>
    <dgm:cxn modelId="{691841F6-5284-4CCD-81F5-4EB18FFDA445}" srcId="{8390D37B-398D-47EC-9213-B317B0B31B3A}" destId="{B631CA64-FEF8-46F6-8486-9B7EFC3A732D}" srcOrd="0" destOrd="0" parTransId="{B6047C0C-FB1F-418E-AB23-3458CAE2EDA3}" sibTransId="{8EFB7115-811D-43EF-97B4-A5703C1352A9}"/>
    <dgm:cxn modelId="{05717740-C627-4ADB-A06E-1EEA9F27A061}" type="presOf" srcId="{8390D37B-398D-47EC-9213-B317B0B31B3A}" destId="{4DB9284B-D856-4166-AF6B-03CC0AF1D234}" srcOrd="0" destOrd="0" presId="urn:microsoft.com/office/officeart/2005/8/layout/pyramid2"/>
    <dgm:cxn modelId="{E27C0564-2386-4CF2-B102-069A25B58885}" srcId="{8390D37B-398D-47EC-9213-B317B0B31B3A}" destId="{B7954A00-0809-4A5C-81B9-6B440732FC9C}" srcOrd="2" destOrd="0" parTransId="{BFBBECF8-7A4E-4F6D-90A0-E3D7BB284CF9}" sibTransId="{2528EBC0-C209-4ABF-9CCB-8473A3FC490D}"/>
    <dgm:cxn modelId="{CFF16F58-B4FA-45A6-AE65-6559CC05DC55}" srcId="{8390D37B-398D-47EC-9213-B317B0B31B3A}" destId="{21B0A0BF-99B4-4E28-B875-65B8A3CE2C62}" srcOrd="3" destOrd="0" parTransId="{040710A4-A3D2-463B-94AC-DD4AF2FBD17E}" sibTransId="{A22AC116-0D30-4A57-ACD8-E27F683D1A83}"/>
    <dgm:cxn modelId="{D0EB6233-79E8-41EA-BAD2-2AC71519514D}" type="presOf" srcId="{21B0A0BF-99B4-4E28-B875-65B8A3CE2C62}" destId="{1823A9A2-BDA6-4DAB-8651-947D9A4EC33D}" srcOrd="0" destOrd="0" presId="urn:microsoft.com/office/officeart/2005/8/layout/pyramid2"/>
    <dgm:cxn modelId="{0A8EE488-797D-4ED1-BBB8-5319CA6796D9}" type="presOf" srcId="{B7954A00-0809-4A5C-81B9-6B440732FC9C}" destId="{77B3AB24-19D5-4183-A03E-E103FED2FB52}" srcOrd="0" destOrd="0" presId="urn:microsoft.com/office/officeart/2005/8/layout/pyramid2"/>
    <dgm:cxn modelId="{187976EC-FB3A-4DFC-A389-A9D2CD3167BF}" type="presParOf" srcId="{4DB9284B-D856-4166-AF6B-03CC0AF1D234}" destId="{B0ED167E-6CEB-4647-9BE1-C590BC9D09B0}" srcOrd="0" destOrd="0" presId="urn:microsoft.com/office/officeart/2005/8/layout/pyramid2"/>
    <dgm:cxn modelId="{1774A00A-B4DE-45F8-A8E8-F5A0B02F05F4}" type="presParOf" srcId="{4DB9284B-D856-4166-AF6B-03CC0AF1D234}" destId="{0FDAFE03-DD06-44A5-B728-5F14F24E9158}" srcOrd="1" destOrd="0" presId="urn:microsoft.com/office/officeart/2005/8/layout/pyramid2"/>
    <dgm:cxn modelId="{802DC599-D17C-42A7-9622-3C695AA28DD5}" type="presParOf" srcId="{0FDAFE03-DD06-44A5-B728-5F14F24E9158}" destId="{EFA708F9-41AB-451F-BEDA-848BFEC314D1}" srcOrd="0" destOrd="0" presId="urn:microsoft.com/office/officeart/2005/8/layout/pyramid2"/>
    <dgm:cxn modelId="{1E0AE022-33E4-46B5-A7FF-FD933D8CCA1C}" type="presParOf" srcId="{0FDAFE03-DD06-44A5-B728-5F14F24E9158}" destId="{1BB6BD7C-0B1B-438E-81CD-EF0FC62A34A6}" srcOrd="1" destOrd="0" presId="urn:microsoft.com/office/officeart/2005/8/layout/pyramid2"/>
    <dgm:cxn modelId="{811B5999-5AB0-4555-B500-F783A1489E69}" type="presParOf" srcId="{0FDAFE03-DD06-44A5-B728-5F14F24E9158}" destId="{C42359D3-8493-4C7E-BADC-6E7455AE1B34}" srcOrd="2" destOrd="0" presId="urn:microsoft.com/office/officeart/2005/8/layout/pyramid2"/>
    <dgm:cxn modelId="{8235C6EB-E9F4-43CC-87C7-231A16E387EA}" type="presParOf" srcId="{0FDAFE03-DD06-44A5-B728-5F14F24E9158}" destId="{468B6EF3-00CF-4EE8-A6E3-9DFB656CAF1B}" srcOrd="3" destOrd="0" presId="urn:microsoft.com/office/officeart/2005/8/layout/pyramid2"/>
    <dgm:cxn modelId="{10285D73-0452-44A8-91FA-DAE0CF264F8B}" type="presParOf" srcId="{0FDAFE03-DD06-44A5-B728-5F14F24E9158}" destId="{77B3AB24-19D5-4183-A03E-E103FED2FB52}" srcOrd="4" destOrd="0" presId="urn:microsoft.com/office/officeart/2005/8/layout/pyramid2"/>
    <dgm:cxn modelId="{E38914D7-7975-4CB0-B41D-5ABF890E6855}" type="presParOf" srcId="{0FDAFE03-DD06-44A5-B728-5F14F24E9158}" destId="{56781240-A1DC-4AB4-87DC-E6E7966CF3F9}" srcOrd="5" destOrd="0" presId="urn:microsoft.com/office/officeart/2005/8/layout/pyramid2"/>
    <dgm:cxn modelId="{1F664FC2-4F54-430F-8534-E064092D4769}" type="presParOf" srcId="{0FDAFE03-DD06-44A5-B728-5F14F24E9158}" destId="{1823A9A2-BDA6-4DAB-8651-947D9A4EC33D}" srcOrd="6" destOrd="0" presId="urn:microsoft.com/office/officeart/2005/8/layout/pyramid2"/>
    <dgm:cxn modelId="{55A17629-C841-41C1-BAA0-3D8DBCA5C325}" type="presParOf" srcId="{0FDAFE03-DD06-44A5-B728-5F14F24E9158}" destId="{FBF7E3C2-0143-42D6-B34D-6568605B0BF8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B3A31-9C83-4059-A843-50AEE67D346C}">
      <dsp:nvSpPr>
        <dsp:cNvPr id="0" name=""/>
        <dsp:cNvSpPr/>
      </dsp:nvSpPr>
      <dsp:spPr>
        <a:xfrm>
          <a:off x="775" y="453148"/>
          <a:ext cx="1863839" cy="93191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UU </a:t>
          </a:r>
          <a:r>
            <a:rPr lang="id-ID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No </a:t>
          </a: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5</a:t>
          </a:r>
          <a:r>
            <a:rPr lang="id-ID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/</a:t>
          </a: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2014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1400" b="1" kern="1200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ttg</a:t>
          </a: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400" b="1" kern="1200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Aparatur</a:t>
          </a: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400" b="1" kern="1200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Sipil</a:t>
          </a: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Negara</a:t>
          </a:r>
          <a:endParaRPr lang="id-ID" sz="1400" b="1" kern="1200" dirty="0">
            <a:solidFill>
              <a:schemeClr val="tx1"/>
            </a:solidFill>
            <a:effectLst/>
            <a:latin typeface="Adobe Gothic Std B" panose="020B0800000000000000" pitchFamily="34" charset="-128"/>
            <a:ea typeface="Adobe Gothic Std B" panose="020B0800000000000000" pitchFamily="34" charset="-128"/>
          </a:endParaRPr>
        </a:p>
      </dsp:txBody>
      <dsp:txXfrm>
        <a:off x="28070" y="480443"/>
        <a:ext cx="1809249" cy="877329"/>
      </dsp:txXfrm>
    </dsp:sp>
    <dsp:sp modelId="{C8C9F815-5B45-46B9-80F7-A67FEA6CE7DA}">
      <dsp:nvSpPr>
        <dsp:cNvPr id="0" name=""/>
        <dsp:cNvSpPr/>
      </dsp:nvSpPr>
      <dsp:spPr>
        <a:xfrm>
          <a:off x="187159" y="1385068"/>
          <a:ext cx="186383" cy="6989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8939"/>
              </a:lnTo>
              <a:lnTo>
                <a:pt x="186383" y="698939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A88C90-3452-46FF-88CE-9BFEEC0C98C3}">
      <dsp:nvSpPr>
        <dsp:cNvPr id="0" name=""/>
        <dsp:cNvSpPr/>
      </dsp:nvSpPr>
      <dsp:spPr>
        <a:xfrm>
          <a:off x="373543" y="1618048"/>
          <a:ext cx="1491071" cy="9319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id-ID" sz="18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Pasal 63-65</a:t>
          </a:r>
        </a:p>
      </dsp:txBody>
      <dsp:txXfrm>
        <a:off x="400838" y="1645343"/>
        <a:ext cx="1436481" cy="877329"/>
      </dsp:txXfrm>
    </dsp:sp>
    <dsp:sp modelId="{4FB50B9E-C8CA-49C3-B2DF-EC7960BB6665}">
      <dsp:nvSpPr>
        <dsp:cNvPr id="0" name=""/>
        <dsp:cNvSpPr/>
      </dsp:nvSpPr>
      <dsp:spPr>
        <a:xfrm>
          <a:off x="2330575" y="453148"/>
          <a:ext cx="1863839" cy="931919"/>
        </a:xfrm>
        <a:prstGeom prst="roundRect">
          <a:avLst>
            <a:gd name="adj" fmla="val 10000"/>
          </a:avLst>
        </a:prstGeom>
        <a:solidFill>
          <a:schemeClr val="accent5">
            <a:hueOff val="-1307943"/>
            <a:satOff val="7781"/>
            <a:lumOff val="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PP No 11</a:t>
          </a:r>
          <a:r>
            <a:rPr lang="id-ID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/</a:t>
          </a:r>
          <a:r>
            <a:rPr lang="en-US" sz="1400" b="1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2017 </a:t>
          </a:r>
          <a:r>
            <a:rPr lang="id-ID" sz="1400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ttg</a:t>
          </a:r>
          <a:r>
            <a:rPr lang="en-US" sz="1400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400" kern="1200" dirty="0" err="1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Manajemen</a:t>
          </a:r>
          <a:r>
            <a:rPr lang="en-US" sz="1400" kern="1200" dirty="0">
              <a:solidFill>
                <a:schemeClr val="tx1"/>
              </a:solidFill>
              <a:effectLst/>
              <a:latin typeface="Adobe Gothic Std B" panose="020B0800000000000000" pitchFamily="34" charset="-128"/>
              <a:ea typeface="Adobe Gothic Std B" panose="020B0800000000000000" pitchFamily="34" charset="-128"/>
            </a:rPr>
            <a:t> PNS</a:t>
          </a:r>
          <a:endParaRPr lang="id-ID" sz="1400" kern="1200" dirty="0">
            <a:solidFill>
              <a:schemeClr val="tx1"/>
            </a:solidFill>
            <a:effectLst/>
            <a:latin typeface="Adobe Gothic Std B" panose="020B0800000000000000" pitchFamily="34" charset="-128"/>
            <a:ea typeface="Adobe Gothic Std B" panose="020B0800000000000000" pitchFamily="34" charset="-128"/>
          </a:endParaRPr>
        </a:p>
      </dsp:txBody>
      <dsp:txXfrm>
        <a:off x="2357870" y="480443"/>
        <a:ext cx="1809249" cy="877329"/>
      </dsp:txXfrm>
    </dsp:sp>
    <dsp:sp modelId="{A3876028-98C7-4BCE-89FD-BF5797043883}">
      <dsp:nvSpPr>
        <dsp:cNvPr id="0" name=""/>
        <dsp:cNvSpPr/>
      </dsp:nvSpPr>
      <dsp:spPr>
        <a:xfrm>
          <a:off x="2516959" y="1385068"/>
          <a:ext cx="186383" cy="6989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8939"/>
              </a:lnTo>
              <a:lnTo>
                <a:pt x="186383" y="698939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44FC8E-DCA6-4A57-8D45-05DE09FD1427}">
      <dsp:nvSpPr>
        <dsp:cNvPr id="0" name=""/>
        <dsp:cNvSpPr/>
      </dsp:nvSpPr>
      <dsp:spPr>
        <a:xfrm>
          <a:off x="2703342" y="1618048"/>
          <a:ext cx="1491071" cy="9319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-1307943"/>
              <a:satOff val="7781"/>
              <a:lumOff val="3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id-ID" sz="18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Pasal  33-37</a:t>
          </a:r>
        </a:p>
      </dsp:txBody>
      <dsp:txXfrm>
        <a:off x="2730637" y="1645343"/>
        <a:ext cx="1436481" cy="877329"/>
      </dsp:txXfrm>
    </dsp:sp>
    <dsp:sp modelId="{0A7109AD-CAAD-450C-B0EB-7EF4B677F79D}">
      <dsp:nvSpPr>
        <dsp:cNvPr id="0" name=""/>
        <dsp:cNvSpPr/>
      </dsp:nvSpPr>
      <dsp:spPr>
        <a:xfrm>
          <a:off x="4660374" y="453148"/>
          <a:ext cx="1642490" cy="866303"/>
        </a:xfrm>
        <a:prstGeom prst="roundRect">
          <a:avLst>
            <a:gd name="adj" fmla="val 10000"/>
          </a:avLst>
        </a:prstGeom>
        <a:solidFill>
          <a:schemeClr val="accent5">
            <a:hueOff val="-2615887"/>
            <a:satOff val="15563"/>
            <a:lumOff val="6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000" b="0" kern="1200" dirty="0" err="1">
              <a:solidFill>
                <a:schemeClr val="tx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rPr>
            <a:t>Peraturan</a:t>
          </a:r>
          <a:r>
            <a:rPr lang="en-US" sz="2000" b="0" kern="1200" dirty="0">
              <a:solidFill>
                <a:schemeClr val="tx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rPr>
            <a:t> LAN</a:t>
          </a:r>
          <a:endParaRPr lang="id-ID" sz="2000" b="0" kern="1200" dirty="0">
            <a:solidFill>
              <a:schemeClr val="tx1"/>
            </a:solidFill>
            <a:latin typeface="Adobe Gothic Std B" panose="020B0800000000000000" pitchFamily="34" charset="-128"/>
            <a:ea typeface="Adobe Gothic Std B" panose="020B0800000000000000" pitchFamily="34" charset="-128"/>
          </a:endParaRPr>
        </a:p>
      </dsp:txBody>
      <dsp:txXfrm>
        <a:off x="4685747" y="478521"/>
        <a:ext cx="1591744" cy="815557"/>
      </dsp:txXfrm>
    </dsp:sp>
    <dsp:sp modelId="{5D752F97-1255-4683-8B2E-DFA8C010EBB5}">
      <dsp:nvSpPr>
        <dsp:cNvPr id="0" name=""/>
        <dsp:cNvSpPr/>
      </dsp:nvSpPr>
      <dsp:spPr>
        <a:xfrm>
          <a:off x="4824623" y="1319452"/>
          <a:ext cx="164249" cy="6989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8939"/>
              </a:lnTo>
              <a:lnTo>
                <a:pt x="164249" y="698939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ECB895-9C1A-4E74-8524-A6162E1D9E2F}">
      <dsp:nvSpPr>
        <dsp:cNvPr id="0" name=""/>
        <dsp:cNvSpPr/>
      </dsp:nvSpPr>
      <dsp:spPr>
        <a:xfrm>
          <a:off x="4988872" y="1552432"/>
          <a:ext cx="1491071" cy="9319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-2615887"/>
              <a:satOff val="15563"/>
              <a:lumOff val="6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1200" kern="1200" dirty="0" err="1">
              <a:latin typeface="Adobe Gothic Std B" panose="020B0800000000000000" pitchFamily="34" charset="-128"/>
              <a:ea typeface="Adobe Gothic Std B" panose="020B0800000000000000" pitchFamily="34" charset="-128"/>
            </a:rPr>
            <a:t>PerLAN</a:t>
          </a:r>
          <a:r>
            <a:rPr lang="en-US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endParaRPr lang="id-ID" sz="1200" kern="1200" dirty="0">
            <a:latin typeface="Adobe Gothic Std B" panose="020B0800000000000000" pitchFamily="34" charset="-128"/>
            <a:ea typeface="Adobe Gothic Std B" panose="020B0800000000000000" pitchFamily="34" charset="-128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No</a:t>
          </a:r>
          <a:r>
            <a:rPr lang="id-ID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1</a:t>
          </a:r>
          <a:r>
            <a:rPr lang="id-ID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2/2018 ttg</a:t>
          </a:r>
          <a:r>
            <a:rPr lang="en-US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>
              <a:latin typeface="Adobe Gothic Std B" panose="020B0800000000000000" pitchFamily="34" charset="-128"/>
              <a:ea typeface="Adobe Gothic Std B" panose="020B0800000000000000" pitchFamily="34" charset="-128"/>
            </a:rPr>
            <a:t>Dasar</a:t>
          </a:r>
          <a:r>
            <a:rPr lang="en-US" sz="1200" kern="1200" dirty="0">
              <a:latin typeface="Adobe Gothic Std B" panose="020B0800000000000000" pitchFamily="34" charset="-128"/>
              <a:ea typeface="Adobe Gothic Std B" panose="020B0800000000000000" pitchFamily="34" charset="-128"/>
            </a:rPr>
            <a:t> CPNS</a:t>
          </a:r>
          <a:endParaRPr lang="id-ID" sz="1200" kern="1200" dirty="0">
            <a:latin typeface="Adobe Gothic Std B" panose="020B0800000000000000" pitchFamily="34" charset="-128"/>
            <a:ea typeface="Adobe Gothic Std B" panose="020B0800000000000000" pitchFamily="34" charset="-128"/>
          </a:endParaRPr>
        </a:p>
      </dsp:txBody>
      <dsp:txXfrm>
        <a:off x="5016167" y="1579727"/>
        <a:ext cx="1436481" cy="8773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393D09-23F8-46D4-B08C-D4CF3707E4B9}">
      <dsp:nvSpPr>
        <dsp:cNvPr id="0" name=""/>
        <dsp:cNvSpPr/>
      </dsp:nvSpPr>
      <dsp:spPr>
        <a:xfrm>
          <a:off x="-2754196" y="-424658"/>
          <a:ext cx="3286863" cy="3286863"/>
        </a:xfrm>
        <a:prstGeom prst="blockArc">
          <a:avLst>
            <a:gd name="adj1" fmla="val 18900000"/>
            <a:gd name="adj2" fmla="val 2700000"/>
            <a:gd name="adj3" fmla="val 657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07C4FC-4E29-4C0D-A5EF-BB646413AC9D}">
      <dsp:nvSpPr>
        <dsp:cNvPr id="0" name=""/>
        <dsp:cNvSpPr/>
      </dsp:nvSpPr>
      <dsp:spPr>
        <a:xfrm>
          <a:off x="342471" y="243754"/>
          <a:ext cx="2020418" cy="487509"/>
        </a:xfrm>
        <a:prstGeom prst="rect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961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err="1" smtClean="0"/>
            <a:t>Direkrut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berdasarkan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formasi</a:t>
          </a:r>
          <a:r>
            <a:rPr lang="en-US" sz="1000" b="1" kern="1200" dirty="0" smtClean="0"/>
            <a:t>, </a:t>
          </a:r>
          <a:r>
            <a:rPr lang="en-US" sz="1000" b="1" kern="1200" dirty="0" err="1" smtClean="0"/>
            <a:t>berdasarkan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kompetensi</a:t>
          </a:r>
          <a:endParaRPr lang="en-US" sz="1000" b="1" kern="1200" dirty="0"/>
        </a:p>
      </dsp:txBody>
      <dsp:txXfrm>
        <a:off x="342471" y="243754"/>
        <a:ext cx="2020418" cy="487509"/>
      </dsp:txXfrm>
    </dsp:sp>
    <dsp:sp modelId="{F4C6EFD5-48DA-4F32-B7A3-780C9B6F6E2E}">
      <dsp:nvSpPr>
        <dsp:cNvPr id="0" name=""/>
        <dsp:cNvSpPr/>
      </dsp:nvSpPr>
      <dsp:spPr>
        <a:xfrm>
          <a:off x="37777" y="182816"/>
          <a:ext cx="609386" cy="6093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9EFCC3-C966-4616-9033-A9AAFE11BDFB}">
      <dsp:nvSpPr>
        <dsp:cNvPr id="0" name=""/>
        <dsp:cNvSpPr/>
      </dsp:nvSpPr>
      <dsp:spPr>
        <a:xfrm>
          <a:off x="519680" y="887557"/>
          <a:ext cx="1843208" cy="662432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961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CPNS </a:t>
          </a:r>
          <a:r>
            <a:rPr lang="en-US" sz="1000" b="1" kern="1200" dirty="0" err="1" smtClean="0"/>
            <a:t>disiapkan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masuk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ke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budaya</a:t>
          </a:r>
          <a:r>
            <a:rPr lang="en-US" sz="1000" b="1" kern="1200" dirty="0" smtClean="0"/>
            <a:t> BARU </a:t>
          </a:r>
          <a:r>
            <a:rPr lang="en-US" sz="1000" b="1" kern="1200" dirty="0" err="1" smtClean="0"/>
            <a:t>birokrasi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dengan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mandat</a:t>
          </a:r>
          <a:r>
            <a:rPr lang="en-US" sz="1000" b="1" kern="1200" dirty="0" smtClean="0"/>
            <a:t> </a:t>
          </a:r>
          <a:r>
            <a:rPr lang="en-US" sz="1000" b="1" kern="1200" dirty="0" err="1" smtClean="0"/>
            <a:t>pelayanan</a:t>
          </a:r>
          <a:endParaRPr lang="en-GB" sz="1000" b="1" kern="1200" dirty="0"/>
        </a:p>
      </dsp:txBody>
      <dsp:txXfrm>
        <a:off x="519680" y="887557"/>
        <a:ext cx="1843208" cy="662432"/>
      </dsp:txXfrm>
    </dsp:sp>
    <dsp:sp modelId="{5B0603BF-DEFF-4ECD-8AB2-96F5EECB9F12}">
      <dsp:nvSpPr>
        <dsp:cNvPr id="0" name=""/>
        <dsp:cNvSpPr/>
      </dsp:nvSpPr>
      <dsp:spPr>
        <a:xfrm>
          <a:off x="214987" y="914080"/>
          <a:ext cx="609386" cy="6093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100"/>
              <a:satOff val="-12804"/>
              <a:lumOff val="297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6B1A07-606E-46F2-9E2B-0B7275957B76}">
      <dsp:nvSpPr>
        <dsp:cNvPr id="0" name=""/>
        <dsp:cNvSpPr/>
      </dsp:nvSpPr>
      <dsp:spPr>
        <a:xfrm>
          <a:off x="342471" y="1706282"/>
          <a:ext cx="2020418" cy="487509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961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err="1" smtClean="0">
              <a:latin typeface="Segoe UI" panose="020B0502040204020203" pitchFamily="34" charset="0"/>
              <a:cs typeface="Segoe UI" panose="020B0502040204020203" pitchFamily="34" charset="0"/>
            </a:rPr>
            <a:t>Pembentukan</a:t>
          </a:r>
          <a:r>
            <a:rPr lang="en-US" sz="1000" b="1" kern="1200" dirty="0" smtClean="0">
              <a:latin typeface="Segoe UI" panose="020B0502040204020203" pitchFamily="34" charset="0"/>
              <a:cs typeface="Segoe UI" panose="020B0502040204020203" pitchFamily="34" charset="0"/>
            </a:rPr>
            <a:t> </a:t>
          </a:r>
          <a:r>
            <a:rPr lang="en-US" sz="1000" b="1" kern="1200" dirty="0" err="1" smtClean="0">
              <a:latin typeface="Segoe UI" panose="020B0502040204020203" pitchFamily="34" charset="0"/>
              <a:cs typeface="Segoe UI" panose="020B0502040204020203" pitchFamily="34" charset="0"/>
            </a:rPr>
            <a:t>karakter</a:t>
          </a:r>
          <a:r>
            <a:rPr lang="en-US" sz="1000" b="1" kern="1200" dirty="0" smtClean="0">
              <a:latin typeface="Segoe UI" panose="020B0502040204020203" pitchFamily="34" charset="0"/>
              <a:cs typeface="Segoe UI" panose="020B0502040204020203" pitchFamily="34" charset="0"/>
            </a:rPr>
            <a:t> PNS yang professional </a:t>
          </a:r>
          <a:r>
            <a:rPr lang="en-US" sz="1000" b="1" kern="1200" dirty="0" err="1" smtClean="0">
              <a:latin typeface="Segoe UI" panose="020B0502040204020203" pitchFamily="34" charset="0"/>
              <a:cs typeface="Segoe UI" panose="020B0502040204020203" pitchFamily="34" charset="0"/>
            </a:rPr>
            <a:t>dan</a:t>
          </a:r>
          <a:r>
            <a:rPr lang="en-US" sz="1000" b="1" kern="1200" dirty="0" smtClean="0">
              <a:latin typeface="Segoe UI" panose="020B0502040204020203" pitchFamily="34" charset="0"/>
              <a:cs typeface="Segoe UI" panose="020B0502040204020203" pitchFamily="34" charset="0"/>
            </a:rPr>
            <a:t> </a:t>
          </a:r>
          <a:r>
            <a:rPr lang="en-US" sz="1000" b="1" kern="1200" dirty="0" err="1" smtClean="0">
              <a:latin typeface="Segoe UI" panose="020B0502040204020203" pitchFamily="34" charset="0"/>
              <a:cs typeface="Segoe UI" panose="020B0502040204020203" pitchFamily="34" charset="0"/>
            </a:rPr>
            <a:t>bernilai</a:t>
          </a:r>
          <a:r>
            <a:rPr lang="en-US" sz="1000" b="1" kern="1200" dirty="0" smtClean="0">
              <a:latin typeface="Segoe UI" panose="020B0502040204020203" pitchFamily="34" charset="0"/>
              <a:cs typeface="Segoe UI" panose="020B0502040204020203" pitchFamily="34" charset="0"/>
            </a:rPr>
            <a:t> ANEKA</a:t>
          </a:r>
          <a:endParaRPr lang="en-GB" sz="1000" kern="1200" dirty="0"/>
        </a:p>
      </dsp:txBody>
      <dsp:txXfrm>
        <a:off x="342471" y="1706282"/>
        <a:ext cx="2020418" cy="487509"/>
      </dsp:txXfrm>
    </dsp:sp>
    <dsp:sp modelId="{ACE835E7-3044-469B-A3FC-8293FE0419D7}">
      <dsp:nvSpPr>
        <dsp:cNvPr id="0" name=""/>
        <dsp:cNvSpPr/>
      </dsp:nvSpPr>
      <dsp:spPr>
        <a:xfrm>
          <a:off x="37777" y="1645344"/>
          <a:ext cx="609386" cy="6093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100"/>
              <a:satOff val="-12804"/>
              <a:lumOff val="297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10670"/>
          <a:ext cx="1766132" cy="316800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8768" rIns="85344" bIns="48768" numCol="1" spcCol="1270" anchor="ctr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b="1" kern="1200" dirty="0">
              <a:solidFill>
                <a:srgbClr val="C00000"/>
              </a:solidFill>
            </a:rPr>
            <a:t>Executive</a:t>
          </a:r>
          <a:endParaRPr lang="id-ID" sz="1400" b="1" kern="1200" dirty="0">
            <a:solidFill>
              <a:srgbClr val="C00000"/>
            </a:solidFill>
          </a:endParaRPr>
        </a:p>
      </dsp:txBody>
      <dsp:txXfrm>
        <a:off x="0" y="10670"/>
        <a:ext cx="1766132" cy="316800"/>
      </dsp:txXfrm>
    </dsp:sp>
    <dsp:sp modelId="{0E9F94D8-E92D-4DD7-A8A5-D06E52F8FC38}">
      <dsp:nvSpPr>
        <dsp:cNvPr id="0" name=""/>
        <dsp:cNvSpPr/>
      </dsp:nvSpPr>
      <dsp:spPr>
        <a:xfrm>
          <a:off x="0" y="338141"/>
          <a:ext cx="1766132" cy="48312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r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050" b="1" kern="1200" dirty="0"/>
            <a:t>Wisdom</a:t>
          </a:r>
          <a:endParaRPr lang="id-ID" sz="700" b="1" kern="1200" dirty="0"/>
        </a:p>
      </dsp:txBody>
      <dsp:txXfrm>
        <a:off x="0" y="338141"/>
        <a:ext cx="1766132" cy="4831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25633"/>
          <a:ext cx="1766132" cy="230400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lvl="0" algn="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800" b="1" kern="1200" dirty="0">
              <a:solidFill>
                <a:srgbClr val="C00000"/>
              </a:solidFill>
            </a:rPr>
            <a:t>Effective</a:t>
          </a:r>
          <a:r>
            <a:rPr lang="id-ID" sz="800" b="1" kern="1200" dirty="0"/>
            <a:t> </a:t>
          </a:r>
          <a:r>
            <a:rPr lang="id-ID" sz="800" b="1" kern="1200" dirty="0">
              <a:solidFill>
                <a:srgbClr val="C00000"/>
              </a:solidFill>
            </a:rPr>
            <a:t>Leader</a:t>
          </a:r>
        </a:p>
      </dsp:txBody>
      <dsp:txXfrm>
        <a:off x="0" y="25633"/>
        <a:ext cx="1766132" cy="230400"/>
      </dsp:txXfrm>
    </dsp:sp>
    <dsp:sp modelId="{0E9F94D8-E92D-4DD7-A8A5-D06E52F8FC38}">
      <dsp:nvSpPr>
        <dsp:cNvPr id="0" name=""/>
        <dsp:cNvSpPr/>
      </dsp:nvSpPr>
      <dsp:spPr>
        <a:xfrm>
          <a:off x="0" y="271384"/>
          <a:ext cx="1766132" cy="3513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2672" tIns="42672" rIns="56896" bIns="64008" numCol="1" spcCol="1270" anchor="t" anchorCtr="0">
          <a:noAutofit/>
        </a:bodyPr>
        <a:lstStyle/>
        <a:p>
          <a:pPr marL="57150" lvl="1" indent="-57150" algn="r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800" b="1" kern="1200" dirty="0"/>
            <a:t>High Performance</a:t>
          </a:r>
        </a:p>
      </dsp:txBody>
      <dsp:txXfrm>
        <a:off x="0" y="271384"/>
        <a:ext cx="1766132" cy="3513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4327"/>
          <a:ext cx="1766132" cy="259200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36576" rIns="64008" bIns="36576" numCol="1" spcCol="1270" anchor="ctr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900" b="1" kern="1200" dirty="0">
              <a:solidFill>
                <a:srgbClr val="C00000"/>
              </a:solidFill>
            </a:rPr>
            <a:t>Competent Manager</a:t>
          </a:r>
        </a:p>
      </dsp:txBody>
      <dsp:txXfrm>
        <a:off x="0" y="4327"/>
        <a:ext cx="1766132" cy="259200"/>
      </dsp:txXfrm>
    </dsp:sp>
    <dsp:sp modelId="{0E9F94D8-E92D-4DD7-A8A5-D06E52F8FC38}">
      <dsp:nvSpPr>
        <dsp:cNvPr id="0" name=""/>
        <dsp:cNvSpPr/>
      </dsp:nvSpPr>
      <dsp:spPr>
        <a:xfrm>
          <a:off x="0" y="285274"/>
          <a:ext cx="1766132" cy="39528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006" tIns="48006" rIns="64008" bIns="72009" numCol="1" spcCol="1270" anchor="t" anchorCtr="0">
          <a:noAutofit/>
        </a:bodyPr>
        <a:lstStyle/>
        <a:p>
          <a:pPr marL="57150" lvl="1" indent="-57150" algn="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900" b="1" kern="1200" dirty="0"/>
            <a:t>Optimizing organization use</a:t>
          </a:r>
        </a:p>
      </dsp:txBody>
      <dsp:txXfrm>
        <a:off x="0" y="285274"/>
        <a:ext cx="1766132" cy="3952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21561"/>
          <a:ext cx="1778581" cy="315729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36576" rIns="64008" bIns="36576" numCol="1" spcCol="1270" anchor="ctr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900" b="1" kern="1200" dirty="0">
              <a:solidFill>
                <a:srgbClr val="C00000"/>
              </a:solidFill>
            </a:rPr>
            <a:t>Contributing                         Team Members</a:t>
          </a:r>
        </a:p>
      </dsp:txBody>
      <dsp:txXfrm>
        <a:off x="0" y="21561"/>
        <a:ext cx="1778581" cy="315729"/>
      </dsp:txXfrm>
    </dsp:sp>
    <dsp:sp modelId="{0E9F94D8-E92D-4DD7-A8A5-D06E52F8FC38}">
      <dsp:nvSpPr>
        <dsp:cNvPr id="0" name=""/>
        <dsp:cNvSpPr/>
      </dsp:nvSpPr>
      <dsp:spPr>
        <a:xfrm>
          <a:off x="0" y="354560"/>
          <a:ext cx="1778581" cy="39528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006" tIns="48006" rIns="64008" bIns="72009" numCol="1" spcCol="1270" anchor="t" anchorCtr="0">
          <a:noAutofit/>
        </a:bodyPr>
        <a:lstStyle/>
        <a:p>
          <a:pPr marL="57150" lvl="1" indent="-57150" algn="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900" b="1" kern="1200" dirty="0"/>
            <a:t>Team capacity</a:t>
          </a:r>
        </a:p>
      </dsp:txBody>
      <dsp:txXfrm>
        <a:off x="0" y="354560"/>
        <a:ext cx="1778581" cy="3952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25225"/>
          <a:ext cx="1766132" cy="316800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100" b="1" kern="1200" dirty="0">
              <a:solidFill>
                <a:srgbClr val="C00000"/>
              </a:solidFill>
            </a:rPr>
            <a:t>JPT</a:t>
          </a:r>
          <a:r>
            <a:rPr lang="id-ID" sz="1100" b="1" kern="1200" baseline="0" dirty="0">
              <a:solidFill>
                <a:srgbClr val="C00000"/>
              </a:solidFill>
            </a:rPr>
            <a:t> Madya</a:t>
          </a:r>
          <a:endParaRPr lang="id-ID" sz="1100" b="1" kern="1200" dirty="0">
            <a:solidFill>
              <a:srgbClr val="C00000"/>
            </a:solidFill>
          </a:endParaRPr>
        </a:p>
      </dsp:txBody>
      <dsp:txXfrm>
        <a:off x="0" y="25225"/>
        <a:ext cx="1766132" cy="316800"/>
      </dsp:txXfrm>
    </dsp:sp>
    <dsp:sp modelId="{0E9F94D8-E92D-4DD7-A8A5-D06E52F8FC38}">
      <dsp:nvSpPr>
        <dsp:cNvPr id="0" name=""/>
        <dsp:cNvSpPr/>
      </dsp:nvSpPr>
      <dsp:spPr>
        <a:xfrm>
          <a:off x="0" y="363133"/>
          <a:ext cx="1766132" cy="48312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006" tIns="48006" rIns="64008" bIns="72009" numCol="1" spcCol="1270" anchor="t" anchorCtr="0">
          <a:noAutofit/>
        </a:bodyPr>
        <a:lstStyle/>
        <a:p>
          <a:pPr marL="57150" lvl="1" indent="-57150" algn="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900" b="1" kern="1200" dirty="0"/>
            <a:t>Sinergi</a:t>
          </a:r>
          <a:r>
            <a:rPr lang="id-ID" sz="900" b="1" kern="1200" baseline="0" dirty="0"/>
            <a:t> untuk Pembangunan Nasional</a:t>
          </a:r>
          <a:endParaRPr lang="id-ID" sz="900" b="1" kern="1200" dirty="0"/>
        </a:p>
      </dsp:txBody>
      <dsp:txXfrm>
        <a:off x="0" y="363133"/>
        <a:ext cx="1766132" cy="4831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17042"/>
          <a:ext cx="1766132" cy="245276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100" b="1" kern="1200" dirty="0">
              <a:solidFill>
                <a:srgbClr val="C00000"/>
              </a:solidFill>
            </a:rPr>
            <a:t>JPT Pratama</a:t>
          </a:r>
        </a:p>
      </dsp:txBody>
      <dsp:txXfrm>
        <a:off x="0" y="17042"/>
        <a:ext cx="1766132" cy="245276"/>
      </dsp:txXfrm>
    </dsp:sp>
    <dsp:sp modelId="{0E9F94D8-E92D-4DD7-A8A5-D06E52F8FC38}">
      <dsp:nvSpPr>
        <dsp:cNvPr id="0" name=""/>
        <dsp:cNvSpPr/>
      </dsp:nvSpPr>
      <dsp:spPr>
        <a:xfrm>
          <a:off x="0" y="278822"/>
          <a:ext cx="1766132" cy="3513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2672" tIns="42672" rIns="56896" bIns="64008" numCol="1" spcCol="1270" anchor="t" anchorCtr="0">
          <a:noAutofit/>
        </a:bodyPr>
        <a:lstStyle/>
        <a:p>
          <a:pPr marL="57150" lvl="1" indent="-57150" algn="r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800" b="1" kern="1200" dirty="0"/>
            <a:t>Kapabilitas Unit Selaras dengan Tujuan Organisasi</a:t>
          </a:r>
        </a:p>
      </dsp:txBody>
      <dsp:txXfrm>
        <a:off x="0" y="278822"/>
        <a:ext cx="1766132" cy="35136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758"/>
          <a:ext cx="1766132" cy="259200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100" b="1" kern="1200" dirty="0">
              <a:solidFill>
                <a:srgbClr val="C00000"/>
              </a:solidFill>
            </a:rPr>
            <a:t>Administrator</a:t>
          </a:r>
        </a:p>
      </dsp:txBody>
      <dsp:txXfrm>
        <a:off x="0" y="758"/>
        <a:ext cx="1766132" cy="259200"/>
      </dsp:txXfrm>
    </dsp:sp>
    <dsp:sp modelId="{0E9F94D8-E92D-4DD7-A8A5-D06E52F8FC38}">
      <dsp:nvSpPr>
        <dsp:cNvPr id="0" name=""/>
        <dsp:cNvSpPr/>
      </dsp:nvSpPr>
      <dsp:spPr>
        <a:xfrm>
          <a:off x="0" y="260716"/>
          <a:ext cx="1766132" cy="39528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006" tIns="48006" rIns="64008" bIns="72009" numCol="1" spcCol="1270" anchor="t" anchorCtr="0">
          <a:noAutofit/>
        </a:bodyPr>
        <a:lstStyle/>
        <a:p>
          <a:pPr marL="57150" lvl="1" indent="-57150" algn="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900" b="1" kern="1200" dirty="0"/>
            <a:t>Pengelolaan Kerja Sesuai SOP</a:t>
          </a:r>
        </a:p>
      </dsp:txBody>
      <dsp:txXfrm>
        <a:off x="0" y="260716"/>
        <a:ext cx="1766132" cy="3952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6DD8C-4100-4F23-8D9E-8235BBFF98C5}">
      <dsp:nvSpPr>
        <dsp:cNvPr id="0" name=""/>
        <dsp:cNvSpPr/>
      </dsp:nvSpPr>
      <dsp:spPr>
        <a:xfrm>
          <a:off x="0" y="11004"/>
          <a:ext cx="1766132" cy="288000"/>
        </a:xfrm>
        <a:prstGeom prst="rect">
          <a:avLst/>
        </a:prstGeom>
        <a:solidFill>
          <a:srgbClr val="88D0F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100" b="1" kern="1200" dirty="0">
              <a:solidFill>
                <a:srgbClr val="C00000"/>
              </a:solidFill>
            </a:rPr>
            <a:t>Pengawas</a:t>
          </a:r>
        </a:p>
      </dsp:txBody>
      <dsp:txXfrm>
        <a:off x="0" y="11004"/>
        <a:ext cx="1766132" cy="288000"/>
      </dsp:txXfrm>
    </dsp:sp>
    <dsp:sp modelId="{0E9F94D8-E92D-4DD7-A8A5-D06E52F8FC38}">
      <dsp:nvSpPr>
        <dsp:cNvPr id="0" name=""/>
        <dsp:cNvSpPr/>
      </dsp:nvSpPr>
      <dsp:spPr>
        <a:xfrm>
          <a:off x="0" y="310008"/>
          <a:ext cx="1766132" cy="43920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71120" bIns="80010" numCol="1" spcCol="1270" anchor="t" anchorCtr="0">
          <a:noAutofit/>
        </a:bodyPr>
        <a:lstStyle/>
        <a:p>
          <a:pPr marL="57150" lvl="1" indent="-57150" algn="r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000" b="1" kern="1200" dirty="0"/>
            <a:t>Pengendalian kegiatan sesuai pelaksanaan</a:t>
          </a:r>
        </a:p>
      </dsp:txBody>
      <dsp:txXfrm>
        <a:off x="0" y="310008"/>
        <a:ext cx="1766132" cy="4392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9461FE-E321-48CE-A2D1-2A7D89A83D1F}">
      <dsp:nvSpPr>
        <dsp:cNvPr id="0" name=""/>
        <dsp:cNvSpPr/>
      </dsp:nvSpPr>
      <dsp:spPr>
        <a:xfrm rot="16200000">
          <a:off x="-736458" y="737315"/>
          <a:ext cx="3703642" cy="2229011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800" b="1" kern="1200" dirty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PP No 11</a:t>
          </a:r>
          <a:r>
            <a:rPr lang="id-ID" sz="2800" b="1" kern="1200" dirty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/</a:t>
          </a:r>
          <a:r>
            <a:rPr lang="en-US" sz="2800" b="1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2017</a:t>
          </a:r>
          <a:endParaRPr lang="id-ID" sz="2800" kern="12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id-ID" sz="1800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800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800" kern="1200" dirty="0" err="1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Manajemen</a:t>
          </a:r>
          <a:r>
            <a:rPr lang="en-US" sz="1800" kern="1200" dirty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800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PNS </a:t>
          </a:r>
          <a:r>
            <a:rPr lang="id-ID" sz="1800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Pasal  </a:t>
          </a:r>
          <a:r>
            <a:rPr lang="en-US" sz="1800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217</a:t>
          </a:r>
          <a:endParaRPr lang="id-ID" sz="1800" kern="12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800" kern="1200" dirty="0" err="1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Pelatihan</a:t>
          </a:r>
          <a:r>
            <a:rPr lang="en-US" sz="1800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800" kern="1200" dirty="0" err="1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struktural</a:t>
          </a:r>
          <a:endParaRPr lang="id-ID" sz="1800" kern="12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sp:txBody>
      <dsp:txXfrm rot="5400000">
        <a:off x="858" y="740727"/>
        <a:ext cx="2229011" cy="2222186"/>
      </dsp:txXfrm>
    </dsp:sp>
    <dsp:sp modelId="{72A7E58B-BE36-44B3-B4D5-8E5D5C62807D}">
      <dsp:nvSpPr>
        <dsp:cNvPr id="0" name=""/>
        <dsp:cNvSpPr/>
      </dsp:nvSpPr>
      <dsp:spPr>
        <a:xfrm rot="16200000">
          <a:off x="1659729" y="737315"/>
          <a:ext cx="3703642" cy="2229011"/>
        </a:xfrm>
        <a:prstGeom prst="flowChartManualOperation">
          <a:avLst/>
        </a:prstGeom>
        <a:solidFill>
          <a:schemeClr val="accent5">
            <a:hueOff val="1247628"/>
            <a:satOff val="-25244"/>
            <a:lumOff val="78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800" b="1" kern="1200" dirty="0" err="1" smtClean="0">
              <a:solidFill>
                <a:prstClr val="black"/>
              </a:solidFill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Permenpan</a:t>
          </a:r>
          <a:r>
            <a:rPr lang="en-US" altLang="ko-KR" sz="1800" b="1" kern="1200" dirty="0" smtClean="0">
              <a:solidFill>
                <a:prstClr val="black"/>
              </a:solidFill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RB No. 38 Th. 2017</a:t>
          </a:r>
          <a:endParaRPr lang="id-ID" sz="1800" kern="12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ttg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Standar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Kompetensi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Jabatan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ASN:</a:t>
          </a:r>
          <a:endParaRPr lang="id-ID" sz="16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8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kompetensi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manajerial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&amp; 1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kompetensi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sosial</a:t>
          </a:r>
          <a:r>
            <a:rPr lang="en-US" altLang="ko-KR" sz="1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 </a:t>
          </a:r>
          <a:r>
            <a:rPr lang="en-US" altLang="ko-KR" sz="1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  <a:ea typeface="Arial Unicode MS"/>
              <a:cs typeface="Aharoni" panose="02010803020104030203" pitchFamily="2" charset="-79"/>
            </a:rPr>
            <a:t>kultural</a:t>
          </a:r>
          <a:endParaRPr lang="id-ID" sz="16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sp:txBody>
      <dsp:txXfrm rot="5400000">
        <a:off x="2397045" y="740727"/>
        <a:ext cx="2229011" cy="2222186"/>
      </dsp:txXfrm>
    </dsp:sp>
    <dsp:sp modelId="{3DEC9675-6409-495F-8360-CCB2C97A51EE}">
      <dsp:nvSpPr>
        <dsp:cNvPr id="0" name=""/>
        <dsp:cNvSpPr/>
      </dsp:nvSpPr>
      <dsp:spPr>
        <a:xfrm rot="16200000">
          <a:off x="4055916" y="737315"/>
          <a:ext cx="3703642" cy="2229011"/>
        </a:xfrm>
        <a:prstGeom prst="flowChartManualOperation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200" b="0" kern="1200" dirty="0" err="1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Peraturan</a:t>
          </a:r>
          <a:r>
            <a:rPr lang="en-US" sz="2200" b="0" kern="1200" dirty="0" smtClean="0"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LAN</a:t>
          </a:r>
          <a:endParaRPr lang="id-ID" sz="2200" b="0" kern="1200" dirty="0"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PerLAN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No 6/2018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PKN Tk. I</a:t>
          </a:r>
          <a:endParaRPr lang="id-ID" sz="1400" kern="12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PerLAN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No 2/2019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PKN Tk. II</a:t>
          </a:r>
          <a:endParaRPr lang="id-ID" sz="1400" kern="12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Perka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LAN No 19/2015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Ped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Penyelenggaraan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Diklatpim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Tk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III</a:t>
          </a:r>
          <a:endParaRPr lang="id-ID" sz="1400" kern="12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Perka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LAN No 20/2015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ttg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Ped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Penyelenggaraan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Diklatpim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</a:t>
          </a:r>
          <a:r>
            <a:rPr lang="en-US" sz="1400" kern="1200" dirty="0" err="1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Tk</a:t>
          </a:r>
          <a:r>
            <a:rPr lang="en-US" sz="1400" kern="1200" dirty="0" smtClean="0">
              <a:solidFill>
                <a:schemeClr val="tx1"/>
              </a:solidFill>
              <a:latin typeface="Berlin Sans FB" panose="020E0602020502020306" pitchFamily="34" charset="0"/>
              <a:ea typeface="Adobe Gothic Std B" panose="020B0800000000000000" pitchFamily="34" charset="-128"/>
              <a:cs typeface="Aharoni" panose="02010803020104030203" pitchFamily="2" charset="-79"/>
            </a:rPr>
            <a:t> IV</a:t>
          </a:r>
          <a:endParaRPr lang="id-ID" sz="1400" kern="1200" dirty="0">
            <a:solidFill>
              <a:schemeClr val="tx1"/>
            </a:solidFill>
            <a:latin typeface="Berlin Sans FB" panose="020E0602020502020306" pitchFamily="34" charset="0"/>
            <a:ea typeface="Adobe Gothic Std B" panose="020B0800000000000000" pitchFamily="34" charset="-128"/>
            <a:cs typeface="Aharoni" panose="02010803020104030203" pitchFamily="2" charset="-79"/>
          </a:endParaRPr>
        </a:p>
      </dsp:txBody>
      <dsp:txXfrm rot="5400000">
        <a:off x="4793232" y="740727"/>
        <a:ext cx="2229011" cy="222218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D167E-6CEB-4647-9BE1-C590BC9D09B0}">
      <dsp:nvSpPr>
        <dsp:cNvPr id="0" name=""/>
        <dsp:cNvSpPr/>
      </dsp:nvSpPr>
      <dsp:spPr>
        <a:xfrm>
          <a:off x="652040" y="0"/>
          <a:ext cx="3196420" cy="319642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A708F9-41AB-451F-BEDA-848BFEC314D1}">
      <dsp:nvSpPr>
        <dsp:cNvPr id="0" name=""/>
        <dsp:cNvSpPr/>
      </dsp:nvSpPr>
      <dsp:spPr>
        <a:xfrm>
          <a:off x="2250250" y="319954"/>
          <a:ext cx="2077673" cy="56811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madya</a:t>
          </a:r>
          <a:endParaRPr lang="en-US" sz="1200" kern="1200" dirty="0"/>
        </a:p>
      </dsp:txBody>
      <dsp:txXfrm>
        <a:off x="2277983" y="347687"/>
        <a:ext cx="2022207" cy="512647"/>
      </dsp:txXfrm>
    </dsp:sp>
    <dsp:sp modelId="{C42359D3-8493-4C7E-BADC-6E7455AE1B34}">
      <dsp:nvSpPr>
        <dsp:cNvPr id="0" name=""/>
        <dsp:cNvSpPr/>
      </dsp:nvSpPr>
      <dsp:spPr>
        <a:xfrm>
          <a:off x="2250250" y="959082"/>
          <a:ext cx="2077673" cy="56811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pratama</a:t>
          </a:r>
          <a:endParaRPr lang="en-US" sz="1200" kern="1200" dirty="0"/>
        </a:p>
      </dsp:txBody>
      <dsp:txXfrm>
        <a:off x="2277983" y="986815"/>
        <a:ext cx="2022207" cy="512647"/>
      </dsp:txXfrm>
    </dsp:sp>
    <dsp:sp modelId="{77B3AB24-19D5-4183-A03E-E103FED2FB52}">
      <dsp:nvSpPr>
        <dsp:cNvPr id="0" name=""/>
        <dsp:cNvSpPr/>
      </dsp:nvSpPr>
      <dsp:spPr>
        <a:xfrm>
          <a:off x="2250250" y="1598210"/>
          <a:ext cx="2077673" cy="56811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administrator</a:t>
          </a:r>
          <a:endParaRPr lang="en-US" sz="1200" kern="1200" dirty="0"/>
        </a:p>
      </dsp:txBody>
      <dsp:txXfrm>
        <a:off x="2277983" y="1625943"/>
        <a:ext cx="2022207" cy="512647"/>
      </dsp:txXfrm>
    </dsp:sp>
    <dsp:sp modelId="{1823A9A2-BDA6-4DAB-8651-947D9A4EC33D}">
      <dsp:nvSpPr>
        <dsp:cNvPr id="0" name=""/>
        <dsp:cNvSpPr/>
      </dsp:nvSpPr>
      <dsp:spPr>
        <a:xfrm>
          <a:off x="2250250" y="2237337"/>
          <a:ext cx="2077673" cy="56811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Pelatihan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kepemimpinan</a:t>
          </a:r>
          <a:r>
            <a:rPr lang="en-US" sz="1200" kern="1200" dirty="0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 </a:t>
          </a:r>
          <a:r>
            <a:rPr lang="en-US" sz="1200" kern="1200" dirty="0" err="1" smtClean="0">
              <a:latin typeface="Adobe Gothic Std B" panose="020B0800000000000000" pitchFamily="34" charset="-128"/>
              <a:ea typeface="Adobe Gothic Std B" panose="020B0800000000000000" pitchFamily="34" charset="-128"/>
            </a:rPr>
            <a:t>pengawas</a:t>
          </a:r>
          <a:endParaRPr lang="en-US" sz="1200" kern="1200" dirty="0"/>
        </a:p>
      </dsp:txBody>
      <dsp:txXfrm>
        <a:off x="2277983" y="2265070"/>
        <a:ext cx="2022207" cy="5126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035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2241" y="0"/>
            <a:ext cx="2947035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587C9-70D0-478B-859B-FA20E1388618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3107"/>
            <a:ext cx="2947035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2241" y="9433107"/>
            <a:ext cx="2947035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FCEDC-FBA7-42C7-9994-2FCA1C1897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34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0085" y="4717415"/>
            <a:ext cx="544068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0366686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F6D12-D0E5-42E3-AE9E-4CBB2451302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0708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980649" y="9310281"/>
            <a:ext cx="3045270" cy="491805"/>
          </a:xfrm>
          <a:prstGeom prst="rect">
            <a:avLst/>
          </a:prstGeom>
        </p:spPr>
        <p:txBody>
          <a:bodyPr/>
          <a:lstStyle/>
          <a:p>
            <a:fld id="{37797364-C9A4-4E4D-8A37-EF1E39665778}" type="slidenum">
              <a:rPr lang="id-ID" smtClean="0">
                <a:solidFill>
                  <a:prstClr val="black"/>
                </a:solidFill>
                <a:latin typeface="Calibri" panose="020F0502020204030204"/>
              </a:rPr>
              <a:pPr/>
              <a:t>4</a:t>
            </a:fld>
            <a:endParaRPr lang="id-ID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5470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980649" y="9310281"/>
            <a:ext cx="3045270" cy="491805"/>
          </a:xfrm>
          <a:prstGeom prst="rect">
            <a:avLst/>
          </a:prstGeom>
        </p:spPr>
        <p:txBody>
          <a:bodyPr/>
          <a:lstStyle/>
          <a:p>
            <a:fld id="{37797364-C9A4-4E4D-8A37-EF1E39665778}" type="slidenum">
              <a:rPr lang="id-ID" smtClean="0">
                <a:solidFill>
                  <a:prstClr val="black"/>
                </a:solidFill>
                <a:latin typeface="Calibri" panose="020F0502020204030204"/>
              </a:rPr>
              <a:pPr/>
              <a:t>5</a:t>
            </a:fld>
            <a:endParaRPr lang="id-ID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35000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0085" y="4717415"/>
            <a:ext cx="5440680" cy="44691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74048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-61913" y="755650"/>
            <a:ext cx="6704013" cy="377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58148" y="4779649"/>
            <a:ext cx="5265174" cy="45280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3181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980649" y="9310281"/>
            <a:ext cx="3045270" cy="49180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7797364-C9A4-4E4D-8A37-EF1E39665778}" type="slidenum">
              <a:rPr lang="id-ID" smtClean="0">
                <a:solidFill>
                  <a:prstClr val="black"/>
                </a:solidFill>
                <a:latin typeface="Calibri" panose="020F0502020204030204"/>
              </a:rPr>
              <a:pPr>
                <a:defRPr/>
              </a:pPr>
              <a:t>8</a:t>
            </a:fld>
            <a:endParaRPr lang="id-ID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91705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-61913" y="755650"/>
            <a:ext cx="6704013" cy="377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58148" y="4779649"/>
            <a:ext cx="5265174" cy="45280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98713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-61913" y="755650"/>
            <a:ext cx="6704013" cy="377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58148" y="4779649"/>
            <a:ext cx="5265174" cy="45280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776945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52902" y="9433519"/>
            <a:ext cx="2946425" cy="496133"/>
          </a:xfrm>
          <a:prstGeom prst="rect">
            <a:avLst/>
          </a:prstGeom>
        </p:spPr>
        <p:txBody>
          <a:bodyPr/>
          <a:lstStyle/>
          <a:p>
            <a:fld id="{80D9ED4F-90B4-4BD8-A817-6A0A9D03637F}" type="slidenum">
              <a:rPr lang="ko-KR" altLang="en-US" smtClean="0">
                <a:solidFill>
                  <a:prstClr val="black"/>
                </a:solidFill>
                <a:latin typeface="Calibri"/>
              </a:rPr>
              <a:pPr/>
              <a:t>12</a:t>
            </a:fld>
            <a:endParaRPr lang="ko-KR" alt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024648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-61913" y="755650"/>
            <a:ext cx="6704013" cy="377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58148" y="4779649"/>
            <a:ext cx="5265174" cy="45280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949429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C2BEE63C-0C02-461B-83C6-F609C39A71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E0F1346D-AFDD-4DA4-B4C7-8E5928EE0F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id-ID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B5B31BD0-CD04-42C0-9521-DB64F480BA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847" y="9590326"/>
            <a:ext cx="3012525" cy="50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2349D09-93EE-435F-920A-0114F62DD4E6}" type="slidenum">
              <a:rPr lang="en-US" altLang="id-ID">
                <a:solidFill>
                  <a:prstClr val="black"/>
                </a:solidFill>
              </a:rPr>
              <a:pPr/>
              <a:t>18</a:t>
            </a:fld>
            <a:endParaRPr lang="en-US" alt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348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C2BEE63C-0C02-461B-83C6-F609C39A71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E0F1346D-AFDD-4DA4-B4C7-8E5928EE0F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id-ID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B5B31BD0-CD04-42C0-9521-DB64F480BA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847" y="9590326"/>
            <a:ext cx="3012525" cy="50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2349D09-93EE-435F-920A-0114F62DD4E6}" type="slidenum">
              <a:rPr lang="en-US" altLang="id-ID">
                <a:solidFill>
                  <a:prstClr val="black"/>
                </a:solidFill>
              </a:rPr>
              <a:pPr/>
              <a:t>21</a:t>
            </a:fld>
            <a:endParaRPr lang="en-US" alt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230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C2BEE63C-0C02-461B-83C6-F609C39A71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E0F1346D-AFDD-4DA4-B4C7-8E5928EE0F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id-ID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B5B31BD0-CD04-42C0-9521-DB64F480BA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847" y="9590326"/>
            <a:ext cx="3012525" cy="50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2349D09-93EE-435F-920A-0114F62DD4E6}" type="slidenum">
              <a:rPr lang="en-US" altLang="id-ID">
                <a:solidFill>
                  <a:prstClr val="black"/>
                </a:solidFill>
              </a:rPr>
              <a:pPr/>
              <a:t>24</a:t>
            </a:fld>
            <a:endParaRPr lang="en-US" alt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614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6.png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6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6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6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ide Image &amp; 3 Icons, Headings,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図プレースホルダー 76"/>
          <p:cNvSpPr>
            <a:spLocks noGrp="1"/>
          </p:cNvSpPr>
          <p:nvPr>
            <p:ph type="pic" sz="quarter" idx="34" hasCustomPrompt="1"/>
          </p:nvPr>
        </p:nvSpPr>
        <p:spPr>
          <a:xfrm>
            <a:off x="-1" y="6"/>
            <a:ext cx="9144001" cy="3543503"/>
          </a:xfrm>
          <a:custGeom>
            <a:avLst/>
            <a:gdLst>
              <a:gd name="connsiteX0" fmla="*/ 0 w 18288002"/>
              <a:gd name="connsiteY0" fmla="*/ 6437913 h 7085913"/>
              <a:gd name="connsiteX1" fmla="*/ 648000 w 18288002"/>
              <a:gd name="connsiteY1" fmla="*/ 6437913 h 7085913"/>
              <a:gd name="connsiteX2" fmla="*/ 648000 w 18288002"/>
              <a:gd name="connsiteY2" fmla="*/ 7085913 h 7085913"/>
              <a:gd name="connsiteX3" fmla="*/ 0 w 18288002"/>
              <a:gd name="connsiteY3" fmla="*/ 7085913 h 7085913"/>
              <a:gd name="connsiteX4" fmla="*/ 3 w 18288002"/>
              <a:gd name="connsiteY4" fmla="*/ 0 h 7085913"/>
              <a:gd name="connsiteX5" fmla="*/ 18288002 w 18288002"/>
              <a:gd name="connsiteY5" fmla="*/ 0 h 7085913"/>
              <a:gd name="connsiteX6" fmla="*/ 18288002 w 18288002"/>
              <a:gd name="connsiteY6" fmla="*/ 5141913 h 7085913"/>
              <a:gd name="connsiteX7" fmla="*/ 1944001 w 18288002"/>
              <a:gd name="connsiteY7" fmla="*/ 5141913 h 7085913"/>
              <a:gd name="connsiteX8" fmla="*/ 1944001 w 18288002"/>
              <a:gd name="connsiteY8" fmla="*/ 5789913 h 7085913"/>
              <a:gd name="connsiteX9" fmla="*/ 1296001 w 18288002"/>
              <a:gd name="connsiteY9" fmla="*/ 5789913 h 7085913"/>
              <a:gd name="connsiteX10" fmla="*/ 1296001 w 18288002"/>
              <a:gd name="connsiteY10" fmla="*/ 5141913 h 7085913"/>
              <a:gd name="connsiteX11" fmla="*/ 648001 w 18288002"/>
              <a:gd name="connsiteY11" fmla="*/ 5141913 h 7085913"/>
              <a:gd name="connsiteX12" fmla="*/ 648001 w 18288002"/>
              <a:gd name="connsiteY12" fmla="*/ 5789913 h 7085913"/>
              <a:gd name="connsiteX13" fmla="*/ 1296001 w 18288002"/>
              <a:gd name="connsiteY13" fmla="*/ 5789913 h 7085913"/>
              <a:gd name="connsiteX14" fmla="*/ 1296001 w 18288002"/>
              <a:gd name="connsiteY14" fmla="*/ 6437913 h 7085913"/>
              <a:gd name="connsiteX15" fmla="*/ 648001 w 18288002"/>
              <a:gd name="connsiteY15" fmla="*/ 6437913 h 7085913"/>
              <a:gd name="connsiteX16" fmla="*/ 648001 w 18288002"/>
              <a:gd name="connsiteY16" fmla="*/ 5789913 h 7085913"/>
              <a:gd name="connsiteX17" fmla="*/ 1 w 18288002"/>
              <a:gd name="connsiteY17" fmla="*/ 5789913 h 7085913"/>
              <a:gd name="connsiteX18" fmla="*/ 1 w 18288002"/>
              <a:gd name="connsiteY18" fmla="*/ 5141913 h 7085913"/>
              <a:gd name="connsiteX19" fmla="*/ 3 w 18288002"/>
              <a:gd name="connsiteY19" fmla="*/ 5141913 h 708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002" h="7085913">
                <a:moveTo>
                  <a:pt x="0" y="6437913"/>
                </a:moveTo>
                <a:lnTo>
                  <a:pt x="648000" y="6437913"/>
                </a:lnTo>
                <a:lnTo>
                  <a:pt x="648000" y="7085913"/>
                </a:lnTo>
                <a:lnTo>
                  <a:pt x="0" y="7085913"/>
                </a:lnTo>
                <a:close/>
                <a:moveTo>
                  <a:pt x="3" y="0"/>
                </a:moveTo>
                <a:lnTo>
                  <a:pt x="18288002" y="0"/>
                </a:lnTo>
                <a:lnTo>
                  <a:pt x="18288002" y="5141913"/>
                </a:lnTo>
                <a:lnTo>
                  <a:pt x="1944001" y="5141913"/>
                </a:lnTo>
                <a:lnTo>
                  <a:pt x="1944001" y="5789913"/>
                </a:lnTo>
                <a:lnTo>
                  <a:pt x="1296001" y="5789913"/>
                </a:lnTo>
                <a:lnTo>
                  <a:pt x="1296001" y="5141913"/>
                </a:lnTo>
                <a:lnTo>
                  <a:pt x="648001" y="5141913"/>
                </a:lnTo>
                <a:lnTo>
                  <a:pt x="648001" y="5789913"/>
                </a:lnTo>
                <a:lnTo>
                  <a:pt x="1296001" y="5789913"/>
                </a:lnTo>
                <a:lnTo>
                  <a:pt x="1296001" y="6437913"/>
                </a:lnTo>
                <a:lnTo>
                  <a:pt x="648001" y="6437913"/>
                </a:lnTo>
                <a:lnTo>
                  <a:pt x="648001" y="5789913"/>
                </a:lnTo>
                <a:lnTo>
                  <a:pt x="1" y="5789913"/>
                </a:lnTo>
                <a:lnTo>
                  <a:pt x="1" y="5141913"/>
                </a:lnTo>
                <a:lnTo>
                  <a:pt x="3" y="514191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kumimoji="1" lang="en-US" altLang="ja-JP" dirty="0"/>
              <a:t>Insert an image</a:t>
            </a:r>
            <a:endParaRPr kumimoji="1" lang="ja-JP" altLang="en-US" dirty="0"/>
          </a:p>
        </p:txBody>
      </p:sp>
      <p:sp>
        <p:nvSpPr>
          <p:cNvPr id="61" name="テキスト プレースホルダー 60"/>
          <p:cNvSpPr>
            <a:spLocks noGrp="1"/>
          </p:cNvSpPr>
          <p:nvPr>
            <p:ph type="body" sz="quarter" idx="25" hasCustomPrompt="1"/>
          </p:nvPr>
        </p:nvSpPr>
        <p:spPr>
          <a:xfrm>
            <a:off x="1595938" y="2287149"/>
            <a:ext cx="568800" cy="568888"/>
          </a:xfrm>
          <a:solidFill>
            <a:schemeClr val="accent1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3028950" y="4792146"/>
            <a:ext cx="3086100" cy="273844"/>
          </a:xfrm>
          <a:prstGeom prst="rect">
            <a:avLst/>
          </a:prstGeom>
        </p:spPr>
        <p:txBody>
          <a:bodyPr/>
          <a:lstStyle/>
          <a:p>
            <a:r>
              <a:rPr lang="en-US"/>
              <a:t>The Power of PowerPoint | thepopp.com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1" name="図プレースホルダー 25"/>
          <p:cNvSpPr>
            <a:spLocks noGrp="1"/>
          </p:cNvSpPr>
          <p:nvPr>
            <p:ph type="pic" sz="quarter" idx="16" hasCustomPrompt="1"/>
          </p:nvPr>
        </p:nvSpPr>
        <p:spPr>
          <a:xfrm>
            <a:off x="1722838" y="2413839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2" name="テキスト プレースホルダー 12"/>
          <p:cNvSpPr>
            <a:spLocks noGrp="1"/>
          </p:cNvSpPr>
          <p:nvPr>
            <p:ph type="body" sz="quarter" idx="17" hasCustomPrompt="1"/>
          </p:nvPr>
        </p:nvSpPr>
        <p:spPr>
          <a:xfrm>
            <a:off x="731729" y="3411119"/>
            <a:ext cx="2297223" cy="1057299"/>
          </a:xfrm>
        </p:spPr>
        <p:txBody>
          <a:bodyPr>
            <a:normAutofit/>
          </a:bodyPr>
          <a:lstStyle>
            <a:lvl1pPr algn="ctr"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3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731729" y="2946790"/>
            <a:ext cx="2297223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62" name="テキスト プレースホルダー 60"/>
          <p:cNvSpPr>
            <a:spLocks noGrp="1"/>
          </p:cNvSpPr>
          <p:nvPr>
            <p:ph type="body" sz="quarter" idx="26" hasCustomPrompt="1"/>
          </p:nvPr>
        </p:nvSpPr>
        <p:spPr>
          <a:xfrm>
            <a:off x="4287600" y="2287149"/>
            <a:ext cx="568800" cy="568888"/>
          </a:xfrm>
          <a:solidFill>
            <a:schemeClr val="accent2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3" name="図プレースホルダー 25"/>
          <p:cNvSpPr>
            <a:spLocks noGrp="1"/>
          </p:cNvSpPr>
          <p:nvPr>
            <p:ph type="pic" sz="quarter" idx="27" hasCustomPrompt="1"/>
          </p:nvPr>
        </p:nvSpPr>
        <p:spPr>
          <a:xfrm>
            <a:off x="4414500" y="2413839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64" name="テキスト プレースホルダー 12"/>
          <p:cNvSpPr>
            <a:spLocks noGrp="1"/>
          </p:cNvSpPr>
          <p:nvPr>
            <p:ph type="body" sz="quarter" idx="28" hasCustomPrompt="1"/>
          </p:nvPr>
        </p:nvSpPr>
        <p:spPr>
          <a:xfrm>
            <a:off x="3423392" y="3411119"/>
            <a:ext cx="2297223" cy="1057299"/>
          </a:xfrm>
        </p:spPr>
        <p:txBody>
          <a:bodyPr>
            <a:normAutofit/>
          </a:bodyPr>
          <a:lstStyle>
            <a:lvl1pPr algn="ctr"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5" name="テキスト プレースホルダー 12"/>
          <p:cNvSpPr>
            <a:spLocks noGrp="1"/>
          </p:cNvSpPr>
          <p:nvPr>
            <p:ph type="body" sz="quarter" idx="29" hasCustomPrompt="1"/>
          </p:nvPr>
        </p:nvSpPr>
        <p:spPr>
          <a:xfrm>
            <a:off x="3423392" y="2946790"/>
            <a:ext cx="2297223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66" name="テキスト プレースホルダー 60"/>
          <p:cNvSpPr>
            <a:spLocks noGrp="1"/>
          </p:cNvSpPr>
          <p:nvPr>
            <p:ph type="body" sz="quarter" idx="30" hasCustomPrompt="1"/>
          </p:nvPr>
        </p:nvSpPr>
        <p:spPr>
          <a:xfrm>
            <a:off x="6979261" y="2287149"/>
            <a:ext cx="568800" cy="568888"/>
          </a:xfrm>
          <a:solidFill>
            <a:schemeClr val="accent3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7" name="図プレースホルダー 25"/>
          <p:cNvSpPr>
            <a:spLocks noGrp="1"/>
          </p:cNvSpPr>
          <p:nvPr>
            <p:ph type="pic" sz="quarter" idx="31" hasCustomPrompt="1"/>
          </p:nvPr>
        </p:nvSpPr>
        <p:spPr>
          <a:xfrm>
            <a:off x="7106161" y="2413839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68" name="テキスト プレースホルダー 12"/>
          <p:cNvSpPr>
            <a:spLocks noGrp="1"/>
          </p:cNvSpPr>
          <p:nvPr>
            <p:ph type="body" sz="quarter" idx="32" hasCustomPrompt="1"/>
          </p:nvPr>
        </p:nvSpPr>
        <p:spPr>
          <a:xfrm>
            <a:off x="6115054" y="3411119"/>
            <a:ext cx="2297223" cy="1057299"/>
          </a:xfrm>
        </p:spPr>
        <p:txBody>
          <a:bodyPr>
            <a:normAutofit/>
          </a:bodyPr>
          <a:lstStyle>
            <a:lvl1pPr algn="ctr"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9" name="テキスト プレースホルダー 12"/>
          <p:cNvSpPr>
            <a:spLocks noGrp="1"/>
          </p:cNvSpPr>
          <p:nvPr>
            <p:ph type="body" sz="quarter" idx="33" hasCustomPrompt="1"/>
          </p:nvPr>
        </p:nvSpPr>
        <p:spPr>
          <a:xfrm>
            <a:off x="6115054" y="2946790"/>
            <a:ext cx="2297223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78" name="正方形/長方形 77"/>
          <p:cNvSpPr/>
          <p:nvPr userDrawn="1"/>
        </p:nvSpPr>
        <p:spPr>
          <a:xfrm>
            <a:off x="1425467" y="3329730"/>
            <a:ext cx="913950" cy="360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700"/>
          </a:p>
        </p:txBody>
      </p:sp>
      <p:sp>
        <p:nvSpPr>
          <p:cNvPr id="79" name="正方形/長方形 78"/>
          <p:cNvSpPr/>
          <p:nvPr userDrawn="1"/>
        </p:nvSpPr>
        <p:spPr>
          <a:xfrm>
            <a:off x="4115025" y="3329730"/>
            <a:ext cx="913950" cy="360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700"/>
          </a:p>
        </p:txBody>
      </p:sp>
      <p:sp>
        <p:nvSpPr>
          <p:cNvPr id="80" name="正方形/長方形 79"/>
          <p:cNvSpPr/>
          <p:nvPr userDrawn="1"/>
        </p:nvSpPr>
        <p:spPr>
          <a:xfrm>
            <a:off x="6806686" y="3321501"/>
            <a:ext cx="913950" cy="36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700"/>
          </a:p>
        </p:txBody>
      </p:sp>
    </p:spTree>
    <p:extLst>
      <p:ext uri="{BB962C8B-B14F-4D97-AF65-F5344CB8AC3E}">
        <p14:creationId xmlns:p14="http://schemas.microsoft.com/office/powerpoint/2010/main" val="154964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75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61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/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7" grpId="0"/>
      <p:bldP spid="6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8" grpId="0" animBg="1"/>
      <p:bldP spid="79" grpId="0" animBg="1"/>
      <p:bldP spid="80" grpId="0" animBg="1"/>
    </p:bldLst>
  </p:timing>
  <p:extLst mod="1">
    <p:ext uri="{DCECCB84-F9BA-43D5-87BE-67443E8EF086}">
      <p15:sldGuideLst xmlns:p15="http://schemas.microsoft.com/office/powerpoint/2012/main">
        <p15:guide id="1" orient="horz" pos="3239">
          <p15:clr>
            <a:srgbClr val="FBAE40"/>
          </p15:clr>
        </p15:guide>
        <p15:guide id="2" pos="576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9BDC11D-C56D-43F7-9324-A802D50A105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2/28/2019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EE1C3-4C97-4D89-86D4-AB0FC9C35DC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279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Image and Animate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図プレースホルダー 34"/>
          <p:cNvSpPr>
            <a:spLocks noGrp="1"/>
          </p:cNvSpPr>
          <p:nvPr>
            <p:ph type="pic" sz="quarter" idx="14" hasCustomPrompt="1"/>
          </p:nvPr>
        </p:nvSpPr>
        <p:spPr>
          <a:xfrm>
            <a:off x="1047841" y="0"/>
            <a:ext cx="9144000" cy="51435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6" name="テキスト プレースホルダー 25"/>
          <p:cNvSpPr>
            <a:spLocks noGrp="1"/>
          </p:cNvSpPr>
          <p:nvPr>
            <p:ph type="body" sz="quarter" idx="11" hasCustomPrompt="1"/>
          </p:nvPr>
        </p:nvSpPr>
        <p:spPr>
          <a:xfrm flipH="1">
            <a:off x="804705" y="0"/>
            <a:ext cx="4303859" cy="5143500"/>
          </a:xfrm>
          <a:prstGeom prst="parallelogram">
            <a:avLst>
              <a:gd name="adj" fmla="val 41863"/>
            </a:avLst>
          </a:prstGeom>
          <a:solidFill>
            <a:schemeClr val="accent1">
              <a:lumMod val="75000"/>
              <a:alpha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1" name="テキスト プレースホルダー 25"/>
          <p:cNvSpPr>
            <a:spLocks noGrp="1"/>
          </p:cNvSpPr>
          <p:nvPr>
            <p:ph type="body" sz="quarter" idx="13" hasCustomPrompt="1"/>
          </p:nvPr>
        </p:nvSpPr>
        <p:spPr>
          <a:xfrm flipH="1">
            <a:off x="5989023" y="0"/>
            <a:ext cx="4303859" cy="5143500"/>
          </a:xfrm>
          <a:prstGeom prst="parallelogram">
            <a:avLst>
              <a:gd name="adj" fmla="val 41863"/>
            </a:avLst>
          </a:prstGeom>
          <a:solidFill>
            <a:schemeClr val="accent1">
              <a:lumMod val="75000"/>
              <a:alpha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6" name="テキスト プレースホルダー 25"/>
          <p:cNvSpPr>
            <a:spLocks noGrp="1"/>
          </p:cNvSpPr>
          <p:nvPr>
            <p:ph type="body" sz="quarter" idx="15" hasCustomPrompt="1"/>
          </p:nvPr>
        </p:nvSpPr>
        <p:spPr>
          <a:xfrm flipH="1">
            <a:off x="-2345849" y="0"/>
            <a:ext cx="6957935" cy="5143500"/>
          </a:xfrm>
          <a:prstGeom prst="parallelogram">
            <a:avLst>
              <a:gd name="adj" fmla="val 35022"/>
            </a:avLst>
          </a:prstGeom>
          <a:solidFill>
            <a:schemeClr val="accent1">
              <a:lumMod val="75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7" name="テキスト プレースホルダー 25"/>
          <p:cNvSpPr>
            <a:spLocks noGrp="1"/>
          </p:cNvSpPr>
          <p:nvPr>
            <p:ph type="body" sz="quarter" idx="16" hasCustomPrompt="1"/>
          </p:nvPr>
        </p:nvSpPr>
        <p:spPr>
          <a:xfrm flipH="1">
            <a:off x="6482325" y="0"/>
            <a:ext cx="6957935" cy="5143500"/>
          </a:xfrm>
          <a:prstGeom prst="parallelogram">
            <a:avLst>
              <a:gd name="adj" fmla="val 35022"/>
            </a:avLst>
          </a:prstGeom>
          <a:solidFill>
            <a:schemeClr val="accent1">
              <a:lumMod val="75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8" name="テキスト プレースホルダー 25"/>
          <p:cNvSpPr>
            <a:spLocks noGrp="1"/>
          </p:cNvSpPr>
          <p:nvPr>
            <p:ph type="body" sz="quarter" idx="17" hasCustomPrompt="1"/>
          </p:nvPr>
        </p:nvSpPr>
        <p:spPr>
          <a:xfrm flipH="1">
            <a:off x="-4748625" y="0"/>
            <a:ext cx="2676758" cy="5143500"/>
          </a:xfrm>
          <a:prstGeom prst="parallelogram">
            <a:avLst>
              <a:gd name="adj" fmla="val 67559"/>
            </a:avLst>
          </a:prstGeom>
          <a:solidFill>
            <a:schemeClr val="bg1">
              <a:alpha val="3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9" name="テキスト プレースホルダー 25"/>
          <p:cNvSpPr>
            <a:spLocks noGrp="1"/>
          </p:cNvSpPr>
          <p:nvPr>
            <p:ph type="body" sz="quarter" idx="18" hasCustomPrompt="1"/>
          </p:nvPr>
        </p:nvSpPr>
        <p:spPr>
          <a:xfrm flipH="1">
            <a:off x="-3310228" y="0"/>
            <a:ext cx="2324305" cy="5143500"/>
          </a:xfrm>
          <a:prstGeom prst="parallelogram">
            <a:avLst>
              <a:gd name="adj" fmla="val 77247"/>
            </a:avLst>
          </a:prstGeom>
          <a:solidFill>
            <a:schemeClr val="bg1">
              <a:alpha val="3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0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279527" y="2027918"/>
            <a:ext cx="3617897" cy="1656191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42" hasCustomPrompt="1"/>
          </p:nvPr>
        </p:nvSpPr>
        <p:spPr>
          <a:xfrm>
            <a:off x="283610" y="3833641"/>
            <a:ext cx="3613814" cy="1043159"/>
          </a:xfrm>
        </p:spPr>
        <p:txBody>
          <a:bodyPr>
            <a:noAutofit/>
          </a:bodyPr>
          <a:lstStyle>
            <a:lvl1pPr algn="l">
              <a:defRPr sz="1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Description goes here</a:t>
            </a:r>
            <a:endParaRPr kumimoji="1" lang="ja-JP" altLang="en-US" dirty="0"/>
          </a:p>
        </p:txBody>
      </p:sp>
      <p:sp>
        <p:nvSpPr>
          <p:cNvPr id="44" name="テキスト プレースホルダー 6"/>
          <p:cNvSpPr>
            <a:spLocks noGrp="1"/>
          </p:cNvSpPr>
          <p:nvPr>
            <p:ph type="body" sz="quarter" idx="43" hasCustomPrompt="1"/>
          </p:nvPr>
        </p:nvSpPr>
        <p:spPr>
          <a:xfrm rot="4250327">
            <a:off x="5489730" y="1610301"/>
            <a:ext cx="5349485" cy="200995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8500" b="0" i="0" u="none" baseline="0">
                <a:solidFill>
                  <a:schemeClr val="bg1">
                    <a:alpha val="30000"/>
                  </a:schemeClr>
                </a:solidFill>
                <a:latin typeface="Route 159 Bold" pitchFamily="50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sp>
        <p:nvSpPr>
          <p:cNvPr id="45" name="テキスト プレースホルダー 6"/>
          <p:cNvSpPr>
            <a:spLocks noGrp="1"/>
          </p:cNvSpPr>
          <p:nvPr>
            <p:ph type="body" sz="quarter" idx="44" hasCustomPrompt="1"/>
          </p:nvPr>
        </p:nvSpPr>
        <p:spPr>
          <a:xfrm>
            <a:off x="330786" y="3742926"/>
            <a:ext cx="1620141" cy="36000"/>
          </a:xfrm>
          <a:solidFill>
            <a:schemeClr val="bg1"/>
          </a:solidFill>
        </p:spPr>
        <p:txBody>
          <a:bodyPr>
            <a:noAutofit/>
          </a:bodyPr>
          <a:lstStyle>
            <a:lvl1pPr algn="l">
              <a:defRPr sz="1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78207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decel="10000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26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20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20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20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20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animBg="1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>
        <p:tmplLst>
          <p:tmpl>
            <p:tnLst>
              <p:par>
                <p:cTn presetID="2" presetClass="entr" presetSubtype="2" ac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>
        <p:tmplLst>
          <p:tmpl>
            <p:tnLst>
              <p:par>
                <p:cTn presetID="2" presetClass="entr" presetSubtype="2" ac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/>
      <p:bldP spid="42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1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25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1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0" y="1"/>
            <a:ext cx="9144000" cy="264375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70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5255226" y="4732200"/>
            <a:ext cx="2895600" cy="273844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7" name="図プレースホルダー 6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257175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296186" y="1959682"/>
            <a:ext cx="1224243" cy="1224137"/>
          </a:xfrm>
          <a:prstGeom prst="ellipse">
            <a:avLst/>
          </a:prstGeom>
          <a:solidFill>
            <a:schemeClr val="accent1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3955944" y="1959682"/>
            <a:ext cx="1224243" cy="1224137"/>
          </a:xfrm>
          <a:prstGeom prst="ellipse">
            <a:avLst/>
          </a:prstGeom>
          <a:solidFill>
            <a:schemeClr val="accent3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6625241" y="1959682"/>
            <a:ext cx="1224243" cy="1224137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sz="quarter" idx="17" hasCustomPrompt="1"/>
          </p:nvPr>
        </p:nvSpPr>
        <p:spPr>
          <a:xfrm>
            <a:off x="1692264" y="2355726"/>
            <a:ext cx="432085" cy="43204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図プレースホルダー 12"/>
          <p:cNvSpPr>
            <a:spLocks noGrp="1"/>
          </p:cNvSpPr>
          <p:nvPr>
            <p:ph type="pic" sz="quarter" idx="18" hasCustomPrompt="1"/>
          </p:nvPr>
        </p:nvSpPr>
        <p:spPr>
          <a:xfrm>
            <a:off x="7021319" y="2355726"/>
            <a:ext cx="432085" cy="43204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5" name="図プレースホルダー 12"/>
          <p:cNvSpPr>
            <a:spLocks noGrp="1"/>
          </p:cNvSpPr>
          <p:nvPr>
            <p:ph type="pic" sz="quarter" idx="19" hasCustomPrompt="1"/>
          </p:nvPr>
        </p:nvSpPr>
        <p:spPr>
          <a:xfrm>
            <a:off x="4352023" y="2355726"/>
            <a:ext cx="432085" cy="43204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864100" y="3219822"/>
            <a:ext cx="2105615" cy="360040"/>
          </a:xfrm>
        </p:spPr>
        <p:txBody>
          <a:bodyPr anchor="t">
            <a:noAutofit/>
          </a:bodyPr>
          <a:lstStyle>
            <a:lvl1pPr algn="ctr">
              <a:defRPr sz="16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3526227" y="3219822"/>
            <a:ext cx="2105615" cy="360040"/>
          </a:xfrm>
        </p:spPr>
        <p:txBody>
          <a:bodyPr anchor="t">
            <a:noAutofit/>
          </a:bodyPr>
          <a:lstStyle>
            <a:lvl1pPr algn="ctr">
              <a:defRPr sz="16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6197891" y="3218650"/>
            <a:ext cx="2105615" cy="360040"/>
          </a:xfrm>
        </p:spPr>
        <p:txBody>
          <a:bodyPr anchor="t">
            <a:noAutofit/>
          </a:bodyPr>
          <a:lstStyle>
            <a:lvl1pPr algn="ctr">
              <a:defRPr sz="16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755245" y="3659499"/>
            <a:ext cx="2376470" cy="893644"/>
          </a:xfrm>
        </p:spPr>
        <p:txBody>
          <a:bodyPr anchor="t">
            <a:noAutofit/>
          </a:bodyPr>
          <a:lstStyle>
            <a:lvl1pPr algn="ctr">
              <a:defRPr sz="9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3382246" y="3659499"/>
            <a:ext cx="2376470" cy="893644"/>
          </a:xfrm>
        </p:spPr>
        <p:txBody>
          <a:bodyPr anchor="t">
            <a:noAutofit/>
          </a:bodyPr>
          <a:lstStyle>
            <a:lvl1pPr algn="ctr">
              <a:defRPr sz="9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6084299" y="3658326"/>
            <a:ext cx="2376470" cy="893644"/>
          </a:xfrm>
        </p:spPr>
        <p:txBody>
          <a:bodyPr anchor="t">
            <a:noAutofit/>
          </a:bodyPr>
          <a:lstStyle>
            <a:lvl1pPr algn="ctr">
              <a:defRPr sz="9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正方形/長方形 21"/>
          <p:cNvSpPr/>
          <p:nvPr userDrawn="1"/>
        </p:nvSpPr>
        <p:spPr>
          <a:xfrm>
            <a:off x="1101603" y="3615866"/>
            <a:ext cx="1620321" cy="360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700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3728605" y="3615866"/>
            <a:ext cx="1620321" cy="360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70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6430658" y="3615866"/>
            <a:ext cx="1620321" cy="36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700">
              <a:solidFill>
                <a:schemeClr val="accent2"/>
              </a:solidFill>
            </a:endParaRPr>
          </a:p>
        </p:txBody>
      </p:sp>
      <p:sp>
        <p:nvSpPr>
          <p:cNvPr id="25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568791" y="4716394"/>
            <a:ext cx="540107" cy="273844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72796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750"/>
                            </p:stCondLst>
                            <p:childTnLst>
                              <p:par>
                                <p:cTn id="7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"/>
                            </p:stCondLst>
                            <p:childTnLst>
                              <p:par>
                                <p:cTn id="9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3" grpId="1"/>
      <p:bldP spid="14" grpId="0"/>
      <p:bldP spid="14" grpId="1"/>
      <p:bldP spid="15" grpId="0"/>
      <p:bldP spid="15" grpId="1"/>
      <p:bldP spid="1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/>
      <p:bldP spid="23" grpId="0" animBg="1"/>
      <p:bldP spid="24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rgbClr val="000000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1592400" y="-407850"/>
            <a:ext cx="5959200" cy="5959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3" name="Shape 23"/>
          <p:cNvGrpSpPr/>
          <p:nvPr/>
        </p:nvGrpSpPr>
        <p:grpSpPr>
          <a:xfrm>
            <a:off x="6427669" y="2502633"/>
            <a:ext cx="2324700" cy="2324700"/>
            <a:chOff x="-474900" y="321200"/>
            <a:chExt cx="2324700" cy="2324700"/>
          </a:xfrm>
        </p:grpSpPr>
        <p:sp>
          <p:nvSpPr>
            <p:cNvPr id="24" name="Shape 24"/>
            <p:cNvSpPr/>
            <p:nvPr/>
          </p:nvSpPr>
          <p:spPr>
            <a:xfrm>
              <a:off x="-474900" y="321200"/>
              <a:ext cx="2324700" cy="2324700"/>
            </a:xfrm>
            <a:prstGeom prst="ellipse">
              <a:avLst/>
            </a:prstGeom>
            <a:noFill/>
            <a:ln w="9525" cap="flat" cmpd="sng">
              <a:solidFill>
                <a:srgbClr val="CCCCC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Shape 25"/>
            <p:cNvSpPr/>
            <p:nvPr/>
          </p:nvSpPr>
          <p:spPr>
            <a:xfrm>
              <a:off x="120725" y="916825"/>
              <a:ext cx="1133400" cy="1133400"/>
            </a:xfrm>
            <a:prstGeom prst="ellipse">
              <a:avLst/>
            </a:prstGeom>
            <a:noFill/>
            <a:ln w="9525" cap="flat" cmpd="sng">
              <a:solidFill>
                <a:srgbClr val="CCCCC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Shape 26"/>
            <p:cNvSpPr/>
            <p:nvPr/>
          </p:nvSpPr>
          <p:spPr>
            <a:xfrm>
              <a:off x="-137125" y="658975"/>
              <a:ext cx="1649100" cy="1649100"/>
            </a:xfrm>
            <a:prstGeom prst="ellipse">
              <a:avLst/>
            </a:prstGeom>
            <a:noFill/>
            <a:ln w="9525" cap="flat" cmpd="sng">
              <a:solidFill>
                <a:srgbClr val="CCCCC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>
              <a:off x="313650" y="1109750"/>
              <a:ext cx="747600" cy="747600"/>
            </a:xfrm>
            <a:prstGeom prst="ellipse">
              <a:avLst/>
            </a:prstGeom>
            <a:noFill/>
            <a:ln w="9525" cap="flat" cmpd="sng">
              <a:solidFill>
                <a:srgbClr val="CCCCC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" name="Shape 28"/>
          <p:cNvSpPr txBox="1">
            <a:spLocks noGrp="1"/>
          </p:cNvSpPr>
          <p:nvPr>
            <p:ph type="ctrTitle"/>
          </p:nvPr>
        </p:nvSpPr>
        <p:spPr>
          <a:xfrm>
            <a:off x="2569800" y="2236800"/>
            <a:ext cx="4004400" cy="956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ubTitle" idx="1"/>
          </p:nvPr>
        </p:nvSpPr>
        <p:spPr>
          <a:xfrm>
            <a:off x="2569800" y="3188701"/>
            <a:ext cx="4004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grpSp>
        <p:nvGrpSpPr>
          <p:cNvPr id="30" name="Shape 30"/>
          <p:cNvGrpSpPr/>
          <p:nvPr/>
        </p:nvGrpSpPr>
        <p:grpSpPr>
          <a:xfrm>
            <a:off x="764825" y="439375"/>
            <a:ext cx="1924500" cy="1924500"/>
            <a:chOff x="6680825" y="2549350"/>
            <a:chExt cx="1539600" cy="1539600"/>
          </a:xfrm>
        </p:grpSpPr>
        <p:sp>
          <p:nvSpPr>
            <p:cNvPr id="31" name="Shape 31"/>
            <p:cNvSpPr/>
            <p:nvPr/>
          </p:nvSpPr>
          <p:spPr>
            <a:xfrm>
              <a:off x="6825669" y="2694194"/>
              <a:ext cx="1249800" cy="1249800"/>
            </a:xfrm>
            <a:prstGeom prst="ellipse">
              <a:avLst/>
            </a:prstGeom>
            <a:solidFill>
              <a:srgbClr val="666666">
                <a:alpha val="526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Shape 32"/>
            <p:cNvSpPr/>
            <p:nvPr/>
          </p:nvSpPr>
          <p:spPr>
            <a:xfrm>
              <a:off x="6894850" y="2763375"/>
              <a:ext cx="1111200" cy="1111200"/>
            </a:xfrm>
            <a:prstGeom prst="ellipse">
              <a:avLst/>
            </a:prstGeom>
            <a:solidFill>
              <a:srgbClr val="666666">
                <a:alpha val="526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Shape 33"/>
            <p:cNvSpPr/>
            <p:nvPr/>
          </p:nvSpPr>
          <p:spPr>
            <a:xfrm>
              <a:off x="6680825" y="2549350"/>
              <a:ext cx="1539600" cy="1539600"/>
            </a:xfrm>
            <a:prstGeom prst="donut">
              <a:avLst>
                <a:gd name="adj" fmla="val 495"/>
              </a:avLst>
            </a:prstGeom>
            <a:solidFill>
              <a:srgbClr val="666666">
                <a:alpha val="526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43775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pact - Double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6058" y="1074058"/>
            <a:ext cx="7874000" cy="2467427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ts val="7501"/>
              </a:lnSpc>
              <a:defRPr sz="90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</a:t>
            </a:r>
            <a:br>
              <a:rPr lang="en-US" dirty="0" smtClean="0"/>
            </a:br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66057" y="3396342"/>
            <a:ext cx="6858000" cy="508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04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グループ化 7"/>
          <p:cNvGrpSpPr/>
          <p:nvPr userDrawn="1"/>
        </p:nvGrpSpPr>
        <p:grpSpPr>
          <a:xfrm>
            <a:off x="2911802" y="2209404"/>
            <a:ext cx="970315" cy="36010"/>
            <a:chOff x="6119664" y="3270498"/>
            <a:chExt cx="1940630" cy="72008"/>
          </a:xfrm>
        </p:grpSpPr>
        <p:sp>
          <p:nvSpPr>
            <p:cNvPr id="10" name="正方形/長方形 9"/>
            <p:cNvSpPr/>
            <p:nvPr userDrawn="1"/>
          </p:nvSpPr>
          <p:spPr>
            <a:xfrm>
              <a:off x="6765355" y="3270498"/>
              <a:ext cx="648072" cy="720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sp>
          <p:nvSpPr>
            <p:cNvPr id="9" name="正方形/長方形 8"/>
            <p:cNvSpPr/>
            <p:nvPr userDrawn="1"/>
          </p:nvSpPr>
          <p:spPr>
            <a:xfrm>
              <a:off x="6119664" y="3270498"/>
              <a:ext cx="648072" cy="7200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sp>
          <p:nvSpPr>
            <p:cNvPr id="11" name="正方形/長方形 10"/>
            <p:cNvSpPr/>
            <p:nvPr userDrawn="1"/>
          </p:nvSpPr>
          <p:spPr>
            <a:xfrm>
              <a:off x="7412222" y="3270498"/>
              <a:ext cx="648072" cy="720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</p:grp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3028950" y="4792146"/>
            <a:ext cx="3086100" cy="273844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555434" y="4800769"/>
            <a:ext cx="588388" cy="244556"/>
          </a:xfrm>
          <a:prstGeom prst="rect">
            <a:avLst/>
          </a:prstGeom>
        </p:spPr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sz="quarter" idx="12" hasCustomPrompt="1"/>
          </p:nvPr>
        </p:nvSpPr>
        <p:spPr>
          <a:xfrm>
            <a:off x="2856304" y="2349819"/>
            <a:ext cx="4272932" cy="118332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2856304" y="1789759"/>
            <a:ext cx="4272932" cy="373574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8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5" name="円/楕円 4"/>
          <p:cNvSpPr/>
          <p:nvPr userDrawn="1"/>
        </p:nvSpPr>
        <p:spPr>
          <a:xfrm>
            <a:off x="2078268" y="1477059"/>
            <a:ext cx="695825" cy="558886"/>
          </a:xfrm>
          <a:custGeom>
            <a:avLst/>
            <a:gdLst/>
            <a:ahLst/>
            <a:cxnLst/>
            <a:rect l="l" t="t" r="r" b="b"/>
            <a:pathLst>
              <a:path w="1391649" h="1117600">
                <a:moveTo>
                  <a:pt x="641350" y="0"/>
                </a:moveTo>
                <a:cubicBezTo>
                  <a:pt x="995558" y="0"/>
                  <a:pt x="1282700" y="250183"/>
                  <a:pt x="1282700" y="558800"/>
                </a:cubicBezTo>
                <a:cubicBezTo>
                  <a:pt x="1282700" y="678010"/>
                  <a:pt x="1239857" y="788500"/>
                  <a:pt x="1166143" y="878649"/>
                </a:cubicBezTo>
                <a:cubicBezTo>
                  <a:pt x="1228612" y="951179"/>
                  <a:pt x="1306525" y="1002662"/>
                  <a:pt x="1391649" y="1064962"/>
                </a:cubicBezTo>
                <a:lnTo>
                  <a:pt x="1016117" y="1010533"/>
                </a:lnTo>
                <a:cubicBezTo>
                  <a:pt x="911360" y="1078369"/>
                  <a:pt x="781613" y="1117600"/>
                  <a:pt x="641350" y="1117600"/>
                </a:cubicBezTo>
                <a:cubicBezTo>
                  <a:pt x="287142" y="1117600"/>
                  <a:pt x="0" y="867417"/>
                  <a:pt x="0" y="558800"/>
                </a:cubicBezTo>
                <a:cubicBezTo>
                  <a:pt x="0" y="250183"/>
                  <a:pt x="287142" y="0"/>
                  <a:pt x="641350" y="0"/>
                </a:cubicBezTo>
                <a:close/>
              </a:path>
            </a:pathLst>
          </a:custGeom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44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>
            <a:off x="3698414" y="2485218"/>
            <a:ext cx="324036" cy="360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9" name="正方形/長方形 8"/>
          <p:cNvSpPr/>
          <p:nvPr userDrawn="1"/>
        </p:nvSpPr>
        <p:spPr>
          <a:xfrm>
            <a:off x="3375569" y="2485218"/>
            <a:ext cx="324036" cy="360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4021848" y="2485218"/>
            <a:ext cx="324036" cy="36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>
          <a:xfrm>
            <a:off x="3028950" y="4792146"/>
            <a:ext cx="3086100" cy="273844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>
          <a:xfrm>
            <a:off x="8555434" y="4800769"/>
            <a:ext cx="588388" cy="244556"/>
          </a:xfrm>
          <a:prstGeom prst="rect">
            <a:avLst/>
          </a:prstGeom>
        </p:spPr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13" name="テキスト プレースホルダー 12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3334606" y="2625633"/>
            <a:ext cx="4272932" cy="118332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テキスト プレースホルダー 12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116880" y="1366634"/>
            <a:ext cx="3287065" cy="1072515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36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Put a Word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7458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1" grpId="0" animBg="1"/>
      <p:bldP spid="13" grpId="0">
        <p:tmplLst>
          <p:tmpl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0"/>
            <a:ext cx="9143822" cy="17710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7" name="図プレースホルダー 6"/>
          <p:cNvSpPr>
            <a:spLocks noGrp="1"/>
          </p:cNvSpPr>
          <p:nvPr>
            <p:ph type="pic" sz="quarter" idx="12" hasCustomPrompt="1"/>
          </p:nvPr>
        </p:nvSpPr>
        <p:spPr>
          <a:xfrm>
            <a:off x="1348031" y="883705"/>
            <a:ext cx="1774371" cy="1774645"/>
          </a:xfrm>
          <a:solidFill>
            <a:schemeClr val="bg1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kumimoji="1" lang="en-US" altLang="ja-JP" dirty="0"/>
              <a:t>Insert an image</a:t>
            </a:r>
            <a:endParaRPr kumimoji="1" lang="ja-JP" altLang="en-US" dirty="0"/>
          </a:p>
        </p:txBody>
      </p:sp>
      <p:sp>
        <p:nvSpPr>
          <p:cNvPr id="8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3245551" y="1081482"/>
            <a:ext cx="4605940" cy="609694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9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3252808" y="1804824"/>
            <a:ext cx="4605940" cy="670255"/>
          </a:xfrm>
        </p:spPr>
        <p:txBody>
          <a:bodyPr anchor="t">
            <a:noAutofit/>
          </a:bodyPr>
          <a:lstStyle>
            <a:lvl1pPr algn="l">
              <a:lnSpc>
                <a:spcPct val="13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テキスト プレースホルダー 12"/>
          <p:cNvSpPr>
            <a:spLocks noGrp="1"/>
          </p:cNvSpPr>
          <p:nvPr>
            <p:ph type="body" sz="quarter" idx="15" hasCustomPrompt="1"/>
          </p:nvPr>
        </p:nvSpPr>
        <p:spPr>
          <a:xfrm>
            <a:off x="1348014" y="2772658"/>
            <a:ext cx="6510733" cy="758600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円/楕円 4"/>
          <p:cNvSpPr/>
          <p:nvPr userDrawn="1"/>
        </p:nvSpPr>
        <p:spPr>
          <a:xfrm>
            <a:off x="535215" y="3659979"/>
            <a:ext cx="568258" cy="56916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12" name="図プレースホルダー 25"/>
          <p:cNvSpPr>
            <a:spLocks noGrp="1"/>
          </p:cNvSpPr>
          <p:nvPr>
            <p:ph type="pic" sz="quarter" idx="16" hasCustomPrompt="1"/>
          </p:nvPr>
        </p:nvSpPr>
        <p:spPr>
          <a:xfrm>
            <a:off x="661843" y="3787045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sz="quarter" idx="17" hasCustomPrompt="1"/>
          </p:nvPr>
        </p:nvSpPr>
        <p:spPr>
          <a:xfrm>
            <a:off x="1174896" y="3950186"/>
            <a:ext cx="1999203" cy="28146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1174896" y="3658312"/>
            <a:ext cx="1999203" cy="373574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Put a word</a:t>
            </a:r>
            <a:endParaRPr kumimoji="1" lang="ja-JP" altLang="en-US" dirty="0"/>
          </a:p>
        </p:txBody>
      </p:sp>
      <p:sp>
        <p:nvSpPr>
          <p:cNvPr id="15" name="円/楕円 4"/>
          <p:cNvSpPr/>
          <p:nvPr userDrawn="1"/>
        </p:nvSpPr>
        <p:spPr>
          <a:xfrm>
            <a:off x="3258965" y="3659979"/>
            <a:ext cx="568258" cy="569160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16" name="図プレースホルダー 25"/>
          <p:cNvSpPr>
            <a:spLocks noGrp="1"/>
          </p:cNvSpPr>
          <p:nvPr>
            <p:ph type="pic" sz="quarter" idx="19" hasCustomPrompt="1"/>
          </p:nvPr>
        </p:nvSpPr>
        <p:spPr>
          <a:xfrm>
            <a:off x="3385594" y="3787045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7" name="テキスト プレースホルダー 12"/>
          <p:cNvSpPr>
            <a:spLocks noGrp="1"/>
          </p:cNvSpPr>
          <p:nvPr>
            <p:ph type="body" sz="quarter" idx="20" hasCustomPrompt="1"/>
          </p:nvPr>
        </p:nvSpPr>
        <p:spPr>
          <a:xfrm>
            <a:off x="3898645" y="3950186"/>
            <a:ext cx="1999203" cy="28146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テキスト プレースホルダー 12"/>
          <p:cNvSpPr>
            <a:spLocks noGrp="1"/>
          </p:cNvSpPr>
          <p:nvPr>
            <p:ph type="body" sz="quarter" idx="21" hasCustomPrompt="1"/>
          </p:nvPr>
        </p:nvSpPr>
        <p:spPr>
          <a:xfrm>
            <a:off x="3898645" y="3658312"/>
            <a:ext cx="1999203" cy="373574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Put a word</a:t>
            </a:r>
            <a:endParaRPr kumimoji="1" lang="ja-JP" altLang="en-US" dirty="0"/>
          </a:p>
        </p:txBody>
      </p:sp>
      <p:sp>
        <p:nvSpPr>
          <p:cNvPr id="19" name="円/楕円 4"/>
          <p:cNvSpPr/>
          <p:nvPr userDrawn="1"/>
        </p:nvSpPr>
        <p:spPr>
          <a:xfrm>
            <a:off x="5990578" y="3659979"/>
            <a:ext cx="568258" cy="569160"/>
          </a:xfrm>
          <a:prstGeom prst="rect">
            <a:avLst/>
          </a:prstGeom>
          <a:solidFill>
            <a:schemeClr val="accent5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20" name="図プレースホルダー 25"/>
          <p:cNvSpPr>
            <a:spLocks noGrp="1"/>
          </p:cNvSpPr>
          <p:nvPr>
            <p:ph type="pic" sz="quarter" idx="22" hasCustomPrompt="1"/>
          </p:nvPr>
        </p:nvSpPr>
        <p:spPr>
          <a:xfrm>
            <a:off x="6117207" y="3787045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1" name="テキスト プレースホルダー 12"/>
          <p:cNvSpPr>
            <a:spLocks noGrp="1"/>
          </p:cNvSpPr>
          <p:nvPr>
            <p:ph type="body" sz="quarter" idx="23" hasCustomPrompt="1"/>
          </p:nvPr>
        </p:nvSpPr>
        <p:spPr>
          <a:xfrm>
            <a:off x="6630275" y="3950186"/>
            <a:ext cx="1999203" cy="28146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12"/>
          <p:cNvSpPr>
            <a:spLocks noGrp="1"/>
          </p:cNvSpPr>
          <p:nvPr>
            <p:ph type="body" sz="quarter" idx="24" hasCustomPrompt="1"/>
          </p:nvPr>
        </p:nvSpPr>
        <p:spPr>
          <a:xfrm>
            <a:off x="6630275" y="3658312"/>
            <a:ext cx="1999203" cy="373574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Put a word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6252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15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65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6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6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65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65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65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65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65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65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iterate type="lt">
                    <p:tmPct val="3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2" grpId="0"/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6" grpId="0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animBg="1"/>
      <p:bldP spid="20" grpId="0"/>
      <p:bldP spid="2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0" y="0"/>
            <a:ext cx="9143822" cy="17710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32" name="図プレースホルダー 31"/>
          <p:cNvSpPr>
            <a:spLocks noGrp="1"/>
          </p:cNvSpPr>
          <p:nvPr>
            <p:ph type="pic" sz="quarter" idx="32" hasCustomPrompt="1"/>
          </p:nvPr>
        </p:nvSpPr>
        <p:spPr>
          <a:xfrm>
            <a:off x="608726" y="635993"/>
            <a:ext cx="3252481" cy="2022949"/>
          </a:xfrm>
          <a:custGeom>
            <a:avLst/>
            <a:gdLst>
              <a:gd name="connsiteX0" fmla="*/ 984238 w 6504961"/>
              <a:gd name="connsiteY0" fmla="*/ 3553896 h 4045273"/>
              <a:gd name="connsiteX1" fmla="*/ 1475615 w 6504961"/>
              <a:gd name="connsiteY1" fmla="*/ 3553896 h 4045273"/>
              <a:gd name="connsiteX2" fmla="*/ 1475615 w 6504961"/>
              <a:gd name="connsiteY2" fmla="*/ 4045273 h 4045273"/>
              <a:gd name="connsiteX3" fmla="*/ 984238 w 6504961"/>
              <a:gd name="connsiteY3" fmla="*/ 4045273 h 4045273"/>
              <a:gd name="connsiteX4" fmla="*/ 0 w 6504961"/>
              <a:gd name="connsiteY4" fmla="*/ 3551920 h 4045273"/>
              <a:gd name="connsiteX5" fmla="*/ 491377 w 6504961"/>
              <a:gd name="connsiteY5" fmla="*/ 3551920 h 4045273"/>
              <a:gd name="connsiteX6" fmla="*/ 491377 w 6504961"/>
              <a:gd name="connsiteY6" fmla="*/ 4043297 h 4045273"/>
              <a:gd name="connsiteX7" fmla="*/ 0 w 6504961"/>
              <a:gd name="connsiteY7" fmla="*/ 4043297 h 4045273"/>
              <a:gd name="connsiteX8" fmla="*/ 492861 w 6504961"/>
              <a:gd name="connsiteY8" fmla="*/ 3060543 h 4045273"/>
              <a:gd name="connsiteX9" fmla="*/ 984238 w 6504961"/>
              <a:gd name="connsiteY9" fmla="*/ 3060543 h 4045273"/>
              <a:gd name="connsiteX10" fmla="*/ 984238 w 6504961"/>
              <a:gd name="connsiteY10" fmla="*/ 3551920 h 4045273"/>
              <a:gd name="connsiteX11" fmla="*/ 492861 w 6504961"/>
              <a:gd name="connsiteY11" fmla="*/ 3551920 h 4045273"/>
              <a:gd name="connsiteX12" fmla="*/ 5518702 w 6504961"/>
              <a:gd name="connsiteY12" fmla="*/ 499760 h 4045273"/>
              <a:gd name="connsiteX13" fmla="*/ 6010079 w 6504961"/>
              <a:gd name="connsiteY13" fmla="*/ 499760 h 4045273"/>
              <a:gd name="connsiteX14" fmla="*/ 6010079 w 6504961"/>
              <a:gd name="connsiteY14" fmla="*/ 991137 h 4045273"/>
              <a:gd name="connsiteX15" fmla="*/ 5518702 w 6504961"/>
              <a:gd name="connsiteY15" fmla="*/ 991137 h 4045273"/>
              <a:gd name="connsiteX16" fmla="*/ 1478583 w 6504961"/>
              <a:gd name="connsiteY16" fmla="*/ 495329 h 4045273"/>
              <a:gd name="connsiteX17" fmla="*/ 5027325 w 6504961"/>
              <a:gd name="connsiteY17" fmla="*/ 495329 h 4045273"/>
              <a:gd name="connsiteX18" fmla="*/ 5027325 w 6504961"/>
              <a:gd name="connsiteY18" fmla="*/ 4044071 h 4045273"/>
              <a:gd name="connsiteX19" fmla="*/ 1478583 w 6504961"/>
              <a:gd name="connsiteY19" fmla="*/ 4044071 h 4045273"/>
              <a:gd name="connsiteX20" fmla="*/ 6010079 w 6504961"/>
              <a:gd name="connsiteY20" fmla="*/ 0 h 4045273"/>
              <a:gd name="connsiteX21" fmla="*/ 6504961 w 6504961"/>
              <a:gd name="connsiteY21" fmla="*/ 0 h 4045273"/>
              <a:gd name="connsiteX22" fmla="*/ 6504961 w 6504961"/>
              <a:gd name="connsiteY22" fmla="*/ 494882 h 4045273"/>
              <a:gd name="connsiteX23" fmla="*/ 6010079 w 6504961"/>
              <a:gd name="connsiteY23" fmla="*/ 494882 h 4045273"/>
              <a:gd name="connsiteX24" fmla="*/ 5027325 w 6504961"/>
              <a:gd name="connsiteY24" fmla="*/ 0 h 4045273"/>
              <a:gd name="connsiteX25" fmla="*/ 5518702 w 6504961"/>
              <a:gd name="connsiteY25" fmla="*/ 0 h 4045273"/>
              <a:gd name="connsiteX26" fmla="*/ 5518702 w 6504961"/>
              <a:gd name="connsiteY26" fmla="*/ 491377 h 4045273"/>
              <a:gd name="connsiteX27" fmla="*/ 5027325 w 6504961"/>
              <a:gd name="connsiteY27" fmla="*/ 491377 h 4045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504961" h="4045273">
                <a:moveTo>
                  <a:pt x="984238" y="3553896"/>
                </a:moveTo>
                <a:lnTo>
                  <a:pt x="1475615" y="3553896"/>
                </a:lnTo>
                <a:lnTo>
                  <a:pt x="1475615" y="4045273"/>
                </a:lnTo>
                <a:lnTo>
                  <a:pt x="984238" y="4045273"/>
                </a:lnTo>
                <a:close/>
                <a:moveTo>
                  <a:pt x="0" y="3551920"/>
                </a:moveTo>
                <a:lnTo>
                  <a:pt x="491377" y="3551920"/>
                </a:lnTo>
                <a:lnTo>
                  <a:pt x="491377" y="4043297"/>
                </a:lnTo>
                <a:lnTo>
                  <a:pt x="0" y="4043297"/>
                </a:lnTo>
                <a:close/>
                <a:moveTo>
                  <a:pt x="492861" y="3060543"/>
                </a:moveTo>
                <a:lnTo>
                  <a:pt x="984238" y="3060543"/>
                </a:lnTo>
                <a:lnTo>
                  <a:pt x="984238" y="3551920"/>
                </a:lnTo>
                <a:lnTo>
                  <a:pt x="492861" y="3551920"/>
                </a:lnTo>
                <a:close/>
                <a:moveTo>
                  <a:pt x="5518702" y="499760"/>
                </a:moveTo>
                <a:lnTo>
                  <a:pt x="6010079" y="499760"/>
                </a:lnTo>
                <a:lnTo>
                  <a:pt x="6010079" y="991137"/>
                </a:lnTo>
                <a:lnTo>
                  <a:pt x="5518702" y="991137"/>
                </a:lnTo>
                <a:close/>
                <a:moveTo>
                  <a:pt x="1478583" y="495329"/>
                </a:moveTo>
                <a:lnTo>
                  <a:pt x="5027325" y="495329"/>
                </a:lnTo>
                <a:lnTo>
                  <a:pt x="5027325" y="4044071"/>
                </a:lnTo>
                <a:lnTo>
                  <a:pt x="1478583" y="4044071"/>
                </a:lnTo>
                <a:close/>
                <a:moveTo>
                  <a:pt x="6010079" y="0"/>
                </a:moveTo>
                <a:lnTo>
                  <a:pt x="6504961" y="0"/>
                </a:lnTo>
                <a:lnTo>
                  <a:pt x="6504961" y="494882"/>
                </a:lnTo>
                <a:lnTo>
                  <a:pt x="6010079" y="494882"/>
                </a:lnTo>
                <a:close/>
                <a:moveTo>
                  <a:pt x="5027325" y="0"/>
                </a:moveTo>
                <a:lnTo>
                  <a:pt x="5518702" y="0"/>
                </a:lnTo>
                <a:lnTo>
                  <a:pt x="5518702" y="491377"/>
                </a:lnTo>
                <a:lnTo>
                  <a:pt x="5027325" y="491377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Insert an image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8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3245551" y="1081482"/>
            <a:ext cx="4605940" cy="609694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9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3252808" y="1804824"/>
            <a:ext cx="4605940" cy="670255"/>
          </a:xfrm>
        </p:spPr>
        <p:txBody>
          <a:bodyPr anchor="t">
            <a:noAutofit/>
          </a:bodyPr>
          <a:lstStyle>
            <a:lvl1pPr algn="l">
              <a:lnSpc>
                <a:spcPct val="13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テキスト プレースホルダー 12"/>
          <p:cNvSpPr>
            <a:spLocks noGrp="1"/>
          </p:cNvSpPr>
          <p:nvPr>
            <p:ph type="body" sz="quarter" idx="15" hasCustomPrompt="1"/>
          </p:nvPr>
        </p:nvSpPr>
        <p:spPr>
          <a:xfrm>
            <a:off x="1348014" y="2772658"/>
            <a:ext cx="6510733" cy="758600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円/楕円 4"/>
          <p:cNvSpPr/>
          <p:nvPr userDrawn="1"/>
        </p:nvSpPr>
        <p:spPr>
          <a:xfrm>
            <a:off x="535215" y="3659979"/>
            <a:ext cx="568258" cy="56916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12" name="図プレースホルダー 25"/>
          <p:cNvSpPr>
            <a:spLocks noGrp="1"/>
          </p:cNvSpPr>
          <p:nvPr>
            <p:ph type="pic" sz="quarter" idx="16" hasCustomPrompt="1"/>
          </p:nvPr>
        </p:nvSpPr>
        <p:spPr>
          <a:xfrm>
            <a:off x="661843" y="3787045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sz="quarter" idx="17" hasCustomPrompt="1"/>
          </p:nvPr>
        </p:nvSpPr>
        <p:spPr>
          <a:xfrm>
            <a:off x="1174896" y="3950186"/>
            <a:ext cx="1999203" cy="28146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1174896" y="3658312"/>
            <a:ext cx="1999203" cy="373574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Put a word</a:t>
            </a:r>
            <a:endParaRPr kumimoji="1" lang="ja-JP" altLang="en-US" dirty="0"/>
          </a:p>
        </p:txBody>
      </p:sp>
      <p:sp>
        <p:nvSpPr>
          <p:cNvPr id="15" name="円/楕円 4"/>
          <p:cNvSpPr/>
          <p:nvPr userDrawn="1"/>
        </p:nvSpPr>
        <p:spPr>
          <a:xfrm>
            <a:off x="3258965" y="3659979"/>
            <a:ext cx="568258" cy="569160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16" name="図プレースホルダー 25"/>
          <p:cNvSpPr>
            <a:spLocks noGrp="1"/>
          </p:cNvSpPr>
          <p:nvPr>
            <p:ph type="pic" sz="quarter" idx="19" hasCustomPrompt="1"/>
          </p:nvPr>
        </p:nvSpPr>
        <p:spPr>
          <a:xfrm>
            <a:off x="3385594" y="3787045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7" name="テキスト プレースホルダー 12"/>
          <p:cNvSpPr>
            <a:spLocks noGrp="1"/>
          </p:cNvSpPr>
          <p:nvPr>
            <p:ph type="body" sz="quarter" idx="20" hasCustomPrompt="1"/>
          </p:nvPr>
        </p:nvSpPr>
        <p:spPr>
          <a:xfrm>
            <a:off x="3898645" y="3950186"/>
            <a:ext cx="1999203" cy="28146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テキスト プレースホルダー 12"/>
          <p:cNvSpPr>
            <a:spLocks noGrp="1"/>
          </p:cNvSpPr>
          <p:nvPr>
            <p:ph type="body" sz="quarter" idx="21" hasCustomPrompt="1"/>
          </p:nvPr>
        </p:nvSpPr>
        <p:spPr>
          <a:xfrm>
            <a:off x="3898645" y="3658312"/>
            <a:ext cx="1999203" cy="373574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Put a word</a:t>
            </a:r>
            <a:endParaRPr kumimoji="1" lang="ja-JP" altLang="en-US" dirty="0"/>
          </a:p>
        </p:txBody>
      </p:sp>
      <p:sp>
        <p:nvSpPr>
          <p:cNvPr id="19" name="円/楕円 4"/>
          <p:cNvSpPr/>
          <p:nvPr userDrawn="1"/>
        </p:nvSpPr>
        <p:spPr>
          <a:xfrm>
            <a:off x="5990578" y="3659979"/>
            <a:ext cx="568258" cy="569160"/>
          </a:xfrm>
          <a:prstGeom prst="rect">
            <a:avLst/>
          </a:prstGeom>
          <a:solidFill>
            <a:schemeClr val="accent5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20" name="図プレースホルダー 25"/>
          <p:cNvSpPr>
            <a:spLocks noGrp="1"/>
          </p:cNvSpPr>
          <p:nvPr>
            <p:ph type="pic" sz="quarter" idx="22" hasCustomPrompt="1"/>
          </p:nvPr>
        </p:nvSpPr>
        <p:spPr>
          <a:xfrm>
            <a:off x="6117207" y="3787045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1" name="テキスト プレースホルダー 12"/>
          <p:cNvSpPr>
            <a:spLocks noGrp="1"/>
          </p:cNvSpPr>
          <p:nvPr>
            <p:ph type="body" sz="quarter" idx="23" hasCustomPrompt="1"/>
          </p:nvPr>
        </p:nvSpPr>
        <p:spPr>
          <a:xfrm>
            <a:off x="6630275" y="3950186"/>
            <a:ext cx="1999203" cy="281464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12"/>
          <p:cNvSpPr>
            <a:spLocks noGrp="1"/>
          </p:cNvSpPr>
          <p:nvPr>
            <p:ph type="body" sz="quarter" idx="24" hasCustomPrompt="1"/>
          </p:nvPr>
        </p:nvSpPr>
        <p:spPr>
          <a:xfrm>
            <a:off x="6630275" y="3658312"/>
            <a:ext cx="1999203" cy="373574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Put a word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7355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15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65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6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6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65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6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65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65"/>
                            </p:stCondLst>
                            <p:childTnLst>
                              <p:par>
                                <p:cTn id="6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65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65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 animBg="1"/>
      <p:bldP spid="8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iterate type="lt">
                    <p:tmPct val="3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2" grpId="0"/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6" grpId="0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animBg="1"/>
      <p:bldP spid="20" grpId="0"/>
      <p:bldP spid="2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図プレースホルダー 15"/>
          <p:cNvSpPr>
            <a:spLocks noGrp="1"/>
          </p:cNvSpPr>
          <p:nvPr>
            <p:ph type="pic" sz="quarter" idx="36" hasCustomPrompt="1"/>
          </p:nvPr>
        </p:nvSpPr>
        <p:spPr>
          <a:xfrm>
            <a:off x="4" y="-397"/>
            <a:ext cx="9143821" cy="3543900"/>
          </a:xfrm>
          <a:custGeom>
            <a:avLst/>
            <a:gdLst>
              <a:gd name="connsiteX0" fmla="*/ 0 w 18287642"/>
              <a:gd name="connsiteY0" fmla="*/ 6438707 h 7086707"/>
              <a:gd name="connsiteX1" fmla="*/ 648000 w 18287642"/>
              <a:gd name="connsiteY1" fmla="*/ 6438707 h 7086707"/>
              <a:gd name="connsiteX2" fmla="*/ 648000 w 18287642"/>
              <a:gd name="connsiteY2" fmla="*/ 7086707 h 7086707"/>
              <a:gd name="connsiteX3" fmla="*/ 0 w 18287642"/>
              <a:gd name="connsiteY3" fmla="*/ 7086707 h 7086707"/>
              <a:gd name="connsiteX4" fmla="*/ 648000 w 18287642"/>
              <a:gd name="connsiteY4" fmla="*/ 5790707 h 7086707"/>
              <a:gd name="connsiteX5" fmla="*/ 1296000 w 18287642"/>
              <a:gd name="connsiteY5" fmla="*/ 5790707 h 7086707"/>
              <a:gd name="connsiteX6" fmla="*/ 1296000 w 18287642"/>
              <a:gd name="connsiteY6" fmla="*/ 6438707 h 7086707"/>
              <a:gd name="connsiteX7" fmla="*/ 648000 w 18287642"/>
              <a:gd name="connsiteY7" fmla="*/ 6438707 h 7086707"/>
              <a:gd name="connsiteX8" fmla="*/ 0 w 18287642"/>
              <a:gd name="connsiteY8" fmla="*/ 0 h 7086707"/>
              <a:gd name="connsiteX9" fmla="*/ 18287642 w 18287642"/>
              <a:gd name="connsiteY9" fmla="*/ 0 h 7086707"/>
              <a:gd name="connsiteX10" fmla="*/ 18287642 w 18287642"/>
              <a:gd name="connsiteY10" fmla="*/ 5142707 h 7086707"/>
              <a:gd name="connsiteX11" fmla="*/ 1944000 w 18287642"/>
              <a:gd name="connsiteY11" fmla="*/ 5142707 h 7086707"/>
              <a:gd name="connsiteX12" fmla="*/ 1944000 w 18287642"/>
              <a:gd name="connsiteY12" fmla="*/ 5790707 h 7086707"/>
              <a:gd name="connsiteX13" fmla="*/ 1296000 w 18287642"/>
              <a:gd name="connsiteY13" fmla="*/ 5790707 h 7086707"/>
              <a:gd name="connsiteX14" fmla="*/ 1296000 w 18287642"/>
              <a:gd name="connsiteY14" fmla="*/ 5142707 h 7086707"/>
              <a:gd name="connsiteX15" fmla="*/ 648000 w 18287642"/>
              <a:gd name="connsiteY15" fmla="*/ 5142707 h 7086707"/>
              <a:gd name="connsiteX16" fmla="*/ 648000 w 18287642"/>
              <a:gd name="connsiteY16" fmla="*/ 5790707 h 7086707"/>
              <a:gd name="connsiteX17" fmla="*/ 0 w 18287642"/>
              <a:gd name="connsiteY17" fmla="*/ 5790707 h 7086707"/>
              <a:gd name="connsiteX18" fmla="*/ 0 w 18287642"/>
              <a:gd name="connsiteY18" fmla="*/ 5142707 h 7086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8287642" h="7086707">
                <a:moveTo>
                  <a:pt x="0" y="6438707"/>
                </a:moveTo>
                <a:lnTo>
                  <a:pt x="648000" y="6438707"/>
                </a:lnTo>
                <a:lnTo>
                  <a:pt x="648000" y="7086707"/>
                </a:lnTo>
                <a:lnTo>
                  <a:pt x="0" y="7086707"/>
                </a:lnTo>
                <a:close/>
                <a:moveTo>
                  <a:pt x="648000" y="5790707"/>
                </a:moveTo>
                <a:lnTo>
                  <a:pt x="1296000" y="5790707"/>
                </a:lnTo>
                <a:lnTo>
                  <a:pt x="1296000" y="6438707"/>
                </a:lnTo>
                <a:lnTo>
                  <a:pt x="648000" y="6438707"/>
                </a:lnTo>
                <a:close/>
                <a:moveTo>
                  <a:pt x="0" y="0"/>
                </a:moveTo>
                <a:lnTo>
                  <a:pt x="18287642" y="0"/>
                </a:lnTo>
                <a:lnTo>
                  <a:pt x="18287642" y="5142707"/>
                </a:lnTo>
                <a:lnTo>
                  <a:pt x="1944000" y="5142707"/>
                </a:lnTo>
                <a:lnTo>
                  <a:pt x="1944000" y="5790707"/>
                </a:lnTo>
                <a:lnTo>
                  <a:pt x="1296000" y="5790707"/>
                </a:lnTo>
                <a:lnTo>
                  <a:pt x="1296000" y="5142707"/>
                </a:lnTo>
                <a:lnTo>
                  <a:pt x="648000" y="5142707"/>
                </a:lnTo>
                <a:lnTo>
                  <a:pt x="648000" y="5790707"/>
                </a:lnTo>
                <a:lnTo>
                  <a:pt x="0" y="5790707"/>
                </a:lnTo>
                <a:lnTo>
                  <a:pt x="0" y="514270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baseline="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681834" y="0"/>
            <a:ext cx="3752283" cy="51435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Insert an image</a:t>
            </a:r>
            <a:endParaRPr kumimoji="1" lang="ja-JP" altLang="en-US" dirty="0"/>
          </a:p>
        </p:txBody>
      </p:sp>
      <p:sp>
        <p:nvSpPr>
          <p:cNvPr id="23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4530625" y="1561569"/>
            <a:ext cx="4083604" cy="609694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25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4530625" y="2674103"/>
            <a:ext cx="4083604" cy="1441332"/>
          </a:xfr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テキスト プレースホルダー 12"/>
          <p:cNvSpPr>
            <a:spLocks noGrp="1"/>
          </p:cNvSpPr>
          <p:nvPr>
            <p:ph type="body" sz="quarter" idx="16" hasCustomPrompt="1"/>
          </p:nvPr>
        </p:nvSpPr>
        <p:spPr>
          <a:xfrm>
            <a:off x="4530625" y="2142230"/>
            <a:ext cx="4083604" cy="357138"/>
          </a:xfrm>
        </p:spPr>
        <p:txBody>
          <a:bodyPr anchor="t">
            <a:noAutofit/>
          </a:bodyPr>
          <a:lstStyle>
            <a:lvl1pPr algn="l">
              <a:lnSpc>
                <a:spcPct val="130000"/>
              </a:lnSpc>
              <a:spcBef>
                <a:spcPts val="0"/>
              </a:spcBef>
              <a:defRPr sz="14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1073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" presetClass="entr" presetSubtype="3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/>
      <p:bldP spid="6" grpId="1"/>
      <p:bldP spid="23" grpId="0" build="p">
        <p:tmplLst>
          <p:tmpl lvl="1">
            <p:tnLst>
              <p:par>
                <p:cTn presetID="2" presetClass="entr" presetSubtype="3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iterate type="lt">
                    <p:tmPct val="3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 mod="1">
    <p:ext uri="{DCECCB84-F9BA-43D5-87BE-67443E8EF086}">
      <p15:sldGuideLst xmlns:p15="http://schemas.microsoft.com/office/powerpoint/2012/main">
        <p15:guide id="1" orient="horz" pos="3239">
          <p15:clr>
            <a:srgbClr val="FBAE40"/>
          </p15:clr>
        </p15:guide>
        <p15:guide id="2" pos="57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, Heading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47" name="図プレースホルダー 46"/>
          <p:cNvSpPr>
            <a:spLocks noGrp="1"/>
          </p:cNvSpPr>
          <p:nvPr>
            <p:ph type="pic" sz="quarter" idx="21" hasCustomPrompt="1"/>
          </p:nvPr>
        </p:nvSpPr>
        <p:spPr>
          <a:xfrm>
            <a:off x="2719727" y="695847"/>
            <a:ext cx="3704546" cy="1739712"/>
          </a:xfrm>
          <a:custGeom>
            <a:avLst/>
            <a:gdLst>
              <a:gd name="connsiteX0" fmla="*/ 6753718 w 7409092"/>
              <a:gd name="connsiteY0" fmla="*/ 2823513 h 3478887"/>
              <a:gd name="connsiteX1" fmla="*/ 7409092 w 7409092"/>
              <a:gd name="connsiteY1" fmla="*/ 2823513 h 3478887"/>
              <a:gd name="connsiteX2" fmla="*/ 7409092 w 7409092"/>
              <a:gd name="connsiteY2" fmla="*/ 3478887 h 3478887"/>
              <a:gd name="connsiteX3" fmla="*/ 6753718 w 7409092"/>
              <a:gd name="connsiteY3" fmla="*/ 3478887 h 3478887"/>
              <a:gd name="connsiteX4" fmla="*/ 6098344 w 7409092"/>
              <a:gd name="connsiteY4" fmla="*/ 2145252 h 3478887"/>
              <a:gd name="connsiteX5" fmla="*/ 6753718 w 7409092"/>
              <a:gd name="connsiteY5" fmla="*/ 2145252 h 3478887"/>
              <a:gd name="connsiteX6" fmla="*/ 6753718 w 7409092"/>
              <a:gd name="connsiteY6" fmla="*/ 2800626 h 3478887"/>
              <a:gd name="connsiteX7" fmla="*/ 6098344 w 7409092"/>
              <a:gd name="connsiteY7" fmla="*/ 2800626 h 3478887"/>
              <a:gd name="connsiteX8" fmla="*/ 655374 w 7409092"/>
              <a:gd name="connsiteY8" fmla="*/ 655374 h 3478887"/>
              <a:gd name="connsiteX9" fmla="*/ 1310748 w 7409092"/>
              <a:gd name="connsiteY9" fmla="*/ 655374 h 3478887"/>
              <a:gd name="connsiteX10" fmla="*/ 1310748 w 7409092"/>
              <a:gd name="connsiteY10" fmla="*/ 1310748 h 3478887"/>
              <a:gd name="connsiteX11" fmla="*/ 655374 w 7409092"/>
              <a:gd name="connsiteY11" fmla="*/ 1310748 h 3478887"/>
              <a:gd name="connsiteX12" fmla="*/ 1310748 w 7409092"/>
              <a:gd name="connsiteY12" fmla="*/ 0 h 3478887"/>
              <a:gd name="connsiteX13" fmla="*/ 1966122 w 7409092"/>
              <a:gd name="connsiteY13" fmla="*/ 0 h 3478887"/>
              <a:gd name="connsiteX14" fmla="*/ 5422122 w 7409092"/>
              <a:gd name="connsiteY14" fmla="*/ 0 h 3478887"/>
              <a:gd name="connsiteX15" fmla="*/ 5422122 w 7409092"/>
              <a:gd name="connsiteY15" fmla="*/ 1481843 h 3478887"/>
              <a:gd name="connsiteX16" fmla="*/ 6077496 w 7409092"/>
              <a:gd name="connsiteY16" fmla="*/ 1481843 h 3478887"/>
              <a:gd name="connsiteX17" fmla="*/ 6077496 w 7409092"/>
              <a:gd name="connsiteY17" fmla="*/ 2137217 h 3478887"/>
              <a:gd name="connsiteX18" fmla="*/ 5422122 w 7409092"/>
              <a:gd name="connsiteY18" fmla="*/ 2137217 h 3478887"/>
              <a:gd name="connsiteX19" fmla="*/ 5422122 w 7409092"/>
              <a:gd name="connsiteY19" fmla="*/ 2800626 h 3478887"/>
              <a:gd name="connsiteX20" fmla="*/ 6077496 w 7409092"/>
              <a:gd name="connsiteY20" fmla="*/ 2800626 h 3478887"/>
              <a:gd name="connsiteX21" fmla="*/ 6077496 w 7409092"/>
              <a:gd name="connsiteY21" fmla="*/ 3456000 h 3478887"/>
              <a:gd name="connsiteX22" fmla="*/ 5422122 w 7409092"/>
              <a:gd name="connsiteY22" fmla="*/ 3456000 h 3478887"/>
              <a:gd name="connsiteX23" fmla="*/ 1966122 w 7409092"/>
              <a:gd name="connsiteY23" fmla="*/ 3456000 h 3478887"/>
              <a:gd name="connsiteX24" fmla="*/ 1966122 w 7409092"/>
              <a:gd name="connsiteY24" fmla="*/ 1966122 h 3478887"/>
              <a:gd name="connsiteX25" fmla="*/ 1310748 w 7409092"/>
              <a:gd name="connsiteY25" fmla="*/ 1966122 h 3478887"/>
              <a:gd name="connsiteX26" fmla="*/ 1310748 w 7409092"/>
              <a:gd name="connsiteY26" fmla="*/ 1310748 h 3478887"/>
              <a:gd name="connsiteX27" fmla="*/ 1966122 w 7409092"/>
              <a:gd name="connsiteY27" fmla="*/ 1310748 h 3478887"/>
              <a:gd name="connsiteX28" fmla="*/ 1966122 w 7409092"/>
              <a:gd name="connsiteY28" fmla="*/ 655374 h 3478887"/>
              <a:gd name="connsiteX29" fmla="*/ 1310748 w 7409092"/>
              <a:gd name="connsiteY29" fmla="*/ 655374 h 3478887"/>
              <a:gd name="connsiteX30" fmla="*/ 0 w 7409092"/>
              <a:gd name="connsiteY30" fmla="*/ 0 h 3478887"/>
              <a:gd name="connsiteX31" fmla="*/ 655374 w 7409092"/>
              <a:gd name="connsiteY31" fmla="*/ 0 h 3478887"/>
              <a:gd name="connsiteX32" fmla="*/ 655374 w 7409092"/>
              <a:gd name="connsiteY32" fmla="*/ 655374 h 3478887"/>
              <a:gd name="connsiteX33" fmla="*/ 0 w 7409092"/>
              <a:gd name="connsiteY33" fmla="*/ 655374 h 3478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409092" h="3478887">
                <a:moveTo>
                  <a:pt x="6753718" y="2823513"/>
                </a:moveTo>
                <a:lnTo>
                  <a:pt x="7409092" y="2823513"/>
                </a:lnTo>
                <a:lnTo>
                  <a:pt x="7409092" y="3478887"/>
                </a:lnTo>
                <a:lnTo>
                  <a:pt x="6753718" y="3478887"/>
                </a:lnTo>
                <a:close/>
                <a:moveTo>
                  <a:pt x="6098344" y="2145252"/>
                </a:moveTo>
                <a:lnTo>
                  <a:pt x="6753718" y="2145252"/>
                </a:lnTo>
                <a:lnTo>
                  <a:pt x="6753718" y="2800626"/>
                </a:lnTo>
                <a:lnTo>
                  <a:pt x="6098344" y="2800626"/>
                </a:lnTo>
                <a:close/>
                <a:moveTo>
                  <a:pt x="655374" y="655374"/>
                </a:moveTo>
                <a:lnTo>
                  <a:pt x="1310748" y="655374"/>
                </a:lnTo>
                <a:lnTo>
                  <a:pt x="1310748" y="1310748"/>
                </a:lnTo>
                <a:lnTo>
                  <a:pt x="655374" y="1310748"/>
                </a:lnTo>
                <a:close/>
                <a:moveTo>
                  <a:pt x="1310748" y="0"/>
                </a:moveTo>
                <a:lnTo>
                  <a:pt x="1966122" y="0"/>
                </a:lnTo>
                <a:lnTo>
                  <a:pt x="5422122" y="0"/>
                </a:lnTo>
                <a:lnTo>
                  <a:pt x="5422122" y="1481843"/>
                </a:lnTo>
                <a:lnTo>
                  <a:pt x="6077496" y="1481843"/>
                </a:lnTo>
                <a:lnTo>
                  <a:pt x="6077496" y="2137217"/>
                </a:lnTo>
                <a:lnTo>
                  <a:pt x="5422122" y="2137217"/>
                </a:lnTo>
                <a:lnTo>
                  <a:pt x="5422122" y="2800626"/>
                </a:lnTo>
                <a:lnTo>
                  <a:pt x="6077496" y="2800626"/>
                </a:lnTo>
                <a:lnTo>
                  <a:pt x="6077496" y="3456000"/>
                </a:lnTo>
                <a:lnTo>
                  <a:pt x="5422122" y="3456000"/>
                </a:lnTo>
                <a:lnTo>
                  <a:pt x="1966122" y="3456000"/>
                </a:lnTo>
                <a:lnTo>
                  <a:pt x="1966122" y="1966122"/>
                </a:lnTo>
                <a:lnTo>
                  <a:pt x="1310748" y="1966122"/>
                </a:lnTo>
                <a:lnTo>
                  <a:pt x="1310748" y="1310748"/>
                </a:lnTo>
                <a:lnTo>
                  <a:pt x="1966122" y="1310748"/>
                </a:lnTo>
                <a:lnTo>
                  <a:pt x="1966122" y="655374"/>
                </a:lnTo>
                <a:lnTo>
                  <a:pt x="1310748" y="655374"/>
                </a:lnTo>
                <a:close/>
                <a:moveTo>
                  <a:pt x="0" y="0"/>
                </a:moveTo>
                <a:lnTo>
                  <a:pt x="655374" y="0"/>
                </a:lnTo>
                <a:lnTo>
                  <a:pt x="655374" y="655374"/>
                </a:lnTo>
                <a:lnTo>
                  <a:pt x="0" y="655374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57150">
            <a:noFill/>
          </a:ln>
          <a:effectLst/>
        </p:spPr>
        <p:txBody>
          <a:bodyPr wrap="square">
            <a:noAutofit/>
          </a:bodyPr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8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1428798" y="2625418"/>
            <a:ext cx="6286404" cy="345872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49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1428798" y="2980157"/>
            <a:ext cx="6286404" cy="367617"/>
          </a:xfrm>
        </p:spPr>
        <p:txBody>
          <a:bodyPr anchor="t">
            <a:no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defRPr sz="12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0" name="正方形/長方形 49"/>
          <p:cNvSpPr/>
          <p:nvPr userDrawn="1"/>
        </p:nvSpPr>
        <p:spPr>
          <a:xfrm>
            <a:off x="4404093" y="3380961"/>
            <a:ext cx="324036" cy="360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51" name="正方形/長方形 50"/>
          <p:cNvSpPr/>
          <p:nvPr userDrawn="1"/>
        </p:nvSpPr>
        <p:spPr>
          <a:xfrm>
            <a:off x="4081247" y="3380961"/>
            <a:ext cx="324036" cy="360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52" name="正方形/長方形 51"/>
          <p:cNvSpPr/>
          <p:nvPr userDrawn="1"/>
        </p:nvSpPr>
        <p:spPr>
          <a:xfrm>
            <a:off x="4727526" y="3380961"/>
            <a:ext cx="324036" cy="36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53" name="テキスト プレースホルダー 12"/>
          <p:cNvSpPr>
            <a:spLocks noGrp="1"/>
          </p:cNvSpPr>
          <p:nvPr>
            <p:ph type="body" sz="quarter" idx="12" hasCustomPrompt="1"/>
          </p:nvPr>
        </p:nvSpPr>
        <p:spPr>
          <a:xfrm>
            <a:off x="1721718" y="3525229"/>
            <a:ext cx="5700564" cy="984296"/>
          </a:xfrm>
        </p:spPr>
        <p:txBody>
          <a:bodyPr>
            <a:normAutofit/>
          </a:bodyPr>
          <a:lstStyle>
            <a:lvl1pPr algn="ctr"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2505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15"/>
                            </p:stCondLst>
                            <p:childTnLst>
                              <p:par>
                                <p:cTn id="1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15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iterate type="lt">
                    <p:tmPct val="3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animBg="1"/>
      <p:bldP spid="53" grpId="0">
        <p:tmplLst>
          <p:tmpl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 &amp; 3 Icons, Headings,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図プレースホルダー 76"/>
          <p:cNvSpPr>
            <a:spLocks noGrp="1"/>
          </p:cNvSpPr>
          <p:nvPr>
            <p:ph type="pic" sz="quarter" idx="34" hasCustomPrompt="1"/>
          </p:nvPr>
        </p:nvSpPr>
        <p:spPr>
          <a:xfrm>
            <a:off x="-1" y="6"/>
            <a:ext cx="9144001" cy="3543503"/>
          </a:xfrm>
          <a:custGeom>
            <a:avLst/>
            <a:gdLst>
              <a:gd name="connsiteX0" fmla="*/ 0 w 18288002"/>
              <a:gd name="connsiteY0" fmla="*/ 6437913 h 7085913"/>
              <a:gd name="connsiteX1" fmla="*/ 648000 w 18288002"/>
              <a:gd name="connsiteY1" fmla="*/ 6437913 h 7085913"/>
              <a:gd name="connsiteX2" fmla="*/ 648000 w 18288002"/>
              <a:gd name="connsiteY2" fmla="*/ 7085913 h 7085913"/>
              <a:gd name="connsiteX3" fmla="*/ 0 w 18288002"/>
              <a:gd name="connsiteY3" fmla="*/ 7085913 h 7085913"/>
              <a:gd name="connsiteX4" fmla="*/ 3 w 18288002"/>
              <a:gd name="connsiteY4" fmla="*/ 0 h 7085913"/>
              <a:gd name="connsiteX5" fmla="*/ 18288002 w 18288002"/>
              <a:gd name="connsiteY5" fmla="*/ 0 h 7085913"/>
              <a:gd name="connsiteX6" fmla="*/ 18288002 w 18288002"/>
              <a:gd name="connsiteY6" fmla="*/ 5141913 h 7085913"/>
              <a:gd name="connsiteX7" fmla="*/ 1944001 w 18288002"/>
              <a:gd name="connsiteY7" fmla="*/ 5141913 h 7085913"/>
              <a:gd name="connsiteX8" fmla="*/ 1944001 w 18288002"/>
              <a:gd name="connsiteY8" fmla="*/ 5789913 h 7085913"/>
              <a:gd name="connsiteX9" fmla="*/ 1296001 w 18288002"/>
              <a:gd name="connsiteY9" fmla="*/ 5789913 h 7085913"/>
              <a:gd name="connsiteX10" fmla="*/ 1296001 w 18288002"/>
              <a:gd name="connsiteY10" fmla="*/ 5141913 h 7085913"/>
              <a:gd name="connsiteX11" fmla="*/ 648001 w 18288002"/>
              <a:gd name="connsiteY11" fmla="*/ 5141913 h 7085913"/>
              <a:gd name="connsiteX12" fmla="*/ 648001 w 18288002"/>
              <a:gd name="connsiteY12" fmla="*/ 5789913 h 7085913"/>
              <a:gd name="connsiteX13" fmla="*/ 1296001 w 18288002"/>
              <a:gd name="connsiteY13" fmla="*/ 5789913 h 7085913"/>
              <a:gd name="connsiteX14" fmla="*/ 1296001 w 18288002"/>
              <a:gd name="connsiteY14" fmla="*/ 6437913 h 7085913"/>
              <a:gd name="connsiteX15" fmla="*/ 648001 w 18288002"/>
              <a:gd name="connsiteY15" fmla="*/ 6437913 h 7085913"/>
              <a:gd name="connsiteX16" fmla="*/ 648001 w 18288002"/>
              <a:gd name="connsiteY16" fmla="*/ 5789913 h 7085913"/>
              <a:gd name="connsiteX17" fmla="*/ 1 w 18288002"/>
              <a:gd name="connsiteY17" fmla="*/ 5789913 h 7085913"/>
              <a:gd name="connsiteX18" fmla="*/ 1 w 18288002"/>
              <a:gd name="connsiteY18" fmla="*/ 5141913 h 7085913"/>
              <a:gd name="connsiteX19" fmla="*/ 3 w 18288002"/>
              <a:gd name="connsiteY19" fmla="*/ 5141913 h 7085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002" h="7085913">
                <a:moveTo>
                  <a:pt x="0" y="6437913"/>
                </a:moveTo>
                <a:lnTo>
                  <a:pt x="648000" y="6437913"/>
                </a:lnTo>
                <a:lnTo>
                  <a:pt x="648000" y="7085913"/>
                </a:lnTo>
                <a:lnTo>
                  <a:pt x="0" y="7085913"/>
                </a:lnTo>
                <a:close/>
                <a:moveTo>
                  <a:pt x="3" y="0"/>
                </a:moveTo>
                <a:lnTo>
                  <a:pt x="18288002" y="0"/>
                </a:lnTo>
                <a:lnTo>
                  <a:pt x="18288002" y="5141913"/>
                </a:lnTo>
                <a:lnTo>
                  <a:pt x="1944001" y="5141913"/>
                </a:lnTo>
                <a:lnTo>
                  <a:pt x="1944001" y="5789913"/>
                </a:lnTo>
                <a:lnTo>
                  <a:pt x="1296001" y="5789913"/>
                </a:lnTo>
                <a:lnTo>
                  <a:pt x="1296001" y="5141913"/>
                </a:lnTo>
                <a:lnTo>
                  <a:pt x="648001" y="5141913"/>
                </a:lnTo>
                <a:lnTo>
                  <a:pt x="648001" y="5789913"/>
                </a:lnTo>
                <a:lnTo>
                  <a:pt x="1296001" y="5789913"/>
                </a:lnTo>
                <a:lnTo>
                  <a:pt x="1296001" y="6437913"/>
                </a:lnTo>
                <a:lnTo>
                  <a:pt x="648001" y="6437913"/>
                </a:lnTo>
                <a:lnTo>
                  <a:pt x="648001" y="5789913"/>
                </a:lnTo>
                <a:lnTo>
                  <a:pt x="1" y="5789913"/>
                </a:lnTo>
                <a:lnTo>
                  <a:pt x="1" y="5141913"/>
                </a:lnTo>
                <a:lnTo>
                  <a:pt x="3" y="514191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kumimoji="1" lang="en-US" altLang="ja-JP" dirty="0"/>
              <a:t>Insert an image</a:t>
            </a:r>
            <a:endParaRPr kumimoji="1" lang="ja-JP" altLang="en-US" dirty="0"/>
          </a:p>
        </p:txBody>
      </p:sp>
      <p:sp>
        <p:nvSpPr>
          <p:cNvPr id="61" name="テキスト プレースホルダー 60"/>
          <p:cNvSpPr>
            <a:spLocks noGrp="1"/>
          </p:cNvSpPr>
          <p:nvPr>
            <p:ph type="body" sz="quarter" idx="25" hasCustomPrompt="1"/>
          </p:nvPr>
        </p:nvSpPr>
        <p:spPr>
          <a:xfrm>
            <a:off x="1595938" y="2287149"/>
            <a:ext cx="568800" cy="568888"/>
          </a:xfrm>
          <a:solidFill>
            <a:schemeClr val="accent1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41" name="図プレースホルダー 25"/>
          <p:cNvSpPr>
            <a:spLocks noGrp="1"/>
          </p:cNvSpPr>
          <p:nvPr>
            <p:ph type="pic" sz="quarter" idx="16" hasCustomPrompt="1"/>
          </p:nvPr>
        </p:nvSpPr>
        <p:spPr>
          <a:xfrm>
            <a:off x="1722838" y="2413840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2" name="テキスト プレースホルダー 12"/>
          <p:cNvSpPr>
            <a:spLocks noGrp="1"/>
          </p:cNvSpPr>
          <p:nvPr>
            <p:ph type="body" sz="quarter" idx="17" hasCustomPrompt="1"/>
          </p:nvPr>
        </p:nvSpPr>
        <p:spPr>
          <a:xfrm>
            <a:off x="731729" y="3411119"/>
            <a:ext cx="2297223" cy="1057299"/>
          </a:xfrm>
        </p:spPr>
        <p:txBody>
          <a:bodyPr>
            <a:normAutofit/>
          </a:bodyPr>
          <a:lstStyle>
            <a:lvl1pPr algn="ctr"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3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731729" y="2946790"/>
            <a:ext cx="2297223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62" name="テキスト プレースホルダー 60"/>
          <p:cNvSpPr>
            <a:spLocks noGrp="1"/>
          </p:cNvSpPr>
          <p:nvPr>
            <p:ph type="body" sz="quarter" idx="26" hasCustomPrompt="1"/>
          </p:nvPr>
        </p:nvSpPr>
        <p:spPr>
          <a:xfrm>
            <a:off x="4287600" y="2287149"/>
            <a:ext cx="568800" cy="568888"/>
          </a:xfrm>
          <a:solidFill>
            <a:schemeClr val="accent2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3" name="図プレースホルダー 25"/>
          <p:cNvSpPr>
            <a:spLocks noGrp="1"/>
          </p:cNvSpPr>
          <p:nvPr>
            <p:ph type="pic" sz="quarter" idx="27" hasCustomPrompt="1"/>
          </p:nvPr>
        </p:nvSpPr>
        <p:spPr>
          <a:xfrm>
            <a:off x="4414500" y="2413840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64" name="テキスト プレースホルダー 12"/>
          <p:cNvSpPr>
            <a:spLocks noGrp="1"/>
          </p:cNvSpPr>
          <p:nvPr>
            <p:ph type="body" sz="quarter" idx="28" hasCustomPrompt="1"/>
          </p:nvPr>
        </p:nvSpPr>
        <p:spPr>
          <a:xfrm>
            <a:off x="3423392" y="3411119"/>
            <a:ext cx="2297223" cy="1057299"/>
          </a:xfrm>
        </p:spPr>
        <p:txBody>
          <a:bodyPr>
            <a:normAutofit/>
          </a:bodyPr>
          <a:lstStyle>
            <a:lvl1pPr algn="ctr"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5" name="テキスト プレースホルダー 12"/>
          <p:cNvSpPr>
            <a:spLocks noGrp="1"/>
          </p:cNvSpPr>
          <p:nvPr>
            <p:ph type="body" sz="quarter" idx="29" hasCustomPrompt="1"/>
          </p:nvPr>
        </p:nvSpPr>
        <p:spPr>
          <a:xfrm>
            <a:off x="3423392" y="2946790"/>
            <a:ext cx="2297223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66" name="テキスト プレースホルダー 60"/>
          <p:cNvSpPr>
            <a:spLocks noGrp="1"/>
          </p:cNvSpPr>
          <p:nvPr>
            <p:ph type="body" sz="quarter" idx="30" hasCustomPrompt="1"/>
          </p:nvPr>
        </p:nvSpPr>
        <p:spPr>
          <a:xfrm>
            <a:off x="6979261" y="2287149"/>
            <a:ext cx="568800" cy="568888"/>
          </a:xfrm>
          <a:solidFill>
            <a:schemeClr val="accent3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7" name="図プレースホルダー 25"/>
          <p:cNvSpPr>
            <a:spLocks noGrp="1"/>
          </p:cNvSpPr>
          <p:nvPr>
            <p:ph type="pic" sz="quarter" idx="31" hasCustomPrompt="1"/>
          </p:nvPr>
        </p:nvSpPr>
        <p:spPr>
          <a:xfrm>
            <a:off x="7106161" y="2413840"/>
            <a:ext cx="315000" cy="315049"/>
          </a:xfrm>
        </p:spPr>
        <p:txBody>
          <a:bodyPr>
            <a:normAutofit/>
          </a:bodyPr>
          <a:lstStyle>
            <a:lvl1pPr>
              <a:defRPr sz="70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68" name="テキスト プレースホルダー 12"/>
          <p:cNvSpPr>
            <a:spLocks noGrp="1"/>
          </p:cNvSpPr>
          <p:nvPr>
            <p:ph type="body" sz="quarter" idx="32" hasCustomPrompt="1"/>
          </p:nvPr>
        </p:nvSpPr>
        <p:spPr>
          <a:xfrm>
            <a:off x="6115054" y="3411119"/>
            <a:ext cx="2297223" cy="1057299"/>
          </a:xfrm>
        </p:spPr>
        <p:txBody>
          <a:bodyPr>
            <a:normAutofit/>
          </a:bodyPr>
          <a:lstStyle>
            <a:lvl1pPr algn="ctr">
              <a:spcBef>
                <a:spcPts val="0"/>
              </a:spcBef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9" name="テキスト プレースホルダー 12"/>
          <p:cNvSpPr>
            <a:spLocks noGrp="1"/>
          </p:cNvSpPr>
          <p:nvPr>
            <p:ph type="body" sz="quarter" idx="33" hasCustomPrompt="1"/>
          </p:nvPr>
        </p:nvSpPr>
        <p:spPr>
          <a:xfrm>
            <a:off x="6115054" y="2946790"/>
            <a:ext cx="2297223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78" name="正方形/長方形 77"/>
          <p:cNvSpPr/>
          <p:nvPr userDrawn="1"/>
        </p:nvSpPr>
        <p:spPr>
          <a:xfrm>
            <a:off x="1425467" y="3329730"/>
            <a:ext cx="913950" cy="360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79" name="正方形/長方形 78"/>
          <p:cNvSpPr/>
          <p:nvPr userDrawn="1"/>
        </p:nvSpPr>
        <p:spPr>
          <a:xfrm>
            <a:off x="4115025" y="3329730"/>
            <a:ext cx="913950" cy="360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80" name="正方形/長方形 79"/>
          <p:cNvSpPr/>
          <p:nvPr userDrawn="1"/>
        </p:nvSpPr>
        <p:spPr>
          <a:xfrm>
            <a:off x="6806686" y="3321501"/>
            <a:ext cx="913950" cy="36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30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75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61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/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/>
      <p:bldP spid="6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7" grpId="0"/>
      <p:bldP spid="6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8" grpId="0" animBg="1"/>
      <p:bldP spid="79" grpId="0" animBg="1"/>
      <p:bldP spid="80" grpId="0" animBg="1"/>
    </p:bldLst>
  </p:timing>
  <p:extLst mod="1">
    <p:ext uri="{DCECCB84-F9BA-43D5-87BE-67443E8EF086}">
      <p15:sldGuideLst xmlns:p15="http://schemas.microsoft.com/office/powerpoint/2012/main">
        <p15:guide id="1" orient="horz" pos="3239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y -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cxnSp>
        <p:nvCxnSpPr>
          <p:cNvPr id="7" name="直線コネクタ 6"/>
          <p:cNvCxnSpPr/>
          <p:nvPr userDrawn="1"/>
        </p:nvCxnSpPr>
        <p:spPr>
          <a:xfrm>
            <a:off x="4572000" y="0"/>
            <a:ext cx="0" cy="985896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テキスト プレースホルダー 12"/>
          <p:cNvSpPr>
            <a:spLocks noGrp="1"/>
          </p:cNvSpPr>
          <p:nvPr>
            <p:ph type="body" sz="quarter" idx="12" hasCustomPrompt="1"/>
          </p:nvPr>
        </p:nvSpPr>
        <p:spPr>
          <a:xfrm>
            <a:off x="1199979" y="2327906"/>
            <a:ext cx="2304486" cy="739620"/>
          </a:xfrm>
        </p:spPr>
        <p:txBody>
          <a:bodyPr>
            <a:normAutofit/>
          </a:bodyPr>
          <a:lstStyle>
            <a:lvl1pPr algn="r">
              <a:spcBef>
                <a:spcPts val="0"/>
              </a:spcBef>
              <a:defRPr sz="9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1199979" y="1857235"/>
            <a:ext cx="2304486" cy="373574"/>
          </a:xfrm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21" name="正方形/長方形 20"/>
          <p:cNvSpPr/>
          <p:nvPr userDrawn="1"/>
        </p:nvSpPr>
        <p:spPr>
          <a:xfrm>
            <a:off x="2544795" y="2215812"/>
            <a:ext cx="913950" cy="360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cxnSp>
        <p:nvCxnSpPr>
          <p:cNvPr id="29" name="直線コネクタ 28"/>
          <p:cNvCxnSpPr>
            <a:stCxn id="27" idx="1"/>
            <a:endCxn id="24" idx="6"/>
          </p:cNvCxnSpPr>
          <p:nvPr userDrawn="1"/>
        </p:nvCxnSpPr>
        <p:spPr>
          <a:xfrm flipH="1">
            <a:off x="4668351" y="1082269"/>
            <a:ext cx="324889" cy="1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円/楕円 4"/>
          <p:cNvSpPr/>
          <p:nvPr userDrawn="1"/>
        </p:nvSpPr>
        <p:spPr>
          <a:xfrm>
            <a:off x="4993239" y="797679"/>
            <a:ext cx="568258" cy="569160"/>
          </a:xfrm>
          <a:prstGeom prst="rect">
            <a:avLst/>
          </a:prstGeom>
          <a:solidFill>
            <a:schemeClr val="accent4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28" name="テキスト プレースホルダー 12"/>
          <p:cNvSpPr>
            <a:spLocks noGrp="1"/>
          </p:cNvSpPr>
          <p:nvPr>
            <p:ph type="body" sz="quarter" idx="15" hasCustomPrompt="1"/>
          </p:nvPr>
        </p:nvSpPr>
        <p:spPr>
          <a:xfrm>
            <a:off x="4983233" y="895471"/>
            <a:ext cx="588270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0000</a:t>
            </a:r>
            <a:endParaRPr kumimoji="1" lang="ja-JP" altLang="en-US" dirty="0"/>
          </a:p>
        </p:txBody>
      </p:sp>
      <p:sp>
        <p:nvSpPr>
          <p:cNvPr id="37" name="テキスト プレースホルダー 12"/>
          <p:cNvSpPr>
            <a:spLocks noGrp="1"/>
          </p:cNvSpPr>
          <p:nvPr>
            <p:ph type="body" sz="quarter" idx="16" hasCustomPrompt="1"/>
          </p:nvPr>
        </p:nvSpPr>
        <p:spPr>
          <a:xfrm>
            <a:off x="5637597" y="1366142"/>
            <a:ext cx="2304486" cy="73962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defRPr sz="9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8" name="テキスト プレースホルダー 12"/>
          <p:cNvSpPr>
            <a:spLocks noGrp="1"/>
          </p:cNvSpPr>
          <p:nvPr>
            <p:ph type="body" sz="quarter" idx="17" hasCustomPrompt="1"/>
          </p:nvPr>
        </p:nvSpPr>
        <p:spPr>
          <a:xfrm>
            <a:off x="5637597" y="895471"/>
            <a:ext cx="2304486" cy="373574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39" name="正方形/長方形 38"/>
          <p:cNvSpPr/>
          <p:nvPr userDrawn="1"/>
        </p:nvSpPr>
        <p:spPr>
          <a:xfrm>
            <a:off x="5683317" y="1254048"/>
            <a:ext cx="913950" cy="3601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43" name="テキスト プレースホルダー 12"/>
          <p:cNvSpPr>
            <a:spLocks noGrp="1"/>
          </p:cNvSpPr>
          <p:nvPr>
            <p:ph type="body" sz="quarter" idx="19" hasCustomPrompt="1"/>
          </p:nvPr>
        </p:nvSpPr>
        <p:spPr>
          <a:xfrm>
            <a:off x="1199979" y="4241483"/>
            <a:ext cx="2304486" cy="739620"/>
          </a:xfrm>
        </p:spPr>
        <p:txBody>
          <a:bodyPr>
            <a:normAutofit/>
          </a:bodyPr>
          <a:lstStyle>
            <a:lvl1pPr algn="r">
              <a:spcBef>
                <a:spcPts val="0"/>
              </a:spcBef>
              <a:defRPr sz="9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4" name="テキスト プレースホルダー 12"/>
          <p:cNvSpPr>
            <a:spLocks noGrp="1"/>
          </p:cNvSpPr>
          <p:nvPr>
            <p:ph type="body" sz="quarter" idx="20" hasCustomPrompt="1"/>
          </p:nvPr>
        </p:nvSpPr>
        <p:spPr>
          <a:xfrm>
            <a:off x="1199979" y="3770815"/>
            <a:ext cx="2304486" cy="373574"/>
          </a:xfrm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45" name="正方形/長方形 44"/>
          <p:cNvSpPr/>
          <p:nvPr userDrawn="1"/>
        </p:nvSpPr>
        <p:spPr>
          <a:xfrm>
            <a:off x="2544795" y="4129389"/>
            <a:ext cx="913950" cy="360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cxnSp>
        <p:nvCxnSpPr>
          <p:cNvPr id="10" name="直線コネクタ 9"/>
          <p:cNvCxnSpPr>
            <a:stCxn id="8" idx="2"/>
            <a:endCxn id="13" idx="3"/>
          </p:cNvCxnSpPr>
          <p:nvPr userDrawn="1"/>
        </p:nvCxnSpPr>
        <p:spPr>
          <a:xfrm flipH="1">
            <a:off x="4167944" y="2040475"/>
            <a:ext cx="307729" cy="3548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円/楕円 4"/>
          <p:cNvSpPr/>
          <p:nvPr userDrawn="1"/>
        </p:nvSpPr>
        <p:spPr>
          <a:xfrm>
            <a:off x="3599665" y="1759443"/>
            <a:ext cx="568258" cy="569160"/>
          </a:xfrm>
          <a:prstGeom prst="rect">
            <a:avLst/>
          </a:prstGeom>
          <a:solidFill>
            <a:schemeClr val="accent5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17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3589659" y="1857235"/>
            <a:ext cx="588270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0000</a:t>
            </a:r>
            <a:endParaRPr kumimoji="1" lang="ja-JP" altLang="en-US" dirty="0"/>
          </a:p>
        </p:txBody>
      </p:sp>
      <p:cxnSp>
        <p:nvCxnSpPr>
          <p:cNvPr id="41" name="直線コネクタ 40"/>
          <p:cNvCxnSpPr>
            <a:stCxn id="40" idx="2"/>
            <a:endCxn id="49" idx="3"/>
          </p:cNvCxnSpPr>
          <p:nvPr userDrawn="1"/>
        </p:nvCxnSpPr>
        <p:spPr>
          <a:xfrm flipH="1" flipV="1">
            <a:off x="4167944" y="3956913"/>
            <a:ext cx="307729" cy="1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円/楕円 4"/>
          <p:cNvSpPr/>
          <p:nvPr userDrawn="1"/>
        </p:nvSpPr>
        <p:spPr>
          <a:xfrm>
            <a:off x="3599665" y="3672323"/>
            <a:ext cx="568258" cy="56916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42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3589659" y="3770815"/>
            <a:ext cx="588270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0000</a:t>
            </a:r>
            <a:endParaRPr kumimoji="1" lang="ja-JP" altLang="en-US" dirty="0"/>
          </a:p>
        </p:txBody>
      </p:sp>
      <p:cxnSp>
        <p:nvCxnSpPr>
          <p:cNvPr id="50" name="直線コネクタ 49"/>
          <p:cNvCxnSpPr>
            <a:stCxn id="51" idx="1"/>
            <a:endCxn id="57" idx="6"/>
          </p:cNvCxnSpPr>
          <p:nvPr userDrawn="1"/>
        </p:nvCxnSpPr>
        <p:spPr>
          <a:xfrm flipH="1">
            <a:off x="4668351" y="2998557"/>
            <a:ext cx="324889" cy="134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円/楕円 4"/>
          <p:cNvSpPr/>
          <p:nvPr userDrawn="1"/>
        </p:nvSpPr>
        <p:spPr>
          <a:xfrm>
            <a:off x="4993239" y="2713976"/>
            <a:ext cx="568258" cy="569160"/>
          </a:xfrm>
          <a:prstGeom prst="rect">
            <a:avLst/>
          </a:prstGeom>
          <a:solidFill>
            <a:schemeClr val="accent6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52" name="テキスト プレースホルダー 12"/>
          <p:cNvSpPr>
            <a:spLocks noGrp="1"/>
          </p:cNvSpPr>
          <p:nvPr>
            <p:ph type="body" sz="quarter" idx="21" hasCustomPrompt="1"/>
          </p:nvPr>
        </p:nvSpPr>
        <p:spPr>
          <a:xfrm>
            <a:off x="4983233" y="2811769"/>
            <a:ext cx="588270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0000</a:t>
            </a:r>
            <a:endParaRPr kumimoji="1" lang="ja-JP" altLang="en-US" dirty="0"/>
          </a:p>
        </p:txBody>
      </p:sp>
      <p:sp>
        <p:nvSpPr>
          <p:cNvPr id="53" name="テキスト プレースホルダー 12"/>
          <p:cNvSpPr>
            <a:spLocks noGrp="1"/>
          </p:cNvSpPr>
          <p:nvPr>
            <p:ph type="body" sz="quarter" idx="22" hasCustomPrompt="1"/>
          </p:nvPr>
        </p:nvSpPr>
        <p:spPr>
          <a:xfrm>
            <a:off x="5637597" y="3282439"/>
            <a:ext cx="2304486" cy="73962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defRPr sz="9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5" name="テキスト プレースホルダー 12"/>
          <p:cNvSpPr>
            <a:spLocks noGrp="1"/>
          </p:cNvSpPr>
          <p:nvPr>
            <p:ph type="body" sz="quarter" idx="23" hasCustomPrompt="1"/>
          </p:nvPr>
        </p:nvSpPr>
        <p:spPr>
          <a:xfrm>
            <a:off x="5637597" y="2811769"/>
            <a:ext cx="2304486" cy="373574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56" name="正方形/長方形 55"/>
          <p:cNvSpPr/>
          <p:nvPr userDrawn="1"/>
        </p:nvSpPr>
        <p:spPr>
          <a:xfrm>
            <a:off x="5683317" y="3170346"/>
            <a:ext cx="913950" cy="360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cxnSp>
        <p:nvCxnSpPr>
          <p:cNvPr id="61" name="直線コネクタ 60"/>
          <p:cNvCxnSpPr/>
          <p:nvPr userDrawn="1"/>
        </p:nvCxnSpPr>
        <p:spPr>
          <a:xfrm>
            <a:off x="4572000" y="1178634"/>
            <a:ext cx="0" cy="765487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コネクタ 63"/>
          <p:cNvCxnSpPr/>
          <p:nvPr userDrawn="1"/>
        </p:nvCxnSpPr>
        <p:spPr>
          <a:xfrm flipV="1">
            <a:off x="4572000" y="2136850"/>
            <a:ext cx="0" cy="765487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線コネクタ 67"/>
          <p:cNvCxnSpPr/>
          <p:nvPr userDrawn="1"/>
        </p:nvCxnSpPr>
        <p:spPr>
          <a:xfrm>
            <a:off x="4572000" y="3095054"/>
            <a:ext cx="0" cy="765486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コネクタ 71"/>
          <p:cNvCxnSpPr/>
          <p:nvPr userDrawn="1"/>
        </p:nvCxnSpPr>
        <p:spPr>
          <a:xfrm>
            <a:off x="4572000" y="4053268"/>
            <a:ext cx="0" cy="1090232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楕円 7"/>
          <p:cNvSpPr/>
          <p:nvPr userDrawn="1"/>
        </p:nvSpPr>
        <p:spPr>
          <a:xfrm>
            <a:off x="4475663" y="1944112"/>
            <a:ext cx="192699" cy="192728"/>
          </a:xfrm>
          <a:prstGeom prst="ellipse">
            <a:avLst/>
          </a:prstGeom>
          <a:solidFill>
            <a:schemeClr val="accent5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24" name="楕円 23"/>
          <p:cNvSpPr/>
          <p:nvPr userDrawn="1"/>
        </p:nvSpPr>
        <p:spPr>
          <a:xfrm>
            <a:off x="4475663" y="985897"/>
            <a:ext cx="192699" cy="192728"/>
          </a:xfrm>
          <a:prstGeom prst="ellipse">
            <a:avLst/>
          </a:prstGeom>
          <a:solidFill>
            <a:schemeClr val="accent4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40" name="楕円 39"/>
          <p:cNvSpPr/>
          <p:nvPr userDrawn="1"/>
        </p:nvSpPr>
        <p:spPr>
          <a:xfrm>
            <a:off x="4475663" y="3860541"/>
            <a:ext cx="192699" cy="192728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57" name="楕円 56"/>
          <p:cNvSpPr/>
          <p:nvPr userDrawn="1"/>
        </p:nvSpPr>
        <p:spPr>
          <a:xfrm>
            <a:off x="4475663" y="2902327"/>
            <a:ext cx="192699" cy="192728"/>
          </a:xfrm>
          <a:prstGeom prst="ellipse">
            <a:avLst/>
          </a:prstGeom>
          <a:solidFill>
            <a:schemeClr val="accent6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9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/>
      <p:bldP spid="27" grpId="0" animBg="1"/>
      <p:bldP spid="2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3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animBg="1"/>
      <p:bldP spid="13" grpId="0" animBg="1"/>
      <p:bldP spid="17" grpId="0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animBg="1"/>
      <p:bldP spid="42" grpId="0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animBg="1"/>
      <p:bldP spid="52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animBg="1"/>
      <p:bldP spid="8" grpId="0" animBg="1"/>
      <p:bldP spid="24" grpId="0" animBg="1"/>
      <p:bldP spid="40" grpId="0" animBg="1"/>
      <p:bldP spid="5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y -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cxnSp>
        <p:nvCxnSpPr>
          <p:cNvPr id="7" name="直線コネクタ 6"/>
          <p:cNvCxnSpPr>
            <a:endCxn id="8" idx="0"/>
          </p:cNvCxnSpPr>
          <p:nvPr userDrawn="1"/>
        </p:nvCxnSpPr>
        <p:spPr>
          <a:xfrm>
            <a:off x="4572012" y="2"/>
            <a:ext cx="1" cy="984295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テキスト プレースホルダー 12"/>
          <p:cNvSpPr>
            <a:spLocks noGrp="1"/>
          </p:cNvSpPr>
          <p:nvPr>
            <p:ph type="body" sz="quarter" idx="12" hasCustomPrompt="1"/>
          </p:nvPr>
        </p:nvSpPr>
        <p:spPr>
          <a:xfrm>
            <a:off x="5637597" y="1364542"/>
            <a:ext cx="2304486" cy="739620"/>
          </a:xfrm>
        </p:spPr>
        <p:txBody>
          <a:bodyPr>
            <a:normAutofit/>
          </a:bodyPr>
          <a:lstStyle>
            <a:lvl1pPr algn="l">
              <a:defRPr sz="9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5637597" y="893872"/>
            <a:ext cx="2304486" cy="373574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21" name="正方形/長方形 20"/>
          <p:cNvSpPr/>
          <p:nvPr userDrawn="1"/>
        </p:nvSpPr>
        <p:spPr>
          <a:xfrm>
            <a:off x="5683317" y="1252446"/>
            <a:ext cx="913950" cy="360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cxnSp>
        <p:nvCxnSpPr>
          <p:cNvPr id="22" name="直線コネクタ 21"/>
          <p:cNvCxnSpPr/>
          <p:nvPr userDrawn="1"/>
        </p:nvCxnSpPr>
        <p:spPr>
          <a:xfrm>
            <a:off x="4572000" y="1177023"/>
            <a:ext cx="0" cy="735732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28" idx="3"/>
            <a:endCxn id="24" idx="2"/>
          </p:cNvCxnSpPr>
          <p:nvPr userDrawn="1"/>
        </p:nvCxnSpPr>
        <p:spPr>
          <a:xfrm>
            <a:off x="4174962" y="2040874"/>
            <a:ext cx="300690" cy="2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円/楕円 4"/>
          <p:cNvSpPr/>
          <p:nvPr userDrawn="1"/>
        </p:nvSpPr>
        <p:spPr>
          <a:xfrm>
            <a:off x="3596698" y="1756293"/>
            <a:ext cx="568258" cy="569160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28" name="テキスト プレースホルダー 12"/>
          <p:cNvSpPr>
            <a:spLocks noGrp="1"/>
          </p:cNvSpPr>
          <p:nvPr>
            <p:ph type="body" sz="quarter" idx="15" hasCustomPrompt="1"/>
          </p:nvPr>
        </p:nvSpPr>
        <p:spPr>
          <a:xfrm>
            <a:off x="3586692" y="1854085"/>
            <a:ext cx="588270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0000</a:t>
            </a:r>
            <a:endParaRPr kumimoji="1" lang="ja-JP" altLang="en-US" dirty="0"/>
          </a:p>
        </p:txBody>
      </p:sp>
      <p:sp>
        <p:nvSpPr>
          <p:cNvPr id="37" name="テキスト プレースホルダー 12"/>
          <p:cNvSpPr>
            <a:spLocks noGrp="1"/>
          </p:cNvSpPr>
          <p:nvPr>
            <p:ph type="body" sz="quarter" idx="16" hasCustomPrompt="1"/>
          </p:nvPr>
        </p:nvSpPr>
        <p:spPr>
          <a:xfrm>
            <a:off x="1197044" y="2324756"/>
            <a:ext cx="2304486" cy="739620"/>
          </a:xfrm>
        </p:spPr>
        <p:txBody>
          <a:bodyPr>
            <a:normAutofit/>
          </a:bodyPr>
          <a:lstStyle>
            <a:lvl1pPr algn="r">
              <a:defRPr sz="9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8" name="テキスト プレースホルダー 12"/>
          <p:cNvSpPr>
            <a:spLocks noGrp="1"/>
          </p:cNvSpPr>
          <p:nvPr>
            <p:ph type="body" sz="quarter" idx="17" hasCustomPrompt="1"/>
          </p:nvPr>
        </p:nvSpPr>
        <p:spPr>
          <a:xfrm>
            <a:off x="1197044" y="1854085"/>
            <a:ext cx="2304486" cy="373574"/>
          </a:xfrm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39" name="正方形/長方形 38"/>
          <p:cNvSpPr/>
          <p:nvPr userDrawn="1"/>
        </p:nvSpPr>
        <p:spPr>
          <a:xfrm>
            <a:off x="2544795" y="2212662"/>
            <a:ext cx="913950" cy="36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cxnSp>
        <p:nvCxnSpPr>
          <p:cNvPr id="46" name="直線コネクタ 45"/>
          <p:cNvCxnSpPr>
            <a:stCxn id="24" idx="4"/>
            <a:endCxn id="2" idx="0"/>
          </p:cNvCxnSpPr>
          <p:nvPr userDrawn="1"/>
        </p:nvCxnSpPr>
        <p:spPr>
          <a:xfrm>
            <a:off x="4572001" y="2137238"/>
            <a:ext cx="0" cy="871314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>
            <a:stCxn id="8" idx="6"/>
            <a:endCxn id="17" idx="1"/>
          </p:cNvCxnSpPr>
          <p:nvPr userDrawn="1"/>
        </p:nvCxnSpPr>
        <p:spPr>
          <a:xfrm flipV="1">
            <a:off x="4668356" y="1080669"/>
            <a:ext cx="314883" cy="1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円/楕円 4"/>
          <p:cNvSpPr/>
          <p:nvPr userDrawn="1"/>
        </p:nvSpPr>
        <p:spPr>
          <a:xfrm>
            <a:off x="4993239" y="796079"/>
            <a:ext cx="568258" cy="56916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  <a:effectLst>
            <a:outerShdw blurRad="127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17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4983233" y="893872"/>
            <a:ext cx="588270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0000</a:t>
            </a:r>
            <a:endParaRPr kumimoji="1" lang="ja-JP" altLang="en-US" dirty="0"/>
          </a:p>
        </p:txBody>
      </p:sp>
      <p:sp>
        <p:nvSpPr>
          <p:cNvPr id="2" name="二等辺三角形 1"/>
          <p:cNvSpPr/>
          <p:nvPr userDrawn="1"/>
        </p:nvSpPr>
        <p:spPr bwMode="auto">
          <a:xfrm>
            <a:off x="4406982" y="3008553"/>
            <a:ext cx="330061" cy="284579"/>
          </a:xfrm>
          <a:prstGeom prst="triangle">
            <a:avLst/>
          </a:prstGeom>
          <a:solidFill>
            <a:schemeClr val="tx2"/>
          </a:solidFill>
          <a:ln w="57150">
            <a:solidFill>
              <a:schemeClr val="bg1"/>
            </a:solidFill>
            <a:prstDash val="solid"/>
            <a:round/>
            <a:headEnd/>
            <a:tailEnd/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txBody>
          <a:bodyPr vert="horz" wrap="square" lIns="45716" tIns="22858" rIns="45716" bIns="22858" numCol="1" rtlCol="0" anchor="t" anchorCtr="0" compatLnSpc="1">
            <a:prstTxWarp prst="textNoShape">
              <a:avLst/>
            </a:prstTxWarp>
          </a:bodyPr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  <a:latin typeface="Ubuntu"/>
              <a:cs typeface="+mn-cs"/>
            </a:endParaRPr>
          </a:p>
        </p:txBody>
      </p:sp>
      <p:grpSp>
        <p:nvGrpSpPr>
          <p:cNvPr id="47" name="グループ化 46"/>
          <p:cNvGrpSpPr/>
          <p:nvPr userDrawn="1"/>
        </p:nvGrpSpPr>
        <p:grpSpPr>
          <a:xfrm>
            <a:off x="4095459" y="3839913"/>
            <a:ext cx="970315" cy="36010"/>
            <a:chOff x="6119664" y="3270498"/>
            <a:chExt cx="1940630" cy="72008"/>
          </a:xfrm>
        </p:grpSpPr>
        <p:sp>
          <p:nvSpPr>
            <p:cNvPr id="48" name="正方形/長方形 47"/>
            <p:cNvSpPr/>
            <p:nvPr userDrawn="1"/>
          </p:nvSpPr>
          <p:spPr>
            <a:xfrm>
              <a:off x="6765355" y="3270498"/>
              <a:ext cx="648072" cy="720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sp>
          <p:nvSpPr>
            <p:cNvPr id="59" name="正方形/長方形 58"/>
            <p:cNvSpPr/>
            <p:nvPr userDrawn="1"/>
          </p:nvSpPr>
          <p:spPr>
            <a:xfrm>
              <a:off x="6119664" y="3270498"/>
              <a:ext cx="648072" cy="7200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sp>
          <p:nvSpPr>
            <p:cNvPr id="60" name="正方形/長方形 59"/>
            <p:cNvSpPr/>
            <p:nvPr userDrawn="1"/>
          </p:nvSpPr>
          <p:spPr>
            <a:xfrm>
              <a:off x="7412222" y="3270498"/>
              <a:ext cx="648072" cy="720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</p:grpSp>
      <p:sp>
        <p:nvSpPr>
          <p:cNvPr id="61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2444146" y="3980331"/>
            <a:ext cx="4272932" cy="711664"/>
          </a:xfrm>
        </p:spPr>
        <p:txBody>
          <a:bodyPr>
            <a:normAutofit/>
          </a:bodyPr>
          <a:lstStyle>
            <a:lvl1pPr algn="ctr"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2" name="テキスト プレースホルダー 12"/>
          <p:cNvSpPr>
            <a:spLocks noGrp="1"/>
          </p:cNvSpPr>
          <p:nvPr>
            <p:ph type="body" sz="quarter" idx="19" hasCustomPrompt="1"/>
          </p:nvPr>
        </p:nvSpPr>
        <p:spPr>
          <a:xfrm>
            <a:off x="2444146" y="3420271"/>
            <a:ext cx="4272932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68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3028950" y="4792146"/>
            <a:ext cx="3086100" cy="273844"/>
          </a:xfrm>
        </p:spPr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楕円 7"/>
          <p:cNvSpPr/>
          <p:nvPr userDrawn="1"/>
        </p:nvSpPr>
        <p:spPr>
          <a:xfrm>
            <a:off x="4475663" y="984295"/>
            <a:ext cx="192699" cy="192728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  <p:sp>
        <p:nvSpPr>
          <p:cNvPr id="24" name="楕円 23"/>
          <p:cNvSpPr/>
          <p:nvPr userDrawn="1"/>
        </p:nvSpPr>
        <p:spPr>
          <a:xfrm>
            <a:off x="4475663" y="1944511"/>
            <a:ext cx="192699" cy="192728"/>
          </a:xfrm>
          <a:prstGeom prst="ellipse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  <a:effectLst>
            <a:outerShdw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44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/>
      <p:bldP spid="27" grpId="0" animBg="1"/>
      <p:bldP spid="28" grpId="0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13" grpId="0" animBg="1"/>
      <p:bldP spid="1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" grpId="0" animBg="1"/>
      <p:bldP spid="61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2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Text &amp;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 bwMode="auto">
          <a:xfrm>
            <a:off x="0" y="0"/>
            <a:ext cx="4572000" cy="514350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45716" tIns="22858" rIns="45716" bIns="22858" numCol="1" rtlCol="0" anchor="t" anchorCtr="0" compatLnSpc="1">
            <a:prstTxWarp prst="textNoShape">
              <a:avLst/>
            </a:prstTxWarp>
          </a:bodyPr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  <a:latin typeface="Ubuntu"/>
              <a:cs typeface="+mn-cs"/>
            </a:endParaRPr>
          </a:p>
        </p:txBody>
      </p:sp>
      <p:sp>
        <p:nvSpPr>
          <p:cNvPr id="14" name="正方形/長方形 13"/>
          <p:cNvSpPr/>
          <p:nvPr userDrawn="1"/>
        </p:nvSpPr>
        <p:spPr bwMode="auto">
          <a:xfrm>
            <a:off x="4572000" y="0"/>
            <a:ext cx="324000" cy="32405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rot="0" spcFirstLastPara="0" vertOverflow="overflow" horzOverflow="overflow" vert="horz" wrap="square" lIns="45716" tIns="22858" rIns="45716" bIns="2285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  <a:latin typeface="Ubuntu"/>
              <a:cs typeface="+mn-cs"/>
            </a:endParaRPr>
          </a:p>
        </p:txBody>
      </p:sp>
      <p:sp>
        <p:nvSpPr>
          <p:cNvPr id="16" name="正方形/長方形 15"/>
          <p:cNvSpPr/>
          <p:nvPr userDrawn="1"/>
        </p:nvSpPr>
        <p:spPr bwMode="auto">
          <a:xfrm>
            <a:off x="4896000" y="324050"/>
            <a:ext cx="324000" cy="32405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rot="0" spcFirstLastPara="0" vertOverflow="overflow" horzOverflow="overflow" vert="horz" wrap="square" lIns="45716" tIns="22858" rIns="45716" bIns="2285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  <a:latin typeface="Ubuntu"/>
              <a:cs typeface="+mn-cs"/>
            </a:endParaRPr>
          </a:p>
        </p:txBody>
      </p:sp>
      <p:sp>
        <p:nvSpPr>
          <p:cNvPr id="17" name="正方形/長方形 16"/>
          <p:cNvSpPr/>
          <p:nvPr userDrawn="1"/>
        </p:nvSpPr>
        <p:spPr bwMode="auto">
          <a:xfrm>
            <a:off x="5220000" y="0"/>
            <a:ext cx="324000" cy="32405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rot="0" spcFirstLastPara="0" vertOverflow="overflow" horzOverflow="overflow" vert="horz" wrap="square" lIns="45716" tIns="22858" rIns="45716" bIns="2285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  <a:latin typeface="Ubuntu"/>
              <a:cs typeface="+mn-cs"/>
            </a:endParaRPr>
          </a:p>
        </p:txBody>
      </p:sp>
      <p:sp>
        <p:nvSpPr>
          <p:cNvPr id="18" name="正方形/長方形 17"/>
          <p:cNvSpPr/>
          <p:nvPr userDrawn="1"/>
        </p:nvSpPr>
        <p:spPr bwMode="auto">
          <a:xfrm>
            <a:off x="4572000" y="648100"/>
            <a:ext cx="324000" cy="32405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rot="0" spcFirstLastPara="0" vertOverflow="overflow" horzOverflow="overflow" vert="horz" wrap="square" lIns="45716" tIns="22858" rIns="45716" bIns="2285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  <a:latin typeface="Ubuntu"/>
              <a:cs typeface="+mn-cs"/>
            </a:endParaRPr>
          </a:p>
        </p:txBody>
      </p:sp>
      <p:sp>
        <p:nvSpPr>
          <p:cNvPr id="20" name="テキスト プレースホルダー 12"/>
          <p:cNvSpPr>
            <a:spLocks noGrp="1"/>
          </p:cNvSpPr>
          <p:nvPr>
            <p:ph type="body" sz="quarter" idx="19" hasCustomPrompt="1"/>
          </p:nvPr>
        </p:nvSpPr>
        <p:spPr>
          <a:xfrm>
            <a:off x="399916" y="1276152"/>
            <a:ext cx="3772171" cy="2591200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4794422" y="1276152"/>
            <a:ext cx="3832744" cy="2591200"/>
          </a:xfrm>
        </p:spPr>
        <p:txBody>
          <a:bodyPr anchor="ctr">
            <a:normAutofit/>
          </a:bodyPr>
          <a:lstStyle>
            <a:lvl1pPr algn="l"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89279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"/>
                            </p:stCondLst>
                            <p:childTnLst>
                              <p:par>
                                <p:cTn id="25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7" grpId="0" animBg="1"/>
      <p:bldP spid="18" grpId="0" animBg="1"/>
      <p:bldP spid="20" grpId="0">
        <p:tmplLst>
          <p:tmpl>
            <p:tnLst>
              <p:par>
                <p:cTn presetID="2" presetClass="entr" presetSubtype="1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 mod="1">
    <p:ext uri="{DCECCB84-F9BA-43D5-87BE-67443E8EF086}">
      <p15:sldGuideLst xmlns:p15="http://schemas.microsoft.com/office/powerpoint/2012/main">
        <p15:guide id="1" orient="horz" pos="3239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Pho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グループ化 18"/>
          <p:cNvGrpSpPr/>
          <p:nvPr userDrawn="1"/>
        </p:nvGrpSpPr>
        <p:grpSpPr>
          <a:xfrm>
            <a:off x="-1" y="6"/>
            <a:ext cx="9143822" cy="3543503"/>
            <a:chOff x="-1" y="0"/>
            <a:chExt cx="18287643" cy="7085913"/>
          </a:xfrm>
        </p:grpSpPr>
        <p:sp>
          <p:nvSpPr>
            <p:cNvPr id="2" name="正方形/長方形 1"/>
            <p:cNvSpPr/>
            <p:nvPr userDrawn="1"/>
          </p:nvSpPr>
          <p:spPr bwMode="auto">
            <a:xfrm>
              <a:off x="-1" y="0"/>
              <a:ext cx="18287643" cy="5141913"/>
            </a:xfrm>
            <a:prstGeom prst="rect">
              <a:avLst/>
            </a:pr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6" name="正方形/長方形 5"/>
            <p:cNvSpPr/>
            <p:nvPr userDrawn="1"/>
          </p:nvSpPr>
          <p:spPr bwMode="auto">
            <a:xfrm>
              <a:off x="0" y="5141913"/>
              <a:ext cx="648000" cy="648000"/>
            </a:xfrm>
            <a:prstGeom prst="rect">
              <a:avLst/>
            </a:pr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6" name="正方形/長方形 15"/>
            <p:cNvSpPr/>
            <p:nvPr userDrawn="1"/>
          </p:nvSpPr>
          <p:spPr bwMode="auto">
            <a:xfrm>
              <a:off x="648000" y="5789913"/>
              <a:ext cx="648000" cy="648000"/>
            </a:xfrm>
            <a:prstGeom prst="rect">
              <a:avLst/>
            </a:pr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7" name="正方形/長方形 16"/>
            <p:cNvSpPr/>
            <p:nvPr userDrawn="1"/>
          </p:nvSpPr>
          <p:spPr bwMode="auto">
            <a:xfrm>
              <a:off x="1296000" y="5141913"/>
              <a:ext cx="648000" cy="648000"/>
            </a:xfrm>
            <a:prstGeom prst="rect">
              <a:avLst/>
            </a:pr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8" name="正方形/長方形 17"/>
            <p:cNvSpPr/>
            <p:nvPr userDrawn="1"/>
          </p:nvSpPr>
          <p:spPr bwMode="auto">
            <a:xfrm>
              <a:off x="-1" y="6437913"/>
              <a:ext cx="648000" cy="648000"/>
            </a:xfrm>
            <a:prstGeom prst="rect">
              <a:avLst/>
            </a:pr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</p:grp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pic>
        <p:nvPicPr>
          <p:cNvPr id="10" name="図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209" y="455638"/>
            <a:ext cx="2071417" cy="4233020"/>
          </a:xfrm>
          <a:prstGeom prst="rect">
            <a:avLst/>
          </a:prstGeom>
          <a:effectLst/>
        </p:spPr>
      </p:pic>
      <p:sp>
        <p:nvSpPr>
          <p:cNvPr id="11" name="図プレースホルダー 2"/>
          <p:cNvSpPr>
            <a:spLocks noGrp="1"/>
          </p:cNvSpPr>
          <p:nvPr>
            <p:ph type="pic" sz="quarter" idx="12" hasCustomPrompt="1"/>
          </p:nvPr>
        </p:nvSpPr>
        <p:spPr>
          <a:xfrm>
            <a:off x="1328851" y="1004364"/>
            <a:ext cx="1762904" cy="3159113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4" name="テキスト プレースホルダー 12"/>
          <p:cNvSpPr>
            <a:spLocks noGrp="1"/>
          </p:cNvSpPr>
          <p:nvPr>
            <p:ph type="body" sz="quarter" idx="13" hasCustomPrompt="1"/>
          </p:nvPr>
        </p:nvSpPr>
        <p:spPr>
          <a:xfrm>
            <a:off x="3400270" y="551636"/>
            <a:ext cx="4713219" cy="1924891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15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3400270" y="2637493"/>
            <a:ext cx="4713219" cy="1525982"/>
          </a:xfrm>
        </p:spPr>
        <p:txBody>
          <a:bodyPr>
            <a:normAutofit/>
          </a:bodyPr>
          <a:lstStyle>
            <a:lvl1pPr marL="171433" indent="-171433" algn="l">
              <a:spcBef>
                <a:spcPts val="600"/>
              </a:spcBef>
              <a:buFont typeface="Wingdings" panose="05000000000000000000" pitchFamily="2" charset="2"/>
              <a:buChar char="n"/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3422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 mod="1">
    <p:ext uri="{DCECCB84-F9BA-43D5-87BE-67443E8EF086}">
      <p15:sldGuideLst xmlns:p15="http://schemas.microsoft.com/office/powerpoint/2012/main">
        <p15:guide id="1" orient="horz" pos="3239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Phone &amp; Tab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グループ化 15"/>
          <p:cNvGrpSpPr/>
          <p:nvPr userDrawn="1"/>
        </p:nvGrpSpPr>
        <p:grpSpPr>
          <a:xfrm>
            <a:off x="-1" y="6"/>
            <a:ext cx="9143822" cy="3543503"/>
            <a:chOff x="-1" y="0"/>
            <a:chExt cx="18287643" cy="7085913"/>
          </a:xfrm>
          <a:solidFill>
            <a:schemeClr val="accent1"/>
          </a:solidFill>
        </p:grpSpPr>
        <p:sp>
          <p:nvSpPr>
            <p:cNvPr id="12" name="正方形/長方形 11"/>
            <p:cNvSpPr/>
            <p:nvPr userDrawn="1"/>
          </p:nvSpPr>
          <p:spPr bwMode="auto">
            <a:xfrm>
              <a:off x="0" y="5141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3" name="正方形/長方形 12"/>
            <p:cNvSpPr/>
            <p:nvPr userDrawn="1"/>
          </p:nvSpPr>
          <p:spPr bwMode="auto">
            <a:xfrm>
              <a:off x="648000" y="5789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4" name="正方形/長方形 13"/>
            <p:cNvSpPr/>
            <p:nvPr userDrawn="1"/>
          </p:nvSpPr>
          <p:spPr bwMode="auto">
            <a:xfrm>
              <a:off x="1296000" y="5141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5" name="正方形/長方形 14"/>
            <p:cNvSpPr/>
            <p:nvPr userDrawn="1"/>
          </p:nvSpPr>
          <p:spPr bwMode="auto">
            <a:xfrm>
              <a:off x="-1" y="6437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9" name="正方形/長方形 8"/>
            <p:cNvSpPr/>
            <p:nvPr userDrawn="1"/>
          </p:nvSpPr>
          <p:spPr bwMode="auto">
            <a:xfrm>
              <a:off x="-1" y="0"/>
              <a:ext cx="18287643" cy="5141913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</p:grpSp>
      <p:pic>
        <p:nvPicPr>
          <p:cNvPr id="6" name="図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69" y="2012237"/>
            <a:ext cx="1305532" cy="2667905"/>
          </a:xfrm>
          <a:prstGeom prst="rect">
            <a:avLst/>
          </a:prstGeom>
          <a:effectLst/>
        </p:spPr>
      </p:pic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400" y="475073"/>
            <a:ext cx="2942111" cy="4183835"/>
          </a:xfrm>
          <a:prstGeom prst="rect">
            <a:avLst/>
          </a:prstGeom>
        </p:spPr>
      </p:pic>
      <p:sp>
        <p:nvSpPr>
          <p:cNvPr id="7" name="図プレースホルダー 2"/>
          <p:cNvSpPr>
            <a:spLocks noGrp="1"/>
          </p:cNvSpPr>
          <p:nvPr>
            <p:ph type="pic" sz="quarter" idx="12" hasCustomPrompt="1"/>
          </p:nvPr>
        </p:nvSpPr>
        <p:spPr>
          <a:xfrm>
            <a:off x="1970262" y="869204"/>
            <a:ext cx="2544591" cy="3381421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8" name="図プレースホルダー 2"/>
          <p:cNvSpPr>
            <a:spLocks noGrp="1"/>
          </p:cNvSpPr>
          <p:nvPr>
            <p:ph type="pic" sz="quarter" idx="13" hasCustomPrompt="1"/>
          </p:nvPr>
        </p:nvSpPr>
        <p:spPr>
          <a:xfrm>
            <a:off x="689981" y="2368919"/>
            <a:ext cx="1080421" cy="1965537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0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4792768" y="551636"/>
            <a:ext cx="3828718" cy="1924891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11" name="テキスト プレースホルダー 12"/>
          <p:cNvSpPr>
            <a:spLocks noGrp="1"/>
          </p:cNvSpPr>
          <p:nvPr>
            <p:ph type="body" sz="quarter" idx="15" hasCustomPrompt="1"/>
          </p:nvPr>
        </p:nvSpPr>
        <p:spPr>
          <a:xfrm>
            <a:off x="4792767" y="2637493"/>
            <a:ext cx="3828718" cy="1525982"/>
          </a:xfrm>
        </p:spPr>
        <p:txBody>
          <a:bodyPr>
            <a:normAutofit/>
          </a:bodyPr>
          <a:lstStyle>
            <a:lvl1pPr marL="171433" indent="-171433" algn="l">
              <a:spcBef>
                <a:spcPts val="600"/>
              </a:spcBef>
              <a:buFont typeface="Wingdings" panose="05000000000000000000" pitchFamily="2" charset="2"/>
              <a:buChar char="n"/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275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10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7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b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グループ化 15"/>
          <p:cNvGrpSpPr/>
          <p:nvPr userDrawn="1"/>
        </p:nvGrpSpPr>
        <p:grpSpPr>
          <a:xfrm>
            <a:off x="-1" y="6"/>
            <a:ext cx="9143822" cy="3543503"/>
            <a:chOff x="-1" y="0"/>
            <a:chExt cx="18287643" cy="7085913"/>
          </a:xfrm>
          <a:solidFill>
            <a:schemeClr val="accent1"/>
          </a:solidFill>
        </p:grpSpPr>
        <p:sp>
          <p:nvSpPr>
            <p:cNvPr id="12" name="正方形/長方形 11"/>
            <p:cNvSpPr/>
            <p:nvPr userDrawn="1"/>
          </p:nvSpPr>
          <p:spPr bwMode="auto">
            <a:xfrm>
              <a:off x="0" y="5141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3" name="正方形/長方形 12"/>
            <p:cNvSpPr/>
            <p:nvPr userDrawn="1"/>
          </p:nvSpPr>
          <p:spPr bwMode="auto">
            <a:xfrm>
              <a:off x="648000" y="5789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4" name="正方形/長方形 13"/>
            <p:cNvSpPr/>
            <p:nvPr userDrawn="1"/>
          </p:nvSpPr>
          <p:spPr bwMode="auto">
            <a:xfrm>
              <a:off x="1296000" y="5141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5" name="正方形/長方形 14"/>
            <p:cNvSpPr/>
            <p:nvPr userDrawn="1"/>
          </p:nvSpPr>
          <p:spPr bwMode="auto">
            <a:xfrm>
              <a:off x="-1" y="6437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9" name="正方形/長方形 8"/>
            <p:cNvSpPr/>
            <p:nvPr userDrawn="1"/>
          </p:nvSpPr>
          <p:spPr bwMode="auto">
            <a:xfrm>
              <a:off x="-1" y="0"/>
              <a:ext cx="18287643" cy="5141913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</p:grp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10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5236729" y="551636"/>
            <a:ext cx="3493629" cy="1924891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baseline="0">
                <a:solidFill>
                  <a:schemeClr val="bg1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11" name="テキスト プレースホルダー 12"/>
          <p:cNvSpPr>
            <a:spLocks noGrp="1"/>
          </p:cNvSpPr>
          <p:nvPr>
            <p:ph type="body" sz="quarter" idx="15" hasCustomPrompt="1"/>
          </p:nvPr>
        </p:nvSpPr>
        <p:spPr>
          <a:xfrm>
            <a:off x="5236729" y="2637493"/>
            <a:ext cx="3493629" cy="1525982"/>
          </a:xfrm>
        </p:spPr>
        <p:txBody>
          <a:bodyPr>
            <a:normAutofit/>
          </a:bodyPr>
          <a:lstStyle>
            <a:lvl1pPr marL="171433" indent="-171433" algn="l">
              <a:spcBef>
                <a:spcPts val="600"/>
              </a:spcBef>
              <a:buFont typeface="Wingdings" panose="05000000000000000000" pitchFamily="2" charset="2"/>
              <a:buChar char="n"/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図プレースホルダー 19"/>
          <p:cNvSpPr>
            <a:spLocks noGrp="1"/>
          </p:cNvSpPr>
          <p:nvPr>
            <p:ph type="pic" sz="quarter" idx="12" hasCustomPrompt="1"/>
          </p:nvPr>
        </p:nvSpPr>
        <p:spPr>
          <a:xfrm>
            <a:off x="528056" y="1400316"/>
            <a:ext cx="4588715" cy="258034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grpSp>
        <p:nvGrpSpPr>
          <p:cNvPr id="18" name="グループ化 17"/>
          <p:cNvGrpSpPr/>
          <p:nvPr userDrawn="1"/>
        </p:nvGrpSpPr>
        <p:grpSpPr>
          <a:xfrm>
            <a:off x="528054" y="1139800"/>
            <a:ext cx="4588714" cy="261962"/>
            <a:chOff x="4888773" y="2065794"/>
            <a:chExt cx="8534400" cy="487140"/>
          </a:xfrm>
        </p:grpSpPr>
        <p:sp>
          <p:nvSpPr>
            <p:cNvPr id="19" name="角丸四角形 7"/>
            <p:cNvSpPr/>
            <p:nvPr userDrawn="1"/>
          </p:nvSpPr>
          <p:spPr>
            <a:xfrm>
              <a:off x="4888773" y="2065794"/>
              <a:ext cx="8534400" cy="487140"/>
            </a:xfrm>
            <a:custGeom>
              <a:avLst/>
              <a:gdLst/>
              <a:ahLst/>
              <a:cxnLst/>
              <a:rect l="l" t="t" r="r" b="b"/>
              <a:pathLst>
                <a:path w="8534400" h="487140">
                  <a:moveTo>
                    <a:pt x="148176" y="0"/>
                  </a:moveTo>
                  <a:lnTo>
                    <a:pt x="8386224" y="0"/>
                  </a:lnTo>
                  <a:cubicBezTo>
                    <a:pt x="8468059" y="0"/>
                    <a:pt x="8534400" y="66341"/>
                    <a:pt x="8534400" y="148176"/>
                  </a:cubicBezTo>
                  <a:lnTo>
                    <a:pt x="8534400" y="487140"/>
                  </a:lnTo>
                  <a:lnTo>
                    <a:pt x="0" y="487140"/>
                  </a:lnTo>
                  <a:lnTo>
                    <a:pt x="0" y="148176"/>
                  </a:lnTo>
                  <a:cubicBezTo>
                    <a:pt x="0" y="66341"/>
                    <a:pt x="66341" y="0"/>
                    <a:pt x="148176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sp>
          <p:nvSpPr>
            <p:cNvPr id="20" name="正方形/長方形 19"/>
            <p:cNvSpPr/>
            <p:nvPr userDrawn="1"/>
          </p:nvSpPr>
          <p:spPr>
            <a:xfrm>
              <a:off x="4888773" y="2489434"/>
              <a:ext cx="8534400" cy="635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grpSp>
          <p:nvGrpSpPr>
            <p:cNvPr id="21" name="グループ化 20"/>
            <p:cNvGrpSpPr/>
            <p:nvPr userDrawn="1"/>
          </p:nvGrpSpPr>
          <p:grpSpPr>
            <a:xfrm>
              <a:off x="5071109" y="2204589"/>
              <a:ext cx="542925" cy="142875"/>
              <a:chOff x="2524125" y="1614487"/>
              <a:chExt cx="542925" cy="142875"/>
            </a:xfrm>
          </p:grpSpPr>
          <p:sp>
            <p:nvSpPr>
              <p:cNvPr id="26" name="円/楕円 29"/>
              <p:cNvSpPr/>
              <p:nvPr userDrawn="1"/>
            </p:nvSpPr>
            <p:spPr>
              <a:xfrm>
                <a:off x="2524125" y="1614487"/>
                <a:ext cx="142875" cy="14287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32">
                  <a:buClrTx/>
                  <a:buFontTx/>
                  <a:buNone/>
                </a:pPr>
                <a:endParaRPr kumimoji="1" lang="ja-JP" altLang="en-US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円/楕円 30"/>
              <p:cNvSpPr/>
              <p:nvPr userDrawn="1"/>
            </p:nvSpPr>
            <p:spPr>
              <a:xfrm>
                <a:off x="2724150" y="1614487"/>
                <a:ext cx="142875" cy="1428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32">
                  <a:buClrTx/>
                  <a:buFontTx/>
                  <a:buNone/>
                </a:pPr>
                <a:endParaRPr kumimoji="1" lang="ja-JP" altLang="en-US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円/楕円 31"/>
              <p:cNvSpPr/>
              <p:nvPr userDrawn="1"/>
            </p:nvSpPr>
            <p:spPr>
              <a:xfrm>
                <a:off x="2924175" y="1614487"/>
                <a:ext cx="142875" cy="14287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32">
                  <a:buClrTx/>
                  <a:buFontTx/>
                  <a:buNone/>
                </a:pPr>
                <a:endParaRPr kumimoji="1" lang="ja-JP" altLang="en-US" kern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" name="グループ化 21"/>
            <p:cNvGrpSpPr/>
            <p:nvPr userDrawn="1"/>
          </p:nvGrpSpPr>
          <p:grpSpPr>
            <a:xfrm>
              <a:off x="13043533" y="2180776"/>
              <a:ext cx="200026" cy="190500"/>
              <a:chOff x="7781924" y="1704975"/>
              <a:chExt cx="200026" cy="1905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23" name="正方形/長方形 22"/>
              <p:cNvSpPr/>
              <p:nvPr userDrawn="1"/>
            </p:nvSpPr>
            <p:spPr>
              <a:xfrm>
                <a:off x="7781925" y="1704975"/>
                <a:ext cx="200025" cy="476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32">
                  <a:buClrTx/>
                  <a:buFontTx/>
                  <a:buNone/>
                </a:pPr>
                <a:endParaRPr kumimoji="1" lang="ja-JP" altLang="en-US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正方形/長方形 23"/>
              <p:cNvSpPr/>
              <p:nvPr userDrawn="1"/>
            </p:nvSpPr>
            <p:spPr>
              <a:xfrm>
                <a:off x="7781925" y="1776413"/>
                <a:ext cx="200025" cy="476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32">
                  <a:buClrTx/>
                  <a:buFontTx/>
                  <a:buNone/>
                </a:pPr>
                <a:endParaRPr kumimoji="1" lang="ja-JP" altLang="en-US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正方形/長方形 24"/>
              <p:cNvSpPr/>
              <p:nvPr userDrawn="1"/>
            </p:nvSpPr>
            <p:spPr>
              <a:xfrm>
                <a:off x="7781924" y="1847850"/>
                <a:ext cx="200025" cy="476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32">
                  <a:buClrTx/>
                  <a:buFontTx/>
                  <a:buNone/>
                </a:pPr>
                <a:endParaRPr kumimoji="1" lang="ja-JP" altLang="en-US" kern="1200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757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50"/>
                            </p:stCondLst>
                            <p:childTnLst>
                              <p:par>
                                <p:cTn id="1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7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7" grpId="1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グループ化 15"/>
          <p:cNvGrpSpPr/>
          <p:nvPr userDrawn="1"/>
        </p:nvGrpSpPr>
        <p:grpSpPr>
          <a:xfrm>
            <a:off x="-1" y="6"/>
            <a:ext cx="9143822" cy="3543503"/>
            <a:chOff x="-1" y="0"/>
            <a:chExt cx="18287643" cy="7085913"/>
          </a:xfrm>
          <a:solidFill>
            <a:schemeClr val="accent1"/>
          </a:solidFill>
        </p:grpSpPr>
        <p:sp>
          <p:nvSpPr>
            <p:cNvPr id="12" name="正方形/長方形 11"/>
            <p:cNvSpPr/>
            <p:nvPr userDrawn="1"/>
          </p:nvSpPr>
          <p:spPr bwMode="auto">
            <a:xfrm>
              <a:off x="0" y="5141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3" name="正方形/長方形 12"/>
            <p:cNvSpPr/>
            <p:nvPr userDrawn="1"/>
          </p:nvSpPr>
          <p:spPr bwMode="auto">
            <a:xfrm>
              <a:off x="648000" y="5789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4" name="正方形/長方形 13"/>
            <p:cNvSpPr/>
            <p:nvPr userDrawn="1"/>
          </p:nvSpPr>
          <p:spPr bwMode="auto">
            <a:xfrm>
              <a:off x="1296000" y="5141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15" name="正方形/長方形 14"/>
            <p:cNvSpPr/>
            <p:nvPr userDrawn="1"/>
          </p:nvSpPr>
          <p:spPr bwMode="auto">
            <a:xfrm>
              <a:off x="-1" y="6437913"/>
              <a:ext cx="648000" cy="648000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  <p:sp>
          <p:nvSpPr>
            <p:cNvPr id="9" name="正方形/長方形 8"/>
            <p:cNvSpPr/>
            <p:nvPr userDrawn="1"/>
          </p:nvSpPr>
          <p:spPr bwMode="auto">
            <a:xfrm>
              <a:off x="-1" y="0"/>
              <a:ext cx="18287643" cy="5141913"/>
            </a:xfrm>
            <a:prstGeom prst="rect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  <a:latin typeface="Ubuntu"/>
                <a:cs typeface="+mn-cs"/>
              </a:endParaRPr>
            </a:p>
          </p:txBody>
        </p:sp>
      </p:grp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The Power of PowerPoint | thepopp.com</a:t>
            </a:r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EB59E2-90B9-4CD3-AC74-D672227E13C3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  <p:pic>
        <p:nvPicPr>
          <p:cNvPr id="30" name="図 2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576" y="180719"/>
            <a:ext cx="3955809" cy="3205042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151" y="661984"/>
            <a:ext cx="1915385" cy="2723778"/>
          </a:xfrm>
          <a:prstGeom prst="rect">
            <a:avLst/>
          </a:prstGeom>
        </p:spPr>
      </p:pic>
      <p:pic>
        <p:nvPicPr>
          <p:cNvPr id="32" name="図 31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63" y="1302611"/>
            <a:ext cx="1022481" cy="2083153"/>
          </a:xfrm>
          <a:prstGeom prst="rect">
            <a:avLst/>
          </a:prstGeom>
        </p:spPr>
      </p:pic>
      <p:sp>
        <p:nvSpPr>
          <p:cNvPr id="33" name="図プレースホルダー 8"/>
          <p:cNvSpPr>
            <a:spLocks noGrp="1"/>
          </p:cNvSpPr>
          <p:nvPr>
            <p:ph type="pic" sz="quarter" idx="12" hasCustomPrompt="1"/>
          </p:nvPr>
        </p:nvSpPr>
        <p:spPr>
          <a:xfrm>
            <a:off x="1697469" y="1567778"/>
            <a:ext cx="854869" cy="155281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34" name="図プレースホルダー 8"/>
          <p:cNvSpPr>
            <a:spLocks noGrp="1"/>
          </p:cNvSpPr>
          <p:nvPr>
            <p:ph type="pic" sz="quarter" idx="13" hasCustomPrompt="1"/>
          </p:nvPr>
        </p:nvSpPr>
        <p:spPr>
          <a:xfrm>
            <a:off x="2744906" y="315756"/>
            <a:ext cx="3667908" cy="202843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35" name="図プレースホルダー 8"/>
          <p:cNvSpPr>
            <a:spLocks noGrp="1"/>
          </p:cNvSpPr>
          <p:nvPr>
            <p:ph type="pic" sz="quarter" idx="14" hasCustomPrompt="1"/>
          </p:nvPr>
        </p:nvSpPr>
        <p:spPr>
          <a:xfrm>
            <a:off x="6628735" y="911370"/>
            <a:ext cx="1657350" cy="221763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grpSp>
        <p:nvGrpSpPr>
          <p:cNvPr id="36" name="グループ化 35"/>
          <p:cNvGrpSpPr/>
          <p:nvPr userDrawn="1"/>
        </p:nvGrpSpPr>
        <p:grpSpPr>
          <a:xfrm>
            <a:off x="4095459" y="3839913"/>
            <a:ext cx="970315" cy="36010"/>
            <a:chOff x="6119664" y="3270498"/>
            <a:chExt cx="1940630" cy="72008"/>
          </a:xfrm>
        </p:grpSpPr>
        <p:sp>
          <p:nvSpPr>
            <p:cNvPr id="37" name="正方形/長方形 36"/>
            <p:cNvSpPr/>
            <p:nvPr userDrawn="1"/>
          </p:nvSpPr>
          <p:spPr>
            <a:xfrm>
              <a:off x="6765355" y="3270498"/>
              <a:ext cx="648072" cy="720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sp>
          <p:nvSpPr>
            <p:cNvPr id="38" name="正方形/長方形 37"/>
            <p:cNvSpPr/>
            <p:nvPr userDrawn="1"/>
          </p:nvSpPr>
          <p:spPr>
            <a:xfrm>
              <a:off x="6119664" y="3270498"/>
              <a:ext cx="648072" cy="7200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  <p:sp>
          <p:nvSpPr>
            <p:cNvPr id="39" name="正方形/長方形 38"/>
            <p:cNvSpPr/>
            <p:nvPr userDrawn="1"/>
          </p:nvSpPr>
          <p:spPr>
            <a:xfrm>
              <a:off x="7412222" y="3270498"/>
              <a:ext cx="648072" cy="720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32">
                <a:buClrTx/>
                <a:buFontTx/>
                <a:buNone/>
              </a:pPr>
              <a:endParaRPr kumimoji="1" lang="ja-JP" altLang="en-US" kern="1200">
                <a:solidFill>
                  <a:prstClr val="white"/>
                </a:solidFill>
              </a:endParaRPr>
            </a:p>
          </p:txBody>
        </p:sp>
      </p:grpSp>
      <p:sp>
        <p:nvSpPr>
          <p:cNvPr id="40" name="テキスト プレースホルダー 12"/>
          <p:cNvSpPr>
            <a:spLocks noGrp="1"/>
          </p:cNvSpPr>
          <p:nvPr>
            <p:ph type="body" sz="quarter" idx="18" hasCustomPrompt="1"/>
          </p:nvPr>
        </p:nvSpPr>
        <p:spPr>
          <a:xfrm>
            <a:off x="2444146" y="3980331"/>
            <a:ext cx="4272932" cy="711664"/>
          </a:xfrm>
        </p:spPr>
        <p:txBody>
          <a:bodyPr>
            <a:normAutofit/>
          </a:bodyPr>
          <a:lstStyle>
            <a:lvl1pPr algn="ctr">
              <a:defRPr sz="1000" baseline="0"/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テキスト プレースホルダー 12"/>
          <p:cNvSpPr>
            <a:spLocks noGrp="1"/>
          </p:cNvSpPr>
          <p:nvPr>
            <p:ph type="body" sz="quarter" idx="19" hasCustomPrompt="1"/>
          </p:nvPr>
        </p:nvSpPr>
        <p:spPr>
          <a:xfrm>
            <a:off x="2444146" y="3420271"/>
            <a:ext cx="4272932" cy="373574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baseline="0">
                <a:solidFill>
                  <a:schemeClr val="tx2"/>
                </a:solidFill>
                <a:latin typeface="Ubuntu Medium" panose="020B0604030602030204" pitchFamily="34" charset="0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130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40" grpId="0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1181" y="1379118"/>
            <a:ext cx="8371656" cy="832310"/>
          </a:xfrm>
          <a:prstGeom prst="rect">
            <a:avLst/>
          </a:prstGeom>
        </p:spPr>
        <p:txBody>
          <a:bodyPr lIns="45720" tIns="22860" rIns="45720" bIns="22860" anchor="b"/>
          <a:lstStyle>
            <a:lvl1pPr algn="ctr">
              <a:defRPr sz="4800" spc="750" baseline="0"/>
            </a:lvl1pPr>
          </a:lstStyle>
          <a:p>
            <a:r>
              <a:rPr lang="en-US" altLang="ja-JP" dirty="0" smtClean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57207" y="2144203"/>
            <a:ext cx="8029589" cy="450050"/>
          </a:xfrm>
        </p:spPr>
        <p:txBody>
          <a:bodyPr anchor="t">
            <a:noAutofit/>
          </a:bodyPr>
          <a:lstStyle>
            <a:lvl1pPr algn="ctr">
              <a:defRPr sz="2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1052305" y="3066805"/>
            <a:ext cx="7039393" cy="123763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0" name="直線コネクタ 9"/>
          <p:cNvCxnSpPr/>
          <p:nvPr userDrawn="1"/>
        </p:nvCxnSpPr>
        <p:spPr>
          <a:xfrm>
            <a:off x="1311669" y="2819278"/>
            <a:ext cx="6520665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12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386172" y="1086585"/>
            <a:ext cx="2904792" cy="2904792"/>
          </a:xfrm>
          <a:prstGeom prst="ellipse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 smtClean="0">
              <a:solidFill>
                <a:srgbClr val="FFFFFF"/>
              </a:solidFill>
              <a:latin typeface="Roboto Condensed Light"/>
            </a:endParaRPr>
          </a:p>
        </p:txBody>
      </p:sp>
      <p:sp>
        <p:nvSpPr>
          <p:cNvPr id="6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481646" y="1182061"/>
            <a:ext cx="2713844" cy="271384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Image</a:t>
            </a:r>
            <a:endParaRPr kumimoji="1" lang="ja-JP" altLang="en-US" dirty="0"/>
          </a:p>
        </p:txBody>
      </p:sp>
      <p:sp>
        <p:nvSpPr>
          <p:cNvPr id="7" name="タイトル 1"/>
          <p:cNvSpPr>
            <a:spLocks noGrp="1"/>
          </p:cNvSpPr>
          <p:nvPr>
            <p:ph type="title" hasCustomPrompt="1"/>
          </p:nvPr>
        </p:nvSpPr>
        <p:spPr>
          <a:xfrm>
            <a:off x="3559299" y="884063"/>
            <a:ext cx="5176024" cy="595563"/>
          </a:xfrm>
          <a:prstGeom prst="rect">
            <a:avLst/>
          </a:prstGeom>
        </p:spPr>
        <p:txBody>
          <a:bodyPr lIns="45720" tIns="22860" rIns="45720" bIns="22860" anchor="b"/>
          <a:lstStyle>
            <a:lvl1pPr algn="l">
              <a:defRPr sz="2700" spc="750" baseline="0"/>
            </a:lvl1pPr>
          </a:lstStyle>
          <a:p>
            <a:r>
              <a:rPr lang="en-US" altLang="ja-JP" dirty="0" smtClean="0"/>
              <a:t>NAME HERE</a:t>
            </a:r>
            <a:endParaRPr kumimoji="1" lang="ja-JP" alt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536795" y="1491633"/>
            <a:ext cx="5176024" cy="128264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855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1" y="0"/>
            <a:ext cx="1838567" cy="5143500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386172" y="1086585"/>
            <a:ext cx="2904792" cy="2904792"/>
          </a:xfrm>
          <a:prstGeom prst="ellipse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 smtClean="0">
              <a:solidFill>
                <a:srgbClr val="FFFFFF"/>
              </a:solidFill>
              <a:latin typeface="Roboto Condensed Light"/>
            </a:endParaRPr>
          </a:p>
        </p:txBody>
      </p:sp>
      <p:sp>
        <p:nvSpPr>
          <p:cNvPr id="6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481646" y="1182061"/>
            <a:ext cx="2713844" cy="271384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Image</a:t>
            </a:r>
            <a:endParaRPr kumimoji="1" lang="ja-JP" altLang="en-US" dirty="0"/>
          </a:p>
        </p:txBody>
      </p:sp>
      <p:sp>
        <p:nvSpPr>
          <p:cNvPr id="7" name="タイトル 1"/>
          <p:cNvSpPr>
            <a:spLocks noGrp="1"/>
          </p:cNvSpPr>
          <p:nvPr>
            <p:ph type="title" hasCustomPrompt="1"/>
          </p:nvPr>
        </p:nvSpPr>
        <p:spPr>
          <a:xfrm>
            <a:off x="3559299" y="771552"/>
            <a:ext cx="5176024" cy="584782"/>
          </a:xfrm>
          <a:prstGeom prst="rect">
            <a:avLst/>
          </a:prstGeom>
        </p:spPr>
        <p:txBody>
          <a:bodyPr lIns="45720" tIns="22860" rIns="45720" bIns="22860" anchor="b"/>
          <a:lstStyle>
            <a:lvl1pPr algn="l">
              <a:defRPr sz="2700" spc="750" baseline="0"/>
            </a:lvl1pPr>
          </a:lstStyle>
          <a:p>
            <a:r>
              <a:rPr lang="en-US" altLang="ja-JP" dirty="0" smtClean="0"/>
              <a:t>NAME HERE</a:t>
            </a:r>
            <a:endParaRPr kumimoji="1" lang="ja-JP" altLang="en-US" dirty="0"/>
          </a:p>
        </p:txBody>
      </p:sp>
      <p:sp>
        <p:nvSpPr>
          <p:cNvPr id="2" name="ホームベース 1"/>
          <p:cNvSpPr/>
          <p:nvPr userDrawn="1"/>
        </p:nvSpPr>
        <p:spPr>
          <a:xfrm>
            <a:off x="3566979" y="1544678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806848" y="1736340"/>
            <a:ext cx="4770944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0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806848" y="1446625"/>
            <a:ext cx="477094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1" name="ホームベース 10"/>
          <p:cNvSpPr/>
          <p:nvPr userDrawn="1"/>
        </p:nvSpPr>
        <p:spPr>
          <a:xfrm>
            <a:off x="3566979" y="2399773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806848" y="2591436"/>
            <a:ext cx="4770944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3806848" y="2301720"/>
            <a:ext cx="477094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70540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 animBg="1"/>
      <p:bldP spid="6" grpId="0"/>
      <p:bldP spid="7" grpId="0"/>
      <p:bldP spid="2" grpId="0" animBg="1"/>
      <p:bldP spid="9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/>
      <p:bldP spid="12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正方形/長方形 2"/>
          <p:cNvSpPr/>
          <p:nvPr userDrawn="1"/>
        </p:nvSpPr>
        <p:spPr>
          <a:xfrm>
            <a:off x="8533324" y="4625943"/>
            <a:ext cx="202540" cy="517558"/>
          </a:xfrm>
          <a:prstGeom prst="rect">
            <a:avLst/>
          </a:prstGeom>
          <a:solidFill>
            <a:schemeClr val="bg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en-US" sz="1600" kern="1200">
              <a:solidFill>
                <a:srgbClr val="FFFFF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0" y="4102068"/>
            <a:ext cx="9144000" cy="1047750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386172" y="635511"/>
            <a:ext cx="2904792" cy="2904792"/>
          </a:xfrm>
          <a:prstGeom prst="ellipse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 smtClean="0">
              <a:solidFill>
                <a:srgbClr val="FFFFFF"/>
              </a:solidFill>
              <a:latin typeface="Roboto Condensed Light"/>
            </a:endParaRPr>
          </a:p>
        </p:txBody>
      </p:sp>
      <p:sp>
        <p:nvSpPr>
          <p:cNvPr id="6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481646" y="730987"/>
            <a:ext cx="2713844" cy="271384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Image</a:t>
            </a:r>
            <a:endParaRPr kumimoji="1" lang="ja-JP" altLang="en-US" dirty="0"/>
          </a:p>
        </p:txBody>
      </p:sp>
      <p:sp>
        <p:nvSpPr>
          <p:cNvPr id="7" name="タイトル 1"/>
          <p:cNvSpPr>
            <a:spLocks noGrp="1"/>
          </p:cNvSpPr>
          <p:nvPr>
            <p:ph type="title" hasCustomPrompt="1"/>
          </p:nvPr>
        </p:nvSpPr>
        <p:spPr>
          <a:xfrm>
            <a:off x="3559299" y="450633"/>
            <a:ext cx="5176024" cy="907031"/>
          </a:xfrm>
          <a:prstGeom prst="rect">
            <a:avLst/>
          </a:prstGeom>
        </p:spPr>
        <p:txBody>
          <a:bodyPr lIns="45720" tIns="22860" rIns="45720" bIns="22860" anchor="b"/>
          <a:lstStyle>
            <a:lvl1pPr algn="l">
              <a:defRPr sz="4800" spc="300" baseline="0"/>
            </a:lvl1pPr>
          </a:lstStyle>
          <a:p>
            <a:r>
              <a:rPr lang="en-US" altLang="ja-JP" dirty="0" smtClean="0"/>
              <a:t>NAME HERE</a:t>
            </a:r>
            <a:endParaRPr kumimoji="1" lang="ja-JP" alt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562197" y="1193615"/>
            <a:ext cx="5173126" cy="49527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2200" spc="15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543146" y="2857277"/>
            <a:ext cx="5176024" cy="882874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dirty="0" smtClean="0"/>
          </a:p>
          <a:p>
            <a:pPr lvl="0"/>
            <a:endParaRPr lang="en-US" dirty="0"/>
          </a:p>
        </p:txBody>
      </p:sp>
      <p:sp>
        <p:nvSpPr>
          <p:cNvPr id="2" name="円/楕円 1"/>
          <p:cNvSpPr/>
          <p:nvPr userDrawn="1"/>
        </p:nvSpPr>
        <p:spPr>
          <a:xfrm>
            <a:off x="3575359" y="1757708"/>
            <a:ext cx="983542" cy="983457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円/楕円 11"/>
          <p:cNvSpPr/>
          <p:nvPr userDrawn="1"/>
        </p:nvSpPr>
        <p:spPr>
          <a:xfrm>
            <a:off x="4820067" y="1757708"/>
            <a:ext cx="983542" cy="98345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円/楕円 12"/>
          <p:cNvSpPr/>
          <p:nvPr userDrawn="1"/>
        </p:nvSpPr>
        <p:spPr>
          <a:xfrm>
            <a:off x="6064775" y="1757708"/>
            <a:ext cx="983542" cy="983457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638409" y="1998251"/>
            <a:ext cx="863343" cy="49527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6124887" y="2001809"/>
            <a:ext cx="863343" cy="49527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880186" y="1999017"/>
            <a:ext cx="863343" cy="49527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8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1643221" y="4355562"/>
            <a:ext cx="418405" cy="41836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2060307" y="4311105"/>
            <a:ext cx="1584865" cy="52705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>
            <a:off x="3828644" y="4355562"/>
            <a:ext cx="418405" cy="41836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4245739" y="4317453"/>
            <a:ext cx="1584865" cy="52705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図プレースホルダー 7"/>
          <p:cNvSpPr>
            <a:spLocks noGrp="1"/>
          </p:cNvSpPr>
          <p:nvPr>
            <p:ph type="pic" sz="quarter" idx="31" hasCustomPrompt="1"/>
          </p:nvPr>
        </p:nvSpPr>
        <p:spPr>
          <a:xfrm>
            <a:off x="6013250" y="4355562"/>
            <a:ext cx="418405" cy="41836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6430334" y="4311105"/>
            <a:ext cx="1584865" cy="52705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82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5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5" grpId="0" animBg="1"/>
      <p:bldP spid="6" grpId="0"/>
      <p:bldP spid="7" grpId="0"/>
      <p:bldP spid="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" grpId="0" animBg="1"/>
      <p:bldP spid="12" grpId="0" animBg="1"/>
      <p:bldP spid="13" grpId="0" animBg="1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/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id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7" name="タイトル 1"/>
          <p:cNvSpPr>
            <a:spLocks noGrp="1"/>
          </p:cNvSpPr>
          <p:nvPr>
            <p:ph type="title" hasCustomPrompt="1"/>
          </p:nvPr>
        </p:nvSpPr>
        <p:spPr>
          <a:xfrm>
            <a:off x="431181" y="2796785"/>
            <a:ext cx="8304143" cy="505553"/>
          </a:xfrm>
          <a:prstGeom prst="rect">
            <a:avLst/>
          </a:prstGeom>
        </p:spPr>
        <p:txBody>
          <a:bodyPr lIns="45720" tIns="22860" rIns="45720" bIns="22860" anchor="b"/>
          <a:lstStyle>
            <a:lvl1pPr algn="ctr">
              <a:defRPr sz="2700" spc="750" baseline="0"/>
            </a:lvl1pPr>
          </a:lstStyle>
          <a:p>
            <a:r>
              <a:rPr lang="en-US" altLang="ja-JP" dirty="0" smtClean="0"/>
              <a:t>NAME HERE</a:t>
            </a:r>
            <a:endParaRPr kumimoji="1" lang="ja-JP" alt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1311669" y="3786886"/>
            <a:ext cx="6520665" cy="765084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" name="円/楕円 8"/>
          <p:cNvSpPr/>
          <p:nvPr userDrawn="1"/>
        </p:nvSpPr>
        <p:spPr>
          <a:xfrm>
            <a:off x="3401789" y="389004"/>
            <a:ext cx="2316143" cy="2316143"/>
          </a:xfrm>
          <a:prstGeom prst="ellipse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 smtClean="0">
              <a:solidFill>
                <a:srgbClr val="FFFFFF"/>
              </a:solidFill>
              <a:latin typeface="Roboto Condensed Light"/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3502827" y="490055"/>
            <a:ext cx="2114026" cy="2114026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Image</a:t>
            </a:r>
            <a:endParaRPr kumimoji="1" lang="ja-JP" alt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297405" y="3246825"/>
            <a:ext cx="6549193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2" name="直線コネクタ 11"/>
          <p:cNvCxnSpPr/>
          <p:nvPr userDrawn="1"/>
        </p:nvCxnSpPr>
        <p:spPr>
          <a:xfrm>
            <a:off x="1311669" y="3696875"/>
            <a:ext cx="6520665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592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9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1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/>
      <p:bldP spid="10" grpId="0"/>
      <p:bldP spid="11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タイトル 1"/>
          <p:cNvSpPr>
            <a:spLocks noGrp="1"/>
          </p:cNvSpPr>
          <p:nvPr>
            <p:ph type="title" hasCustomPrompt="1"/>
          </p:nvPr>
        </p:nvSpPr>
        <p:spPr>
          <a:xfrm>
            <a:off x="273652" y="1671661"/>
            <a:ext cx="3735739" cy="1777697"/>
          </a:xfrm>
          <a:prstGeom prst="rect">
            <a:avLst/>
          </a:prstGeom>
        </p:spPr>
        <p:txBody>
          <a:bodyPr lIns="45720" tIns="22860" rIns="45720" bIns="22860" anchor="ctr"/>
          <a:lstStyle>
            <a:lvl1pPr algn="r">
              <a:lnSpc>
                <a:spcPts val="4500"/>
              </a:lnSpc>
              <a:defRPr sz="4800" spc="300" baseline="0"/>
            </a:lvl1pPr>
          </a:lstStyle>
          <a:p>
            <a:r>
              <a:rPr lang="en-US" altLang="ja-JP" dirty="0" smtClean="0"/>
              <a:t>SLIDE TITLE HERE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 userDrawn="1"/>
        </p:nvSpPr>
        <p:spPr>
          <a:xfrm>
            <a:off x="4122946" y="1581640"/>
            <a:ext cx="45009" cy="1777698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256937" y="1660399"/>
            <a:ext cx="4253342" cy="162018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30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6" y="1221608"/>
            <a:ext cx="8029589" cy="881887"/>
          </a:xfrm>
        </p:spPr>
        <p:txBody>
          <a:bodyPr anchor="b">
            <a:noAutofit/>
          </a:bodyPr>
          <a:lstStyle>
            <a:lvl1pPr algn="ctr">
              <a:defRPr sz="2700" spc="7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6" y="2211710"/>
            <a:ext cx="8029589" cy="162018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79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"/>
                            </p:stCondLst>
                            <p:childTnLst>
                              <p:par>
                                <p:cTn id="1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Word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円/楕円 16"/>
          <p:cNvSpPr/>
          <p:nvPr userDrawn="1"/>
        </p:nvSpPr>
        <p:spPr>
          <a:xfrm>
            <a:off x="469941" y="894317"/>
            <a:ext cx="3286648" cy="3286363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15000"/>
                </a:schemeClr>
              </a:gs>
              <a:gs pos="50000">
                <a:schemeClr val="accent1">
                  <a:tint val="44500"/>
                  <a:satMod val="160000"/>
                  <a:alpha val="1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円/楕円 17"/>
          <p:cNvSpPr/>
          <p:nvPr userDrawn="1"/>
        </p:nvSpPr>
        <p:spPr>
          <a:xfrm>
            <a:off x="969722" y="1394054"/>
            <a:ext cx="2287089" cy="2286891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38000"/>
                </a:schemeClr>
              </a:gs>
              <a:gs pos="42000">
                <a:schemeClr val="accent1">
                  <a:tint val="44500"/>
                  <a:satMod val="160000"/>
                  <a:alpha val="2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7" name="テキスト プレースホルダー 11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4054400" y="1491632"/>
            <a:ext cx="4725935" cy="218274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" name="タイトル 1"/>
          <p:cNvSpPr>
            <a:spLocks noGrp="1"/>
          </p:cNvSpPr>
          <p:nvPr userDrawn="1">
            <p:ph type="title" hasCustomPrompt="1"/>
          </p:nvPr>
        </p:nvSpPr>
        <p:spPr>
          <a:xfrm>
            <a:off x="566207" y="1919178"/>
            <a:ext cx="3240641" cy="1327648"/>
          </a:xfrm>
          <a:prstGeom prst="rect">
            <a:avLst/>
          </a:prstGeom>
        </p:spPr>
        <p:txBody>
          <a:bodyPr lIns="45720" tIns="22860" rIns="45720" bIns="22860" anchor="ctr"/>
          <a:lstStyle>
            <a:lvl1pPr algn="ctr">
              <a:defRPr sz="3300" spc="750" baseline="0"/>
            </a:lvl1pPr>
          </a:lstStyle>
          <a:p>
            <a:r>
              <a:rPr lang="en-US" altLang="ja-JP" dirty="0" smtClean="0"/>
              <a:t>WORD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551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7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s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cxnSp>
        <p:nvCxnSpPr>
          <p:cNvPr id="10" name="直線コネクタ 9"/>
          <p:cNvCxnSpPr/>
          <p:nvPr userDrawn="1"/>
        </p:nvCxnSpPr>
        <p:spPr>
          <a:xfrm flipV="1">
            <a:off x="1196693" y="917960"/>
            <a:ext cx="6368401" cy="3608449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図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1904">
            <a:off x="-847352" y="5091820"/>
            <a:ext cx="717378" cy="717440"/>
          </a:xfrm>
          <a:prstGeom prst="rect">
            <a:avLst/>
          </a:prstGeom>
        </p:spPr>
      </p:pic>
      <p:sp>
        <p:nvSpPr>
          <p:cNvPr id="13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4324451" y="2819280"/>
            <a:ext cx="4341642" cy="904390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2700" spc="7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324451" y="3741881"/>
            <a:ext cx="4341642" cy="78758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grpSp>
        <p:nvGrpSpPr>
          <p:cNvPr id="20" name="グループ化 19"/>
          <p:cNvGrpSpPr/>
          <p:nvPr userDrawn="1"/>
        </p:nvGrpSpPr>
        <p:grpSpPr>
          <a:xfrm>
            <a:off x="1241745" y="3359339"/>
            <a:ext cx="1957497" cy="292533"/>
            <a:chOff x="4732716" y="5998594"/>
            <a:chExt cx="2970330" cy="443931"/>
          </a:xfrm>
        </p:grpSpPr>
        <p:sp>
          <p:nvSpPr>
            <p:cNvPr id="18" name="直角三角形 17"/>
            <p:cNvSpPr/>
            <p:nvPr userDrawn="1"/>
          </p:nvSpPr>
          <p:spPr>
            <a:xfrm rot="5400000">
              <a:off x="7098539" y="5838017"/>
              <a:ext cx="443930" cy="765085"/>
            </a:xfrm>
            <a:prstGeom prst="rtTriangle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9" name="正方形/長方形 18"/>
            <p:cNvSpPr/>
            <p:nvPr userDrawn="1"/>
          </p:nvSpPr>
          <p:spPr>
            <a:xfrm>
              <a:off x="4732716" y="5998594"/>
              <a:ext cx="2205245" cy="443931"/>
            </a:xfrm>
            <a:prstGeom prst="rect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1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1286366" y="3345121"/>
            <a:ext cx="140867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 spc="3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grpSp>
        <p:nvGrpSpPr>
          <p:cNvPr id="22" name="グループ化 21"/>
          <p:cNvGrpSpPr/>
          <p:nvPr userDrawn="1"/>
        </p:nvGrpSpPr>
        <p:grpSpPr>
          <a:xfrm>
            <a:off x="3087101" y="2315939"/>
            <a:ext cx="1957497" cy="292533"/>
            <a:chOff x="4732716" y="5998594"/>
            <a:chExt cx="2970330" cy="443931"/>
          </a:xfrm>
        </p:grpSpPr>
        <p:sp>
          <p:nvSpPr>
            <p:cNvPr id="23" name="直角三角形 22"/>
            <p:cNvSpPr/>
            <p:nvPr userDrawn="1"/>
          </p:nvSpPr>
          <p:spPr>
            <a:xfrm rot="5400000">
              <a:off x="7098539" y="5838017"/>
              <a:ext cx="443930" cy="765085"/>
            </a:xfrm>
            <a:prstGeom prst="rtTriangle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4" name="正方形/長方形 23"/>
            <p:cNvSpPr/>
            <p:nvPr userDrawn="1"/>
          </p:nvSpPr>
          <p:spPr>
            <a:xfrm>
              <a:off x="4732716" y="5998594"/>
              <a:ext cx="2205245" cy="443931"/>
            </a:xfrm>
            <a:prstGeom prst="rect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5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3131722" y="2301721"/>
            <a:ext cx="140867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 spc="3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grpSp>
        <p:nvGrpSpPr>
          <p:cNvPr id="26" name="グループ化 25"/>
          <p:cNvGrpSpPr/>
          <p:nvPr userDrawn="1"/>
        </p:nvGrpSpPr>
        <p:grpSpPr>
          <a:xfrm>
            <a:off x="4999993" y="1235819"/>
            <a:ext cx="1957497" cy="292533"/>
            <a:chOff x="4732716" y="5998594"/>
            <a:chExt cx="2970330" cy="443931"/>
          </a:xfrm>
        </p:grpSpPr>
        <p:sp>
          <p:nvSpPr>
            <p:cNvPr id="27" name="直角三角形 26"/>
            <p:cNvSpPr/>
            <p:nvPr userDrawn="1"/>
          </p:nvSpPr>
          <p:spPr>
            <a:xfrm rot="5400000">
              <a:off x="7098539" y="5838017"/>
              <a:ext cx="443930" cy="765085"/>
            </a:xfrm>
            <a:prstGeom prst="rtTriangle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8" name="正方形/長方形 27"/>
            <p:cNvSpPr/>
            <p:nvPr userDrawn="1"/>
          </p:nvSpPr>
          <p:spPr>
            <a:xfrm>
              <a:off x="4732716" y="5998594"/>
              <a:ext cx="2205245" cy="443931"/>
            </a:xfrm>
            <a:prstGeom prst="rect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9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5044601" y="1221601"/>
            <a:ext cx="140867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 spc="3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701234" y="2751976"/>
            <a:ext cx="2569421" cy="424488"/>
          </a:xfrm>
        </p:spPr>
        <p:txBody>
          <a:bodyPr anchor="b">
            <a:noAutofit/>
          </a:bodyPr>
          <a:lstStyle>
            <a:lvl1pPr algn="r">
              <a:spcBef>
                <a:spcPts val="0"/>
              </a:spcBef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2587696" y="1718479"/>
            <a:ext cx="2569421" cy="424488"/>
          </a:xfrm>
        </p:spPr>
        <p:txBody>
          <a:bodyPr anchor="b">
            <a:noAutofit/>
          </a:bodyPr>
          <a:lstStyle>
            <a:lvl1pPr algn="r">
              <a:spcBef>
                <a:spcPts val="0"/>
              </a:spcBef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4500575" y="636535"/>
            <a:ext cx="2569421" cy="424488"/>
          </a:xfrm>
        </p:spPr>
        <p:txBody>
          <a:bodyPr anchor="b">
            <a:noAutofit/>
          </a:bodyPr>
          <a:lstStyle>
            <a:lvl1pPr algn="r">
              <a:spcBef>
                <a:spcPts val="0"/>
              </a:spcBef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183634" y="3066805"/>
            <a:ext cx="3060605" cy="29253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2074006" y="2031691"/>
            <a:ext cx="3060605" cy="29253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3986884" y="951571"/>
            <a:ext cx="3060605" cy="29253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30" name="直線コネクタ 29"/>
          <p:cNvCxnSpPr/>
          <p:nvPr userDrawn="1"/>
        </p:nvCxnSpPr>
        <p:spPr>
          <a:xfrm>
            <a:off x="4301946" y="3696875"/>
            <a:ext cx="48420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443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92231 -0.927 L 0.09315 -0.0872 " pathEditMode="fixed" rAng="0" ptsTypes="AA">
                                      <p:cBhvr>
                                        <p:cTn id="6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58" y="419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Word - 4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円/楕円 25"/>
          <p:cNvSpPr/>
          <p:nvPr userDrawn="1"/>
        </p:nvSpPr>
        <p:spPr>
          <a:xfrm>
            <a:off x="469941" y="894317"/>
            <a:ext cx="3286648" cy="3286363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15000"/>
                </a:schemeClr>
              </a:gs>
              <a:gs pos="50000">
                <a:schemeClr val="accent1">
                  <a:tint val="44500"/>
                  <a:satMod val="160000"/>
                  <a:alpha val="1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円/楕円 26"/>
          <p:cNvSpPr/>
          <p:nvPr userDrawn="1"/>
        </p:nvSpPr>
        <p:spPr>
          <a:xfrm>
            <a:off x="969722" y="1394054"/>
            <a:ext cx="2287089" cy="2286891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38000"/>
                </a:schemeClr>
              </a:gs>
              <a:gs pos="42000">
                <a:schemeClr val="accent1">
                  <a:tint val="44500"/>
                  <a:satMod val="160000"/>
                  <a:alpha val="2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7" name="テキスト プレースホルダー 11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5044593" y="771554"/>
            <a:ext cx="3735740" cy="742441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0" name="直線コネクタ 9"/>
          <p:cNvCxnSpPr/>
          <p:nvPr userDrawn="1"/>
        </p:nvCxnSpPr>
        <p:spPr>
          <a:xfrm>
            <a:off x="4977079" y="726549"/>
            <a:ext cx="0" cy="855095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プレースホルダー 11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3874365" y="929068"/>
            <a:ext cx="1035205" cy="450050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044593" y="1739168"/>
            <a:ext cx="3735740" cy="742441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3" name="直線コネクタ 12"/>
          <p:cNvCxnSpPr/>
          <p:nvPr userDrawn="1"/>
        </p:nvCxnSpPr>
        <p:spPr>
          <a:xfrm>
            <a:off x="4977079" y="1694163"/>
            <a:ext cx="0" cy="855095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テキスト プレースホルダー 11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874365" y="1896676"/>
            <a:ext cx="1035205" cy="450050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044593" y="2706775"/>
            <a:ext cx="3735740" cy="742441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6" name="直線コネクタ 15"/>
          <p:cNvCxnSpPr/>
          <p:nvPr userDrawn="1"/>
        </p:nvCxnSpPr>
        <p:spPr>
          <a:xfrm>
            <a:off x="4977079" y="2661770"/>
            <a:ext cx="0" cy="855095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プレースホルダー 11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874365" y="2864284"/>
            <a:ext cx="1035205" cy="450050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5044593" y="3696743"/>
            <a:ext cx="3735740" cy="742441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9" name="直線コネクタ 18"/>
          <p:cNvCxnSpPr/>
          <p:nvPr userDrawn="1"/>
        </p:nvCxnSpPr>
        <p:spPr>
          <a:xfrm>
            <a:off x="4977079" y="3651738"/>
            <a:ext cx="0" cy="855095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プレースホルダー 11"/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3874365" y="3854251"/>
            <a:ext cx="1035205" cy="450050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1" name="タイトル 1"/>
          <p:cNvSpPr>
            <a:spLocks noGrp="1"/>
          </p:cNvSpPr>
          <p:nvPr userDrawn="1">
            <p:ph type="title" hasCustomPrompt="1"/>
          </p:nvPr>
        </p:nvSpPr>
        <p:spPr>
          <a:xfrm>
            <a:off x="566207" y="1919178"/>
            <a:ext cx="3240641" cy="1327648"/>
          </a:xfrm>
          <a:prstGeom prst="rect">
            <a:avLst/>
          </a:prstGeom>
        </p:spPr>
        <p:txBody>
          <a:bodyPr lIns="45720" tIns="22860" rIns="45720" bIns="22860" anchor="ctr"/>
          <a:lstStyle>
            <a:lvl1pPr algn="ctr">
              <a:defRPr sz="3300" spc="750" baseline="0"/>
            </a:lvl1pPr>
          </a:lstStyle>
          <a:p>
            <a:r>
              <a:rPr lang="en-US" altLang="ja-JP" dirty="0" smtClean="0"/>
              <a:t>WORD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2809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7" grpId="0"/>
      <p:bldP spid="11" grpId="0"/>
      <p:bldP spid="12" grpId="0"/>
      <p:bldP spid="14" grpId="0"/>
      <p:bldP spid="15" grpId="0"/>
      <p:bldP spid="17" grpId="0"/>
      <p:bldP spid="18" grpId="0"/>
      <p:bldP spid="20" grpId="0"/>
      <p:bldP spid="21" grpId="0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5250729" cy="5143500"/>
          </a:xfrm>
          <a:custGeom>
            <a:avLst/>
            <a:gdLst/>
            <a:ahLst/>
            <a:cxnLst/>
            <a:rect l="l" t="t" r="r" b="b"/>
            <a:pathLst>
              <a:path w="10500547" h="10287000">
                <a:moveTo>
                  <a:pt x="0" y="0"/>
                </a:moveTo>
                <a:lnTo>
                  <a:pt x="7928797" y="0"/>
                </a:lnTo>
                <a:lnTo>
                  <a:pt x="10500547" y="10287000"/>
                </a:lnTo>
                <a:lnTo>
                  <a:pt x="0" y="10287000"/>
                </a:lnTo>
                <a:close/>
              </a:path>
            </a:pathLst>
          </a:cu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5" name="図プレースホルダー 14"/>
          <p:cNvSpPr>
            <a:spLocks noGrp="1"/>
          </p:cNvSpPr>
          <p:nvPr>
            <p:ph type="pic" sz="quarter" idx="13" hasCustomPrompt="1"/>
          </p:nvPr>
        </p:nvSpPr>
        <p:spPr>
          <a:xfrm>
            <a:off x="4031893" y="1604153"/>
            <a:ext cx="798304" cy="280001"/>
          </a:xfrm>
          <a:custGeom>
            <a:avLst/>
            <a:gdLst/>
            <a:ahLst/>
            <a:cxnLst/>
            <a:rect l="l" t="t" r="r" b="b"/>
            <a:pathLst>
              <a:path w="1596469" h="560002">
                <a:moveTo>
                  <a:pt x="0" y="0"/>
                </a:moveTo>
                <a:lnTo>
                  <a:pt x="515556" y="0"/>
                </a:lnTo>
                <a:lnTo>
                  <a:pt x="850109" y="0"/>
                </a:lnTo>
                <a:lnTo>
                  <a:pt x="1316468" y="0"/>
                </a:lnTo>
                <a:lnTo>
                  <a:pt x="1596469" y="280001"/>
                </a:lnTo>
                <a:lnTo>
                  <a:pt x="1316468" y="560002"/>
                </a:lnTo>
                <a:lnTo>
                  <a:pt x="990110" y="560002"/>
                </a:lnTo>
                <a:lnTo>
                  <a:pt x="515556" y="560002"/>
                </a:lnTo>
                <a:lnTo>
                  <a:pt x="140000" y="560002"/>
                </a:lnTo>
                <a:close/>
              </a:path>
            </a:pathLst>
          </a:custGeom>
          <a:solidFill>
            <a:schemeClr val="accent1"/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144420" y="1604143"/>
            <a:ext cx="540107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4842059" y="1581650"/>
            <a:ext cx="3443181" cy="341827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932083" y="1829170"/>
            <a:ext cx="3443181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9" name="図プレースホルダー 14"/>
          <p:cNvSpPr>
            <a:spLocks noGrp="1"/>
          </p:cNvSpPr>
          <p:nvPr>
            <p:ph type="pic" sz="quarter" idx="18" hasCustomPrompt="1"/>
          </p:nvPr>
        </p:nvSpPr>
        <p:spPr>
          <a:xfrm>
            <a:off x="4211929" y="2324232"/>
            <a:ext cx="798304" cy="280001"/>
          </a:xfrm>
          <a:custGeom>
            <a:avLst/>
            <a:gdLst/>
            <a:ahLst/>
            <a:cxnLst/>
            <a:rect l="l" t="t" r="r" b="b"/>
            <a:pathLst>
              <a:path w="1596469" h="560002">
                <a:moveTo>
                  <a:pt x="0" y="0"/>
                </a:moveTo>
                <a:lnTo>
                  <a:pt x="515556" y="0"/>
                </a:lnTo>
                <a:lnTo>
                  <a:pt x="850109" y="0"/>
                </a:lnTo>
                <a:lnTo>
                  <a:pt x="1316468" y="0"/>
                </a:lnTo>
                <a:lnTo>
                  <a:pt x="1596469" y="280001"/>
                </a:lnTo>
                <a:lnTo>
                  <a:pt x="1316468" y="560002"/>
                </a:lnTo>
                <a:lnTo>
                  <a:pt x="990110" y="560002"/>
                </a:lnTo>
                <a:lnTo>
                  <a:pt x="515556" y="560002"/>
                </a:lnTo>
                <a:lnTo>
                  <a:pt x="140000" y="560002"/>
                </a:lnTo>
                <a:close/>
              </a:path>
            </a:pathLst>
          </a:custGeom>
          <a:solidFill>
            <a:schemeClr val="accent1"/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324452" y="2324222"/>
            <a:ext cx="540107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5022088" y="2301730"/>
            <a:ext cx="3443181" cy="341827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5112112" y="2549248"/>
            <a:ext cx="3443181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4" name="図プレースホルダー 14"/>
          <p:cNvSpPr>
            <a:spLocks noGrp="1"/>
          </p:cNvSpPr>
          <p:nvPr>
            <p:ph type="pic" sz="quarter" idx="23" hasCustomPrompt="1"/>
          </p:nvPr>
        </p:nvSpPr>
        <p:spPr>
          <a:xfrm>
            <a:off x="4391964" y="3044313"/>
            <a:ext cx="798304" cy="280001"/>
          </a:xfrm>
          <a:custGeom>
            <a:avLst/>
            <a:gdLst/>
            <a:ahLst/>
            <a:cxnLst/>
            <a:rect l="l" t="t" r="r" b="b"/>
            <a:pathLst>
              <a:path w="1596469" h="560002">
                <a:moveTo>
                  <a:pt x="0" y="0"/>
                </a:moveTo>
                <a:lnTo>
                  <a:pt x="515556" y="0"/>
                </a:lnTo>
                <a:lnTo>
                  <a:pt x="850109" y="0"/>
                </a:lnTo>
                <a:lnTo>
                  <a:pt x="1316468" y="0"/>
                </a:lnTo>
                <a:lnTo>
                  <a:pt x="1596469" y="280001"/>
                </a:lnTo>
                <a:lnTo>
                  <a:pt x="1316468" y="560002"/>
                </a:lnTo>
                <a:lnTo>
                  <a:pt x="990110" y="560002"/>
                </a:lnTo>
                <a:lnTo>
                  <a:pt x="515556" y="560002"/>
                </a:lnTo>
                <a:lnTo>
                  <a:pt x="140000" y="560002"/>
                </a:lnTo>
                <a:close/>
              </a:path>
            </a:pathLst>
          </a:custGeom>
          <a:solidFill>
            <a:schemeClr val="accent1"/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4504500" y="3044303"/>
            <a:ext cx="540107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5202136" y="3021811"/>
            <a:ext cx="3443181" cy="341827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5292160" y="3269329"/>
            <a:ext cx="3443181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図プレースホルダー 14"/>
          <p:cNvSpPr>
            <a:spLocks noGrp="1"/>
          </p:cNvSpPr>
          <p:nvPr>
            <p:ph type="pic" sz="quarter" idx="27" hasCustomPrompt="1"/>
          </p:nvPr>
        </p:nvSpPr>
        <p:spPr>
          <a:xfrm>
            <a:off x="4572000" y="3764393"/>
            <a:ext cx="798304" cy="280001"/>
          </a:xfrm>
          <a:custGeom>
            <a:avLst/>
            <a:gdLst/>
            <a:ahLst/>
            <a:cxnLst/>
            <a:rect l="l" t="t" r="r" b="b"/>
            <a:pathLst>
              <a:path w="1596469" h="560002">
                <a:moveTo>
                  <a:pt x="0" y="0"/>
                </a:moveTo>
                <a:lnTo>
                  <a:pt x="515556" y="0"/>
                </a:lnTo>
                <a:lnTo>
                  <a:pt x="850109" y="0"/>
                </a:lnTo>
                <a:lnTo>
                  <a:pt x="1316468" y="0"/>
                </a:lnTo>
                <a:lnTo>
                  <a:pt x="1596469" y="280001"/>
                </a:lnTo>
                <a:lnTo>
                  <a:pt x="1316468" y="560002"/>
                </a:lnTo>
                <a:lnTo>
                  <a:pt x="990110" y="560002"/>
                </a:lnTo>
                <a:lnTo>
                  <a:pt x="515556" y="560002"/>
                </a:lnTo>
                <a:lnTo>
                  <a:pt x="140000" y="560002"/>
                </a:lnTo>
                <a:close/>
              </a:path>
            </a:pathLst>
          </a:custGeom>
          <a:solidFill>
            <a:schemeClr val="accent1"/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4684522" y="3764383"/>
            <a:ext cx="540107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5382165" y="3741890"/>
            <a:ext cx="3443181" cy="341827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5472189" y="3989407"/>
            <a:ext cx="3443181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4391973" y="254003"/>
            <a:ext cx="4433377" cy="589355"/>
          </a:xfrm>
        </p:spPr>
        <p:txBody>
          <a:bodyPr anchor="b">
            <a:noAutofit/>
          </a:bodyPr>
          <a:lstStyle>
            <a:lvl1pPr algn="l">
              <a:defRPr sz="2700" spc="7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4391973" y="816557"/>
            <a:ext cx="4433377" cy="56256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83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/>
      <p:bldP spid="18" grpId="0"/>
      <p:bldP spid="19" grpId="0" animBg="1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/>
      <p:bldP spid="22" grpId="0"/>
      <p:bldP spid="24" grpId="0" animBg="1"/>
      <p:bldP spid="2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/>
      <p:bldP spid="27" grpId="0"/>
      <p:bldP spid="28" grpId="0" animBg="1"/>
      <p:bldP spid="2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/>
      <p:bldP spid="31" grpId="0"/>
      <p:bldP spid="33" grpId="0"/>
      <p:bldP spid="34" grpId="0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-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cxnSp>
        <p:nvCxnSpPr>
          <p:cNvPr id="8" name="直線コネクタ 7"/>
          <p:cNvCxnSpPr/>
          <p:nvPr userDrawn="1"/>
        </p:nvCxnSpPr>
        <p:spPr>
          <a:xfrm>
            <a:off x="4571623" y="0"/>
            <a:ext cx="1" cy="514350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円/楕円 9"/>
          <p:cNvSpPr/>
          <p:nvPr userDrawn="1"/>
        </p:nvSpPr>
        <p:spPr>
          <a:xfrm>
            <a:off x="4487141" y="1401620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17" name="グループ化 16"/>
          <p:cNvGrpSpPr/>
          <p:nvPr userDrawn="1"/>
        </p:nvGrpSpPr>
        <p:grpSpPr>
          <a:xfrm>
            <a:off x="4729551" y="1176605"/>
            <a:ext cx="3465685" cy="315035"/>
            <a:chOff x="9458241" y="1768125"/>
            <a:chExt cx="6930769" cy="630070"/>
          </a:xfrm>
        </p:grpSpPr>
        <p:sp>
          <p:nvSpPr>
            <p:cNvPr id="13" name="平行四辺形 12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" name="平行四辺形 11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4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382160" y="1124848"/>
            <a:ext cx="2588012" cy="424488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359656" y="1491641"/>
            <a:ext cx="2560484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16" name="円/楕円 15"/>
          <p:cNvSpPr/>
          <p:nvPr userDrawn="1"/>
        </p:nvSpPr>
        <p:spPr>
          <a:xfrm>
            <a:off x="4487141" y="2504243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18" name="グループ化 17"/>
          <p:cNvGrpSpPr/>
          <p:nvPr userDrawn="1"/>
        </p:nvGrpSpPr>
        <p:grpSpPr>
          <a:xfrm rot="10800000" flipV="1">
            <a:off x="926282" y="2301730"/>
            <a:ext cx="3465685" cy="315035"/>
            <a:chOff x="9458241" y="1768125"/>
            <a:chExt cx="6930769" cy="630070"/>
          </a:xfrm>
        </p:grpSpPr>
        <p:sp>
          <p:nvSpPr>
            <p:cNvPr id="19" name="平行四辺形 18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0" name="平行四辺形 19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1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1128819" y="2256715"/>
            <a:ext cx="2588012" cy="424488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1151327" y="2623508"/>
            <a:ext cx="2543003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23" name="円/楕円 22"/>
          <p:cNvSpPr/>
          <p:nvPr userDrawn="1"/>
        </p:nvSpPr>
        <p:spPr>
          <a:xfrm>
            <a:off x="4487141" y="3561861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24" name="グループ化 23"/>
          <p:cNvGrpSpPr/>
          <p:nvPr userDrawn="1"/>
        </p:nvGrpSpPr>
        <p:grpSpPr>
          <a:xfrm>
            <a:off x="4729551" y="3336845"/>
            <a:ext cx="3465685" cy="315035"/>
            <a:chOff x="9458241" y="1768125"/>
            <a:chExt cx="6930769" cy="630070"/>
          </a:xfrm>
        </p:grpSpPr>
        <p:sp>
          <p:nvSpPr>
            <p:cNvPr id="25" name="平行四辺形 24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6" name="平行四辺形 25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7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5382160" y="3285088"/>
            <a:ext cx="2588012" cy="424488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5359656" y="3651880"/>
            <a:ext cx="2560484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318661" y="186485"/>
            <a:ext cx="3523259" cy="679365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2700" spc="7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18661" y="884070"/>
            <a:ext cx="3523259" cy="112512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31" name="直線コネクタ 30"/>
          <p:cNvCxnSpPr/>
          <p:nvPr userDrawn="1"/>
        </p:nvCxnSpPr>
        <p:spPr>
          <a:xfrm>
            <a:off x="0" y="839058"/>
            <a:ext cx="38968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円/楕円 32"/>
          <p:cNvSpPr/>
          <p:nvPr userDrawn="1"/>
        </p:nvSpPr>
        <p:spPr>
          <a:xfrm>
            <a:off x="4357831" y="4416955"/>
            <a:ext cx="427585" cy="427548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279442" y="4474751"/>
            <a:ext cx="585116" cy="311975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0000</a:t>
            </a:r>
            <a:endParaRPr lang="en-US" dirty="0"/>
          </a:p>
        </p:txBody>
      </p:sp>
      <p:sp>
        <p:nvSpPr>
          <p:cNvPr id="5" name="円/楕円 4"/>
          <p:cNvSpPr/>
          <p:nvPr userDrawn="1"/>
        </p:nvSpPr>
        <p:spPr>
          <a:xfrm>
            <a:off x="4357831" y="253993"/>
            <a:ext cx="427585" cy="427548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4279442" y="311789"/>
            <a:ext cx="585116" cy="311975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71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800"/>
                            </p:stCondLst>
                            <p:childTnLst>
                              <p:par>
                                <p:cTn id="63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00"/>
                            </p:stCondLst>
                            <p:childTnLst>
                              <p:par>
                                <p:cTn id="80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21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animBg="1"/>
      <p:bldP spid="3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animBg="1"/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-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4357831" y="253993"/>
            <a:ext cx="427585" cy="427548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4279442" y="311789"/>
            <a:ext cx="585116" cy="311975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0000</a:t>
            </a:r>
            <a:endParaRPr lang="en-US" dirty="0"/>
          </a:p>
        </p:txBody>
      </p:sp>
      <p:cxnSp>
        <p:nvCxnSpPr>
          <p:cNvPr id="8" name="直線コネクタ 7"/>
          <p:cNvCxnSpPr/>
          <p:nvPr userDrawn="1"/>
        </p:nvCxnSpPr>
        <p:spPr>
          <a:xfrm>
            <a:off x="4571623" y="0"/>
            <a:ext cx="1" cy="514350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円/楕円 9"/>
          <p:cNvSpPr/>
          <p:nvPr userDrawn="1"/>
        </p:nvSpPr>
        <p:spPr>
          <a:xfrm>
            <a:off x="4487141" y="1401620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17" name="グループ化 16"/>
          <p:cNvGrpSpPr/>
          <p:nvPr userDrawn="1"/>
        </p:nvGrpSpPr>
        <p:grpSpPr>
          <a:xfrm>
            <a:off x="4729551" y="2279228"/>
            <a:ext cx="3465685" cy="315035"/>
            <a:chOff x="9458241" y="1768125"/>
            <a:chExt cx="6930769" cy="630070"/>
          </a:xfrm>
        </p:grpSpPr>
        <p:sp>
          <p:nvSpPr>
            <p:cNvPr id="13" name="平行四辺形 12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" name="平行四辺形 11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4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382160" y="2227470"/>
            <a:ext cx="2588012" cy="424488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359656" y="2594263"/>
            <a:ext cx="2560484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16" name="円/楕円 15"/>
          <p:cNvSpPr/>
          <p:nvPr userDrawn="1"/>
        </p:nvSpPr>
        <p:spPr>
          <a:xfrm>
            <a:off x="4487141" y="2504243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18" name="グループ化 17"/>
          <p:cNvGrpSpPr/>
          <p:nvPr userDrawn="1"/>
        </p:nvGrpSpPr>
        <p:grpSpPr>
          <a:xfrm rot="10800000" flipV="1">
            <a:off x="926282" y="3350435"/>
            <a:ext cx="3465685" cy="315035"/>
            <a:chOff x="9458241" y="1768125"/>
            <a:chExt cx="6930769" cy="630070"/>
          </a:xfrm>
        </p:grpSpPr>
        <p:sp>
          <p:nvSpPr>
            <p:cNvPr id="19" name="平行四辺形 18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0" name="平行四辺形 19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1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1128819" y="3298678"/>
            <a:ext cx="2588012" cy="424488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1151327" y="3665471"/>
            <a:ext cx="2543003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23" name="円/楕円 22"/>
          <p:cNvSpPr/>
          <p:nvPr userDrawn="1"/>
        </p:nvSpPr>
        <p:spPr>
          <a:xfrm>
            <a:off x="4487141" y="3561861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円/楕円 32"/>
          <p:cNvSpPr/>
          <p:nvPr userDrawn="1"/>
        </p:nvSpPr>
        <p:spPr>
          <a:xfrm>
            <a:off x="4357831" y="4416955"/>
            <a:ext cx="427585" cy="427548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279442" y="4474751"/>
            <a:ext cx="585116" cy="311975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0000</a:t>
            </a:r>
            <a:endParaRPr lang="en-US" dirty="0"/>
          </a:p>
        </p:txBody>
      </p:sp>
      <p:grpSp>
        <p:nvGrpSpPr>
          <p:cNvPr id="35" name="グループ化 34"/>
          <p:cNvGrpSpPr/>
          <p:nvPr userDrawn="1"/>
        </p:nvGrpSpPr>
        <p:grpSpPr>
          <a:xfrm rot="10800000" flipV="1">
            <a:off x="926282" y="1183344"/>
            <a:ext cx="3465685" cy="315035"/>
            <a:chOff x="9458241" y="1768125"/>
            <a:chExt cx="6930769" cy="630070"/>
          </a:xfrm>
        </p:grpSpPr>
        <p:sp>
          <p:nvSpPr>
            <p:cNvPr id="36" name="平行四辺形 35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37" name="平行四辺形 36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38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1128819" y="1131590"/>
            <a:ext cx="2588012" cy="424488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1151327" y="1498374"/>
            <a:ext cx="2543003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659440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50"/>
                            </p:stCondLst>
                            <p:childTnLst>
                              <p:par>
                                <p:cTn id="69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/>
      <p:bldP spid="14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21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33" grpId="0" animBg="1"/>
      <p:bldP spid="3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-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4357831" y="253993"/>
            <a:ext cx="427585" cy="427548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4279442" y="311789"/>
            <a:ext cx="585116" cy="311975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0000</a:t>
            </a:r>
            <a:endParaRPr lang="en-US" dirty="0"/>
          </a:p>
        </p:txBody>
      </p:sp>
      <p:cxnSp>
        <p:nvCxnSpPr>
          <p:cNvPr id="8" name="直線コネクタ 7"/>
          <p:cNvCxnSpPr>
            <a:endCxn id="33" idx="4"/>
          </p:cNvCxnSpPr>
          <p:nvPr userDrawn="1"/>
        </p:nvCxnSpPr>
        <p:spPr>
          <a:xfrm>
            <a:off x="4571623" y="8"/>
            <a:ext cx="1" cy="4844503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円/楕円 9"/>
          <p:cNvSpPr/>
          <p:nvPr userDrawn="1"/>
        </p:nvSpPr>
        <p:spPr>
          <a:xfrm>
            <a:off x="4487141" y="1401620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17" name="グループ化 16"/>
          <p:cNvGrpSpPr/>
          <p:nvPr userDrawn="1"/>
        </p:nvGrpSpPr>
        <p:grpSpPr>
          <a:xfrm>
            <a:off x="4729551" y="1176605"/>
            <a:ext cx="3465685" cy="315035"/>
            <a:chOff x="9458241" y="1768125"/>
            <a:chExt cx="6930769" cy="630070"/>
          </a:xfrm>
        </p:grpSpPr>
        <p:sp>
          <p:nvSpPr>
            <p:cNvPr id="13" name="平行四辺形 12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" name="平行四辺形 11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4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382160" y="1124848"/>
            <a:ext cx="2588012" cy="424488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359656" y="1491641"/>
            <a:ext cx="2560484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16" name="円/楕円 15"/>
          <p:cNvSpPr/>
          <p:nvPr userDrawn="1"/>
        </p:nvSpPr>
        <p:spPr>
          <a:xfrm>
            <a:off x="4487141" y="2504243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18" name="グループ化 17"/>
          <p:cNvGrpSpPr/>
          <p:nvPr userDrawn="1"/>
        </p:nvGrpSpPr>
        <p:grpSpPr>
          <a:xfrm rot="10800000" flipV="1">
            <a:off x="926282" y="2285970"/>
            <a:ext cx="3465685" cy="315035"/>
            <a:chOff x="9458241" y="1768125"/>
            <a:chExt cx="6930769" cy="630070"/>
          </a:xfrm>
        </p:grpSpPr>
        <p:sp>
          <p:nvSpPr>
            <p:cNvPr id="19" name="平行四辺形 18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0" name="平行四辺形 19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1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1128819" y="2234213"/>
            <a:ext cx="2588012" cy="424488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1151327" y="2601005"/>
            <a:ext cx="2543003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23" name="円/楕円 22"/>
          <p:cNvSpPr/>
          <p:nvPr userDrawn="1"/>
        </p:nvSpPr>
        <p:spPr>
          <a:xfrm>
            <a:off x="4487141" y="3561861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24" name="グループ化 23"/>
          <p:cNvGrpSpPr/>
          <p:nvPr userDrawn="1"/>
        </p:nvGrpSpPr>
        <p:grpSpPr>
          <a:xfrm>
            <a:off x="4729551" y="3336845"/>
            <a:ext cx="3465685" cy="315035"/>
            <a:chOff x="9458241" y="1768125"/>
            <a:chExt cx="6930769" cy="630070"/>
          </a:xfrm>
        </p:grpSpPr>
        <p:sp>
          <p:nvSpPr>
            <p:cNvPr id="25" name="平行四辺形 24"/>
            <p:cNvSpPr/>
            <p:nvPr userDrawn="1"/>
          </p:nvSpPr>
          <p:spPr>
            <a:xfrm rot="10800000">
              <a:off x="9569958" y="1768125"/>
              <a:ext cx="6819052" cy="630070"/>
            </a:xfrm>
            <a:prstGeom prst="parallelogram">
              <a:avLst>
                <a:gd name="adj" fmla="val 75391"/>
              </a:avLst>
            </a:prstGeom>
            <a:solidFill>
              <a:schemeClr val="bg1">
                <a:lumMod val="95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6" name="平行四辺形 25"/>
            <p:cNvSpPr/>
            <p:nvPr userDrawn="1"/>
          </p:nvSpPr>
          <p:spPr>
            <a:xfrm rot="10800000">
              <a:off x="9458241" y="1768125"/>
              <a:ext cx="1395155" cy="630070"/>
            </a:xfrm>
            <a:prstGeom prst="parallelogram">
              <a:avLst>
                <a:gd name="adj" fmla="val 75391"/>
              </a:avLst>
            </a:prstGeom>
            <a:solidFill>
              <a:schemeClr val="accent1"/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7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5382160" y="3285088"/>
            <a:ext cx="2588012" cy="424488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5359656" y="3651880"/>
            <a:ext cx="2560484" cy="69757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  <p:sp>
        <p:nvSpPr>
          <p:cNvPr id="33" name="円/楕円 32"/>
          <p:cNvSpPr/>
          <p:nvPr userDrawn="1"/>
        </p:nvSpPr>
        <p:spPr>
          <a:xfrm>
            <a:off x="4357831" y="4416955"/>
            <a:ext cx="427585" cy="427548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279442" y="4474751"/>
            <a:ext cx="585116" cy="311975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37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50"/>
                            </p:stCondLst>
                            <p:childTnLst>
                              <p:par>
                                <p:cTn id="69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/>
      <p:bldP spid="14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21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animBg="1"/>
      <p:bldP spid="3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円/楕円 42"/>
          <p:cNvSpPr/>
          <p:nvPr userDrawn="1"/>
        </p:nvSpPr>
        <p:spPr>
          <a:xfrm>
            <a:off x="469941" y="894317"/>
            <a:ext cx="3286648" cy="3286363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15000"/>
                </a:schemeClr>
              </a:gs>
              <a:gs pos="50000">
                <a:schemeClr val="accent1">
                  <a:tint val="44500"/>
                  <a:satMod val="160000"/>
                  <a:alpha val="1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4" name="円/楕円 43"/>
          <p:cNvSpPr/>
          <p:nvPr userDrawn="1"/>
        </p:nvSpPr>
        <p:spPr>
          <a:xfrm>
            <a:off x="969722" y="1394054"/>
            <a:ext cx="2287089" cy="2286891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38000"/>
                </a:schemeClr>
              </a:gs>
              <a:gs pos="42000">
                <a:schemeClr val="accent1">
                  <a:tint val="44500"/>
                  <a:satMod val="160000"/>
                  <a:alpha val="2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5" name="アーチ 54"/>
          <p:cNvSpPr/>
          <p:nvPr userDrawn="1"/>
        </p:nvSpPr>
        <p:spPr>
          <a:xfrm rot="4322625">
            <a:off x="548165" y="952279"/>
            <a:ext cx="3266301" cy="3188630"/>
          </a:xfrm>
          <a:prstGeom prst="blockArc">
            <a:avLst>
              <a:gd name="adj1" fmla="val 12892196"/>
              <a:gd name="adj2" fmla="val 12320"/>
              <a:gd name="adj3" fmla="val 887"/>
            </a:avLst>
          </a:prstGeom>
          <a:solidFill>
            <a:schemeClr val="accent1">
              <a:lumMod val="40000"/>
              <a:lumOff val="6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 dirty="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9" name="タイトル 1"/>
          <p:cNvSpPr>
            <a:spLocks noGrp="1"/>
          </p:cNvSpPr>
          <p:nvPr userDrawn="1">
            <p:ph type="title" hasCustomPrompt="1"/>
          </p:nvPr>
        </p:nvSpPr>
        <p:spPr>
          <a:xfrm>
            <a:off x="566207" y="1176597"/>
            <a:ext cx="3240641" cy="1327648"/>
          </a:xfrm>
          <a:prstGeom prst="rect">
            <a:avLst/>
          </a:prstGeom>
        </p:spPr>
        <p:txBody>
          <a:bodyPr lIns="45720" tIns="22860" rIns="45720" bIns="22860" anchor="b"/>
          <a:lstStyle>
            <a:lvl1pPr algn="ctr">
              <a:defRPr sz="2700" spc="750" baseline="0"/>
            </a:lvl1pPr>
          </a:lstStyle>
          <a:p>
            <a:r>
              <a:rPr lang="en-US" altLang="ja-JP" dirty="0" smtClean="0"/>
              <a:t>WORD</a:t>
            </a:r>
            <a:endParaRPr kumimoji="1" lang="ja-JP" altLang="en-US" dirty="0"/>
          </a:p>
        </p:txBody>
      </p:sp>
      <p:sp>
        <p:nvSpPr>
          <p:cNvPr id="10" name="円/楕円 9"/>
          <p:cNvSpPr/>
          <p:nvPr userDrawn="1"/>
        </p:nvSpPr>
        <p:spPr>
          <a:xfrm>
            <a:off x="3671821" y="2481742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円/楕円 10"/>
          <p:cNvSpPr/>
          <p:nvPr userDrawn="1"/>
        </p:nvSpPr>
        <p:spPr>
          <a:xfrm>
            <a:off x="3366075" y="1491631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円/楕円 11"/>
          <p:cNvSpPr/>
          <p:nvPr userDrawn="1"/>
        </p:nvSpPr>
        <p:spPr>
          <a:xfrm>
            <a:off x="2569103" y="917818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円/楕円 12"/>
          <p:cNvSpPr/>
          <p:nvPr userDrawn="1"/>
        </p:nvSpPr>
        <p:spPr>
          <a:xfrm>
            <a:off x="3366075" y="3415051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円/楕円 13"/>
          <p:cNvSpPr/>
          <p:nvPr userDrawn="1"/>
        </p:nvSpPr>
        <p:spPr>
          <a:xfrm>
            <a:off x="2569103" y="4000660"/>
            <a:ext cx="180036" cy="18002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6" name="直線コネクタ 5"/>
          <p:cNvCxnSpPr>
            <a:stCxn id="12" idx="6"/>
          </p:cNvCxnSpPr>
          <p:nvPr userDrawn="1"/>
        </p:nvCxnSpPr>
        <p:spPr>
          <a:xfrm>
            <a:off x="2749147" y="1007826"/>
            <a:ext cx="1935383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11" idx="6"/>
          </p:cNvCxnSpPr>
          <p:nvPr userDrawn="1"/>
        </p:nvCxnSpPr>
        <p:spPr>
          <a:xfrm>
            <a:off x="3546111" y="1581640"/>
            <a:ext cx="1250934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10" idx="6"/>
          </p:cNvCxnSpPr>
          <p:nvPr userDrawn="1"/>
        </p:nvCxnSpPr>
        <p:spPr>
          <a:xfrm>
            <a:off x="3851860" y="2571750"/>
            <a:ext cx="905191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3" idx="6"/>
          </p:cNvCxnSpPr>
          <p:nvPr userDrawn="1"/>
        </p:nvCxnSpPr>
        <p:spPr>
          <a:xfrm>
            <a:off x="3546111" y="3505059"/>
            <a:ext cx="1210938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 userDrawn="1"/>
        </p:nvCxnSpPr>
        <p:spPr>
          <a:xfrm>
            <a:off x="2659131" y="4090669"/>
            <a:ext cx="2097927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円/楕円 1"/>
          <p:cNvSpPr/>
          <p:nvPr userDrawn="1"/>
        </p:nvSpPr>
        <p:spPr>
          <a:xfrm>
            <a:off x="4571621" y="2256717"/>
            <a:ext cx="630125" cy="630070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5" name="円/楕円 14"/>
          <p:cNvSpPr/>
          <p:nvPr userDrawn="1"/>
        </p:nvSpPr>
        <p:spPr>
          <a:xfrm>
            <a:off x="4571621" y="591531"/>
            <a:ext cx="630125" cy="630070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6" name="円/楕円 15"/>
          <p:cNvSpPr/>
          <p:nvPr userDrawn="1"/>
        </p:nvSpPr>
        <p:spPr>
          <a:xfrm>
            <a:off x="4571621" y="1424124"/>
            <a:ext cx="630125" cy="630070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円/楕円 16"/>
          <p:cNvSpPr/>
          <p:nvPr userDrawn="1"/>
        </p:nvSpPr>
        <p:spPr>
          <a:xfrm>
            <a:off x="4571621" y="3921900"/>
            <a:ext cx="630125" cy="630070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円/楕円 17"/>
          <p:cNvSpPr/>
          <p:nvPr userDrawn="1"/>
        </p:nvSpPr>
        <p:spPr>
          <a:xfrm>
            <a:off x="4571621" y="3089310"/>
            <a:ext cx="630125" cy="630070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図プレースホルダー 7"/>
          <p:cNvSpPr>
            <a:spLocks noGrp="1"/>
          </p:cNvSpPr>
          <p:nvPr userDrawn="1">
            <p:ph type="pic" sz="quarter" idx="16" hasCustomPrompt="1"/>
          </p:nvPr>
        </p:nvSpPr>
        <p:spPr>
          <a:xfrm>
            <a:off x="4732624" y="752547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4" name="図プレースホルダー 7"/>
          <p:cNvSpPr>
            <a:spLocks noGrp="1"/>
          </p:cNvSpPr>
          <p:nvPr userDrawn="1">
            <p:ph type="pic" sz="quarter" idx="17" hasCustomPrompt="1"/>
          </p:nvPr>
        </p:nvSpPr>
        <p:spPr>
          <a:xfrm>
            <a:off x="4732624" y="1581650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5" name="図プレースホルダー 7"/>
          <p:cNvSpPr>
            <a:spLocks noGrp="1"/>
          </p:cNvSpPr>
          <p:nvPr userDrawn="1">
            <p:ph type="pic" sz="quarter" idx="18" hasCustomPrompt="1"/>
          </p:nvPr>
        </p:nvSpPr>
        <p:spPr>
          <a:xfrm>
            <a:off x="4732624" y="2395229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6" name="図プレースホルダー 7"/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4732624" y="3250324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7" name="図プレースホルダー 7"/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4732624" y="4082917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269638" y="532743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5269640" y="892783"/>
            <a:ext cx="351069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5269638" y="1365336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1" name="テキスト プレースホルダー 11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5269640" y="1725376"/>
            <a:ext cx="351069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6" name="テキスト プレースホルダー 11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5269638" y="2197511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7" name="テキスト プレースホルダー 11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5269640" y="2557552"/>
            <a:ext cx="351069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8" name="テキスト プレースホルダー 11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5269638" y="3036281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9" name="テキスト プレースホルダー 11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5269640" y="3396321"/>
            <a:ext cx="351069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52" name="テキスト プレースホルダー 11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5269638" y="3858728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53" name="テキスト プレースホルダー 11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5269640" y="4218769"/>
            <a:ext cx="3510695" cy="29253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54" name="テキスト プレースホルダー 11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678730" y="2583388"/>
            <a:ext cx="2867381" cy="843467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  <a:p>
            <a:pPr lvl="0"/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270271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8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8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55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2" grpId="0" animBg="1"/>
      <p:bldP spid="15" grpId="0" animBg="1"/>
      <p:bldP spid="16" grpId="0" animBg="1"/>
      <p:bldP spid="17" grpId="0" animBg="1"/>
      <p:bldP spid="18" grpId="0" animBg="1"/>
      <p:bldP spid="33" grpId="0"/>
      <p:bldP spid="34" grpId="0"/>
      <p:bldP spid="35" grpId="0"/>
      <p:bldP spid="36" grpId="0"/>
      <p:bldP spid="37" grpId="0"/>
      <p:bldP spid="3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>
        <p:tmplLst>
          <p:tmpl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>
        <p:tmplLst>
          <p:tmpl>
            <p:tnLst>
              <p:par>
                <p:cTn presetID="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>
        <p:tmplLst>
          <p:tmpl>
            <p:tnLst>
              <p:par>
                <p:cTn presetID="10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 rot="151728">
            <a:off x="5261122" y="1701831"/>
            <a:ext cx="403796" cy="1444858"/>
          </a:xfrm>
          <a:custGeom>
            <a:avLst/>
            <a:gdLst/>
            <a:ahLst/>
            <a:cxnLst/>
            <a:rect l="l" t="t" r="r" b="b"/>
            <a:pathLst>
              <a:path w="807522" h="2889715">
                <a:moveTo>
                  <a:pt x="0" y="0"/>
                </a:moveTo>
                <a:lnTo>
                  <a:pt x="716529" y="829386"/>
                </a:lnTo>
                <a:lnTo>
                  <a:pt x="807522" y="2889715"/>
                </a:lnTo>
                <a:lnTo>
                  <a:pt x="0" y="1956432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正方形/長方形 7"/>
          <p:cNvSpPr/>
          <p:nvPr userDrawn="1"/>
        </p:nvSpPr>
        <p:spPr>
          <a:xfrm rot="257370">
            <a:off x="2592855" y="2934961"/>
            <a:ext cx="367834" cy="1346726"/>
          </a:xfrm>
          <a:custGeom>
            <a:avLst/>
            <a:gdLst/>
            <a:ahLst/>
            <a:cxnLst/>
            <a:rect l="l" t="t" r="r" b="b"/>
            <a:pathLst>
              <a:path w="735604" h="2693452">
                <a:moveTo>
                  <a:pt x="1" y="0"/>
                </a:moveTo>
                <a:lnTo>
                  <a:pt x="581518" y="639162"/>
                </a:lnTo>
                <a:lnTo>
                  <a:pt x="735604" y="2693452"/>
                </a:lnTo>
                <a:lnTo>
                  <a:pt x="0" y="1884931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上矢印 4"/>
          <p:cNvSpPr/>
          <p:nvPr userDrawn="1"/>
        </p:nvSpPr>
        <p:spPr>
          <a:xfrm rot="3102645">
            <a:off x="6068936" y="343440"/>
            <a:ext cx="1238984" cy="3178805"/>
          </a:xfrm>
          <a:prstGeom prst="upArrow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二等辺三角形 5"/>
          <p:cNvSpPr/>
          <p:nvPr userDrawn="1"/>
        </p:nvSpPr>
        <p:spPr>
          <a:xfrm rot="13925698">
            <a:off x="1552841" y="2596659"/>
            <a:ext cx="437032" cy="256136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正方形/長方形 6"/>
          <p:cNvSpPr/>
          <p:nvPr userDrawn="1"/>
        </p:nvSpPr>
        <p:spPr>
          <a:xfrm rot="19289162">
            <a:off x="2357027" y="2718633"/>
            <a:ext cx="3484674" cy="5465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円/楕円 17"/>
          <p:cNvSpPr/>
          <p:nvPr userDrawn="1"/>
        </p:nvSpPr>
        <p:spPr>
          <a:xfrm>
            <a:off x="2129013" y="3077550"/>
            <a:ext cx="413987" cy="413952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FFFFFF"/>
                </a:solidFill>
              </a:rPr>
              <a:t>1</a:t>
            </a:r>
            <a:endParaRPr kumimoji="1" lang="ja-JP" altLang="en-US" sz="1600" kern="1200" dirty="0">
              <a:solidFill>
                <a:srgbClr val="FFFFFF"/>
              </a:solidFill>
            </a:endParaRPr>
          </a:p>
        </p:txBody>
      </p:sp>
      <p:sp>
        <p:nvSpPr>
          <p:cNvPr id="19" name="円/楕円 18"/>
          <p:cNvSpPr/>
          <p:nvPr userDrawn="1"/>
        </p:nvSpPr>
        <p:spPr>
          <a:xfrm>
            <a:off x="3685387" y="3161102"/>
            <a:ext cx="413987" cy="413952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FFFFFF"/>
                </a:solidFill>
              </a:rPr>
              <a:t>2</a:t>
            </a:r>
            <a:endParaRPr kumimoji="1" lang="ja-JP" altLang="en-US" sz="1600" kern="1200" dirty="0">
              <a:solidFill>
                <a:srgbClr val="FFFFFF"/>
              </a:solidFill>
            </a:endParaRPr>
          </a:p>
        </p:txBody>
      </p:sp>
      <p:sp>
        <p:nvSpPr>
          <p:cNvPr id="20" name="円/楕円 19"/>
          <p:cNvSpPr/>
          <p:nvPr userDrawn="1"/>
        </p:nvSpPr>
        <p:spPr>
          <a:xfrm>
            <a:off x="4778351" y="1842729"/>
            <a:ext cx="413987" cy="413952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FFFFFF"/>
                </a:solidFill>
              </a:rPr>
              <a:t>3</a:t>
            </a:r>
            <a:endParaRPr kumimoji="1" lang="ja-JP" altLang="en-US" sz="1600" kern="1200" dirty="0">
              <a:solidFill>
                <a:srgbClr val="FFFFFF"/>
              </a:solidFill>
            </a:endParaRPr>
          </a:p>
        </p:txBody>
      </p:sp>
      <p:sp>
        <p:nvSpPr>
          <p:cNvPr id="21" name="円/楕円 20"/>
          <p:cNvSpPr/>
          <p:nvPr userDrawn="1"/>
        </p:nvSpPr>
        <p:spPr>
          <a:xfrm>
            <a:off x="6688435" y="1804136"/>
            <a:ext cx="413987" cy="413952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FFFFFF"/>
                </a:solidFill>
              </a:rPr>
              <a:t>4</a:t>
            </a:r>
            <a:endParaRPr kumimoji="1" lang="ja-JP" altLang="en-US" sz="1600" kern="1200" dirty="0">
              <a:solidFill>
                <a:srgbClr val="FFFFFF"/>
              </a:solidFill>
            </a:endParaRPr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232868" y="2276400"/>
            <a:ext cx="2156200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232868" y="2005770"/>
            <a:ext cx="2156200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4166920" y="3555156"/>
            <a:ext cx="2156200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4166920" y="3284526"/>
            <a:ext cx="2156200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324451" y="817155"/>
            <a:ext cx="2156200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4324451" y="546525"/>
            <a:ext cx="2156200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6759159" y="2572350"/>
            <a:ext cx="2156200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6759159" y="2301720"/>
            <a:ext cx="2156200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35" name="直線コネクタ 34"/>
          <p:cNvCxnSpPr/>
          <p:nvPr userDrawn="1"/>
        </p:nvCxnSpPr>
        <p:spPr>
          <a:xfrm flipH="1">
            <a:off x="3597" y="1395589"/>
            <a:ext cx="4006519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293312" y="289017"/>
            <a:ext cx="3015597" cy="110657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37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  <p:bldP spid="5" grpId="0" animBg="1"/>
      <p:bldP spid="6" grpId="0" animBg="1"/>
      <p:bldP spid="7" grpId="0" animBg="1"/>
      <p:bldP spid="18" grpId="0" animBg="1"/>
      <p:bldP spid="19" grpId="0" animBg="1"/>
      <p:bldP spid="20" grpId="0" animBg="1"/>
      <p:bldP spid="21" grpId="0" animBg="1"/>
      <p:bldP spid="2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t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20" name="フローチャート: データ 19"/>
          <p:cNvSpPr/>
          <p:nvPr userDrawn="1"/>
        </p:nvSpPr>
        <p:spPr>
          <a:xfrm>
            <a:off x="1712187" y="1334122"/>
            <a:ext cx="2741707" cy="271151"/>
          </a:xfrm>
          <a:prstGeom prst="flowChartInputOutput">
            <a:avLst/>
          </a:prstGeom>
          <a:solidFill>
            <a:schemeClr val="bg2">
              <a:lumMod val="9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平行四辺形 6"/>
          <p:cNvSpPr/>
          <p:nvPr userDrawn="1"/>
        </p:nvSpPr>
        <p:spPr>
          <a:xfrm flipH="1">
            <a:off x="202681" y="546525"/>
            <a:ext cx="4244333" cy="787588"/>
          </a:xfrm>
          <a:prstGeom prst="parallelogram">
            <a:avLst>
              <a:gd name="adj" fmla="val 45396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6" name="平行四辺形 25"/>
          <p:cNvSpPr/>
          <p:nvPr userDrawn="1"/>
        </p:nvSpPr>
        <p:spPr>
          <a:xfrm flipH="1">
            <a:off x="1719488" y="1605264"/>
            <a:ext cx="4244333" cy="787588"/>
          </a:xfrm>
          <a:prstGeom prst="parallelogram">
            <a:avLst>
              <a:gd name="adj" fmla="val 45396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フローチャート: データ 26"/>
          <p:cNvSpPr/>
          <p:nvPr userDrawn="1"/>
        </p:nvSpPr>
        <p:spPr>
          <a:xfrm>
            <a:off x="3222114" y="2392860"/>
            <a:ext cx="2741707" cy="271151"/>
          </a:xfrm>
          <a:prstGeom prst="flowChartInputOutput">
            <a:avLst/>
          </a:prstGeom>
          <a:solidFill>
            <a:schemeClr val="bg2">
              <a:lumMod val="9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平行四辺形 27"/>
          <p:cNvSpPr/>
          <p:nvPr userDrawn="1"/>
        </p:nvSpPr>
        <p:spPr>
          <a:xfrm flipH="1">
            <a:off x="3233253" y="2664003"/>
            <a:ext cx="4244333" cy="787588"/>
          </a:xfrm>
          <a:prstGeom prst="parallelogram">
            <a:avLst>
              <a:gd name="adj" fmla="val 45396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9" name="フローチャート: データ 28"/>
          <p:cNvSpPr/>
          <p:nvPr userDrawn="1"/>
        </p:nvSpPr>
        <p:spPr>
          <a:xfrm>
            <a:off x="4735898" y="3451598"/>
            <a:ext cx="2741707" cy="271151"/>
          </a:xfrm>
          <a:prstGeom prst="flowChartInputOutput">
            <a:avLst/>
          </a:prstGeom>
          <a:solidFill>
            <a:schemeClr val="bg2">
              <a:lumMod val="9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0" name="平行四辺形 29"/>
          <p:cNvSpPr/>
          <p:nvPr userDrawn="1"/>
        </p:nvSpPr>
        <p:spPr>
          <a:xfrm flipH="1">
            <a:off x="4738555" y="3722739"/>
            <a:ext cx="4244333" cy="787588"/>
          </a:xfrm>
          <a:prstGeom prst="parallelogram">
            <a:avLst>
              <a:gd name="adj" fmla="val 45396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平行四辺形 30"/>
          <p:cNvSpPr/>
          <p:nvPr userDrawn="1"/>
        </p:nvSpPr>
        <p:spPr>
          <a:xfrm flipH="1">
            <a:off x="202682" y="546525"/>
            <a:ext cx="1012701" cy="787588"/>
          </a:xfrm>
          <a:prstGeom prst="parallelogram">
            <a:avLst>
              <a:gd name="adj" fmla="val 45396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2" name="平行四辺形 31"/>
          <p:cNvSpPr/>
          <p:nvPr userDrawn="1"/>
        </p:nvSpPr>
        <p:spPr>
          <a:xfrm flipH="1">
            <a:off x="1719489" y="1605264"/>
            <a:ext cx="1012701" cy="787588"/>
          </a:xfrm>
          <a:prstGeom prst="parallelogram">
            <a:avLst>
              <a:gd name="adj" fmla="val 45396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平行四辺形 32"/>
          <p:cNvSpPr/>
          <p:nvPr userDrawn="1"/>
        </p:nvSpPr>
        <p:spPr>
          <a:xfrm flipH="1">
            <a:off x="3233263" y="2664000"/>
            <a:ext cx="1012701" cy="787588"/>
          </a:xfrm>
          <a:prstGeom prst="parallelogram">
            <a:avLst>
              <a:gd name="adj" fmla="val 45396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平行四辺形 33"/>
          <p:cNvSpPr/>
          <p:nvPr userDrawn="1"/>
        </p:nvSpPr>
        <p:spPr>
          <a:xfrm flipH="1">
            <a:off x="4735884" y="3722739"/>
            <a:ext cx="1012701" cy="787588"/>
          </a:xfrm>
          <a:prstGeom prst="parallelogram">
            <a:avLst>
              <a:gd name="adj" fmla="val 45396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480145" y="634705"/>
            <a:ext cx="442681" cy="60756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24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2004499" y="1691914"/>
            <a:ext cx="442681" cy="60756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24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3518273" y="2750650"/>
            <a:ext cx="442681" cy="60756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24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020894" y="3809389"/>
            <a:ext cx="442681" cy="60756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24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1083809" y="501220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1219332" y="861561"/>
            <a:ext cx="2986745" cy="472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1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2610163" y="1559957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2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2745705" y="1920300"/>
            <a:ext cx="2986745" cy="472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4103793" y="2618695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4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239331" y="2979039"/>
            <a:ext cx="2986745" cy="472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5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5613057" y="3677433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6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5748581" y="4037775"/>
            <a:ext cx="2986745" cy="472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7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315062" y="2835877"/>
            <a:ext cx="3044380" cy="1045310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2700" spc="7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</p:txBody>
      </p:sp>
      <p:sp>
        <p:nvSpPr>
          <p:cNvPr id="4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15062" y="3899400"/>
            <a:ext cx="3829353" cy="78758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49" name="直線コネクタ 48"/>
          <p:cNvCxnSpPr/>
          <p:nvPr userDrawn="1"/>
        </p:nvCxnSpPr>
        <p:spPr>
          <a:xfrm>
            <a:off x="1" y="3854393"/>
            <a:ext cx="414441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02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5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5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5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5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7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6" name="平行四辺形 5"/>
          <p:cNvSpPr/>
          <p:nvPr userDrawn="1"/>
        </p:nvSpPr>
        <p:spPr>
          <a:xfrm>
            <a:off x="426346" y="1244444"/>
            <a:ext cx="8427161" cy="1218393"/>
          </a:xfrm>
          <a:custGeom>
            <a:avLst/>
            <a:gdLst/>
            <a:ahLst/>
            <a:cxnLst/>
            <a:rect l="l" t="t" r="r" b="b"/>
            <a:pathLst>
              <a:path w="16852860" h="2436785">
                <a:moveTo>
                  <a:pt x="9379959" y="0"/>
                </a:moveTo>
                <a:lnTo>
                  <a:pt x="16852860" y="0"/>
                </a:lnTo>
                <a:lnTo>
                  <a:pt x="16852860" y="1305145"/>
                </a:lnTo>
                <a:lnTo>
                  <a:pt x="9387867" y="1305145"/>
                </a:lnTo>
                <a:lnTo>
                  <a:pt x="7129947" y="2436785"/>
                </a:lnTo>
                <a:lnTo>
                  <a:pt x="7029666" y="2436784"/>
                </a:lnTo>
                <a:lnTo>
                  <a:pt x="7029665" y="2436783"/>
                </a:lnTo>
                <a:lnTo>
                  <a:pt x="0" y="2436783"/>
                </a:lnTo>
                <a:lnTo>
                  <a:pt x="182937" y="2257589"/>
                </a:lnTo>
                <a:lnTo>
                  <a:pt x="7113947" y="2257589"/>
                </a:lnTo>
                <a:lnTo>
                  <a:pt x="9379959" y="8624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平行四辺形 6"/>
          <p:cNvSpPr/>
          <p:nvPr userDrawn="1"/>
        </p:nvSpPr>
        <p:spPr>
          <a:xfrm>
            <a:off x="308946" y="1928057"/>
            <a:ext cx="8544560" cy="653778"/>
          </a:xfrm>
          <a:custGeom>
            <a:avLst/>
            <a:gdLst/>
            <a:ahLst/>
            <a:cxnLst/>
            <a:rect l="l" t="t" r="r" b="b"/>
            <a:pathLst>
              <a:path w="17087638" h="1307555">
                <a:moveTo>
                  <a:pt x="9617912" y="0"/>
                </a:moveTo>
                <a:lnTo>
                  <a:pt x="9617912" y="2410"/>
                </a:lnTo>
                <a:lnTo>
                  <a:pt x="17087638" y="2410"/>
                </a:lnTo>
                <a:lnTo>
                  <a:pt x="17087638" y="1307555"/>
                </a:lnTo>
                <a:lnTo>
                  <a:pt x="10542728" y="1307555"/>
                </a:lnTo>
                <a:lnTo>
                  <a:pt x="9614737" y="1307555"/>
                </a:lnTo>
                <a:lnTo>
                  <a:pt x="0" y="1307555"/>
                </a:lnTo>
                <a:lnTo>
                  <a:pt x="182937" y="1128361"/>
                </a:lnTo>
                <a:lnTo>
                  <a:pt x="7376830" y="1128361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平行四辺形 6"/>
          <p:cNvSpPr/>
          <p:nvPr userDrawn="1"/>
        </p:nvSpPr>
        <p:spPr>
          <a:xfrm flipV="1">
            <a:off x="308946" y="2609517"/>
            <a:ext cx="8544560" cy="653778"/>
          </a:xfrm>
          <a:custGeom>
            <a:avLst/>
            <a:gdLst/>
            <a:ahLst/>
            <a:cxnLst/>
            <a:rect l="l" t="t" r="r" b="b"/>
            <a:pathLst>
              <a:path w="17087638" h="1307555">
                <a:moveTo>
                  <a:pt x="9617912" y="0"/>
                </a:moveTo>
                <a:lnTo>
                  <a:pt x="9617912" y="2410"/>
                </a:lnTo>
                <a:lnTo>
                  <a:pt x="17087638" y="2410"/>
                </a:lnTo>
                <a:lnTo>
                  <a:pt x="17087638" y="1307555"/>
                </a:lnTo>
                <a:lnTo>
                  <a:pt x="10542728" y="1307555"/>
                </a:lnTo>
                <a:lnTo>
                  <a:pt x="9614737" y="1307555"/>
                </a:lnTo>
                <a:lnTo>
                  <a:pt x="0" y="1307555"/>
                </a:lnTo>
                <a:lnTo>
                  <a:pt x="182937" y="1128361"/>
                </a:lnTo>
                <a:lnTo>
                  <a:pt x="7376830" y="112836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平行四辺形 5"/>
          <p:cNvSpPr/>
          <p:nvPr userDrawn="1"/>
        </p:nvSpPr>
        <p:spPr>
          <a:xfrm flipV="1">
            <a:off x="426346" y="2729315"/>
            <a:ext cx="8427161" cy="1218393"/>
          </a:xfrm>
          <a:custGeom>
            <a:avLst/>
            <a:gdLst/>
            <a:ahLst/>
            <a:cxnLst/>
            <a:rect l="l" t="t" r="r" b="b"/>
            <a:pathLst>
              <a:path w="16852860" h="2436785">
                <a:moveTo>
                  <a:pt x="9379959" y="0"/>
                </a:moveTo>
                <a:lnTo>
                  <a:pt x="16852860" y="0"/>
                </a:lnTo>
                <a:lnTo>
                  <a:pt x="16852860" y="1305145"/>
                </a:lnTo>
                <a:lnTo>
                  <a:pt x="9387867" y="1305145"/>
                </a:lnTo>
                <a:lnTo>
                  <a:pt x="7129947" y="2436785"/>
                </a:lnTo>
                <a:lnTo>
                  <a:pt x="7029666" y="2436784"/>
                </a:lnTo>
                <a:lnTo>
                  <a:pt x="7029665" y="2436783"/>
                </a:lnTo>
                <a:lnTo>
                  <a:pt x="0" y="2436783"/>
                </a:lnTo>
                <a:lnTo>
                  <a:pt x="182937" y="2257589"/>
                </a:lnTo>
                <a:lnTo>
                  <a:pt x="7113947" y="2257589"/>
                </a:lnTo>
                <a:lnTo>
                  <a:pt x="9379959" y="8624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6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5224629" y="1376552"/>
            <a:ext cx="396676" cy="39664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7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5224629" y="2052482"/>
            <a:ext cx="396676" cy="39664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8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5224629" y="2728412"/>
            <a:ext cx="396676" cy="39664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5224629" y="3404343"/>
            <a:ext cx="396676" cy="39664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5658576" y="1283074"/>
            <a:ext cx="2986745" cy="591099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5658576" y="1967630"/>
            <a:ext cx="2986745" cy="591099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5658576" y="2649092"/>
            <a:ext cx="2986745" cy="591099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5658576" y="3330803"/>
            <a:ext cx="2986745" cy="591099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21198" y="1244445"/>
            <a:ext cx="3420677" cy="110657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21198" y="2892008"/>
            <a:ext cx="3420677" cy="127742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624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50"/>
                            </p:stCondLst>
                            <p:childTnLst>
                              <p:par>
                                <p:cTn id="5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2" grpId="0" animBg="1"/>
      <p:bldP spid="16" grpId="0"/>
      <p:bldP spid="17" grpId="0"/>
      <p:bldP spid="18" grpId="0"/>
      <p:bldP spid="19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線コネクタ 32"/>
          <p:cNvCxnSpPr/>
          <p:nvPr userDrawn="1"/>
        </p:nvCxnSpPr>
        <p:spPr>
          <a:xfrm flipH="1">
            <a:off x="3598" y="3815853"/>
            <a:ext cx="4630137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正方形/長方形 5"/>
          <p:cNvSpPr/>
          <p:nvPr userDrawn="1"/>
        </p:nvSpPr>
        <p:spPr>
          <a:xfrm rot="18000000">
            <a:off x="3821291" y="4274129"/>
            <a:ext cx="1471281" cy="723858"/>
          </a:xfrm>
          <a:custGeom>
            <a:avLst/>
            <a:gdLst/>
            <a:ahLst/>
            <a:cxnLst/>
            <a:rect l="l" t="t" r="r" b="b"/>
            <a:pathLst>
              <a:path w="2942561" h="1447590">
                <a:moveTo>
                  <a:pt x="2942561" y="0"/>
                </a:moveTo>
                <a:lnTo>
                  <a:pt x="2942561" y="1447590"/>
                </a:lnTo>
                <a:lnTo>
                  <a:pt x="2024614" y="1447590"/>
                </a:lnTo>
                <a:cubicBezTo>
                  <a:pt x="1725966" y="1164530"/>
                  <a:pt x="1322349" y="991867"/>
                  <a:pt x="878406" y="991867"/>
                </a:cubicBezTo>
                <a:cubicBezTo>
                  <a:pt x="741840" y="991867"/>
                  <a:pt x="609089" y="1008206"/>
                  <a:pt x="482485" y="1040920"/>
                </a:cubicBezTo>
                <a:lnTo>
                  <a:pt x="0" y="205230"/>
                </a:lnTo>
                <a:cubicBezTo>
                  <a:pt x="254597" y="364578"/>
                  <a:pt x="555858" y="455722"/>
                  <a:pt x="878406" y="455722"/>
                </a:cubicBezTo>
                <a:cubicBezTo>
                  <a:pt x="1322350" y="455722"/>
                  <a:pt x="1725965" y="283060"/>
                  <a:pt x="2024613" y="0"/>
                </a:cubicBezTo>
                <a:close/>
              </a:path>
            </a:pathLst>
          </a:cu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正方形/長方形 5"/>
          <p:cNvSpPr/>
          <p:nvPr userDrawn="1"/>
        </p:nvSpPr>
        <p:spPr>
          <a:xfrm rot="8100000">
            <a:off x="3521096" y="1952726"/>
            <a:ext cx="1435081" cy="503167"/>
          </a:xfrm>
          <a:custGeom>
            <a:avLst/>
            <a:gdLst/>
            <a:ahLst/>
            <a:cxnLst/>
            <a:rect l="l" t="t" r="r" b="b"/>
            <a:pathLst>
              <a:path w="3465385" h="1215135">
                <a:moveTo>
                  <a:pt x="0" y="0"/>
                </a:moveTo>
                <a:lnTo>
                  <a:pt x="770545" y="0"/>
                </a:lnTo>
                <a:cubicBezTo>
                  <a:pt x="1021235" y="237606"/>
                  <a:pt x="1360038" y="382542"/>
                  <a:pt x="1732693" y="382542"/>
                </a:cubicBezTo>
                <a:cubicBezTo>
                  <a:pt x="2105348" y="382542"/>
                  <a:pt x="2444151" y="237606"/>
                  <a:pt x="2694841" y="0"/>
                </a:cubicBezTo>
                <a:lnTo>
                  <a:pt x="3465385" y="0"/>
                </a:lnTo>
                <a:lnTo>
                  <a:pt x="3465385" y="1215135"/>
                </a:lnTo>
                <a:lnTo>
                  <a:pt x="2694842" y="1215135"/>
                </a:lnTo>
                <a:cubicBezTo>
                  <a:pt x="2444152" y="977529"/>
                  <a:pt x="2105348" y="832592"/>
                  <a:pt x="1732693" y="832592"/>
                </a:cubicBezTo>
                <a:cubicBezTo>
                  <a:pt x="1360038" y="832592"/>
                  <a:pt x="1021234" y="977529"/>
                  <a:pt x="770544" y="1215135"/>
                </a:cubicBezTo>
                <a:lnTo>
                  <a:pt x="0" y="1215135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正方形/長方形 5"/>
          <p:cNvSpPr/>
          <p:nvPr userDrawn="1"/>
        </p:nvSpPr>
        <p:spPr>
          <a:xfrm rot="2864116">
            <a:off x="3701436" y="1006867"/>
            <a:ext cx="1201006" cy="421169"/>
          </a:xfrm>
          <a:custGeom>
            <a:avLst/>
            <a:gdLst/>
            <a:ahLst/>
            <a:cxnLst/>
            <a:rect l="l" t="t" r="r" b="b"/>
            <a:pathLst>
              <a:path w="3465385" h="1215135">
                <a:moveTo>
                  <a:pt x="0" y="0"/>
                </a:moveTo>
                <a:lnTo>
                  <a:pt x="770545" y="0"/>
                </a:lnTo>
                <a:cubicBezTo>
                  <a:pt x="1021235" y="237606"/>
                  <a:pt x="1360038" y="382542"/>
                  <a:pt x="1732693" y="382542"/>
                </a:cubicBezTo>
                <a:cubicBezTo>
                  <a:pt x="2105348" y="382542"/>
                  <a:pt x="2444151" y="237606"/>
                  <a:pt x="2694841" y="0"/>
                </a:cubicBezTo>
                <a:lnTo>
                  <a:pt x="3465385" y="0"/>
                </a:lnTo>
                <a:lnTo>
                  <a:pt x="3465385" y="1215135"/>
                </a:lnTo>
                <a:lnTo>
                  <a:pt x="2694842" y="1215135"/>
                </a:lnTo>
                <a:cubicBezTo>
                  <a:pt x="2444152" y="977529"/>
                  <a:pt x="2105348" y="832592"/>
                  <a:pt x="1732693" y="832592"/>
                </a:cubicBezTo>
                <a:cubicBezTo>
                  <a:pt x="1360038" y="832592"/>
                  <a:pt x="1021234" y="977529"/>
                  <a:pt x="770544" y="1215135"/>
                </a:cubicBezTo>
                <a:lnTo>
                  <a:pt x="0" y="1215135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円/楕円 1"/>
          <p:cNvSpPr/>
          <p:nvPr userDrawn="1"/>
        </p:nvSpPr>
        <p:spPr>
          <a:xfrm>
            <a:off x="4321705" y="1265975"/>
            <a:ext cx="863136" cy="863061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0" cmpd="sng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3501362" y="412273"/>
            <a:ext cx="737261" cy="737198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0" cmpd="sng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 rot="2700000">
            <a:off x="3433363" y="3064399"/>
            <a:ext cx="1624034" cy="569516"/>
          </a:xfrm>
          <a:custGeom>
            <a:avLst/>
            <a:gdLst/>
            <a:ahLst/>
            <a:cxnLst/>
            <a:rect l="l" t="t" r="r" b="b"/>
            <a:pathLst>
              <a:path w="3465385" h="1215135">
                <a:moveTo>
                  <a:pt x="0" y="0"/>
                </a:moveTo>
                <a:lnTo>
                  <a:pt x="770545" y="0"/>
                </a:lnTo>
                <a:cubicBezTo>
                  <a:pt x="1021235" y="237606"/>
                  <a:pt x="1360038" y="382542"/>
                  <a:pt x="1732693" y="382542"/>
                </a:cubicBezTo>
                <a:cubicBezTo>
                  <a:pt x="2105348" y="382542"/>
                  <a:pt x="2444151" y="237606"/>
                  <a:pt x="2694841" y="0"/>
                </a:cubicBezTo>
                <a:lnTo>
                  <a:pt x="3465385" y="0"/>
                </a:lnTo>
                <a:lnTo>
                  <a:pt x="3465385" y="1215135"/>
                </a:lnTo>
                <a:lnTo>
                  <a:pt x="2694842" y="1215135"/>
                </a:lnTo>
                <a:cubicBezTo>
                  <a:pt x="2444152" y="977529"/>
                  <a:pt x="2105348" y="832592"/>
                  <a:pt x="1732693" y="832592"/>
                </a:cubicBezTo>
                <a:cubicBezTo>
                  <a:pt x="1360038" y="832592"/>
                  <a:pt x="1021234" y="977529"/>
                  <a:pt x="770544" y="1215135"/>
                </a:cubicBezTo>
                <a:lnTo>
                  <a:pt x="0" y="121513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円/楕円 10"/>
          <p:cNvSpPr/>
          <p:nvPr userDrawn="1"/>
        </p:nvSpPr>
        <p:spPr>
          <a:xfrm>
            <a:off x="3154180" y="2257276"/>
            <a:ext cx="989286" cy="989201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0" cmpd="sng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円/楕円 11"/>
          <p:cNvSpPr/>
          <p:nvPr userDrawn="1"/>
        </p:nvSpPr>
        <p:spPr>
          <a:xfrm>
            <a:off x="4331206" y="3438392"/>
            <a:ext cx="1165158" cy="116505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0" cmpd="sng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17" name="円弧 16"/>
          <p:cNvSpPr/>
          <p:nvPr userDrawn="1"/>
        </p:nvSpPr>
        <p:spPr>
          <a:xfrm rot="2700000">
            <a:off x="4298271" y="1202416"/>
            <a:ext cx="990110" cy="990195"/>
          </a:xfrm>
          <a:prstGeom prst="arc">
            <a:avLst>
              <a:gd name="adj1" fmla="val 16200000"/>
              <a:gd name="adj2" fmla="val 20392033"/>
            </a:avLst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円弧 17"/>
          <p:cNvSpPr/>
          <p:nvPr userDrawn="1"/>
        </p:nvSpPr>
        <p:spPr>
          <a:xfrm rot="2700000">
            <a:off x="3411749" y="313942"/>
            <a:ext cx="941518" cy="941599"/>
          </a:xfrm>
          <a:prstGeom prst="arc">
            <a:avLst>
              <a:gd name="adj1" fmla="val 16200000"/>
              <a:gd name="adj2" fmla="val 19583222"/>
            </a:avLst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円弧 18"/>
          <p:cNvSpPr/>
          <p:nvPr userDrawn="1"/>
        </p:nvSpPr>
        <p:spPr>
          <a:xfrm rot="2700000">
            <a:off x="4229009" y="3334888"/>
            <a:ext cx="1383045" cy="1383165"/>
          </a:xfrm>
          <a:prstGeom prst="arc">
            <a:avLst>
              <a:gd name="adj1" fmla="val 16200000"/>
              <a:gd name="adj2" fmla="val 19583222"/>
            </a:avLst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0" name="円弧 19"/>
          <p:cNvSpPr/>
          <p:nvPr userDrawn="1"/>
        </p:nvSpPr>
        <p:spPr>
          <a:xfrm rot="2700000">
            <a:off x="3063708" y="2155557"/>
            <a:ext cx="1192536" cy="1192639"/>
          </a:xfrm>
          <a:prstGeom prst="arc">
            <a:avLst>
              <a:gd name="adj1" fmla="val 16200000"/>
              <a:gd name="adj2" fmla="val 19583222"/>
            </a:avLst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22" name="直線コネクタ 21"/>
          <p:cNvCxnSpPr/>
          <p:nvPr userDrawn="1"/>
        </p:nvCxnSpPr>
        <p:spPr>
          <a:xfrm>
            <a:off x="4210742" y="434776"/>
            <a:ext cx="810216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 userDrawn="1"/>
        </p:nvCxnSpPr>
        <p:spPr>
          <a:xfrm>
            <a:off x="5149194" y="1334876"/>
            <a:ext cx="420299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 userDrawn="1"/>
        </p:nvCxnSpPr>
        <p:spPr>
          <a:xfrm>
            <a:off x="4093149" y="2324986"/>
            <a:ext cx="1266183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 userDrawn="1"/>
        </p:nvCxnSpPr>
        <p:spPr>
          <a:xfrm>
            <a:off x="5425986" y="3517618"/>
            <a:ext cx="236297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テキスト プレースホルダー 11"/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044593" y="163983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5044594" y="524025"/>
            <a:ext cx="3083110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293312" y="2709282"/>
            <a:ext cx="3015597" cy="110657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310318" y="3838234"/>
            <a:ext cx="3699070" cy="98376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5584700" y="1064083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5584700" y="1424124"/>
            <a:ext cx="3060606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5382160" y="2054193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5382160" y="2414235"/>
            <a:ext cx="3060606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5719727" y="3246825"/>
            <a:ext cx="3060606" cy="424488"/>
          </a:xfrm>
        </p:spPr>
        <p:txBody>
          <a:bodyPr anchor="b">
            <a:noAutofit/>
          </a:bodyPr>
          <a:lstStyle>
            <a:lvl1pPr algn="l">
              <a:spcBef>
                <a:spcPts val="0"/>
              </a:spcBef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4" name="テキスト プレースホルダー 11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5719727" y="3606867"/>
            <a:ext cx="3060606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6" name="図プレースホルダー 7"/>
          <p:cNvSpPr>
            <a:spLocks noGrp="1"/>
          </p:cNvSpPr>
          <p:nvPr userDrawn="1">
            <p:ph type="pic" sz="quarter" idx="16" hasCustomPrompt="1"/>
          </p:nvPr>
        </p:nvSpPr>
        <p:spPr>
          <a:xfrm>
            <a:off x="3697909" y="591530"/>
            <a:ext cx="356488" cy="3564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8" name="図プレースホルダー 7"/>
          <p:cNvSpPr>
            <a:spLocks noGrp="1"/>
          </p:cNvSpPr>
          <p:nvPr userDrawn="1">
            <p:ph type="pic" sz="quarter" idx="35" hasCustomPrompt="1"/>
          </p:nvPr>
        </p:nvSpPr>
        <p:spPr>
          <a:xfrm>
            <a:off x="4544994" y="1489243"/>
            <a:ext cx="416558" cy="41652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9" name="図プレースホルダー 7"/>
          <p:cNvSpPr>
            <a:spLocks noGrp="1"/>
          </p:cNvSpPr>
          <p:nvPr userDrawn="1">
            <p:ph type="pic" sz="quarter" idx="36" hasCustomPrompt="1"/>
          </p:nvPr>
        </p:nvSpPr>
        <p:spPr>
          <a:xfrm>
            <a:off x="3391928" y="2494413"/>
            <a:ext cx="504938" cy="50489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50" name="図プレースホルダー 7"/>
          <p:cNvSpPr>
            <a:spLocks noGrp="1"/>
          </p:cNvSpPr>
          <p:nvPr userDrawn="1">
            <p:ph type="pic" sz="quarter" idx="37" hasCustomPrompt="1"/>
          </p:nvPr>
        </p:nvSpPr>
        <p:spPr>
          <a:xfrm>
            <a:off x="4594524" y="3719379"/>
            <a:ext cx="611487" cy="611434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1804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3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5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5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5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5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8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30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8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300"/>
                            </p:stCondLst>
                            <p:childTnLst>
                              <p:par>
                                <p:cTn id="1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  <p:bldP spid="9" grpId="0" animBg="1"/>
      <p:bldP spid="2" grpId="0" animBg="1"/>
      <p:bldP spid="5" grpId="0" animBg="1"/>
      <p:bldP spid="6" grpId="0" animBg="1"/>
      <p:bldP spid="11" grpId="0" animBg="1"/>
      <p:bldP spid="12" grpId="0" animBg="1"/>
      <p:bldP spid="17" grpId="0" animBg="1"/>
      <p:bldP spid="18" grpId="0" animBg="1"/>
      <p:bldP spid="19" grpId="0" animBg="1"/>
      <p:bldP spid="20" grpId="0" animBg="1"/>
      <p:bldP spid="30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/>
      <p:bldP spid="48" grpId="0"/>
      <p:bldP spid="49" grpId="0"/>
      <p:bldP spid="50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St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直線コネクタ 67"/>
          <p:cNvCxnSpPr/>
          <p:nvPr userDrawn="1"/>
        </p:nvCxnSpPr>
        <p:spPr>
          <a:xfrm>
            <a:off x="-67513" y="501520"/>
            <a:ext cx="9297935" cy="3830738"/>
          </a:xfrm>
          <a:prstGeom prst="line">
            <a:avLst/>
          </a:prstGeom>
          <a:ln w="762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円/楕円 6"/>
          <p:cNvSpPr/>
          <p:nvPr userDrawn="1"/>
        </p:nvSpPr>
        <p:spPr>
          <a:xfrm>
            <a:off x="1938417" y="912809"/>
            <a:ext cx="1501555" cy="1501425"/>
          </a:xfrm>
          <a:prstGeom prst="ellipse">
            <a:avLst/>
          </a:prstGeom>
          <a:solidFill>
            <a:schemeClr val="bg1"/>
          </a:solidFill>
          <a:ln w="57150" cmpd="sng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64" name="円/楕円 63"/>
          <p:cNvSpPr/>
          <p:nvPr userDrawn="1"/>
        </p:nvSpPr>
        <p:spPr>
          <a:xfrm>
            <a:off x="221835" y="208988"/>
            <a:ext cx="1501555" cy="1501425"/>
          </a:xfrm>
          <a:prstGeom prst="ellipse">
            <a:avLst/>
          </a:prstGeom>
          <a:solidFill>
            <a:schemeClr val="bg1"/>
          </a:solidFill>
          <a:ln w="57150" cmpd="sng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3" name="円/楕円 62"/>
          <p:cNvSpPr/>
          <p:nvPr userDrawn="1"/>
        </p:nvSpPr>
        <p:spPr>
          <a:xfrm>
            <a:off x="1520848" y="374642"/>
            <a:ext cx="495098" cy="49505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9" name="円/楕円 68"/>
          <p:cNvSpPr/>
          <p:nvPr userDrawn="1"/>
        </p:nvSpPr>
        <p:spPr>
          <a:xfrm>
            <a:off x="3671279" y="1626646"/>
            <a:ext cx="1501555" cy="1501425"/>
          </a:xfrm>
          <a:prstGeom prst="ellipse">
            <a:avLst/>
          </a:prstGeom>
          <a:solidFill>
            <a:schemeClr val="bg1"/>
          </a:solidFill>
          <a:ln w="57150" cmpd="sng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0" name="円/楕円 69"/>
          <p:cNvSpPr/>
          <p:nvPr userDrawn="1"/>
        </p:nvSpPr>
        <p:spPr>
          <a:xfrm>
            <a:off x="5420383" y="2352968"/>
            <a:ext cx="1501555" cy="1501425"/>
          </a:xfrm>
          <a:prstGeom prst="ellipse">
            <a:avLst/>
          </a:prstGeom>
          <a:solidFill>
            <a:schemeClr val="bg1"/>
          </a:solidFill>
          <a:ln w="57150" cmpd="sng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1" name="円/楕円 70"/>
          <p:cNvSpPr/>
          <p:nvPr userDrawn="1"/>
        </p:nvSpPr>
        <p:spPr>
          <a:xfrm>
            <a:off x="7188771" y="3044303"/>
            <a:ext cx="1501555" cy="1501425"/>
          </a:xfrm>
          <a:prstGeom prst="ellipse">
            <a:avLst/>
          </a:prstGeom>
          <a:solidFill>
            <a:schemeClr val="bg1"/>
          </a:solidFill>
          <a:ln w="57150" cmpd="sng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2" name="円/楕円 71"/>
          <p:cNvSpPr/>
          <p:nvPr userDrawn="1"/>
        </p:nvSpPr>
        <p:spPr>
          <a:xfrm>
            <a:off x="3244237" y="1086596"/>
            <a:ext cx="495098" cy="49505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3" name="円/楕円 72"/>
          <p:cNvSpPr/>
          <p:nvPr userDrawn="1"/>
        </p:nvSpPr>
        <p:spPr>
          <a:xfrm>
            <a:off x="4977079" y="1806675"/>
            <a:ext cx="495098" cy="49505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4" name="円/楕円 73"/>
          <p:cNvSpPr/>
          <p:nvPr userDrawn="1"/>
        </p:nvSpPr>
        <p:spPr>
          <a:xfrm>
            <a:off x="6732427" y="2549258"/>
            <a:ext cx="495098" cy="49505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5" name="円/楕円 74"/>
          <p:cNvSpPr/>
          <p:nvPr userDrawn="1"/>
        </p:nvSpPr>
        <p:spPr>
          <a:xfrm>
            <a:off x="8487774" y="3246836"/>
            <a:ext cx="495098" cy="49505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7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293312" y="2709282"/>
            <a:ext cx="3379123" cy="110657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7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10318" y="3838243"/>
            <a:ext cx="4396708" cy="84875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79" name="直線コネクタ 78"/>
          <p:cNvCxnSpPr/>
          <p:nvPr userDrawn="1"/>
        </p:nvCxnSpPr>
        <p:spPr>
          <a:xfrm flipH="1">
            <a:off x="3597" y="3815853"/>
            <a:ext cx="470343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直角三角形 81"/>
          <p:cNvSpPr/>
          <p:nvPr userDrawn="1"/>
        </p:nvSpPr>
        <p:spPr>
          <a:xfrm rot="14829042">
            <a:off x="-30189" y="-363042"/>
            <a:ext cx="200589" cy="200606"/>
          </a:xfrm>
          <a:prstGeom prst="rtTriangl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3" name="直角三角形 82"/>
          <p:cNvSpPr/>
          <p:nvPr userDrawn="1"/>
        </p:nvSpPr>
        <p:spPr>
          <a:xfrm rot="14829042">
            <a:off x="400997" y="-363042"/>
            <a:ext cx="200589" cy="200606"/>
          </a:xfrm>
          <a:prstGeom prst="rtTriangl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4" name="直角三角形 83"/>
          <p:cNvSpPr/>
          <p:nvPr userDrawn="1"/>
        </p:nvSpPr>
        <p:spPr>
          <a:xfrm rot="14829042">
            <a:off x="798093" y="-363042"/>
            <a:ext cx="200589" cy="200606"/>
          </a:xfrm>
          <a:prstGeom prst="rtTriangl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5" name="直角三角形 84"/>
          <p:cNvSpPr/>
          <p:nvPr userDrawn="1"/>
        </p:nvSpPr>
        <p:spPr>
          <a:xfrm rot="14829042">
            <a:off x="1182410" y="-363043"/>
            <a:ext cx="200589" cy="200606"/>
          </a:xfrm>
          <a:prstGeom prst="rtTriangl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6" name="テキスト ボックス 85"/>
          <p:cNvSpPr txBox="1"/>
          <p:nvPr userDrawn="1"/>
        </p:nvSpPr>
        <p:spPr>
          <a:xfrm>
            <a:off x="1668939" y="475969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595959"/>
                </a:solidFill>
                <a:latin typeface="Roboto Light"/>
                <a:cs typeface="+mn-cs"/>
              </a:rPr>
              <a:t>1</a:t>
            </a:r>
            <a:endParaRPr kumimoji="1" lang="ja-JP" altLang="en-US" sz="1600" kern="1200" dirty="0">
              <a:solidFill>
                <a:srgbClr val="595959"/>
              </a:solidFill>
              <a:latin typeface="Roboto Light"/>
              <a:cs typeface="+mn-cs"/>
            </a:endParaRPr>
          </a:p>
        </p:txBody>
      </p:sp>
      <p:sp>
        <p:nvSpPr>
          <p:cNvPr id="87" name="テキスト ボックス 86"/>
          <p:cNvSpPr txBox="1"/>
          <p:nvPr userDrawn="1"/>
        </p:nvSpPr>
        <p:spPr>
          <a:xfrm>
            <a:off x="3388723" y="1187919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595959"/>
                </a:solidFill>
                <a:latin typeface="Roboto Light"/>
                <a:cs typeface="+mn-cs"/>
              </a:rPr>
              <a:t>2</a:t>
            </a:r>
            <a:endParaRPr kumimoji="1" lang="ja-JP" altLang="en-US" sz="1600" kern="1200" dirty="0">
              <a:solidFill>
                <a:srgbClr val="595959"/>
              </a:solidFill>
              <a:latin typeface="Roboto Light"/>
              <a:cs typeface="+mn-cs"/>
            </a:endParaRPr>
          </a:p>
        </p:txBody>
      </p:sp>
      <p:sp>
        <p:nvSpPr>
          <p:cNvPr id="88" name="テキスト ボックス 87"/>
          <p:cNvSpPr txBox="1"/>
          <p:nvPr userDrawn="1"/>
        </p:nvSpPr>
        <p:spPr>
          <a:xfrm>
            <a:off x="5121555" y="1907999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595959"/>
                </a:solidFill>
                <a:latin typeface="Roboto Light"/>
                <a:cs typeface="+mn-cs"/>
              </a:rPr>
              <a:t>3</a:t>
            </a:r>
            <a:endParaRPr kumimoji="1" lang="ja-JP" altLang="en-US" sz="1600" kern="1200" dirty="0">
              <a:solidFill>
                <a:srgbClr val="595959"/>
              </a:solidFill>
              <a:latin typeface="Roboto Light"/>
              <a:cs typeface="+mn-cs"/>
            </a:endParaRPr>
          </a:p>
        </p:txBody>
      </p:sp>
      <p:sp>
        <p:nvSpPr>
          <p:cNvPr id="89" name="テキスト ボックス 88"/>
          <p:cNvSpPr txBox="1"/>
          <p:nvPr userDrawn="1"/>
        </p:nvSpPr>
        <p:spPr>
          <a:xfrm>
            <a:off x="6876895" y="2650581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595959"/>
                </a:solidFill>
                <a:latin typeface="Roboto Light"/>
                <a:cs typeface="+mn-cs"/>
              </a:rPr>
              <a:t>4</a:t>
            </a:r>
            <a:endParaRPr kumimoji="1" lang="ja-JP" altLang="en-US" sz="1600" kern="1200" dirty="0">
              <a:solidFill>
                <a:srgbClr val="595959"/>
              </a:solidFill>
              <a:latin typeface="Roboto Light"/>
              <a:cs typeface="+mn-cs"/>
            </a:endParaRPr>
          </a:p>
        </p:txBody>
      </p:sp>
      <p:sp>
        <p:nvSpPr>
          <p:cNvPr id="90" name="テキスト ボックス 89"/>
          <p:cNvSpPr txBox="1"/>
          <p:nvPr userDrawn="1"/>
        </p:nvSpPr>
        <p:spPr>
          <a:xfrm>
            <a:off x="8632260" y="3348159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595959"/>
                </a:solidFill>
                <a:latin typeface="Roboto Light"/>
                <a:cs typeface="+mn-cs"/>
              </a:rPr>
              <a:t>5</a:t>
            </a:r>
            <a:endParaRPr kumimoji="1" lang="ja-JP" altLang="en-US" sz="1600" kern="1200" dirty="0">
              <a:solidFill>
                <a:srgbClr val="595959"/>
              </a:solidFill>
              <a:latin typeface="Roboto Light"/>
              <a:cs typeface="+mn-cs"/>
            </a:endParaRPr>
          </a:p>
        </p:txBody>
      </p:sp>
      <p:sp>
        <p:nvSpPr>
          <p:cNvPr id="99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408116" y="411520"/>
            <a:ext cx="1112735" cy="104584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00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2132835" y="1127115"/>
            <a:ext cx="1112735" cy="104584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01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3864365" y="1849390"/>
            <a:ext cx="1112735" cy="104584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02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5614792" y="2567275"/>
            <a:ext cx="1112735" cy="104584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03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7375054" y="3258610"/>
            <a:ext cx="1112735" cy="104584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55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path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077 0.08735 L 0.18751 0.2966 " pathEditMode="fixed" rAng="0" ptsTypes="AA">
                                      <p:cBhvr>
                                        <p:cTn id="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0" y="1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42" presetClass="path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578 0.10478 L 0.32908 0.43364 " pathEditMode="fixed" rAng="0" ptsTypes="AA">
                                      <p:cBhvr>
                                        <p:cTn id="6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3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42" presetClass="path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948 0.1179 L 0.47517 0.57361 " pathEditMode="fixed" rAng="0" ptsTypes="AA">
                                      <p:cBhvr>
                                        <p:cTn id="8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33" y="2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750"/>
                            </p:stCondLst>
                            <p:childTnLst>
                              <p:par>
                                <p:cTn id="107" presetID="42" presetClass="path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945 0.13549 L 0.625 0.71358 " pathEditMode="fixed" rAng="0" ptsTypes="AA">
                                      <p:cBhvr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22" y="289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25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4" grpId="0" animBg="1"/>
      <p:bldP spid="63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7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2" grpId="0" animBg="1"/>
      <p:bldP spid="83" grpId="0" animBg="1"/>
      <p:bldP spid="84" grpId="0" animBg="1"/>
      <p:bldP spid="85" grpId="0" animBg="1"/>
      <p:bldP spid="86" grpId="0"/>
      <p:bldP spid="87" grpId="0"/>
      <p:bldP spid="88" grpId="0"/>
      <p:bldP spid="89" grpId="0"/>
      <p:bldP spid="90" grpId="0"/>
      <p:bldP spid="9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平行四辺形 40"/>
          <p:cNvSpPr/>
          <p:nvPr userDrawn="1"/>
        </p:nvSpPr>
        <p:spPr>
          <a:xfrm flipH="1">
            <a:off x="2784996" y="2405108"/>
            <a:ext cx="5496917" cy="764403"/>
          </a:xfrm>
          <a:prstGeom prst="parallelogram">
            <a:avLst>
              <a:gd name="adj" fmla="val 51895"/>
            </a:avLst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0" name="平行四辺形 39"/>
          <p:cNvSpPr/>
          <p:nvPr userDrawn="1"/>
        </p:nvSpPr>
        <p:spPr>
          <a:xfrm flipH="1">
            <a:off x="2263907" y="1395971"/>
            <a:ext cx="5496917" cy="772641"/>
          </a:xfrm>
          <a:prstGeom prst="parallelogram">
            <a:avLst>
              <a:gd name="adj" fmla="val 51895"/>
            </a:avLst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9" name="平行四辺形 38"/>
          <p:cNvSpPr/>
          <p:nvPr userDrawn="1"/>
        </p:nvSpPr>
        <p:spPr>
          <a:xfrm flipH="1">
            <a:off x="1730462" y="393015"/>
            <a:ext cx="5496917" cy="774700"/>
          </a:xfrm>
          <a:prstGeom prst="parallelogram">
            <a:avLst>
              <a:gd name="adj" fmla="val 51895"/>
            </a:avLst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平行四辺形 33"/>
          <p:cNvSpPr/>
          <p:nvPr userDrawn="1"/>
        </p:nvSpPr>
        <p:spPr>
          <a:xfrm flipH="1">
            <a:off x="1403472" y="0"/>
            <a:ext cx="2165538" cy="3822700"/>
          </a:xfrm>
          <a:prstGeom prst="parallelogram">
            <a:avLst>
              <a:gd name="adj" fmla="val 92507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図プレースホルダー 21"/>
          <p:cNvSpPr>
            <a:spLocks noGrp="1"/>
          </p:cNvSpPr>
          <p:nvPr>
            <p:ph type="pic" sz="quarter" idx="12" hasCustomPrompt="1"/>
          </p:nvPr>
        </p:nvSpPr>
        <p:spPr>
          <a:xfrm>
            <a:off x="395666" y="329726"/>
            <a:ext cx="1744808" cy="765085"/>
          </a:xfrm>
          <a:custGeom>
            <a:avLst/>
            <a:gdLst/>
            <a:ahLst/>
            <a:cxnLst/>
            <a:rect l="l" t="t" r="r" b="b"/>
            <a:pathLst>
              <a:path w="3489313" h="1530170">
                <a:moveTo>
                  <a:pt x="0" y="0"/>
                </a:moveTo>
                <a:lnTo>
                  <a:pt x="2685530" y="0"/>
                </a:lnTo>
                <a:lnTo>
                  <a:pt x="3489313" y="1530170"/>
                </a:lnTo>
                <a:lnTo>
                  <a:pt x="803783" y="1530170"/>
                </a:lnTo>
                <a:close/>
              </a:path>
            </a:pathLst>
          </a:cu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cxnSp>
        <p:nvCxnSpPr>
          <p:cNvPr id="9" name="直線コネクタ 8"/>
          <p:cNvCxnSpPr/>
          <p:nvPr userDrawn="1"/>
        </p:nvCxnSpPr>
        <p:spPr>
          <a:xfrm flipH="1">
            <a:off x="3565134" y="3815853"/>
            <a:ext cx="557886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図プレースホルダー 21"/>
          <p:cNvSpPr>
            <a:spLocks noGrp="1"/>
          </p:cNvSpPr>
          <p:nvPr>
            <p:ph type="pic" sz="quarter" idx="13" hasCustomPrompt="1"/>
          </p:nvPr>
        </p:nvSpPr>
        <p:spPr>
          <a:xfrm>
            <a:off x="913830" y="1331092"/>
            <a:ext cx="1744808" cy="765085"/>
          </a:xfrm>
          <a:custGeom>
            <a:avLst/>
            <a:gdLst/>
            <a:ahLst/>
            <a:cxnLst/>
            <a:rect l="l" t="t" r="r" b="b"/>
            <a:pathLst>
              <a:path w="3489313" h="1530170">
                <a:moveTo>
                  <a:pt x="0" y="0"/>
                </a:moveTo>
                <a:lnTo>
                  <a:pt x="2685530" y="0"/>
                </a:lnTo>
                <a:lnTo>
                  <a:pt x="3489313" y="1530170"/>
                </a:lnTo>
                <a:lnTo>
                  <a:pt x="803783" y="1530170"/>
                </a:lnTo>
                <a:close/>
              </a:path>
            </a:pathLst>
          </a:cu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4" name="図プレースホルダー 21"/>
          <p:cNvSpPr>
            <a:spLocks noGrp="1"/>
          </p:cNvSpPr>
          <p:nvPr>
            <p:ph type="pic" sz="quarter" idx="14" hasCustomPrompt="1"/>
          </p:nvPr>
        </p:nvSpPr>
        <p:spPr>
          <a:xfrm>
            <a:off x="1442043" y="2332448"/>
            <a:ext cx="1744808" cy="765085"/>
          </a:xfrm>
          <a:custGeom>
            <a:avLst/>
            <a:gdLst/>
            <a:ahLst/>
            <a:cxnLst/>
            <a:rect l="l" t="t" r="r" b="b"/>
            <a:pathLst>
              <a:path w="3489313" h="1530170">
                <a:moveTo>
                  <a:pt x="0" y="0"/>
                </a:moveTo>
                <a:lnTo>
                  <a:pt x="2685530" y="0"/>
                </a:lnTo>
                <a:lnTo>
                  <a:pt x="3489313" y="1530170"/>
                </a:lnTo>
                <a:lnTo>
                  <a:pt x="803783" y="1530170"/>
                </a:lnTo>
                <a:close/>
              </a:path>
            </a:pathLst>
          </a:cu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626816" y="3267859"/>
            <a:ext cx="5040997" cy="54401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626816" y="3880646"/>
            <a:ext cx="5040997" cy="75986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2116805" y="436230"/>
            <a:ext cx="4627571" cy="69757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2642756" y="1426345"/>
            <a:ext cx="4627571" cy="69757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3174513" y="2438957"/>
            <a:ext cx="4627571" cy="69757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89468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39" grpId="0" animBg="1"/>
      <p:bldP spid="34" grpId="0" animBg="1"/>
      <p:bldP spid="22" grpId="0"/>
      <p:bldP spid="23" grpId="0"/>
      <p:bldP spid="24" grpId="0"/>
      <p:bldP spid="27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直線コネクタ 24"/>
          <p:cNvCxnSpPr/>
          <p:nvPr userDrawn="1"/>
        </p:nvCxnSpPr>
        <p:spPr>
          <a:xfrm flipH="1">
            <a:off x="0" y="1207032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22" name="図 2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61" y="475737"/>
            <a:ext cx="1947322" cy="3978466"/>
          </a:xfrm>
          <a:prstGeom prst="rect">
            <a:avLst/>
          </a:prstGeom>
        </p:spPr>
      </p:pic>
      <p:sp>
        <p:nvSpPr>
          <p:cNvPr id="24" name="図プレースホルダー 23"/>
          <p:cNvSpPr>
            <a:spLocks noGrp="1"/>
          </p:cNvSpPr>
          <p:nvPr>
            <p:ph type="pic" sz="quarter" idx="12" hasCustomPrompt="1"/>
          </p:nvPr>
        </p:nvSpPr>
        <p:spPr>
          <a:xfrm>
            <a:off x="1140406" y="988219"/>
            <a:ext cx="1668071" cy="29781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71664" y="659038"/>
            <a:ext cx="5040997" cy="54401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394089" y="1636694"/>
            <a:ext cx="4770944" cy="67507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394089" y="1346979"/>
            <a:ext cx="477094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3394089" y="2633498"/>
            <a:ext cx="4770944" cy="67507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3394089" y="2343783"/>
            <a:ext cx="477094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394089" y="3651872"/>
            <a:ext cx="4770944" cy="67507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3394089" y="3362156"/>
            <a:ext cx="477094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ホームベース 27"/>
          <p:cNvSpPr/>
          <p:nvPr userDrawn="1"/>
        </p:nvSpPr>
        <p:spPr>
          <a:xfrm>
            <a:off x="3154220" y="1445032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ホームベース 30"/>
          <p:cNvSpPr/>
          <p:nvPr userDrawn="1"/>
        </p:nvSpPr>
        <p:spPr>
          <a:xfrm>
            <a:off x="3154220" y="2441836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ホームベース 33"/>
          <p:cNvSpPr/>
          <p:nvPr userDrawn="1"/>
        </p:nvSpPr>
        <p:spPr>
          <a:xfrm>
            <a:off x="3154220" y="3460208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63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00"/>
                            </p:stCondLst>
                            <p:childTnLst>
                              <p:par>
                                <p:cTn id="34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0"/>
                            </p:stCondLst>
                            <p:childTnLst>
                              <p:par>
                                <p:cTn id="47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animBg="1"/>
      <p:bldP spid="31" grpId="0" animBg="1"/>
      <p:bldP spid="3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 userDrawn="1"/>
        </p:nvSpPr>
        <p:spPr>
          <a:xfrm>
            <a:off x="0" y="2661761"/>
            <a:ext cx="9144000" cy="6750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22" name="図 2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61" y="475737"/>
            <a:ext cx="1947322" cy="3978466"/>
          </a:xfrm>
          <a:prstGeom prst="rect">
            <a:avLst/>
          </a:prstGeom>
        </p:spPr>
      </p:pic>
      <p:sp>
        <p:nvSpPr>
          <p:cNvPr id="24" name="図プレースホルダー 23"/>
          <p:cNvSpPr>
            <a:spLocks noGrp="1"/>
          </p:cNvSpPr>
          <p:nvPr>
            <p:ph type="pic" sz="quarter" idx="12" hasCustomPrompt="1"/>
          </p:nvPr>
        </p:nvSpPr>
        <p:spPr>
          <a:xfrm>
            <a:off x="1140406" y="988219"/>
            <a:ext cx="1668071" cy="29781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71664" y="2706766"/>
            <a:ext cx="5040997" cy="54401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086706" y="3381850"/>
            <a:ext cx="5446078" cy="101261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78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/>
      <p:bldP spid="26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平行四辺形 10"/>
          <p:cNvSpPr/>
          <p:nvPr userDrawn="1"/>
        </p:nvSpPr>
        <p:spPr>
          <a:xfrm>
            <a:off x="255569" y="3134322"/>
            <a:ext cx="4343359" cy="855095"/>
          </a:xfrm>
          <a:prstGeom prst="parallelogram">
            <a:avLst>
              <a:gd name="adj" fmla="val 33670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平行四辺形 30"/>
          <p:cNvSpPr/>
          <p:nvPr userDrawn="1"/>
        </p:nvSpPr>
        <p:spPr>
          <a:xfrm>
            <a:off x="146613" y="3134322"/>
            <a:ext cx="429842" cy="855095"/>
          </a:xfrm>
          <a:prstGeom prst="parallelogram">
            <a:avLst>
              <a:gd name="adj" fmla="val 67641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" name="平行四辺形 4"/>
          <p:cNvSpPr/>
          <p:nvPr userDrawn="1"/>
        </p:nvSpPr>
        <p:spPr>
          <a:xfrm>
            <a:off x="953206" y="1041585"/>
            <a:ext cx="3330659" cy="855095"/>
          </a:xfrm>
          <a:prstGeom prst="parallelogram">
            <a:avLst>
              <a:gd name="adj" fmla="val 33670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0" name="平行四辺形 29"/>
          <p:cNvSpPr/>
          <p:nvPr userDrawn="1"/>
        </p:nvSpPr>
        <p:spPr>
          <a:xfrm>
            <a:off x="848163" y="1041585"/>
            <a:ext cx="429842" cy="855095"/>
          </a:xfrm>
          <a:prstGeom prst="parallelogram">
            <a:avLst>
              <a:gd name="adj" fmla="val 67641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平行四辺形 9"/>
          <p:cNvSpPr/>
          <p:nvPr userDrawn="1"/>
        </p:nvSpPr>
        <p:spPr>
          <a:xfrm>
            <a:off x="593138" y="2087957"/>
            <a:ext cx="3825757" cy="855095"/>
          </a:xfrm>
          <a:prstGeom prst="parallelogram">
            <a:avLst>
              <a:gd name="adj" fmla="val 33670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平行四辺形 7"/>
          <p:cNvSpPr/>
          <p:nvPr userDrawn="1"/>
        </p:nvSpPr>
        <p:spPr>
          <a:xfrm>
            <a:off x="488092" y="2087956"/>
            <a:ext cx="429842" cy="855095"/>
          </a:xfrm>
          <a:prstGeom prst="parallelogram">
            <a:avLst>
              <a:gd name="adj" fmla="val 67641"/>
            </a:avLst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12" name="直線コネクタ 11"/>
          <p:cNvCxnSpPr/>
          <p:nvPr userDrawn="1"/>
        </p:nvCxnSpPr>
        <p:spPr>
          <a:xfrm flipH="1">
            <a:off x="4503906" y="2386712"/>
            <a:ext cx="4640111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22" name="図 2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369" y="475737"/>
            <a:ext cx="1947322" cy="3978466"/>
          </a:xfrm>
          <a:prstGeom prst="rect">
            <a:avLst/>
          </a:prstGeom>
        </p:spPr>
      </p:pic>
      <p:sp>
        <p:nvSpPr>
          <p:cNvPr id="24" name="図プレースホルダー 23"/>
          <p:cNvSpPr>
            <a:spLocks noGrp="1"/>
          </p:cNvSpPr>
          <p:nvPr>
            <p:ph type="pic" sz="quarter" idx="12" hasCustomPrompt="1"/>
          </p:nvPr>
        </p:nvSpPr>
        <p:spPr>
          <a:xfrm>
            <a:off x="3731998" y="988219"/>
            <a:ext cx="1668071" cy="29781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629709" y="1019078"/>
            <a:ext cx="3375668" cy="136365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5629709" y="2464970"/>
            <a:ext cx="3240642" cy="17494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1271659" y="1131600"/>
            <a:ext cx="2292064" cy="68856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953206" y="2171222"/>
            <a:ext cx="2620073" cy="68856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638144" y="3217588"/>
            <a:ext cx="2935136" cy="68856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  <a:p>
            <a:pPr lvl="0"/>
            <a:endParaRPr lang="en-US" altLang="ja-JP" dirty="0" smtClean="0"/>
          </a:p>
        </p:txBody>
      </p:sp>
      <p:sp>
        <p:nvSpPr>
          <p:cNvPr id="20" name="涙形 19"/>
          <p:cNvSpPr/>
          <p:nvPr userDrawn="1"/>
        </p:nvSpPr>
        <p:spPr>
          <a:xfrm rot="5400000">
            <a:off x="876273" y="661311"/>
            <a:ext cx="424438" cy="424474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solidFill>
              <a:schemeClr val="accent1">
                <a:lumMod val="40000"/>
                <a:lumOff val="6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1" name="テキスト ボックス 20"/>
          <p:cNvSpPr txBox="1"/>
          <p:nvPr userDrawn="1"/>
        </p:nvSpPr>
        <p:spPr>
          <a:xfrm>
            <a:off x="985418" y="733483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0098BF"/>
                </a:solidFill>
                <a:latin typeface="Roboto Light"/>
                <a:cs typeface="+mn-cs"/>
              </a:rPr>
              <a:t>1</a:t>
            </a:r>
            <a:endParaRPr kumimoji="1" lang="ja-JP" altLang="en-US" sz="1600" kern="1200" dirty="0">
              <a:solidFill>
                <a:srgbClr val="0098BF"/>
              </a:solidFill>
              <a:latin typeface="Roboto Light"/>
              <a:cs typeface="+mn-cs"/>
            </a:endParaRPr>
          </a:p>
        </p:txBody>
      </p:sp>
      <p:sp>
        <p:nvSpPr>
          <p:cNvPr id="23" name="涙形 22"/>
          <p:cNvSpPr/>
          <p:nvPr userDrawn="1"/>
        </p:nvSpPr>
        <p:spPr>
          <a:xfrm rot="5400000">
            <a:off x="528751" y="1684438"/>
            <a:ext cx="424438" cy="424474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solidFill>
              <a:schemeClr val="accent1">
                <a:lumMod val="40000"/>
                <a:lumOff val="6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5" name="テキスト ボックス 24"/>
          <p:cNvSpPr txBox="1"/>
          <p:nvPr userDrawn="1"/>
        </p:nvSpPr>
        <p:spPr>
          <a:xfrm>
            <a:off x="637901" y="1756610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0098BF"/>
                </a:solidFill>
                <a:latin typeface="Roboto Light"/>
                <a:cs typeface="+mn-cs"/>
              </a:rPr>
              <a:t>2</a:t>
            </a:r>
            <a:endParaRPr kumimoji="1" lang="ja-JP" altLang="en-US" sz="1600" kern="1200" dirty="0">
              <a:solidFill>
                <a:srgbClr val="0098BF"/>
              </a:solidFill>
              <a:latin typeface="Roboto Light"/>
              <a:cs typeface="+mn-cs"/>
            </a:endParaRPr>
          </a:p>
        </p:txBody>
      </p:sp>
      <p:sp>
        <p:nvSpPr>
          <p:cNvPr id="27" name="涙形 26"/>
          <p:cNvSpPr/>
          <p:nvPr userDrawn="1"/>
        </p:nvSpPr>
        <p:spPr>
          <a:xfrm rot="5400000">
            <a:off x="191187" y="2730805"/>
            <a:ext cx="424438" cy="424474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solidFill>
              <a:schemeClr val="accent1">
                <a:lumMod val="40000"/>
                <a:lumOff val="6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テキスト ボックス 27"/>
          <p:cNvSpPr txBox="1"/>
          <p:nvPr userDrawn="1"/>
        </p:nvSpPr>
        <p:spPr>
          <a:xfrm>
            <a:off x="300339" y="2802976"/>
            <a:ext cx="206147" cy="292388"/>
          </a:xfrm>
          <a:prstGeom prst="rect">
            <a:avLst/>
          </a:prstGeom>
          <a:noFill/>
        </p:spPr>
        <p:txBody>
          <a:bodyPr wrap="none" lIns="45720" tIns="22860" rIns="45720" bIns="22860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 smtClean="0">
                <a:solidFill>
                  <a:srgbClr val="0098BF"/>
                </a:solidFill>
                <a:latin typeface="Roboto Light"/>
                <a:cs typeface="+mn-cs"/>
              </a:rPr>
              <a:t>3</a:t>
            </a:r>
            <a:endParaRPr kumimoji="1" lang="ja-JP" altLang="en-US" sz="1600" kern="1200" dirty="0">
              <a:solidFill>
                <a:srgbClr val="0098BF"/>
              </a:solidFill>
              <a:latin typeface="Roboto Ligh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882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3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5" grpId="0" animBg="1"/>
      <p:bldP spid="30" grpId="0" animBg="1"/>
      <p:bldP spid="10" grpId="0" animBg="1"/>
      <p:bldP spid="8" grpId="0" animBg="1"/>
      <p:bldP spid="24" grpId="0"/>
      <p:bldP spid="13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/>
      <p:bldP spid="16" grpId="0">
        <p:tmplLst>
          <p:tmpl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/>
      <p:bldP spid="23" grpId="0" animBg="1"/>
      <p:bldP spid="25" grpId="0"/>
      <p:bldP spid="27" grpId="0" animBg="1"/>
      <p:bldP spid="28" grpId="0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>
            <a:off x="0" y="2661761"/>
            <a:ext cx="9144000" cy="6750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pic>
        <p:nvPicPr>
          <p:cNvPr id="9" name="図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203" y="255468"/>
            <a:ext cx="1910420" cy="4630217"/>
          </a:xfrm>
          <a:prstGeom prst="rect">
            <a:avLst/>
          </a:prstGeom>
        </p:spPr>
      </p:pic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22" name="図 2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932" y="726545"/>
            <a:ext cx="1947322" cy="3978466"/>
          </a:xfrm>
          <a:prstGeom prst="rect">
            <a:avLst/>
          </a:prstGeom>
        </p:spPr>
      </p:pic>
      <p:sp>
        <p:nvSpPr>
          <p:cNvPr id="24" name="図プレースホルダー 23"/>
          <p:cNvSpPr>
            <a:spLocks noGrp="1"/>
          </p:cNvSpPr>
          <p:nvPr>
            <p:ph type="pic" sz="quarter" idx="12" hasCustomPrompt="1"/>
          </p:nvPr>
        </p:nvSpPr>
        <p:spPr>
          <a:xfrm>
            <a:off x="4864558" y="1239029"/>
            <a:ext cx="1668071" cy="29781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273652" y="2706766"/>
            <a:ext cx="4298351" cy="54401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273652" y="3381850"/>
            <a:ext cx="4298351" cy="101261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48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4" grpId="0"/>
      <p:bldP spid="16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Devic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線コネクタ 16"/>
          <p:cNvCxnSpPr/>
          <p:nvPr userDrawn="1"/>
        </p:nvCxnSpPr>
        <p:spPr>
          <a:xfrm flipH="1">
            <a:off x="0" y="1626645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899" y="434015"/>
            <a:ext cx="2858066" cy="406333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80" y="1917050"/>
            <a:ext cx="1266804" cy="2580303"/>
          </a:xfrm>
          <a:prstGeom prst="rect">
            <a:avLst/>
          </a:prstGeom>
        </p:spPr>
      </p:pic>
      <p:sp>
        <p:nvSpPr>
          <p:cNvPr id="8" name="図プレースホルダー 7"/>
          <p:cNvSpPr>
            <a:spLocks noGrp="1"/>
          </p:cNvSpPr>
          <p:nvPr>
            <p:ph type="pic" sz="quarter" idx="12" hasCustomPrompt="1"/>
          </p:nvPr>
        </p:nvSpPr>
        <p:spPr>
          <a:xfrm>
            <a:off x="524388" y="2250732"/>
            <a:ext cx="1080388" cy="1912938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2" name="図プレースホルダー 11"/>
          <p:cNvSpPr>
            <a:spLocks noGrp="1"/>
          </p:cNvSpPr>
          <p:nvPr>
            <p:ph type="pic" sz="quarter" idx="13" hasCustomPrompt="1"/>
          </p:nvPr>
        </p:nvSpPr>
        <p:spPr>
          <a:xfrm>
            <a:off x="1728367" y="823018"/>
            <a:ext cx="2469135" cy="3285332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549495" y="636537"/>
            <a:ext cx="4365864" cy="99406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0" name="ホームベース 19"/>
          <p:cNvSpPr/>
          <p:nvPr userDrawn="1"/>
        </p:nvSpPr>
        <p:spPr>
          <a:xfrm>
            <a:off x="4579680" y="1859713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819549" y="2051385"/>
            <a:ext cx="4095810" cy="94792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819549" y="1761660"/>
            <a:ext cx="4095810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5" name="ホームベース 24"/>
          <p:cNvSpPr/>
          <p:nvPr userDrawn="1"/>
        </p:nvSpPr>
        <p:spPr>
          <a:xfrm>
            <a:off x="4579680" y="3180670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819549" y="3372342"/>
            <a:ext cx="4095810" cy="94792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819549" y="3082618"/>
            <a:ext cx="4095810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68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50"/>
                            </p:stCondLst>
                            <p:childTnLst>
                              <p:par>
                                <p:cTn id="41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9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  <p:bldP spid="21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animBg="1"/>
      <p:bldP spid="27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Devic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 userDrawn="1"/>
        </p:nvSpPr>
        <p:spPr>
          <a:xfrm>
            <a:off x="0" y="2661761"/>
            <a:ext cx="9144000" cy="6750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899" y="434015"/>
            <a:ext cx="2858066" cy="406333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80" y="1917050"/>
            <a:ext cx="1266804" cy="2580303"/>
          </a:xfrm>
          <a:prstGeom prst="rect">
            <a:avLst/>
          </a:prstGeom>
        </p:spPr>
      </p:pic>
      <p:sp>
        <p:nvSpPr>
          <p:cNvPr id="8" name="図プレースホルダー 7"/>
          <p:cNvSpPr>
            <a:spLocks noGrp="1"/>
          </p:cNvSpPr>
          <p:nvPr>
            <p:ph type="pic" sz="quarter" idx="12" hasCustomPrompt="1"/>
          </p:nvPr>
        </p:nvSpPr>
        <p:spPr>
          <a:xfrm>
            <a:off x="524388" y="2250732"/>
            <a:ext cx="1080388" cy="1912938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2" name="図プレースホルダー 11"/>
          <p:cNvSpPr>
            <a:spLocks noGrp="1"/>
          </p:cNvSpPr>
          <p:nvPr>
            <p:ph type="pic" sz="quarter" idx="13" hasCustomPrompt="1"/>
          </p:nvPr>
        </p:nvSpPr>
        <p:spPr>
          <a:xfrm>
            <a:off x="1728367" y="823018"/>
            <a:ext cx="2469135" cy="3285332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504486" y="2706766"/>
            <a:ext cx="4253342" cy="54401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4519552" y="3381850"/>
            <a:ext cx="4260801" cy="101261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2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12" grpId="0"/>
      <p:bldP spid="18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C and iPh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線コネクタ 16"/>
          <p:cNvCxnSpPr/>
          <p:nvPr userDrawn="1"/>
        </p:nvCxnSpPr>
        <p:spPr>
          <a:xfrm flipH="1">
            <a:off x="0" y="238778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94697" y="996586"/>
            <a:ext cx="3420677" cy="1395155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11" name="図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503" y="850231"/>
            <a:ext cx="3956152" cy="3204548"/>
          </a:xfrm>
          <a:prstGeom prst="rect">
            <a:avLst/>
          </a:prstGeom>
        </p:spPr>
      </p:pic>
      <p:sp>
        <p:nvSpPr>
          <p:cNvPr id="13" name="図プレースホルダー 8"/>
          <p:cNvSpPr>
            <a:spLocks noGrp="1"/>
          </p:cNvSpPr>
          <p:nvPr>
            <p:ph type="pic" sz="quarter" idx="13" hasCustomPrompt="1"/>
          </p:nvPr>
        </p:nvSpPr>
        <p:spPr>
          <a:xfrm>
            <a:off x="1548849" y="985247"/>
            <a:ext cx="3668226" cy="202811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pic>
        <p:nvPicPr>
          <p:cNvPr id="14" name="図 1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47" y="2064093"/>
            <a:ext cx="1022570" cy="2082832"/>
          </a:xfrm>
          <a:prstGeom prst="rect">
            <a:avLst/>
          </a:prstGeom>
        </p:spPr>
      </p:pic>
      <p:sp>
        <p:nvSpPr>
          <p:cNvPr id="15" name="図プレースホルダー 8"/>
          <p:cNvSpPr>
            <a:spLocks noGrp="1"/>
          </p:cNvSpPr>
          <p:nvPr>
            <p:ph type="pic" sz="quarter" idx="12" hasCustomPrompt="1"/>
          </p:nvPr>
        </p:nvSpPr>
        <p:spPr>
          <a:xfrm>
            <a:off x="548580" y="2329222"/>
            <a:ext cx="854943" cy="155257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5494683" y="2452506"/>
            <a:ext cx="3420676" cy="17619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03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5" grpId="0"/>
      <p:bldP spid="20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 De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 userDrawn="1"/>
        </p:nvSpPr>
        <p:spPr>
          <a:xfrm>
            <a:off x="0" y="3021810"/>
            <a:ext cx="9144000" cy="10351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741" y="231490"/>
            <a:ext cx="3956152" cy="3204548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59" y="712681"/>
            <a:ext cx="1915551" cy="2723358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730" y="1353207"/>
            <a:ext cx="1022570" cy="2082832"/>
          </a:xfrm>
          <a:prstGeom prst="rect">
            <a:avLst/>
          </a:prstGeom>
        </p:spPr>
      </p:pic>
      <p:sp>
        <p:nvSpPr>
          <p:cNvPr id="9" name="図プレースホルダー 8"/>
          <p:cNvSpPr>
            <a:spLocks noGrp="1"/>
          </p:cNvSpPr>
          <p:nvPr>
            <p:ph type="pic" sz="quarter" idx="12" hasCustomPrompt="1"/>
          </p:nvPr>
        </p:nvSpPr>
        <p:spPr>
          <a:xfrm>
            <a:off x="1431551" y="1618337"/>
            <a:ext cx="854943" cy="155257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0" name="図プレースホルダー 8"/>
          <p:cNvSpPr>
            <a:spLocks noGrp="1"/>
          </p:cNvSpPr>
          <p:nvPr>
            <p:ph type="pic" sz="quarter" idx="13" hasCustomPrompt="1"/>
          </p:nvPr>
        </p:nvSpPr>
        <p:spPr>
          <a:xfrm>
            <a:off x="2479086" y="366505"/>
            <a:ext cx="3668226" cy="202811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1" name="図プレースホルダー 8"/>
          <p:cNvSpPr>
            <a:spLocks noGrp="1"/>
          </p:cNvSpPr>
          <p:nvPr>
            <p:ph type="pic" sz="quarter" idx="14" hasCustomPrompt="1"/>
          </p:nvPr>
        </p:nvSpPr>
        <p:spPr>
          <a:xfrm>
            <a:off x="6372367" y="974083"/>
            <a:ext cx="1642825" cy="220524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1024455" y="3490404"/>
            <a:ext cx="7095093" cy="544010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757495" y="4124433"/>
            <a:ext cx="7629010" cy="58506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7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0"/>
                            </p:stCondLst>
                            <p:childTnLst>
                              <p:par>
                                <p:cTn id="3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9" grpId="0"/>
      <p:bldP spid="10" grpId="0"/>
      <p:bldP spid="11" grpId="0"/>
      <p:bldP spid="13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Til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9" name="図プレースホルダー 4"/>
          <p:cNvSpPr>
            <a:spLocks noGrp="1"/>
          </p:cNvSpPr>
          <p:nvPr>
            <p:ph type="pic" sz="quarter" idx="16" hasCustomPrompt="1"/>
          </p:nvPr>
        </p:nvSpPr>
        <p:spPr>
          <a:xfrm>
            <a:off x="1466204" y="1941871"/>
            <a:ext cx="1237564" cy="1237457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10" name="図プレースホルダー 4"/>
          <p:cNvSpPr>
            <a:spLocks noGrp="1"/>
          </p:cNvSpPr>
          <p:nvPr>
            <p:ph type="pic" sz="quarter" idx="17" hasCustomPrompt="1"/>
          </p:nvPr>
        </p:nvSpPr>
        <p:spPr>
          <a:xfrm>
            <a:off x="2703949" y="1941871"/>
            <a:ext cx="1237564" cy="1237457"/>
          </a:xfrm>
          <a:solidFill>
            <a:schemeClr val="accent1"/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15" name="図プレースホルダー 4"/>
          <p:cNvSpPr>
            <a:spLocks noGrp="1"/>
          </p:cNvSpPr>
          <p:nvPr>
            <p:ph type="pic" sz="quarter" idx="22" hasCustomPrompt="1"/>
          </p:nvPr>
        </p:nvSpPr>
        <p:spPr>
          <a:xfrm>
            <a:off x="3941694" y="3179328"/>
            <a:ext cx="1237564" cy="1237457"/>
          </a:xfrm>
          <a:solidFill>
            <a:schemeClr val="accent1"/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19" name="図プレースホルダー 4"/>
          <p:cNvSpPr>
            <a:spLocks noGrp="1"/>
          </p:cNvSpPr>
          <p:nvPr>
            <p:ph type="pic" sz="quarter" idx="26" hasCustomPrompt="1"/>
          </p:nvPr>
        </p:nvSpPr>
        <p:spPr>
          <a:xfrm>
            <a:off x="228641" y="1941690"/>
            <a:ext cx="1237564" cy="1237457"/>
          </a:xfrm>
          <a:solidFill>
            <a:schemeClr val="accent1"/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0" name="図プレースホルダー 4"/>
          <p:cNvSpPr>
            <a:spLocks noGrp="1"/>
          </p:cNvSpPr>
          <p:nvPr>
            <p:ph type="pic" sz="quarter" idx="27" hasCustomPrompt="1"/>
          </p:nvPr>
        </p:nvSpPr>
        <p:spPr>
          <a:xfrm>
            <a:off x="1466385" y="704049"/>
            <a:ext cx="1237564" cy="123745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</a:p>
          <a:p>
            <a:r>
              <a:rPr kumimoji="1" lang="en-US" altLang="ja-JP" dirty="0" smtClean="0"/>
              <a:t>(or blank)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21" name="図プレースホルダー 4"/>
          <p:cNvSpPr>
            <a:spLocks noGrp="1"/>
          </p:cNvSpPr>
          <p:nvPr>
            <p:ph type="pic" sz="quarter" idx="28" hasCustomPrompt="1"/>
          </p:nvPr>
        </p:nvSpPr>
        <p:spPr>
          <a:xfrm>
            <a:off x="2704130" y="704049"/>
            <a:ext cx="1237564" cy="1237457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22" name="図プレースホルダー 4"/>
          <p:cNvSpPr>
            <a:spLocks noGrp="1"/>
          </p:cNvSpPr>
          <p:nvPr>
            <p:ph type="pic" sz="quarter" idx="29" hasCustomPrompt="1"/>
          </p:nvPr>
        </p:nvSpPr>
        <p:spPr>
          <a:xfrm>
            <a:off x="3941875" y="704049"/>
            <a:ext cx="1237564" cy="1237457"/>
          </a:xfrm>
          <a:solidFill>
            <a:schemeClr val="accent1">
              <a:lumMod val="75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23" name="図プレースホルダー 4"/>
          <p:cNvSpPr>
            <a:spLocks noGrp="1"/>
          </p:cNvSpPr>
          <p:nvPr>
            <p:ph type="pic" sz="quarter" idx="30" hasCustomPrompt="1"/>
          </p:nvPr>
        </p:nvSpPr>
        <p:spPr>
          <a:xfrm>
            <a:off x="5179620" y="704226"/>
            <a:ext cx="1237564" cy="1237457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4076723" y="2016043"/>
            <a:ext cx="4725935" cy="553286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076902" y="2504243"/>
            <a:ext cx="4748440" cy="54006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0" name="図プレースホルダー 4"/>
          <p:cNvSpPr>
            <a:spLocks noGrp="1"/>
          </p:cNvSpPr>
          <p:nvPr>
            <p:ph type="pic" sz="quarter" idx="33" hasCustomPrompt="1"/>
          </p:nvPr>
        </p:nvSpPr>
        <p:spPr>
          <a:xfrm>
            <a:off x="1466204" y="3179328"/>
            <a:ext cx="1237564" cy="1237457"/>
          </a:xfrm>
          <a:solidFill>
            <a:schemeClr val="accent1">
              <a:lumMod val="75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31" name="図プレースホルダー 4"/>
          <p:cNvSpPr>
            <a:spLocks noGrp="1"/>
          </p:cNvSpPr>
          <p:nvPr>
            <p:ph type="pic" sz="quarter" idx="34" hasCustomPrompt="1"/>
          </p:nvPr>
        </p:nvSpPr>
        <p:spPr>
          <a:xfrm>
            <a:off x="2703949" y="3179328"/>
            <a:ext cx="1237564" cy="123745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32" name="図プレースホルダー 4"/>
          <p:cNvSpPr>
            <a:spLocks noGrp="1"/>
          </p:cNvSpPr>
          <p:nvPr>
            <p:ph type="pic" sz="quarter" idx="35" hasCustomPrompt="1"/>
          </p:nvPr>
        </p:nvSpPr>
        <p:spPr>
          <a:xfrm>
            <a:off x="7655110" y="3179328"/>
            <a:ext cx="1237564" cy="1237457"/>
          </a:xfrm>
          <a:solidFill>
            <a:schemeClr val="accent1"/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33" name="図プレースホルダー 4"/>
          <p:cNvSpPr>
            <a:spLocks noGrp="1"/>
          </p:cNvSpPr>
          <p:nvPr>
            <p:ph type="pic" sz="quarter" idx="36" hasCustomPrompt="1"/>
          </p:nvPr>
        </p:nvSpPr>
        <p:spPr>
          <a:xfrm>
            <a:off x="5179620" y="3179328"/>
            <a:ext cx="1237564" cy="1237457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34" name="図プレースホルダー 4"/>
          <p:cNvSpPr>
            <a:spLocks noGrp="1"/>
          </p:cNvSpPr>
          <p:nvPr>
            <p:ph type="pic" sz="quarter" idx="37" hasCustomPrompt="1"/>
          </p:nvPr>
        </p:nvSpPr>
        <p:spPr>
          <a:xfrm>
            <a:off x="6417365" y="3179328"/>
            <a:ext cx="1237564" cy="123745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8075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"/>
                            </p:stCondLst>
                            <p:childTnLst>
                              <p:par>
                                <p:cTn id="45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7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animBg="1"/>
      <p:bldP spid="32" grpId="0" animBg="1"/>
      <p:bldP spid="33" grpId="0" animBg="1"/>
      <p:bldP spid="34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0" y="0"/>
            <a:ext cx="251145" cy="5143500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cxnSp>
        <p:nvCxnSpPr>
          <p:cNvPr id="10" name="直線コネクタ 9"/>
          <p:cNvCxnSpPr/>
          <p:nvPr userDrawn="1"/>
        </p:nvCxnSpPr>
        <p:spPr>
          <a:xfrm flipH="1">
            <a:off x="0" y="238778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715477" y="996586"/>
            <a:ext cx="4199903" cy="1395155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4715457" y="2452506"/>
            <a:ext cx="4199902" cy="17619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7" name="図プレースホルダー 6"/>
          <p:cNvSpPr>
            <a:spLocks noGrp="1"/>
          </p:cNvSpPr>
          <p:nvPr>
            <p:ph type="pic" sz="quarter" idx="12" hasCustomPrompt="1"/>
          </p:nvPr>
        </p:nvSpPr>
        <p:spPr>
          <a:xfrm>
            <a:off x="206136" y="0"/>
            <a:ext cx="4365864" cy="5143500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5562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/>
      <p:bldP spid="12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s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19093" y="21771"/>
            <a:ext cx="1800156" cy="2307772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7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1844037" y="2353301"/>
            <a:ext cx="1800156" cy="2307772"/>
          </a:xfr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8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3668980" y="21771"/>
            <a:ext cx="1800156" cy="2307772"/>
          </a:xfr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9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5494569" y="2353473"/>
            <a:ext cx="1800156" cy="2307772"/>
          </a:xfr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10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7318869" y="21771"/>
            <a:ext cx="1800156" cy="2307772"/>
          </a:xfr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>
            <a:off x="19093" y="2353472"/>
            <a:ext cx="1800156" cy="23076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>
            <a:off x="1844037" y="21943"/>
            <a:ext cx="1800156" cy="2307600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正方形/長方形 13"/>
          <p:cNvSpPr/>
          <p:nvPr userDrawn="1"/>
        </p:nvSpPr>
        <p:spPr>
          <a:xfrm>
            <a:off x="3668980" y="2353472"/>
            <a:ext cx="1800156" cy="2307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>
            <a:off x="5494569" y="21943"/>
            <a:ext cx="1800156" cy="2307600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6" name="正方形/長方形 15"/>
          <p:cNvSpPr/>
          <p:nvPr userDrawn="1"/>
        </p:nvSpPr>
        <p:spPr>
          <a:xfrm>
            <a:off x="7318869" y="2353643"/>
            <a:ext cx="1800156" cy="23076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683592" y="2488820"/>
            <a:ext cx="471199" cy="47115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8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2508535" y="182519"/>
            <a:ext cx="471199" cy="47115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4333479" y="2488820"/>
            <a:ext cx="471199" cy="47115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7983356" y="2488820"/>
            <a:ext cx="471199" cy="47115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1" name="図プレースホルダー 7"/>
          <p:cNvSpPr>
            <a:spLocks noGrp="1"/>
          </p:cNvSpPr>
          <p:nvPr>
            <p:ph type="pic" sz="quarter" idx="21" hasCustomPrompt="1"/>
          </p:nvPr>
        </p:nvSpPr>
        <p:spPr>
          <a:xfrm>
            <a:off x="6159048" y="182519"/>
            <a:ext cx="471199" cy="471159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20797" y="3019475"/>
            <a:ext cx="1769422" cy="299199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106900" y="3267872"/>
            <a:ext cx="1591419" cy="12192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1867513" y="705916"/>
            <a:ext cx="1769422" cy="299199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1953617" y="954314"/>
            <a:ext cx="1591419" cy="12192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5518046" y="705916"/>
            <a:ext cx="1769422" cy="299199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604153" y="954315"/>
            <a:ext cx="1591419" cy="12192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3684287" y="3019475"/>
            <a:ext cx="1769422" cy="299199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3770396" y="3267872"/>
            <a:ext cx="1591419" cy="12192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7334820" y="3019475"/>
            <a:ext cx="1769422" cy="299199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7420924" y="3267872"/>
            <a:ext cx="1591419" cy="12192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8" name="図プレースホルダー 37"/>
          <p:cNvSpPr>
            <a:spLocks noGrp="1"/>
          </p:cNvSpPr>
          <p:nvPr>
            <p:ph type="pic" sz="quarter" idx="32" hasCustomPrompt="1"/>
          </p:nvPr>
        </p:nvSpPr>
        <p:spPr>
          <a:xfrm>
            <a:off x="787397" y="2221891"/>
            <a:ext cx="263548" cy="263525"/>
          </a:xfrm>
          <a:prstGeom prst="triangle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9" name="図プレースホルダー 37"/>
          <p:cNvSpPr>
            <a:spLocks noGrp="1"/>
          </p:cNvSpPr>
          <p:nvPr>
            <p:ph type="pic" sz="quarter" idx="33" hasCustomPrompt="1"/>
          </p:nvPr>
        </p:nvSpPr>
        <p:spPr>
          <a:xfrm>
            <a:off x="4439829" y="2221891"/>
            <a:ext cx="263548" cy="263525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40" name="図プレースホルダー 37"/>
          <p:cNvSpPr>
            <a:spLocks noGrp="1"/>
          </p:cNvSpPr>
          <p:nvPr>
            <p:ph type="pic" sz="quarter" idx="34" hasCustomPrompt="1"/>
          </p:nvPr>
        </p:nvSpPr>
        <p:spPr>
          <a:xfrm>
            <a:off x="8087173" y="2221891"/>
            <a:ext cx="263548" cy="263525"/>
          </a:xfrm>
          <a:prstGeom prst="triangle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41" name="図プレースホルダー 37"/>
          <p:cNvSpPr>
            <a:spLocks noGrp="1"/>
          </p:cNvSpPr>
          <p:nvPr>
            <p:ph type="pic" sz="quarter" idx="35" hasCustomPrompt="1"/>
          </p:nvPr>
        </p:nvSpPr>
        <p:spPr>
          <a:xfrm rot="10800000">
            <a:off x="2612341" y="2189218"/>
            <a:ext cx="263548" cy="263525"/>
          </a:xfrm>
          <a:prstGeom prst="triangle">
            <a:avLst/>
          </a:prstGeom>
          <a:solidFill>
            <a:schemeClr val="accent1"/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42" name="図プレースホルダー 37"/>
          <p:cNvSpPr>
            <a:spLocks noGrp="1"/>
          </p:cNvSpPr>
          <p:nvPr>
            <p:ph type="pic" sz="quarter" idx="36" hasCustomPrompt="1"/>
          </p:nvPr>
        </p:nvSpPr>
        <p:spPr>
          <a:xfrm rot="10800000">
            <a:off x="6262873" y="2218225"/>
            <a:ext cx="263548" cy="263525"/>
          </a:xfrm>
          <a:prstGeom prst="triangle">
            <a:avLst/>
          </a:prstGeom>
          <a:solidFill>
            <a:schemeClr val="accent1"/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3092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5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5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75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3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39" grpId="0" animBg="1"/>
      <p:bldP spid="40" grpId="0" animBg="1"/>
      <p:bldP spid="41" grpId="0" animBg="1"/>
      <p:bldP spid="42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32" name="六角形 31"/>
          <p:cNvSpPr/>
          <p:nvPr userDrawn="1"/>
        </p:nvSpPr>
        <p:spPr>
          <a:xfrm rot="5400000">
            <a:off x="2970087" y="1368649"/>
            <a:ext cx="3203031" cy="2761473"/>
          </a:xfrm>
          <a:prstGeom prst="hexagon">
            <a:avLst>
              <a:gd name="adj" fmla="val 28637"/>
              <a:gd name="vf" fmla="val 115470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7" name="円/楕円 36"/>
          <p:cNvSpPr/>
          <p:nvPr userDrawn="1"/>
        </p:nvSpPr>
        <p:spPr>
          <a:xfrm>
            <a:off x="4060708" y="697818"/>
            <a:ext cx="1012700" cy="1012613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8" name="円/楕円 37"/>
          <p:cNvSpPr/>
          <p:nvPr userDrawn="1"/>
        </p:nvSpPr>
        <p:spPr>
          <a:xfrm>
            <a:off x="5427169" y="1440399"/>
            <a:ext cx="1012700" cy="1012613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9" name="円/楕円 38"/>
          <p:cNvSpPr/>
          <p:nvPr userDrawn="1"/>
        </p:nvSpPr>
        <p:spPr>
          <a:xfrm>
            <a:off x="5427169" y="3015573"/>
            <a:ext cx="1012700" cy="1012613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0" name="円/楕円 39"/>
          <p:cNvSpPr/>
          <p:nvPr userDrawn="1"/>
        </p:nvSpPr>
        <p:spPr>
          <a:xfrm>
            <a:off x="4060708" y="3780668"/>
            <a:ext cx="1012700" cy="1012613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1" name="円/楕円 40"/>
          <p:cNvSpPr/>
          <p:nvPr userDrawn="1"/>
        </p:nvSpPr>
        <p:spPr>
          <a:xfrm>
            <a:off x="2684516" y="3015573"/>
            <a:ext cx="1012700" cy="1012613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2" name="円/楕円 41"/>
          <p:cNvSpPr/>
          <p:nvPr userDrawn="1"/>
        </p:nvSpPr>
        <p:spPr>
          <a:xfrm>
            <a:off x="2684516" y="1436241"/>
            <a:ext cx="1012700" cy="1012613"/>
          </a:xfrm>
          <a:prstGeom prst="ellips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3491798" y="2475248"/>
            <a:ext cx="2137923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1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4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2742808" y="1702720"/>
            <a:ext cx="900179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5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4108833" y="941176"/>
            <a:ext cx="900179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6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5477087" y="1702720"/>
            <a:ext cx="900179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9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2734446" y="3274351"/>
            <a:ext cx="900179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50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5468717" y="3274351"/>
            <a:ext cx="900179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51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4108833" y="4039438"/>
            <a:ext cx="900179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52" name="円弧 51"/>
          <p:cNvSpPr/>
          <p:nvPr userDrawn="1"/>
        </p:nvSpPr>
        <p:spPr>
          <a:xfrm rot="2700000">
            <a:off x="3988406" y="624818"/>
            <a:ext cx="1160294" cy="1160395"/>
          </a:xfrm>
          <a:prstGeom prst="arc">
            <a:avLst>
              <a:gd name="adj1" fmla="val 16200000"/>
              <a:gd name="adj2" fmla="val 2005536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54" name="直線コネクタ 53"/>
          <p:cNvCxnSpPr>
            <a:stCxn id="52" idx="0"/>
          </p:cNvCxnSpPr>
          <p:nvPr userDrawn="1"/>
        </p:nvCxnSpPr>
        <p:spPr>
          <a:xfrm>
            <a:off x="4978805" y="794789"/>
            <a:ext cx="2826022" cy="0"/>
          </a:xfrm>
          <a:prstGeom prst="line">
            <a:avLst/>
          </a:prstGeom>
          <a:ln w="12700"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円弧 59"/>
          <p:cNvSpPr/>
          <p:nvPr userDrawn="1"/>
        </p:nvSpPr>
        <p:spPr>
          <a:xfrm rot="2700000">
            <a:off x="5353767" y="1356000"/>
            <a:ext cx="1160294" cy="1160395"/>
          </a:xfrm>
          <a:prstGeom prst="arc">
            <a:avLst>
              <a:gd name="adj1" fmla="val 16200000"/>
              <a:gd name="adj2" fmla="val 2005536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61" name="直線コネクタ 60"/>
          <p:cNvCxnSpPr>
            <a:stCxn id="60" idx="0"/>
          </p:cNvCxnSpPr>
          <p:nvPr userDrawn="1"/>
        </p:nvCxnSpPr>
        <p:spPr>
          <a:xfrm>
            <a:off x="6344174" y="1525961"/>
            <a:ext cx="2502144" cy="0"/>
          </a:xfrm>
          <a:prstGeom prst="line">
            <a:avLst/>
          </a:prstGeom>
          <a:ln w="12700"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円弧 62"/>
          <p:cNvSpPr/>
          <p:nvPr userDrawn="1"/>
        </p:nvSpPr>
        <p:spPr>
          <a:xfrm rot="2700000">
            <a:off x="5353767" y="2935341"/>
            <a:ext cx="1160294" cy="1160395"/>
          </a:xfrm>
          <a:prstGeom prst="arc">
            <a:avLst>
              <a:gd name="adj1" fmla="val 16200000"/>
              <a:gd name="adj2" fmla="val 2005536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64" name="直線コネクタ 63"/>
          <p:cNvCxnSpPr/>
          <p:nvPr userDrawn="1"/>
        </p:nvCxnSpPr>
        <p:spPr>
          <a:xfrm>
            <a:off x="6344174" y="3105303"/>
            <a:ext cx="2502144" cy="0"/>
          </a:xfrm>
          <a:prstGeom prst="line">
            <a:avLst/>
          </a:prstGeom>
          <a:ln w="12700"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円弧 69"/>
          <p:cNvSpPr/>
          <p:nvPr userDrawn="1"/>
        </p:nvSpPr>
        <p:spPr>
          <a:xfrm rot="18900000" flipH="1">
            <a:off x="2606697" y="1356040"/>
            <a:ext cx="1160395" cy="1160294"/>
          </a:xfrm>
          <a:prstGeom prst="arc">
            <a:avLst>
              <a:gd name="adj1" fmla="val 16200000"/>
              <a:gd name="adj2" fmla="val 2005536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71" name="直線コネクタ 70"/>
          <p:cNvCxnSpPr>
            <a:stCxn id="70" idx="0"/>
          </p:cNvCxnSpPr>
          <p:nvPr userDrawn="1"/>
        </p:nvCxnSpPr>
        <p:spPr>
          <a:xfrm flipH="1">
            <a:off x="260373" y="1525961"/>
            <a:ext cx="2516240" cy="0"/>
          </a:xfrm>
          <a:prstGeom prst="line">
            <a:avLst/>
          </a:prstGeom>
          <a:ln w="12700"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円弧 76"/>
          <p:cNvSpPr/>
          <p:nvPr userDrawn="1"/>
        </p:nvSpPr>
        <p:spPr>
          <a:xfrm rot="18900000" flipH="1">
            <a:off x="2606697" y="2935384"/>
            <a:ext cx="1160395" cy="1160294"/>
          </a:xfrm>
          <a:prstGeom prst="arc">
            <a:avLst>
              <a:gd name="adj1" fmla="val 16200000"/>
              <a:gd name="adj2" fmla="val 2005536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78" name="直線コネクタ 77"/>
          <p:cNvCxnSpPr>
            <a:stCxn id="77" idx="0"/>
          </p:cNvCxnSpPr>
          <p:nvPr userDrawn="1"/>
        </p:nvCxnSpPr>
        <p:spPr>
          <a:xfrm flipH="1">
            <a:off x="260373" y="3105303"/>
            <a:ext cx="2516240" cy="0"/>
          </a:xfrm>
          <a:prstGeom prst="line">
            <a:avLst/>
          </a:prstGeom>
          <a:ln w="12700"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円弧 79"/>
          <p:cNvSpPr/>
          <p:nvPr userDrawn="1"/>
        </p:nvSpPr>
        <p:spPr>
          <a:xfrm rot="2700000" flipH="1" flipV="1">
            <a:off x="3972106" y="3713126"/>
            <a:ext cx="1160294" cy="1160395"/>
          </a:xfrm>
          <a:prstGeom prst="arc">
            <a:avLst>
              <a:gd name="adj1" fmla="val 16200000"/>
              <a:gd name="adj2" fmla="val 2005536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cxnSp>
        <p:nvCxnSpPr>
          <p:cNvPr id="81" name="直線コネクタ 80"/>
          <p:cNvCxnSpPr>
            <a:stCxn id="80" idx="0"/>
          </p:cNvCxnSpPr>
          <p:nvPr userDrawn="1"/>
        </p:nvCxnSpPr>
        <p:spPr>
          <a:xfrm flipH="1">
            <a:off x="1238357" y="4703540"/>
            <a:ext cx="2903624" cy="0"/>
          </a:xfrm>
          <a:prstGeom prst="line">
            <a:avLst/>
          </a:prstGeom>
          <a:ln w="12700"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テキスト プレースホルダー 11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5202997" y="851198"/>
            <a:ext cx="2601841" cy="42366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0" name="テキスト プレースホルダー 11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6548510" y="1601798"/>
            <a:ext cx="2297808" cy="690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1" name="テキスト プレースホルダー 11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6554861" y="3170253"/>
            <a:ext cx="2297808" cy="690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2" name="テキスト プレースホルダー 11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248217" y="1601428"/>
            <a:ext cx="2297808" cy="690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5" name="テキスト プレースホルダー 11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260373" y="3176603"/>
            <a:ext cx="2297808" cy="69055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6" name="テキスト プレースホルダー 11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1310103" y="4216697"/>
            <a:ext cx="2601841" cy="423669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98" name="テキスト プレースホルダー 11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228620" y="176840"/>
            <a:ext cx="3384844" cy="991567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47" name="直線コネクタ 46"/>
          <p:cNvCxnSpPr/>
          <p:nvPr userDrawn="1"/>
        </p:nvCxnSpPr>
        <p:spPr>
          <a:xfrm flipH="1">
            <a:off x="-396" y="1186267"/>
            <a:ext cx="373211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350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5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5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5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5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5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5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5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50"/>
                            </p:stCondLst>
                            <p:childTnLst>
                              <p:par>
                                <p:cTn id="10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5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55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5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60" grpId="0" animBg="1"/>
      <p:bldP spid="63" grpId="0" animBg="1"/>
      <p:bldP spid="70" grpId="0" animBg="1"/>
      <p:bldP spid="77" grpId="0" animBg="1"/>
      <p:bldP spid="80" grpId="0" animBg="1"/>
      <p:bldP spid="82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0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1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2" grpId="0">
        <p:tmplLst>
          <p:tmpl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5" grpId="0">
        <p:tmplLst>
          <p:tmpl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9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6" grpId="0">
        <p:tmplLst>
          <p:tmpl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9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2285405" y="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7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4572397" y="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8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6857802" y="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3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164221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4" name="図プレースホルダー 5"/>
          <p:cNvSpPr>
            <a:spLocks noGrp="1"/>
          </p:cNvSpPr>
          <p:nvPr>
            <p:ph type="pic" sz="quarter" idx="17" hasCustomPrompt="1"/>
          </p:nvPr>
        </p:nvSpPr>
        <p:spPr>
          <a:xfrm>
            <a:off x="2285405" y="164221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5" name="図プレースホルダー 5"/>
          <p:cNvSpPr>
            <a:spLocks noGrp="1"/>
          </p:cNvSpPr>
          <p:nvPr>
            <p:ph type="pic" sz="quarter" idx="18" hasCustomPrompt="1"/>
          </p:nvPr>
        </p:nvSpPr>
        <p:spPr>
          <a:xfrm>
            <a:off x="4572397" y="164221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6" name="図プレースホルダー 5"/>
          <p:cNvSpPr>
            <a:spLocks noGrp="1"/>
          </p:cNvSpPr>
          <p:nvPr>
            <p:ph type="pic" sz="quarter" idx="19" hasCustomPrompt="1"/>
          </p:nvPr>
        </p:nvSpPr>
        <p:spPr>
          <a:xfrm>
            <a:off x="6857802" y="1642213"/>
            <a:ext cx="2286198" cy="1649627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8" name="テキスト プレースホルダー 17"/>
          <p:cNvSpPr>
            <a:spLocks noGrp="1"/>
          </p:cNvSpPr>
          <p:nvPr>
            <p:ph type="body" sz="quarter" idx="20" hasCustomPrompt="1"/>
          </p:nvPr>
        </p:nvSpPr>
        <p:spPr>
          <a:xfrm>
            <a:off x="0" y="1357183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19" name="テキスト プレースホルダー 17"/>
          <p:cNvSpPr>
            <a:spLocks noGrp="1"/>
          </p:cNvSpPr>
          <p:nvPr>
            <p:ph type="body" sz="quarter" idx="21" hasCustomPrompt="1"/>
          </p:nvPr>
        </p:nvSpPr>
        <p:spPr>
          <a:xfrm>
            <a:off x="2285405" y="1357183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20" name="テキスト プレースホルダー 17"/>
          <p:cNvSpPr>
            <a:spLocks noGrp="1"/>
          </p:cNvSpPr>
          <p:nvPr>
            <p:ph type="body" sz="quarter" idx="22" hasCustomPrompt="1"/>
          </p:nvPr>
        </p:nvSpPr>
        <p:spPr>
          <a:xfrm>
            <a:off x="4571603" y="1357183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21" name="テキスト プレースホルダー 17"/>
          <p:cNvSpPr>
            <a:spLocks noGrp="1"/>
          </p:cNvSpPr>
          <p:nvPr>
            <p:ph type="body" sz="quarter" idx="23" hasCustomPrompt="1"/>
          </p:nvPr>
        </p:nvSpPr>
        <p:spPr>
          <a:xfrm>
            <a:off x="6857008" y="1357183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22" name="テキスト プレースホルダー 17"/>
          <p:cNvSpPr>
            <a:spLocks noGrp="1"/>
          </p:cNvSpPr>
          <p:nvPr>
            <p:ph type="body" sz="quarter" idx="24" hasCustomPrompt="1"/>
          </p:nvPr>
        </p:nvSpPr>
        <p:spPr>
          <a:xfrm>
            <a:off x="794" y="2999386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23" name="テキスト プレースホルダー 17"/>
          <p:cNvSpPr>
            <a:spLocks noGrp="1"/>
          </p:cNvSpPr>
          <p:nvPr>
            <p:ph type="body" sz="quarter" idx="25" hasCustomPrompt="1"/>
          </p:nvPr>
        </p:nvSpPr>
        <p:spPr>
          <a:xfrm>
            <a:off x="2286199" y="2999386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24" name="テキスト プレースホルダー 17"/>
          <p:cNvSpPr>
            <a:spLocks noGrp="1"/>
          </p:cNvSpPr>
          <p:nvPr>
            <p:ph type="body" sz="quarter" idx="26" hasCustomPrompt="1"/>
          </p:nvPr>
        </p:nvSpPr>
        <p:spPr>
          <a:xfrm>
            <a:off x="4572397" y="2999386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25" name="テキスト プレースホルダー 17"/>
          <p:cNvSpPr>
            <a:spLocks noGrp="1"/>
          </p:cNvSpPr>
          <p:nvPr>
            <p:ph type="body" sz="quarter" idx="27" hasCustomPrompt="1"/>
          </p:nvPr>
        </p:nvSpPr>
        <p:spPr>
          <a:xfrm>
            <a:off x="6857802" y="2999386"/>
            <a:ext cx="2286198" cy="290642"/>
          </a:xfrm>
          <a:solidFill>
            <a:schemeClr val="accent1">
              <a:alpha val="7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</a:t>
            </a:r>
            <a:endParaRPr kumimoji="1" lang="ja-JP" alt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27" name="直線コネクタ 26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0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25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75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50"/>
                            </p:stCondLst>
                            <p:childTnLst>
                              <p:par>
                                <p:cTn id="6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3" grpId="0"/>
      <p:bldP spid="14" grpId="0"/>
      <p:bldP spid="15" grpId="0"/>
      <p:bldP spid="16" grpId="0"/>
      <p:bldP spid="18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フリーフォーム 75"/>
          <p:cNvSpPr/>
          <p:nvPr userDrawn="1"/>
        </p:nvSpPr>
        <p:spPr>
          <a:xfrm>
            <a:off x="0" y="1314450"/>
            <a:ext cx="9176546" cy="1479550"/>
          </a:xfrm>
          <a:custGeom>
            <a:avLst/>
            <a:gdLst>
              <a:gd name="connsiteX0" fmla="*/ 0 w 18351500"/>
              <a:gd name="connsiteY0" fmla="*/ 2959100 h 2959100"/>
              <a:gd name="connsiteX1" fmla="*/ 3606800 w 18351500"/>
              <a:gd name="connsiteY1" fmla="*/ 2959100 h 2959100"/>
              <a:gd name="connsiteX2" fmla="*/ 3606800 w 18351500"/>
              <a:gd name="connsiteY2" fmla="*/ 0 h 2959100"/>
              <a:gd name="connsiteX3" fmla="*/ 7289800 w 18351500"/>
              <a:gd name="connsiteY3" fmla="*/ 0 h 2959100"/>
              <a:gd name="connsiteX4" fmla="*/ 7289800 w 18351500"/>
              <a:gd name="connsiteY4" fmla="*/ 2159000 h 2959100"/>
              <a:gd name="connsiteX5" fmla="*/ 10998200 w 18351500"/>
              <a:gd name="connsiteY5" fmla="*/ 2159000 h 2959100"/>
              <a:gd name="connsiteX6" fmla="*/ 10998200 w 18351500"/>
              <a:gd name="connsiteY6" fmla="*/ 850900 h 2959100"/>
              <a:gd name="connsiteX7" fmla="*/ 14668500 w 18351500"/>
              <a:gd name="connsiteY7" fmla="*/ 850900 h 2959100"/>
              <a:gd name="connsiteX8" fmla="*/ 14668500 w 18351500"/>
              <a:gd name="connsiteY8" fmla="*/ 2806700 h 2959100"/>
              <a:gd name="connsiteX9" fmla="*/ 18351500 w 18351500"/>
              <a:gd name="connsiteY9" fmla="*/ 2806700 h 295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351500" h="2959100">
                <a:moveTo>
                  <a:pt x="0" y="2959100"/>
                </a:moveTo>
                <a:lnTo>
                  <a:pt x="3606800" y="2959100"/>
                </a:lnTo>
                <a:lnTo>
                  <a:pt x="3606800" y="0"/>
                </a:lnTo>
                <a:lnTo>
                  <a:pt x="7289800" y="0"/>
                </a:lnTo>
                <a:lnTo>
                  <a:pt x="7289800" y="2159000"/>
                </a:lnTo>
                <a:lnTo>
                  <a:pt x="10998200" y="2159000"/>
                </a:lnTo>
                <a:lnTo>
                  <a:pt x="10998200" y="850900"/>
                </a:lnTo>
                <a:lnTo>
                  <a:pt x="14668500" y="850900"/>
                </a:lnTo>
                <a:lnTo>
                  <a:pt x="14668500" y="2806700"/>
                </a:lnTo>
                <a:lnTo>
                  <a:pt x="18351500" y="2806700"/>
                </a:lnTo>
              </a:path>
            </a:pathLst>
          </a:custGeom>
          <a:noFill/>
          <a:ln w="76200" cmpd="sng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32" name="グループ化 31"/>
          <p:cNvGrpSpPr/>
          <p:nvPr userDrawn="1"/>
        </p:nvGrpSpPr>
        <p:grpSpPr>
          <a:xfrm>
            <a:off x="437531" y="2978282"/>
            <a:ext cx="1710338" cy="858975"/>
            <a:chOff x="187211" y="5765810"/>
            <a:chExt cx="3420380" cy="1717950"/>
          </a:xfrm>
        </p:grpSpPr>
        <p:sp>
          <p:nvSpPr>
            <p:cNvPr id="30" name="正方形/長方形 29"/>
            <p:cNvSpPr/>
            <p:nvPr userDrawn="1"/>
          </p:nvSpPr>
          <p:spPr>
            <a:xfrm>
              <a:off x="187211" y="5998595"/>
              <a:ext cx="3420380" cy="14851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31" name="二等辺三角形 30"/>
            <p:cNvSpPr/>
            <p:nvPr userDrawn="1"/>
          </p:nvSpPr>
          <p:spPr>
            <a:xfrm>
              <a:off x="1627371" y="5765810"/>
              <a:ext cx="540060" cy="465569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67" name="円/楕円 66"/>
          <p:cNvSpPr/>
          <p:nvPr userDrawn="1"/>
        </p:nvSpPr>
        <p:spPr>
          <a:xfrm>
            <a:off x="147957" y="2871016"/>
            <a:ext cx="463986" cy="463946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図プレースホルダー 33"/>
          <p:cNvSpPr>
            <a:spLocks noGrp="1"/>
          </p:cNvSpPr>
          <p:nvPr>
            <p:ph type="pic" sz="quarter" idx="25" hasCustomPrompt="1"/>
          </p:nvPr>
        </p:nvSpPr>
        <p:spPr>
          <a:xfrm>
            <a:off x="259585" y="2990982"/>
            <a:ext cx="223165" cy="223146"/>
          </a:xfrm>
        </p:spPr>
        <p:txBody>
          <a:bodyPr>
            <a:normAutofit/>
          </a:bodyPr>
          <a:lstStyle>
            <a:lvl1pPr>
              <a:defRPr sz="5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21707" y="2268988"/>
            <a:ext cx="1769422" cy="495056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400" spc="15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611947" y="3139591"/>
            <a:ext cx="1423405" cy="690206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1875503" y="1346386"/>
            <a:ext cx="1769422" cy="495056"/>
          </a:xfrm>
        </p:spPr>
        <p:txBody>
          <a:bodyPr anchor="t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400" spc="15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5535299" y="1771993"/>
            <a:ext cx="1769422" cy="495056"/>
          </a:xfrm>
        </p:spPr>
        <p:txBody>
          <a:bodyPr anchor="t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400" spc="15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3704335" y="1865782"/>
            <a:ext cx="1769422" cy="495056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400" spc="15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7358159" y="2201479"/>
            <a:ext cx="1769422" cy="495056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400" spc="15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grpSp>
        <p:nvGrpSpPr>
          <p:cNvPr id="35" name="グループ化 34"/>
          <p:cNvGrpSpPr/>
          <p:nvPr userDrawn="1"/>
        </p:nvGrpSpPr>
        <p:grpSpPr>
          <a:xfrm rot="10800000">
            <a:off x="1880159" y="378779"/>
            <a:ext cx="1710338" cy="858975"/>
            <a:chOff x="187211" y="5765810"/>
            <a:chExt cx="3420380" cy="1717950"/>
          </a:xfrm>
        </p:grpSpPr>
        <p:sp>
          <p:nvSpPr>
            <p:cNvPr id="36" name="正方形/長方形 35"/>
            <p:cNvSpPr/>
            <p:nvPr userDrawn="1"/>
          </p:nvSpPr>
          <p:spPr>
            <a:xfrm>
              <a:off x="187211" y="5998595"/>
              <a:ext cx="3420380" cy="14851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37" name="二等辺三角形 36"/>
            <p:cNvSpPr/>
            <p:nvPr userDrawn="1"/>
          </p:nvSpPr>
          <p:spPr>
            <a:xfrm>
              <a:off x="1627371" y="5765810"/>
              <a:ext cx="540060" cy="465569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38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2098776" y="405073"/>
            <a:ext cx="1379203" cy="690206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grpSp>
        <p:nvGrpSpPr>
          <p:cNvPr id="40" name="グループ化 39"/>
          <p:cNvGrpSpPr/>
          <p:nvPr userDrawn="1"/>
        </p:nvGrpSpPr>
        <p:grpSpPr>
          <a:xfrm rot="10800000">
            <a:off x="5539691" y="806327"/>
            <a:ext cx="1710338" cy="858975"/>
            <a:chOff x="187211" y="5765810"/>
            <a:chExt cx="3420380" cy="1717950"/>
          </a:xfrm>
        </p:grpSpPr>
        <p:sp>
          <p:nvSpPr>
            <p:cNvPr id="41" name="正方形/長方形 40"/>
            <p:cNvSpPr/>
            <p:nvPr userDrawn="1"/>
          </p:nvSpPr>
          <p:spPr>
            <a:xfrm>
              <a:off x="187211" y="5998595"/>
              <a:ext cx="3420380" cy="14851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42" name="二等辺三角形 41"/>
            <p:cNvSpPr/>
            <p:nvPr userDrawn="1"/>
          </p:nvSpPr>
          <p:spPr>
            <a:xfrm>
              <a:off x="1627371" y="5765810"/>
              <a:ext cx="540060" cy="465569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43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771684" y="832621"/>
            <a:ext cx="1365824" cy="690206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grpSp>
        <p:nvGrpSpPr>
          <p:cNvPr id="45" name="グループ化 44"/>
          <p:cNvGrpSpPr/>
          <p:nvPr userDrawn="1"/>
        </p:nvGrpSpPr>
        <p:grpSpPr>
          <a:xfrm>
            <a:off x="3716434" y="2600273"/>
            <a:ext cx="1710338" cy="858975"/>
            <a:chOff x="187211" y="5765810"/>
            <a:chExt cx="3420380" cy="1717950"/>
          </a:xfrm>
        </p:grpSpPr>
        <p:sp>
          <p:nvSpPr>
            <p:cNvPr id="46" name="正方形/長方形 45"/>
            <p:cNvSpPr/>
            <p:nvPr userDrawn="1"/>
          </p:nvSpPr>
          <p:spPr>
            <a:xfrm>
              <a:off x="187211" y="5998595"/>
              <a:ext cx="3420380" cy="14851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47" name="二等辺三角形 46"/>
            <p:cNvSpPr/>
            <p:nvPr userDrawn="1"/>
          </p:nvSpPr>
          <p:spPr>
            <a:xfrm>
              <a:off x="1627371" y="5765810"/>
              <a:ext cx="540060" cy="465569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48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3952367" y="2761582"/>
            <a:ext cx="1361884" cy="690206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grpSp>
        <p:nvGrpSpPr>
          <p:cNvPr id="59" name="グループ化 58"/>
          <p:cNvGrpSpPr/>
          <p:nvPr userDrawn="1"/>
        </p:nvGrpSpPr>
        <p:grpSpPr>
          <a:xfrm>
            <a:off x="7340048" y="2915462"/>
            <a:ext cx="1710338" cy="858975"/>
            <a:chOff x="187211" y="5765810"/>
            <a:chExt cx="3420380" cy="1717950"/>
          </a:xfrm>
        </p:grpSpPr>
        <p:sp>
          <p:nvSpPr>
            <p:cNvPr id="60" name="正方形/長方形 59"/>
            <p:cNvSpPr/>
            <p:nvPr userDrawn="1"/>
          </p:nvSpPr>
          <p:spPr>
            <a:xfrm>
              <a:off x="187211" y="5998595"/>
              <a:ext cx="3420380" cy="14851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61" name="二等辺三角形 60"/>
            <p:cNvSpPr/>
            <p:nvPr userDrawn="1"/>
          </p:nvSpPr>
          <p:spPr>
            <a:xfrm>
              <a:off x="1627371" y="5765810"/>
              <a:ext cx="540060" cy="465569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62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7572040" y="3051370"/>
            <a:ext cx="1365824" cy="690206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64" name="直角三角形 63"/>
          <p:cNvSpPr/>
          <p:nvPr userDrawn="1"/>
        </p:nvSpPr>
        <p:spPr>
          <a:xfrm rot="8100000">
            <a:off x="1704295" y="2018408"/>
            <a:ext cx="202540" cy="202523"/>
          </a:xfrm>
          <a:prstGeom prst="rtTriangl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5" name="直角三角形 64"/>
          <p:cNvSpPr/>
          <p:nvPr userDrawn="1"/>
        </p:nvSpPr>
        <p:spPr>
          <a:xfrm rot="18900000">
            <a:off x="7238777" y="2050244"/>
            <a:ext cx="202540" cy="202523"/>
          </a:xfrm>
          <a:prstGeom prst="rtTriangle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8" name="円/楕円 67"/>
          <p:cNvSpPr/>
          <p:nvPr userDrawn="1"/>
        </p:nvSpPr>
        <p:spPr>
          <a:xfrm>
            <a:off x="1648070" y="146804"/>
            <a:ext cx="463986" cy="463946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9" name="図プレースホルダー 33"/>
          <p:cNvSpPr>
            <a:spLocks noGrp="1"/>
          </p:cNvSpPr>
          <p:nvPr>
            <p:ph type="pic" sz="quarter" idx="34" hasCustomPrompt="1"/>
          </p:nvPr>
        </p:nvSpPr>
        <p:spPr>
          <a:xfrm>
            <a:off x="1759700" y="266770"/>
            <a:ext cx="223165" cy="223146"/>
          </a:xfrm>
        </p:spPr>
        <p:txBody>
          <a:bodyPr>
            <a:normAutofit/>
          </a:bodyPr>
          <a:lstStyle>
            <a:lvl1pPr>
              <a:defRPr sz="5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0" name="円/楕円 69"/>
          <p:cNvSpPr/>
          <p:nvPr userDrawn="1"/>
        </p:nvSpPr>
        <p:spPr>
          <a:xfrm>
            <a:off x="3484441" y="2469604"/>
            <a:ext cx="463986" cy="463946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1" name="図プレースホルダー 33"/>
          <p:cNvSpPr>
            <a:spLocks noGrp="1"/>
          </p:cNvSpPr>
          <p:nvPr>
            <p:ph type="pic" sz="quarter" idx="35" hasCustomPrompt="1"/>
          </p:nvPr>
        </p:nvSpPr>
        <p:spPr>
          <a:xfrm>
            <a:off x="3596087" y="2589569"/>
            <a:ext cx="223165" cy="223146"/>
          </a:xfrm>
        </p:spPr>
        <p:txBody>
          <a:bodyPr>
            <a:normAutofit/>
          </a:bodyPr>
          <a:lstStyle>
            <a:lvl1pPr>
              <a:defRPr sz="5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2" name="円/楕円 71"/>
          <p:cNvSpPr/>
          <p:nvPr userDrawn="1"/>
        </p:nvSpPr>
        <p:spPr>
          <a:xfrm>
            <a:off x="5307699" y="572353"/>
            <a:ext cx="463986" cy="463946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3" name="図プレースホルダー 33"/>
          <p:cNvSpPr>
            <a:spLocks noGrp="1"/>
          </p:cNvSpPr>
          <p:nvPr>
            <p:ph type="pic" sz="quarter" idx="36" hasCustomPrompt="1"/>
          </p:nvPr>
        </p:nvSpPr>
        <p:spPr>
          <a:xfrm>
            <a:off x="5419345" y="692319"/>
            <a:ext cx="223165" cy="223146"/>
          </a:xfrm>
        </p:spPr>
        <p:txBody>
          <a:bodyPr>
            <a:normAutofit/>
          </a:bodyPr>
          <a:lstStyle>
            <a:lvl1pPr>
              <a:defRPr sz="5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4" name="円/楕円 73"/>
          <p:cNvSpPr/>
          <p:nvPr userDrawn="1"/>
        </p:nvSpPr>
        <p:spPr>
          <a:xfrm>
            <a:off x="7108055" y="2797881"/>
            <a:ext cx="463986" cy="463946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5" name="図プレースホルダー 33"/>
          <p:cNvSpPr>
            <a:spLocks noGrp="1"/>
          </p:cNvSpPr>
          <p:nvPr>
            <p:ph type="pic" sz="quarter" idx="37" hasCustomPrompt="1"/>
          </p:nvPr>
        </p:nvSpPr>
        <p:spPr>
          <a:xfrm>
            <a:off x="7219701" y="2917846"/>
            <a:ext cx="223165" cy="223146"/>
          </a:xfrm>
        </p:spPr>
        <p:txBody>
          <a:bodyPr>
            <a:normAutofit/>
          </a:bodyPr>
          <a:lstStyle>
            <a:lvl1pPr>
              <a:defRPr sz="5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77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2461018" y="3538560"/>
            <a:ext cx="4199903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78" name="直線コネクタ 77"/>
          <p:cNvCxnSpPr/>
          <p:nvPr userDrawn="1"/>
        </p:nvCxnSpPr>
        <p:spPr>
          <a:xfrm flipH="1" flipV="1">
            <a:off x="1666623" y="4167540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666623" y="4216401"/>
            <a:ext cx="5816642" cy="54610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91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5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75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50"/>
                            </p:stCondLst>
                            <p:childTnLst>
                              <p:par>
                                <p:cTn id="7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250"/>
                            </p:stCondLst>
                            <p:childTnLst>
                              <p:par>
                                <p:cTn id="8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75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2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750"/>
                            </p:stCondLst>
                            <p:childTnLst>
                              <p:par>
                                <p:cTn id="10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250"/>
                            </p:stCondLst>
                            <p:childTnLst>
                              <p:par>
                                <p:cTn id="10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75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250"/>
                            </p:stCondLst>
                            <p:childTnLst>
                              <p:par>
                                <p:cTn id="12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800"/>
                            </p:stCondLst>
                            <p:childTnLst>
                              <p:par>
                                <p:cTn id="12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300"/>
                            </p:stCondLst>
                            <p:childTnLst>
                              <p:par>
                                <p:cTn id="13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67" grpId="0" animBg="1"/>
      <p:bldP spid="34" grpId="0"/>
      <p:bldP spid="22" grpId="0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animBg="1"/>
      <p:bldP spid="65" grpId="0" animBg="1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  <p:bldP spid="75" grpId="0"/>
      <p:bldP spid="7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2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oint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直線コネクタ 35"/>
          <p:cNvCxnSpPr/>
          <p:nvPr userDrawn="1"/>
        </p:nvCxnSpPr>
        <p:spPr>
          <a:xfrm flipH="1">
            <a:off x="-397" y="2039546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六角形 13"/>
          <p:cNvSpPr/>
          <p:nvPr userDrawn="1"/>
        </p:nvSpPr>
        <p:spPr>
          <a:xfrm rot="5400000">
            <a:off x="1000718" y="1234888"/>
            <a:ext cx="3203031" cy="2761473"/>
          </a:xfrm>
          <a:prstGeom prst="hexagon">
            <a:avLst>
              <a:gd name="adj" fmla="val 28637"/>
              <a:gd name="vf" fmla="val 115470"/>
            </a:avLst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涙形 4"/>
          <p:cNvSpPr/>
          <p:nvPr userDrawn="1"/>
        </p:nvSpPr>
        <p:spPr>
          <a:xfrm rot="8100000">
            <a:off x="1913293" y="401653"/>
            <a:ext cx="1357000" cy="1356883"/>
          </a:xfrm>
          <a:prstGeom prst="teardrop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涙形 5"/>
          <p:cNvSpPr/>
          <p:nvPr userDrawn="1"/>
        </p:nvSpPr>
        <p:spPr>
          <a:xfrm rot="4500000">
            <a:off x="644591" y="1116738"/>
            <a:ext cx="1356883" cy="1357000"/>
          </a:xfrm>
          <a:prstGeom prst="teardrop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涙形 6"/>
          <p:cNvSpPr/>
          <p:nvPr userDrawn="1"/>
        </p:nvSpPr>
        <p:spPr>
          <a:xfrm rot="900000">
            <a:off x="644531" y="2557982"/>
            <a:ext cx="1357000" cy="1356883"/>
          </a:xfrm>
          <a:prstGeom prst="teardrop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涙形 7"/>
          <p:cNvSpPr/>
          <p:nvPr userDrawn="1"/>
        </p:nvSpPr>
        <p:spPr>
          <a:xfrm rot="18900000">
            <a:off x="1923732" y="3262605"/>
            <a:ext cx="1357000" cy="1356883"/>
          </a:xfrm>
          <a:prstGeom prst="teardrop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涙形 8"/>
          <p:cNvSpPr/>
          <p:nvPr userDrawn="1"/>
        </p:nvSpPr>
        <p:spPr>
          <a:xfrm rot="15300000">
            <a:off x="3192573" y="2547384"/>
            <a:ext cx="1356883" cy="1357000"/>
          </a:xfrm>
          <a:prstGeom prst="teardrop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涙形 9"/>
          <p:cNvSpPr/>
          <p:nvPr userDrawn="1"/>
        </p:nvSpPr>
        <p:spPr>
          <a:xfrm rot="11700000">
            <a:off x="3192494" y="1106276"/>
            <a:ext cx="1357000" cy="1356883"/>
          </a:xfrm>
          <a:prstGeom prst="teardrop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5" name="テキスト プレースホルダー 11"/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1961485" y="816557"/>
            <a:ext cx="1237745" cy="29253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6" name="図プレースホルダー 7"/>
          <p:cNvSpPr>
            <a:spLocks noGrp="1"/>
          </p:cNvSpPr>
          <p:nvPr userDrawn="1">
            <p:ph type="pic" sz="quarter" idx="18" hasCustomPrompt="1"/>
          </p:nvPr>
        </p:nvSpPr>
        <p:spPr>
          <a:xfrm>
            <a:off x="2401162" y="468608"/>
            <a:ext cx="392989" cy="39295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2024461" y="1041580"/>
            <a:ext cx="1120688" cy="51755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7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3234826" y="1547048"/>
            <a:ext cx="1237745" cy="29253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9" name="図プレースホルダー 7"/>
          <p:cNvSpPr>
            <a:spLocks noGrp="1"/>
          </p:cNvSpPr>
          <p:nvPr userDrawn="1">
            <p:ph type="pic" sz="quarter" idx="31" hasCustomPrompt="1"/>
          </p:nvPr>
        </p:nvSpPr>
        <p:spPr>
          <a:xfrm>
            <a:off x="3674519" y="1199099"/>
            <a:ext cx="392989" cy="39295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3297802" y="1772072"/>
            <a:ext cx="1120688" cy="51755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7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686862" y="1524545"/>
            <a:ext cx="1237745" cy="29253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5" name="図プレースホルダー 7"/>
          <p:cNvSpPr>
            <a:spLocks noGrp="1"/>
          </p:cNvSpPr>
          <p:nvPr userDrawn="1">
            <p:ph type="pic" sz="quarter" idx="34" hasCustomPrompt="1"/>
          </p:nvPr>
        </p:nvSpPr>
        <p:spPr>
          <a:xfrm>
            <a:off x="1126556" y="1176596"/>
            <a:ext cx="392989" cy="39295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749839" y="1749570"/>
            <a:ext cx="1120688" cy="51755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7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686862" y="2963575"/>
            <a:ext cx="1237745" cy="29253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8" name="図プレースホルダー 7"/>
          <p:cNvSpPr>
            <a:spLocks noGrp="1"/>
          </p:cNvSpPr>
          <p:nvPr userDrawn="1">
            <p:ph type="pic" sz="quarter" idx="37" hasCustomPrompt="1"/>
          </p:nvPr>
        </p:nvSpPr>
        <p:spPr>
          <a:xfrm>
            <a:off x="1126556" y="2615627"/>
            <a:ext cx="392989" cy="39295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749839" y="3188601"/>
            <a:ext cx="1120688" cy="51755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7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3234826" y="2954294"/>
            <a:ext cx="1237745" cy="29253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1" name="図プレースホルダー 7"/>
          <p:cNvSpPr>
            <a:spLocks noGrp="1"/>
          </p:cNvSpPr>
          <p:nvPr userDrawn="1">
            <p:ph type="pic" sz="quarter" idx="40" hasCustomPrompt="1"/>
          </p:nvPr>
        </p:nvSpPr>
        <p:spPr>
          <a:xfrm>
            <a:off x="3674519" y="2606345"/>
            <a:ext cx="392989" cy="39295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3297802" y="3179319"/>
            <a:ext cx="1120688" cy="51755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7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1961485" y="3662282"/>
            <a:ext cx="1237745" cy="29253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 spc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4" name="図プレースホルダー 7"/>
          <p:cNvSpPr>
            <a:spLocks noGrp="1"/>
          </p:cNvSpPr>
          <p:nvPr userDrawn="1">
            <p:ph type="pic" sz="quarter" idx="43" hasCustomPrompt="1"/>
          </p:nvPr>
        </p:nvSpPr>
        <p:spPr>
          <a:xfrm>
            <a:off x="2401162" y="3291830"/>
            <a:ext cx="392989" cy="39295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2024461" y="3864807"/>
            <a:ext cx="1120688" cy="51755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7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4774545" y="608652"/>
            <a:ext cx="3957801" cy="1395155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1" name="ホームベース 40"/>
          <p:cNvSpPr/>
          <p:nvPr userDrawn="1"/>
        </p:nvSpPr>
        <p:spPr>
          <a:xfrm>
            <a:off x="4808320" y="2203304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2" name="テキスト プレースホルダー 11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5048189" y="2389585"/>
            <a:ext cx="3664630" cy="81354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048189" y="2099862"/>
            <a:ext cx="3664630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4" name="ホームベース 43"/>
          <p:cNvSpPr/>
          <p:nvPr userDrawn="1"/>
        </p:nvSpPr>
        <p:spPr>
          <a:xfrm>
            <a:off x="4808320" y="3412385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5" name="テキスト プレースホルダー 11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5048189" y="3604057"/>
            <a:ext cx="3664630" cy="81354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6" name="テキスト プレースホルダー 11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048189" y="3308943"/>
            <a:ext cx="3664630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676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50"/>
                            </p:stCondLst>
                            <p:childTnLst>
                              <p:par>
                                <p:cTn id="109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5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/>
      <p:bldP spid="1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/>
      <p:bldP spid="2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/>
      <p:bldP spid="2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/>
      <p:bldP spid="3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/>
      <p:bldP spid="3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animBg="1"/>
      <p:bldP spid="42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nit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0" y="1"/>
            <a:ext cx="9144000" cy="32918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9" name="テキスト プレースホルダー 7"/>
          <p:cNvSpPr>
            <a:spLocks noGrp="1"/>
          </p:cNvSpPr>
          <p:nvPr>
            <p:ph type="body" sz="quarter" idx="15" hasCustomPrompt="1"/>
          </p:nvPr>
        </p:nvSpPr>
        <p:spPr>
          <a:xfrm>
            <a:off x="206136" y="604052"/>
            <a:ext cx="3110813" cy="2516952"/>
          </a:xfrm>
          <a:blipFill dpi="0" rotWithShape="1">
            <a:blip r:embed="rId2" cstate="email"/>
            <a:srcRect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0" name="図プレースホルダー 8"/>
          <p:cNvSpPr>
            <a:spLocks noGrp="1"/>
          </p:cNvSpPr>
          <p:nvPr>
            <p:ph type="pic" sz="quarter" idx="16" hasCustomPrompt="1"/>
          </p:nvPr>
        </p:nvSpPr>
        <p:spPr>
          <a:xfrm>
            <a:off x="333545" y="716574"/>
            <a:ext cx="2866923" cy="157517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1" name="テキスト プレースホルダー 7"/>
          <p:cNvSpPr>
            <a:spLocks noGrp="1"/>
          </p:cNvSpPr>
          <p:nvPr>
            <p:ph type="body" sz="quarter" idx="17" hasCustomPrompt="1"/>
          </p:nvPr>
        </p:nvSpPr>
        <p:spPr>
          <a:xfrm>
            <a:off x="5794859" y="600723"/>
            <a:ext cx="3110813" cy="2516952"/>
          </a:xfrm>
          <a:blipFill dpi="0" rotWithShape="1">
            <a:blip r:embed="rId2" cstate="email"/>
            <a:srcRect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2" name="図プレースホルダー 8"/>
          <p:cNvSpPr>
            <a:spLocks noGrp="1"/>
          </p:cNvSpPr>
          <p:nvPr>
            <p:ph type="pic" sz="quarter" idx="18" hasCustomPrompt="1"/>
          </p:nvPr>
        </p:nvSpPr>
        <p:spPr>
          <a:xfrm>
            <a:off x="5922287" y="713237"/>
            <a:ext cx="2866923" cy="157517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8" name="テキスト プレースホルダー 7"/>
          <p:cNvSpPr>
            <a:spLocks noGrp="1"/>
          </p:cNvSpPr>
          <p:nvPr>
            <p:ph type="body" sz="quarter" idx="14" hasCustomPrompt="1"/>
          </p:nvPr>
        </p:nvSpPr>
        <p:spPr>
          <a:xfrm>
            <a:off x="2773265" y="479018"/>
            <a:ext cx="3599091" cy="2912016"/>
          </a:xfrm>
          <a:blipFill dpi="0" rotWithShape="1">
            <a:blip r:embed="rId3" cstate="email"/>
            <a:srcRect/>
            <a:stretch>
              <a:fillRect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7" name="図プレースホルダー 8"/>
          <p:cNvSpPr>
            <a:spLocks noGrp="1"/>
          </p:cNvSpPr>
          <p:nvPr>
            <p:ph type="pic" sz="quarter" idx="13" hasCustomPrompt="1"/>
          </p:nvPr>
        </p:nvSpPr>
        <p:spPr>
          <a:xfrm>
            <a:off x="2907592" y="600723"/>
            <a:ext cx="3330659" cy="182270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4" name="直線コネクタ 13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17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50"/>
                            </p:stCondLst>
                            <p:childTnLst>
                              <p:par>
                                <p:cTn id="3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5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/>
      <p:bldP spid="11" grpId="0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/>
      <p:bldP spid="8" grpId="0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/>
      <p:bldP spid="13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 and Bi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32" name="正方形/長方形 31"/>
          <p:cNvSpPr/>
          <p:nvPr userDrawn="1"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63669" y="614033"/>
            <a:ext cx="8416665" cy="1229619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7500" spc="3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363669" y="1702720"/>
            <a:ext cx="8416665" cy="495056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00" spc="7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5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1601433" y="2819285"/>
            <a:ext cx="765151" cy="76508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813756" y="3919093"/>
            <a:ext cx="2362968" cy="79040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813756" y="3629370"/>
            <a:ext cx="2362968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38" name="図プレースホルダー 7"/>
          <p:cNvSpPr>
            <a:spLocks noGrp="1"/>
          </p:cNvSpPr>
          <p:nvPr>
            <p:ph type="pic" sz="quarter" idx="23" hasCustomPrompt="1"/>
          </p:nvPr>
        </p:nvSpPr>
        <p:spPr>
          <a:xfrm>
            <a:off x="4189428" y="2819285"/>
            <a:ext cx="765151" cy="76508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3401768" y="3919093"/>
            <a:ext cx="2362968" cy="79040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3401768" y="3629370"/>
            <a:ext cx="2362968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1" name="図プレースホルダー 7"/>
          <p:cNvSpPr>
            <a:spLocks noGrp="1"/>
          </p:cNvSpPr>
          <p:nvPr>
            <p:ph type="pic" sz="quarter" idx="26" hasCustomPrompt="1"/>
          </p:nvPr>
        </p:nvSpPr>
        <p:spPr>
          <a:xfrm>
            <a:off x="6777448" y="2819285"/>
            <a:ext cx="765151" cy="76508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  <p:sp>
        <p:nvSpPr>
          <p:cNvPr id="42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989780" y="3919093"/>
            <a:ext cx="2362968" cy="79040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989780" y="3629370"/>
            <a:ext cx="2362968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0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decel="10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5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>
        <p:tmplLst>
          <p:tmpl>
            <p:tnLst>
              <p:par>
                <p:cTn presetID="2" presetClass="entr" presetSubtype="9" decel="100000" fill="hold" nodeType="afterEffect">
                  <p:stCondLst>
                    <p:cond delay="50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n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9" name="図プレースホルダー 8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-1"/>
            <a:ext cx="9144000" cy="3291831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2031645"/>
            <a:ext cx="9144000" cy="382588"/>
          </a:xfrm>
          <a:solidFill>
            <a:schemeClr val="accent1">
              <a:alpha val="69000"/>
            </a:schemeClr>
          </a:solid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4" name="テキスト プレースホルダー 12"/>
          <p:cNvSpPr>
            <a:spLocks noGrp="1"/>
          </p:cNvSpPr>
          <p:nvPr>
            <p:ph type="body" sz="quarter" idx="15" hasCustomPrompt="1"/>
          </p:nvPr>
        </p:nvSpPr>
        <p:spPr>
          <a:xfrm>
            <a:off x="0" y="2414486"/>
            <a:ext cx="9144000" cy="877355"/>
          </a:xfrm>
          <a:solidFill>
            <a:schemeClr val="tx2">
              <a:alpha val="69000"/>
            </a:schemeClr>
          </a:solid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3" hasCustomPrompt="1"/>
          </p:nvPr>
        </p:nvSpPr>
        <p:spPr>
          <a:xfrm>
            <a:off x="655902" y="411511"/>
            <a:ext cx="1845689" cy="2878508"/>
          </a:xfrm>
          <a:blipFill dpi="0" rotWithShape="1">
            <a:blip r:embed="rId2" cstate="email"/>
            <a:srcRect/>
            <a:stretch>
              <a:fillRect b="-27424"/>
            </a:stretch>
          </a:blipFill>
        </p:spPr>
        <p:txBody>
          <a:bodyPr/>
          <a:lstStyle/>
          <a:p>
            <a:pPr lvl="0"/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2569106" y="2026323"/>
            <a:ext cx="6211229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2569106" y="2440181"/>
            <a:ext cx="6211229" cy="82914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2" name="図プレースホルダー 21"/>
          <p:cNvSpPr>
            <a:spLocks noGrp="1"/>
          </p:cNvSpPr>
          <p:nvPr>
            <p:ph type="pic" sz="quarter" idx="40" hasCustomPrompt="1"/>
          </p:nvPr>
        </p:nvSpPr>
        <p:spPr>
          <a:xfrm>
            <a:off x="791278" y="883883"/>
            <a:ext cx="1574937" cy="2408238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25" name="直線コネクタ 24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66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/>
      <p:bldP spid="2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-7379" y="1645925"/>
            <a:ext cx="9144000" cy="16459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3" name="正方形/長方形 22"/>
          <p:cNvSpPr/>
          <p:nvPr userDrawn="1"/>
        </p:nvSpPr>
        <p:spPr>
          <a:xfrm>
            <a:off x="-3596" y="1861307"/>
            <a:ext cx="9144000" cy="12151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8"/>
            <a:ext cx="9144000" cy="16459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>
            <a:off x="0" y="208988"/>
            <a:ext cx="9136620" cy="12151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図プレースホルダー 13"/>
          <p:cNvSpPr>
            <a:spLocks noGrp="1"/>
          </p:cNvSpPr>
          <p:nvPr>
            <p:ph type="pic" sz="quarter" idx="13" hasCustomPrompt="1"/>
          </p:nvPr>
        </p:nvSpPr>
        <p:spPr>
          <a:xfrm>
            <a:off x="4572000" y="1645925"/>
            <a:ext cx="4570359" cy="1645915"/>
          </a:xfrm>
          <a:custGeom>
            <a:avLst/>
            <a:gdLst/>
            <a:ahLst/>
            <a:cxnLst/>
            <a:rect l="l" t="t" r="r" b="b"/>
            <a:pathLst>
              <a:path w="9139924" h="3291830">
                <a:moveTo>
                  <a:pt x="0" y="0"/>
                </a:moveTo>
                <a:lnTo>
                  <a:pt x="1305146" y="0"/>
                </a:lnTo>
                <a:lnTo>
                  <a:pt x="9139924" y="0"/>
                </a:lnTo>
                <a:lnTo>
                  <a:pt x="9139924" y="3291830"/>
                </a:lnTo>
                <a:lnTo>
                  <a:pt x="1305146" y="3291830"/>
                </a:lnTo>
                <a:close/>
              </a:path>
            </a:pathLst>
          </a:cu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 smtClean="0"/>
              <a:t> Add an image</a:t>
            </a:r>
            <a:endParaRPr kumimoji="1" lang="ja-JP" altLang="en-US" dirty="0"/>
          </a:p>
        </p:txBody>
      </p:sp>
      <p:sp>
        <p:nvSpPr>
          <p:cNvPr id="11" name="図プレースホルダー 10"/>
          <p:cNvSpPr>
            <a:spLocks noGrp="1"/>
          </p:cNvSpPr>
          <p:nvPr>
            <p:ph type="pic" sz="quarter" idx="12" hasCustomPrompt="1"/>
          </p:nvPr>
        </p:nvSpPr>
        <p:spPr>
          <a:xfrm>
            <a:off x="1" y="8"/>
            <a:ext cx="4570359" cy="1645915"/>
          </a:xfrm>
          <a:custGeom>
            <a:avLst/>
            <a:gdLst/>
            <a:ahLst/>
            <a:cxnLst/>
            <a:rect l="l" t="t" r="r" b="b"/>
            <a:pathLst>
              <a:path w="9139924" h="3291830">
                <a:moveTo>
                  <a:pt x="0" y="0"/>
                </a:moveTo>
                <a:lnTo>
                  <a:pt x="7834778" y="0"/>
                </a:lnTo>
                <a:lnTo>
                  <a:pt x="9139924" y="3291830"/>
                </a:lnTo>
                <a:lnTo>
                  <a:pt x="7834778" y="3291830"/>
                </a:lnTo>
                <a:lnTo>
                  <a:pt x="0" y="3291830"/>
                </a:lnTo>
                <a:close/>
              </a:path>
            </a:pathLst>
          </a:cu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 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6" name="直線コネクタ 15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575530" y="588713"/>
            <a:ext cx="4249831" cy="72289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575530" y="298998"/>
            <a:ext cx="424983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299664" y="2256715"/>
            <a:ext cx="4249831" cy="69757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299664" y="1967001"/>
            <a:ext cx="424983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113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50"/>
                            </p:stCondLst>
                            <p:childTnLst>
                              <p:par>
                                <p:cTn id="35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"/>
                            </p:stCondLst>
                            <p:childTnLst>
                              <p:par>
                                <p:cTn id="4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800"/>
                            </p:stCondLst>
                            <p:childTnLst>
                              <p:par>
                                <p:cTn id="4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14" grpId="0"/>
      <p:bldP spid="11" grpId="0"/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22" presetClass="entr" presetSubtype="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22" presetClass="entr" presetSubtype="2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ig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図プレースホルダー 7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1"/>
            <a:ext cx="5212980" cy="3291830"/>
          </a:xfrm>
          <a:custGeom>
            <a:avLst/>
            <a:gdLst/>
            <a:ahLst/>
            <a:cxnLst/>
            <a:rect l="l" t="t" r="r" b="b"/>
            <a:pathLst>
              <a:path w="10425055" h="6583660">
                <a:moveTo>
                  <a:pt x="0" y="0"/>
                </a:moveTo>
                <a:lnTo>
                  <a:pt x="7859770" y="0"/>
                </a:lnTo>
                <a:lnTo>
                  <a:pt x="10425055" y="6583660"/>
                </a:lnTo>
                <a:lnTo>
                  <a:pt x="7859770" y="6583660"/>
                </a:lnTo>
                <a:lnTo>
                  <a:pt x="0" y="6583660"/>
                </a:lnTo>
                <a:close/>
              </a:path>
            </a:pathLst>
          </a:cu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Add an image</a:t>
            </a:r>
            <a:endParaRPr kumimoji="1" lang="ja-JP" altLang="en-US" dirty="0"/>
          </a:p>
        </p:txBody>
      </p:sp>
      <p:sp>
        <p:nvSpPr>
          <p:cNvPr id="22" name="図プレースホルダー 21"/>
          <p:cNvSpPr>
            <a:spLocks noGrp="1"/>
          </p:cNvSpPr>
          <p:nvPr>
            <p:ph type="pic" sz="quarter" idx="40" hasCustomPrompt="1"/>
          </p:nvPr>
        </p:nvSpPr>
        <p:spPr>
          <a:xfrm>
            <a:off x="2730737" y="1610947"/>
            <a:ext cx="1975976" cy="394075"/>
          </a:xfrm>
          <a:custGeom>
            <a:avLst/>
            <a:gdLst/>
            <a:ahLst/>
            <a:cxnLst/>
            <a:rect l="l" t="t" r="r" b="b"/>
            <a:pathLst>
              <a:path w="3951609" h="788150">
                <a:moveTo>
                  <a:pt x="0" y="0"/>
                </a:moveTo>
                <a:lnTo>
                  <a:pt x="3644829" y="0"/>
                </a:lnTo>
                <a:lnTo>
                  <a:pt x="3951609" y="788150"/>
                </a:lnTo>
                <a:lnTo>
                  <a:pt x="3644829" y="788150"/>
                </a:lnTo>
                <a:lnTo>
                  <a:pt x="306780" y="788150"/>
                </a:lnTo>
                <a:close/>
              </a:path>
            </a:pathLst>
          </a:custGeom>
          <a:solidFill>
            <a:schemeClr val="accent1">
              <a:alpha val="69000"/>
            </a:schemeClr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2" name="図プレースホルダー 11"/>
          <p:cNvSpPr>
            <a:spLocks noGrp="1"/>
          </p:cNvSpPr>
          <p:nvPr>
            <p:ph type="pic" sz="quarter" idx="13" hasCustomPrompt="1"/>
          </p:nvPr>
        </p:nvSpPr>
        <p:spPr>
          <a:xfrm>
            <a:off x="3919371" y="-1"/>
            <a:ext cx="5224628" cy="3291830"/>
          </a:xfrm>
          <a:custGeom>
            <a:avLst/>
            <a:gdLst/>
            <a:ahLst/>
            <a:cxnLst/>
            <a:rect l="l" t="t" r="r" b="b"/>
            <a:pathLst>
              <a:path w="10448350" h="6583660">
                <a:moveTo>
                  <a:pt x="0" y="0"/>
                </a:moveTo>
                <a:lnTo>
                  <a:pt x="2565285" y="0"/>
                </a:lnTo>
                <a:lnTo>
                  <a:pt x="10425054" y="0"/>
                </a:lnTo>
                <a:lnTo>
                  <a:pt x="10425054" y="1"/>
                </a:lnTo>
                <a:lnTo>
                  <a:pt x="10448350" y="1"/>
                </a:lnTo>
                <a:lnTo>
                  <a:pt x="10448350" y="6583660"/>
                </a:lnTo>
                <a:lnTo>
                  <a:pt x="10425054" y="6583660"/>
                </a:lnTo>
                <a:lnTo>
                  <a:pt x="9000998" y="6583660"/>
                </a:lnTo>
                <a:lnTo>
                  <a:pt x="2565285" y="6583660"/>
                </a:lnTo>
                <a:close/>
              </a:path>
            </a:pathLst>
          </a:cu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 smtClean="0"/>
              <a:t> Add an image</a:t>
            </a:r>
            <a:endParaRPr kumimoji="1" lang="ja-JP" altLang="en-US" dirty="0" smtClean="0"/>
          </a:p>
          <a:p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4" name="直線コネクタ 13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2873625" y="1614498"/>
            <a:ext cx="1690834" cy="38576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4" name="図プレースホルダー 21"/>
          <p:cNvSpPr>
            <a:spLocks noGrp="1"/>
          </p:cNvSpPr>
          <p:nvPr>
            <p:ph type="pic" sz="quarter" idx="42" hasCustomPrompt="1"/>
          </p:nvPr>
        </p:nvSpPr>
        <p:spPr>
          <a:xfrm>
            <a:off x="4389025" y="1212476"/>
            <a:ext cx="1975976" cy="394075"/>
          </a:xfrm>
          <a:custGeom>
            <a:avLst/>
            <a:gdLst/>
            <a:ahLst/>
            <a:cxnLst/>
            <a:rect l="l" t="t" r="r" b="b"/>
            <a:pathLst>
              <a:path w="3951609" h="788150">
                <a:moveTo>
                  <a:pt x="0" y="0"/>
                </a:moveTo>
                <a:lnTo>
                  <a:pt x="3644829" y="0"/>
                </a:lnTo>
                <a:lnTo>
                  <a:pt x="3951609" y="788150"/>
                </a:lnTo>
                <a:lnTo>
                  <a:pt x="3644829" y="788150"/>
                </a:lnTo>
                <a:lnTo>
                  <a:pt x="306780" y="788150"/>
                </a:lnTo>
                <a:close/>
              </a:path>
            </a:pathLst>
          </a:custGeom>
          <a:solidFill>
            <a:schemeClr val="accent1">
              <a:alpha val="69000"/>
            </a:schemeClr>
          </a:solidFill>
        </p:spPr>
        <p:txBody>
          <a:bodyPr/>
          <a:lstStyle/>
          <a:p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4531913" y="1216035"/>
            <a:ext cx="1690834" cy="38576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67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"/>
                            </p:stCondLst>
                            <p:childTnLst>
                              <p:par>
                                <p:cTn id="3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50"/>
                            </p:stCondLst>
                            <p:childTnLst>
                              <p:par>
                                <p:cTn id="3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 animBg="1"/>
      <p:bldP spid="12" grpId="0"/>
      <p:bldP spid="13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ld Map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584" y="508472"/>
            <a:ext cx="6564383" cy="3118243"/>
          </a:xfrm>
          <a:prstGeom prst="rect">
            <a:avLst/>
          </a:prstGeom>
        </p:spPr>
      </p:pic>
      <p:sp>
        <p:nvSpPr>
          <p:cNvPr id="5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6" name="直線コネクタ 5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8" name="涙形 7"/>
          <p:cNvSpPr/>
          <p:nvPr userDrawn="1"/>
        </p:nvSpPr>
        <p:spPr>
          <a:xfrm rot="8100000">
            <a:off x="1594966" y="577889"/>
            <a:ext cx="698218" cy="698157"/>
          </a:xfrm>
          <a:prstGeom prst="teardrop">
            <a:avLst/>
          </a:prstGeom>
          <a:solidFill>
            <a:schemeClr val="accent1">
              <a:alpha val="7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涙形 8"/>
          <p:cNvSpPr/>
          <p:nvPr userDrawn="1"/>
        </p:nvSpPr>
        <p:spPr>
          <a:xfrm rot="8100000">
            <a:off x="2381149" y="1880288"/>
            <a:ext cx="698218" cy="698157"/>
          </a:xfrm>
          <a:prstGeom prst="teardrop">
            <a:avLst/>
          </a:prstGeom>
          <a:solidFill>
            <a:schemeClr val="accent1">
              <a:alpha val="7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涙形 9"/>
          <p:cNvSpPr/>
          <p:nvPr userDrawn="1"/>
        </p:nvSpPr>
        <p:spPr>
          <a:xfrm rot="8100000">
            <a:off x="3901761" y="317156"/>
            <a:ext cx="698218" cy="698157"/>
          </a:xfrm>
          <a:prstGeom prst="teardrop">
            <a:avLst/>
          </a:prstGeom>
          <a:solidFill>
            <a:schemeClr val="accent1">
              <a:alpha val="7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涙形 10"/>
          <p:cNvSpPr/>
          <p:nvPr userDrawn="1"/>
        </p:nvSpPr>
        <p:spPr>
          <a:xfrm rot="8100000">
            <a:off x="5798688" y="653060"/>
            <a:ext cx="698218" cy="698157"/>
          </a:xfrm>
          <a:prstGeom prst="teardrop">
            <a:avLst/>
          </a:prstGeom>
          <a:solidFill>
            <a:schemeClr val="accent1">
              <a:alpha val="7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涙形 11"/>
          <p:cNvSpPr/>
          <p:nvPr userDrawn="1"/>
        </p:nvSpPr>
        <p:spPr>
          <a:xfrm rot="8100000">
            <a:off x="4000622" y="1545457"/>
            <a:ext cx="698218" cy="698157"/>
          </a:xfrm>
          <a:prstGeom prst="teardrop">
            <a:avLst/>
          </a:prstGeom>
          <a:solidFill>
            <a:schemeClr val="accent1">
              <a:alpha val="7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涙形 12"/>
          <p:cNvSpPr/>
          <p:nvPr userDrawn="1"/>
        </p:nvSpPr>
        <p:spPr>
          <a:xfrm rot="8100000">
            <a:off x="6564872" y="2090351"/>
            <a:ext cx="698218" cy="698157"/>
          </a:xfrm>
          <a:prstGeom prst="teardrop">
            <a:avLst/>
          </a:prstGeom>
          <a:solidFill>
            <a:schemeClr val="accent1">
              <a:alpha val="7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305843" y="826253"/>
            <a:ext cx="1220348" cy="517377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1056448" y="2054375"/>
            <a:ext cx="1220348" cy="517377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42" hasCustomPrompt="1"/>
          </p:nvPr>
        </p:nvSpPr>
        <p:spPr>
          <a:xfrm>
            <a:off x="2613799" y="472013"/>
            <a:ext cx="1220348" cy="517377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4744585" y="1870831"/>
            <a:ext cx="1220348" cy="51737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44" hasCustomPrompt="1"/>
          </p:nvPr>
        </p:nvSpPr>
        <p:spPr>
          <a:xfrm>
            <a:off x="6541870" y="797852"/>
            <a:ext cx="1220348" cy="51737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45" hasCustomPrompt="1"/>
          </p:nvPr>
        </p:nvSpPr>
        <p:spPr>
          <a:xfrm>
            <a:off x="7298537" y="2180741"/>
            <a:ext cx="1220348" cy="51737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1657637" y="538328"/>
            <a:ext cx="578906" cy="75236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2437790" y="1840727"/>
            <a:ext cx="578906" cy="75236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3961417" y="279640"/>
            <a:ext cx="578906" cy="75236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4060278" y="1505900"/>
            <a:ext cx="578906" cy="75236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50" hasCustomPrompt="1"/>
          </p:nvPr>
        </p:nvSpPr>
        <p:spPr>
          <a:xfrm>
            <a:off x="5859898" y="613499"/>
            <a:ext cx="578906" cy="75236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51" hasCustomPrompt="1"/>
          </p:nvPr>
        </p:nvSpPr>
        <p:spPr>
          <a:xfrm>
            <a:off x="6624528" y="2050793"/>
            <a:ext cx="578906" cy="752361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39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5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"/>
                            </p:stCondLst>
                            <p:childTnLst>
                              <p:par>
                                <p:cTn id="3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50"/>
                            </p:stCondLst>
                            <p:childTnLst>
                              <p:par>
                                <p:cTn id="37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5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50"/>
                            </p:stCondLst>
                            <p:childTnLst>
                              <p:par>
                                <p:cTn id="5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50"/>
                            </p:stCondLst>
                            <p:childTnLst>
                              <p:par>
                                <p:cTn id="6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50"/>
                            </p:stCondLst>
                            <p:childTnLst>
                              <p:par>
                                <p:cTn id="6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50"/>
                            </p:stCondLst>
                            <p:childTnLst>
                              <p:par>
                                <p:cTn id="7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50"/>
                            </p:stCondLst>
                            <p:childTnLst>
                              <p:par>
                                <p:cTn id="7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50"/>
                            </p:stCondLst>
                            <p:childTnLst>
                              <p:par>
                                <p:cTn id="8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50"/>
                            </p:stCondLst>
                            <p:childTnLst>
                              <p:par>
                                <p:cTn id="9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50"/>
                            </p:stCondLst>
                            <p:childTnLst>
                              <p:par>
                                <p:cTn id="10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ld Map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584" y="508472"/>
            <a:ext cx="6564383" cy="3118243"/>
          </a:xfrm>
          <a:prstGeom prst="rect">
            <a:avLst/>
          </a:prstGeom>
        </p:spPr>
      </p:pic>
      <p:sp>
        <p:nvSpPr>
          <p:cNvPr id="5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6" name="直線コネクタ 5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09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5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2279217"/>
            <a:ext cx="7051826" cy="96760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6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4179011" y="1469129"/>
            <a:ext cx="775564" cy="77549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2950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</p:bld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r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1311610"/>
            <a:ext cx="7051826" cy="3150350"/>
          </a:xfrm>
        </p:spPr>
        <p:txBody>
          <a:bodyPr anchor="t">
            <a:noAutofit/>
          </a:bodyPr>
          <a:lstStyle>
            <a:lvl1pPr marL="216000" indent="-216000" algn="l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u"/>
              <a:defRPr sz="1200">
                <a:solidFill>
                  <a:schemeClr val="tx1"/>
                </a:solidFill>
                <a:latin typeface="+mn-lt"/>
              </a:defRPr>
            </a:lvl1pPr>
            <a:lvl2pPr marL="450000" indent="-216000">
              <a:buFont typeface="Wingdings" panose="05000000000000000000" pitchFamily="2" charset="2"/>
              <a:buChar char="l"/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2pPr>
          </a:lstStyle>
          <a:p>
            <a:pPr lvl="0"/>
            <a:r>
              <a:rPr lang="en-US" altLang="ja-JP" dirty="0" smtClean="0"/>
              <a:t>Text Here</a:t>
            </a:r>
          </a:p>
          <a:p>
            <a:pPr lvl="1"/>
            <a:r>
              <a:rPr lang="en-US" dirty="0" smtClean="0"/>
              <a:t>ssss</a:t>
            </a:r>
            <a:endParaRPr lang="en-US" dirty="0"/>
          </a:p>
        </p:txBody>
      </p:sp>
      <p:sp>
        <p:nvSpPr>
          <p:cNvPr id="6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4179011" y="501521"/>
            <a:ext cx="775564" cy="77549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 smtClean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4933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421198" y="3309955"/>
            <a:ext cx="6306869" cy="612131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700" spc="3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6" name="直線コネクタ 5"/>
          <p:cNvCxnSpPr/>
          <p:nvPr userDrawn="1"/>
        </p:nvCxnSpPr>
        <p:spPr>
          <a:xfrm flipH="1" flipV="1">
            <a:off x="1666623" y="3926583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89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"/>
                            </p:stCondLst>
                            <p:childTnLst>
                              <p:par>
                                <p:cTn id="1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50"/>
                            </p:stCondLst>
                            <p:childTnLst>
                              <p:par>
                                <p:cTn id="1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595959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595959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3F3F3F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F3F3F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4301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218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38706185"/>
      </p:ext>
    </p:extLst>
  </p:cSld>
  <p:clrMapOvr>
    <a:masterClrMapping/>
  </p:clrMapOvr>
  <p:hf sldNum="0" hdr="0" ft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  <a:prstGeom prst="rect">
            <a:avLst/>
          </a:prstGeo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4" y="974075"/>
            <a:ext cx="3821256" cy="521847"/>
          </a:xfr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4" y="1518422"/>
            <a:ext cx="3821256" cy="29478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752036" y="974075"/>
            <a:ext cx="3821256" cy="521847"/>
          </a:xfr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752036" y="1518422"/>
            <a:ext cx="3821256" cy="29478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正方形/長方形 8"/>
          <p:cNvSpPr/>
          <p:nvPr userDrawn="1"/>
        </p:nvSpPr>
        <p:spPr>
          <a:xfrm>
            <a:off x="453693" y="1171820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>
            <a:off x="4662028" y="1176596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0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/>
      <p:bldP spid="10" grpId="0" animBg="1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Shape 369"/>
          <p:cNvSpPr/>
          <p:nvPr userDrawn="1"/>
        </p:nvSpPr>
        <p:spPr>
          <a:xfrm>
            <a:off x="-266699" y="4305301"/>
            <a:ext cx="9585326" cy="901700"/>
          </a:xfrm>
          <a:custGeom>
            <a:avLst/>
            <a:gdLst/>
            <a:ahLst/>
            <a:cxnLst/>
            <a:rect l="0" t="0" r="0" b="0"/>
            <a:pathLst>
              <a:path w="367665" h="41339" extrusionOk="0">
                <a:moveTo>
                  <a:pt x="381" y="381"/>
                </a:moveTo>
                <a:lnTo>
                  <a:pt x="16574" y="16383"/>
                </a:lnTo>
                <a:lnTo>
                  <a:pt x="31623" y="7430"/>
                </a:lnTo>
                <a:lnTo>
                  <a:pt x="62484" y="7239"/>
                </a:lnTo>
                <a:lnTo>
                  <a:pt x="77724" y="0"/>
                </a:lnTo>
                <a:lnTo>
                  <a:pt x="92964" y="19622"/>
                </a:lnTo>
                <a:lnTo>
                  <a:pt x="108014" y="30861"/>
                </a:lnTo>
                <a:lnTo>
                  <a:pt x="123063" y="30671"/>
                </a:lnTo>
                <a:lnTo>
                  <a:pt x="139065" y="15050"/>
                </a:lnTo>
                <a:lnTo>
                  <a:pt x="154115" y="11430"/>
                </a:lnTo>
                <a:lnTo>
                  <a:pt x="168783" y="3408"/>
                </a:lnTo>
                <a:lnTo>
                  <a:pt x="184404" y="21527"/>
                </a:lnTo>
                <a:lnTo>
                  <a:pt x="199644" y="22155"/>
                </a:lnTo>
                <a:lnTo>
                  <a:pt x="214694" y="36386"/>
                </a:lnTo>
                <a:lnTo>
                  <a:pt x="230124" y="36386"/>
                </a:lnTo>
                <a:lnTo>
                  <a:pt x="246126" y="29147"/>
                </a:lnTo>
                <a:lnTo>
                  <a:pt x="261176" y="29147"/>
                </a:lnTo>
                <a:lnTo>
                  <a:pt x="275463" y="16574"/>
                </a:lnTo>
                <a:lnTo>
                  <a:pt x="291656" y="24384"/>
                </a:lnTo>
                <a:lnTo>
                  <a:pt x="305943" y="11811"/>
                </a:lnTo>
                <a:lnTo>
                  <a:pt x="336804" y="11621"/>
                </a:lnTo>
                <a:lnTo>
                  <a:pt x="351854" y="16383"/>
                </a:lnTo>
                <a:lnTo>
                  <a:pt x="367665" y="4001"/>
                </a:lnTo>
                <a:lnTo>
                  <a:pt x="367284" y="41339"/>
                </a:lnTo>
                <a:lnTo>
                  <a:pt x="0" y="41339"/>
                </a:lnTo>
                <a:close/>
              </a:path>
            </a:pathLst>
          </a:custGeom>
          <a:solidFill>
            <a:srgbClr val="AFF000">
              <a:alpha val="81920"/>
            </a:srgbClr>
          </a:solidFill>
          <a:ln>
            <a:noFill/>
          </a:ln>
        </p:spPr>
      </p:sp>
      <p:sp>
        <p:nvSpPr>
          <p:cNvPr id="6" name="Shape 370"/>
          <p:cNvSpPr/>
          <p:nvPr userDrawn="1"/>
        </p:nvSpPr>
        <p:spPr>
          <a:xfrm>
            <a:off x="-266700" y="4467345"/>
            <a:ext cx="9585326" cy="739656"/>
          </a:xfrm>
          <a:custGeom>
            <a:avLst/>
            <a:gdLst/>
            <a:ahLst/>
            <a:cxnLst/>
            <a:rect l="0" t="0" r="0" b="0"/>
            <a:pathLst>
              <a:path w="367665" h="33910" extrusionOk="0">
                <a:moveTo>
                  <a:pt x="381" y="8001"/>
                </a:moveTo>
                <a:lnTo>
                  <a:pt x="16764" y="16266"/>
                </a:lnTo>
                <a:lnTo>
                  <a:pt x="47244" y="16266"/>
                </a:lnTo>
                <a:lnTo>
                  <a:pt x="62484" y="9925"/>
                </a:lnTo>
                <a:lnTo>
                  <a:pt x="77724" y="23434"/>
                </a:lnTo>
                <a:lnTo>
                  <a:pt x="92964" y="23434"/>
                </a:lnTo>
                <a:lnTo>
                  <a:pt x="107442" y="16266"/>
                </a:lnTo>
                <a:lnTo>
                  <a:pt x="122682" y="11855"/>
                </a:lnTo>
                <a:lnTo>
                  <a:pt x="138684" y="11855"/>
                </a:lnTo>
                <a:lnTo>
                  <a:pt x="153924" y="15714"/>
                </a:lnTo>
                <a:lnTo>
                  <a:pt x="168783" y="11028"/>
                </a:lnTo>
                <a:lnTo>
                  <a:pt x="184023" y="18471"/>
                </a:lnTo>
                <a:lnTo>
                  <a:pt x="199644" y="29775"/>
                </a:lnTo>
                <a:lnTo>
                  <a:pt x="214122" y="22055"/>
                </a:lnTo>
                <a:lnTo>
                  <a:pt x="229743" y="22055"/>
                </a:lnTo>
                <a:lnTo>
                  <a:pt x="245364" y="8546"/>
                </a:lnTo>
                <a:lnTo>
                  <a:pt x="260604" y="16266"/>
                </a:lnTo>
                <a:lnTo>
                  <a:pt x="275844" y="16266"/>
                </a:lnTo>
                <a:lnTo>
                  <a:pt x="291084" y="9925"/>
                </a:lnTo>
                <a:lnTo>
                  <a:pt x="321564" y="9925"/>
                </a:lnTo>
                <a:lnTo>
                  <a:pt x="336804" y="23158"/>
                </a:lnTo>
                <a:lnTo>
                  <a:pt x="351282" y="18471"/>
                </a:lnTo>
                <a:lnTo>
                  <a:pt x="367665" y="0"/>
                </a:lnTo>
                <a:lnTo>
                  <a:pt x="367665" y="33910"/>
                </a:lnTo>
                <a:lnTo>
                  <a:pt x="0" y="33910"/>
                </a:lnTo>
                <a:close/>
              </a:path>
            </a:pathLst>
          </a:custGeom>
          <a:solidFill>
            <a:srgbClr val="00CEF6">
              <a:alpha val="7346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88216991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pPr latinLnBrk="0">
              <a:defRPr/>
            </a:pPr>
            <a:fld id="{D5EC6310-1931-4E83-946D-2565503461E0}" type="datetimeFigureOut">
              <a:rPr lang="en-US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defRPr/>
              </a:pPr>
              <a:t>2/28/2019</a:t>
            </a:fld>
            <a:endParaRPr 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defRPr/>
            </a:pPr>
            <a:endParaRPr 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defRPr/>
            </a:pPr>
            <a:fld id="{23412A9E-991A-4054-86AC-FC92FF4938E4}" type="slidenum">
              <a:rPr lang="en-US" altLang="en-US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defRPr/>
              </a:pPr>
              <a:t>‹#›</a:t>
            </a:fld>
            <a:endParaRPr lang="en-US" alt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7490133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Images - Vi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754634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293">
              <a:defRPr/>
            </a:pPr>
            <a:endParaRPr kumimoji="1" lang="ja-JP" altLang="en-US" sz="700">
              <a:solidFill>
                <a:srgbClr val="FFFFFF"/>
              </a:solidFill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842881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29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  <a:prstGeom prst="rect">
            <a:avLst/>
          </a:prstGeo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r>
              <a:rPr lang="en-US" kern="0">
                <a:solidFill>
                  <a:srgbClr val="FFFFFF">
                    <a:lumMod val="50000"/>
                    <a:alpha val="70000"/>
                  </a:srgbClr>
                </a:solidFill>
                <a:latin typeface="Arial"/>
                <a:cs typeface="Arial"/>
                <a:sym typeface="Arial"/>
              </a:rPr>
              <a:t>The Power of PowerPoint | thepopp.com</a:t>
            </a:r>
            <a:endParaRPr lang="en-US" kern="0" dirty="0">
              <a:solidFill>
                <a:srgbClr val="FFFFFF">
                  <a:lumMod val="50000"/>
                  <a:alpha val="70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387164BF-D67A-46C0-81D2-5BAF67C00C80}" type="slidenum">
              <a:rPr lang="en-US" kern="0" smtClean="0">
                <a:solidFill>
                  <a:srgbClr val="D8D8D8">
                    <a:lumMod val="75000"/>
                  </a:srgb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US" kern="0" dirty="0">
              <a:solidFill>
                <a:srgbClr val="D8D8D8">
                  <a:lumMod val="75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025520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293">
              <a:defRPr/>
            </a:pPr>
            <a:endParaRPr kumimoji="1" lang="ja-JP" altLang="en-US" sz="700">
              <a:solidFill>
                <a:srgbClr val="FFFFFF"/>
              </a:solidFill>
            </a:endParaRPr>
          </a:p>
        </p:txBody>
      </p:sp>
      <p:sp>
        <p:nvSpPr>
          <p:cNvPr id="12" name="図プレースホルダー 9"/>
          <p:cNvSpPr>
            <a:spLocks noGrp="1"/>
          </p:cNvSpPr>
          <p:nvPr>
            <p:ph type="pic" sz="quarter" idx="13" hasCustomPrompt="1"/>
          </p:nvPr>
        </p:nvSpPr>
        <p:spPr>
          <a:xfrm>
            <a:off x="5113785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29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1810" y="3330035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541810" y="3040318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840149" y="3332093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840149" y="3042377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61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 animBg="1"/>
      <p:bldP spid="12" grpId="0"/>
      <p:bldP spid="1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  <a:prstGeom prst="rect">
            <a:avLst/>
          </a:prstGeo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r>
              <a:rPr lang="en-US" kern="0">
                <a:solidFill>
                  <a:srgbClr val="FFFFFF">
                    <a:lumMod val="50000"/>
                    <a:alpha val="70000"/>
                  </a:srgbClr>
                </a:solidFill>
                <a:latin typeface="Arial"/>
                <a:cs typeface="Arial"/>
                <a:sym typeface="Arial"/>
              </a:rPr>
              <a:t>The Power of PowerPoint | thepopp.com</a:t>
            </a:r>
            <a:endParaRPr lang="en-US" kern="0" dirty="0">
              <a:solidFill>
                <a:srgbClr val="FFFFFF">
                  <a:lumMod val="50000"/>
                  <a:alpha val="70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387164BF-D67A-46C0-81D2-5BAF67C00C80}" type="slidenum">
              <a:rPr lang="en-US" kern="0" smtClean="0">
                <a:solidFill>
                  <a:srgbClr val="D8D8D8">
                    <a:lumMod val="75000"/>
                  </a:srgb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US" kern="0" dirty="0">
              <a:solidFill>
                <a:srgbClr val="D8D8D8">
                  <a:lumMod val="75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6" y="1401620"/>
            <a:ext cx="8029589" cy="521847"/>
          </a:xfrm>
        </p:spPr>
        <p:txBody>
          <a:bodyPr anchor="b">
            <a:noAutofit/>
          </a:bodyPr>
          <a:lstStyle>
            <a:lvl1pPr algn="l">
              <a:defRPr sz="27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6" y="2031690"/>
            <a:ext cx="8029589" cy="162018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5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6" y="1401620"/>
            <a:ext cx="8029589" cy="521847"/>
          </a:xfrm>
        </p:spPr>
        <p:txBody>
          <a:bodyPr anchor="b">
            <a:noAutofit/>
          </a:bodyPr>
          <a:lstStyle>
            <a:lvl1pPr algn="l">
              <a:defRPr sz="27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6" y="2031690"/>
            <a:ext cx="8029589" cy="162018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46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4" y="974075"/>
            <a:ext cx="3821256" cy="521847"/>
          </a:xfr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4" y="1518422"/>
            <a:ext cx="3821256" cy="29478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752036" y="974075"/>
            <a:ext cx="3821256" cy="521847"/>
          </a:xfr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752036" y="1518422"/>
            <a:ext cx="3821256" cy="29478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正方形/長方形 8"/>
          <p:cNvSpPr/>
          <p:nvPr userDrawn="1"/>
        </p:nvSpPr>
        <p:spPr>
          <a:xfrm>
            <a:off x="453693" y="1171820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>
            <a:off x="4662028" y="1176596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0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/>
      <p:bldP spid="10" grpId="0" animBg="1"/>
    </p:bld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 userDrawn="1"/>
        </p:nvSpPr>
        <p:spPr>
          <a:xfrm>
            <a:off x="798566" y="3516855"/>
            <a:ext cx="2092914" cy="1170130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3" name="正方形/長方形 22"/>
          <p:cNvSpPr/>
          <p:nvPr userDrawn="1"/>
        </p:nvSpPr>
        <p:spPr>
          <a:xfrm>
            <a:off x="798566" y="2211711"/>
            <a:ext cx="2092914" cy="1170130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798566" y="884064"/>
            <a:ext cx="2092914" cy="1170130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870093" y="966946"/>
            <a:ext cx="1949861" cy="1004366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4" name="図プレースホルダー 9"/>
          <p:cNvSpPr>
            <a:spLocks noGrp="1"/>
          </p:cNvSpPr>
          <p:nvPr>
            <p:ph type="pic" sz="quarter" idx="13" hasCustomPrompt="1"/>
          </p:nvPr>
        </p:nvSpPr>
        <p:spPr>
          <a:xfrm>
            <a:off x="870093" y="2294593"/>
            <a:ext cx="1949861" cy="1004366"/>
          </a:xfrm>
          <a:prstGeom prst="rect">
            <a:avLst/>
          </a:prstGeom>
        </p:spPr>
        <p:txBody>
          <a:bodyPr/>
          <a:lstStyle/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6" name="図プレースホルダー 9"/>
          <p:cNvSpPr>
            <a:spLocks noGrp="1"/>
          </p:cNvSpPr>
          <p:nvPr>
            <p:ph type="pic" sz="quarter" idx="14" hasCustomPrompt="1"/>
          </p:nvPr>
        </p:nvSpPr>
        <p:spPr>
          <a:xfrm>
            <a:off x="870093" y="3599740"/>
            <a:ext cx="1949861" cy="1004366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13379" y="1173779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013379" y="884064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013379" y="2502614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3013379" y="2212899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3013379" y="3814925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013379" y="3525210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73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5" grpId="0" animBg="1"/>
      <p:bldP spid="10" grpId="0"/>
      <p:bldP spid="14" grpId="0"/>
      <p:bldP spid="16" grpId="0"/>
      <p:bldP spid="1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4" y="974075"/>
            <a:ext cx="2586158" cy="521847"/>
          </a:xfr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4" y="1518422"/>
            <a:ext cx="2586158" cy="29478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266742" y="992288"/>
            <a:ext cx="2586158" cy="521847"/>
          </a:xfr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0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266742" y="1536635"/>
            <a:ext cx="2586158" cy="29478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5989780" y="992288"/>
            <a:ext cx="2586158" cy="521847"/>
          </a:xfr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5989780" y="1536635"/>
            <a:ext cx="2586158" cy="294782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正方形/長方形 12"/>
          <p:cNvSpPr/>
          <p:nvPr userDrawn="1"/>
        </p:nvSpPr>
        <p:spPr>
          <a:xfrm>
            <a:off x="453693" y="1178452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正方形/長方形 13"/>
          <p:cNvSpPr/>
          <p:nvPr userDrawn="1"/>
        </p:nvSpPr>
        <p:spPr>
          <a:xfrm>
            <a:off x="3176731" y="1178452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11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/>
      <p:bldP spid="13" grpId="0" animBg="1"/>
      <p:bldP spid="14" grpId="0" animBg="1"/>
    </p:bld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p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円/楕円 31"/>
          <p:cNvSpPr/>
          <p:nvPr userDrawn="1"/>
        </p:nvSpPr>
        <p:spPr>
          <a:xfrm>
            <a:off x="3020865" y="1247649"/>
            <a:ext cx="3096784" cy="3096515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15000"/>
                </a:schemeClr>
              </a:gs>
              <a:gs pos="50000">
                <a:schemeClr val="accent1">
                  <a:tint val="44500"/>
                  <a:satMod val="160000"/>
                  <a:alpha val="1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33" name="円/楕円 32"/>
          <p:cNvSpPr/>
          <p:nvPr userDrawn="1"/>
        </p:nvSpPr>
        <p:spPr>
          <a:xfrm>
            <a:off x="3491773" y="1718516"/>
            <a:ext cx="2154968" cy="2154781"/>
          </a:xfrm>
          <a:prstGeom prst="ellipse">
            <a:avLst/>
          </a:prstGeom>
          <a:gradFill>
            <a:gsLst>
              <a:gs pos="100000">
                <a:schemeClr val="accent1">
                  <a:tint val="66000"/>
                  <a:satMod val="160000"/>
                  <a:alpha val="38000"/>
                </a:schemeClr>
              </a:gs>
              <a:gs pos="42000">
                <a:schemeClr val="accent1">
                  <a:tint val="44500"/>
                  <a:satMod val="160000"/>
                  <a:alpha val="24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8" name="ドーナツ 7"/>
          <p:cNvSpPr/>
          <p:nvPr userDrawn="1"/>
        </p:nvSpPr>
        <p:spPr>
          <a:xfrm>
            <a:off x="3199729" y="1424867"/>
            <a:ext cx="2731080" cy="2730843"/>
          </a:xfrm>
          <a:prstGeom prst="donut">
            <a:avLst>
              <a:gd name="adj" fmla="val 7805"/>
            </a:avLst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9" name="環状矢印 8"/>
          <p:cNvSpPr/>
          <p:nvPr userDrawn="1"/>
        </p:nvSpPr>
        <p:spPr>
          <a:xfrm>
            <a:off x="4572000" y="1416826"/>
            <a:ext cx="1512324" cy="1379070"/>
          </a:xfrm>
          <a:custGeom>
            <a:avLst/>
            <a:gdLst>
              <a:gd name="connsiteX0" fmla="*/ 3370992 w 6761982"/>
              <a:gd name="connsiteY0" fmla="*/ 634089 h 6761982"/>
              <a:gd name="connsiteX1" fmla="*/ 6093620 w 6761982"/>
              <a:gd name="connsiteY1" fmla="*/ 2948305 h 6761982"/>
              <a:gd name="connsiteX2" fmla="*/ 6709702 w 6761982"/>
              <a:gd name="connsiteY2" fmla="*/ 3039968 h 6761982"/>
              <a:gd name="connsiteX3" fmla="*/ 5889126 w 6761982"/>
              <a:gd name="connsiteY3" fmla="*/ 3754160 h 6761982"/>
              <a:gd name="connsiteX4" fmla="*/ 5037612 w 6761982"/>
              <a:gd name="connsiteY4" fmla="*/ 2791189 h 6761982"/>
              <a:gd name="connsiteX5" fmla="*/ 5651484 w 6761982"/>
              <a:gd name="connsiteY5" fmla="*/ 2882523 h 6761982"/>
              <a:gd name="connsiteX6" fmla="*/ 3372529 w 6761982"/>
              <a:gd name="connsiteY6" fmla="*/ 1056439 h 6761982"/>
              <a:gd name="connsiteX7" fmla="*/ 3370992 w 6761982"/>
              <a:gd name="connsiteY7" fmla="*/ 634089 h 6761982"/>
              <a:gd name="connsiteX0" fmla="*/ 0 w 3338710"/>
              <a:gd name="connsiteY0" fmla="*/ 19 h 2758140"/>
              <a:gd name="connsiteX1" fmla="*/ 2722628 w 3338710"/>
              <a:gd name="connsiteY1" fmla="*/ 2314235 h 2758140"/>
              <a:gd name="connsiteX2" fmla="*/ 3338710 w 3338710"/>
              <a:gd name="connsiteY2" fmla="*/ 2405898 h 2758140"/>
              <a:gd name="connsiteX3" fmla="*/ 2480034 w 3338710"/>
              <a:gd name="connsiteY3" fmla="*/ 2758140 h 2758140"/>
              <a:gd name="connsiteX4" fmla="*/ 1666620 w 3338710"/>
              <a:gd name="connsiteY4" fmla="*/ 2157119 h 2758140"/>
              <a:gd name="connsiteX5" fmla="*/ 2280492 w 3338710"/>
              <a:gd name="connsiteY5" fmla="*/ 2248453 h 2758140"/>
              <a:gd name="connsiteX6" fmla="*/ 1537 w 3338710"/>
              <a:gd name="connsiteY6" fmla="*/ 422369 h 2758140"/>
              <a:gd name="connsiteX7" fmla="*/ 0 w 3338710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666620 w 3062485"/>
              <a:gd name="connsiteY4" fmla="*/ 21571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99994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4284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508609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24385" h="2758140">
                <a:moveTo>
                  <a:pt x="0" y="19"/>
                </a:moveTo>
                <a:cubicBezTo>
                  <a:pt x="1353828" y="-4909"/>
                  <a:pt x="2490326" y="967774"/>
                  <a:pt x="2703578" y="2304710"/>
                </a:cubicBezTo>
                <a:lnTo>
                  <a:pt x="3024385" y="2310648"/>
                </a:lnTo>
                <a:lnTo>
                  <a:pt x="2508609" y="2758140"/>
                </a:lnTo>
                <a:lnTo>
                  <a:pt x="1980945" y="2309519"/>
                </a:lnTo>
                <a:lnTo>
                  <a:pt x="2290017" y="2305603"/>
                </a:lnTo>
                <a:cubicBezTo>
                  <a:pt x="2055228" y="1236154"/>
                  <a:pt x="1096448" y="418384"/>
                  <a:pt x="1537" y="422369"/>
                </a:cubicBezTo>
                <a:cubicBezTo>
                  <a:pt x="1025" y="281586"/>
                  <a:pt x="512" y="140802"/>
                  <a:pt x="0" y="19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12" name="環状矢印 8"/>
          <p:cNvSpPr/>
          <p:nvPr userDrawn="1"/>
        </p:nvSpPr>
        <p:spPr>
          <a:xfrm rot="5400000">
            <a:off x="4488047" y="2858663"/>
            <a:ext cx="1512193" cy="1379190"/>
          </a:xfrm>
          <a:custGeom>
            <a:avLst/>
            <a:gdLst>
              <a:gd name="connsiteX0" fmla="*/ 3370992 w 6761982"/>
              <a:gd name="connsiteY0" fmla="*/ 634089 h 6761982"/>
              <a:gd name="connsiteX1" fmla="*/ 6093620 w 6761982"/>
              <a:gd name="connsiteY1" fmla="*/ 2948305 h 6761982"/>
              <a:gd name="connsiteX2" fmla="*/ 6709702 w 6761982"/>
              <a:gd name="connsiteY2" fmla="*/ 3039968 h 6761982"/>
              <a:gd name="connsiteX3" fmla="*/ 5889126 w 6761982"/>
              <a:gd name="connsiteY3" fmla="*/ 3754160 h 6761982"/>
              <a:gd name="connsiteX4" fmla="*/ 5037612 w 6761982"/>
              <a:gd name="connsiteY4" fmla="*/ 2791189 h 6761982"/>
              <a:gd name="connsiteX5" fmla="*/ 5651484 w 6761982"/>
              <a:gd name="connsiteY5" fmla="*/ 2882523 h 6761982"/>
              <a:gd name="connsiteX6" fmla="*/ 3372529 w 6761982"/>
              <a:gd name="connsiteY6" fmla="*/ 1056439 h 6761982"/>
              <a:gd name="connsiteX7" fmla="*/ 3370992 w 6761982"/>
              <a:gd name="connsiteY7" fmla="*/ 634089 h 6761982"/>
              <a:gd name="connsiteX0" fmla="*/ 0 w 3338710"/>
              <a:gd name="connsiteY0" fmla="*/ 19 h 2758140"/>
              <a:gd name="connsiteX1" fmla="*/ 2722628 w 3338710"/>
              <a:gd name="connsiteY1" fmla="*/ 2314235 h 2758140"/>
              <a:gd name="connsiteX2" fmla="*/ 3338710 w 3338710"/>
              <a:gd name="connsiteY2" fmla="*/ 2405898 h 2758140"/>
              <a:gd name="connsiteX3" fmla="*/ 2480034 w 3338710"/>
              <a:gd name="connsiteY3" fmla="*/ 2758140 h 2758140"/>
              <a:gd name="connsiteX4" fmla="*/ 1666620 w 3338710"/>
              <a:gd name="connsiteY4" fmla="*/ 2157119 h 2758140"/>
              <a:gd name="connsiteX5" fmla="*/ 2280492 w 3338710"/>
              <a:gd name="connsiteY5" fmla="*/ 2248453 h 2758140"/>
              <a:gd name="connsiteX6" fmla="*/ 1537 w 3338710"/>
              <a:gd name="connsiteY6" fmla="*/ 422369 h 2758140"/>
              <a:gd name="connsiteX7" fmla="*/ 0 w 3338710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666620 w 3062485"/>
              <a:gd name="connsiteY4" fmla="*/ 21571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99994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4284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508609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24385" h="2758140">
                <a:moveTo>
                  <a:pt x="0" y="19"/>
                </a:moveTo>
                <a:cubicBezTo>
                  <a:pt x="1353828" y="-4909"/>
                  <a:pt x="2490326" y="967774"/>
                  <a:pt x="2703578" y="2304710"/>
                </a:cubicBezTo>
                <a:lnTo>
                  <a:pt x="3024385" y="2310648"/>
                </a:lnTo>
                <a:lnTo>
                  <a:pt x="2508609" y="2758140"/>
                </a:lnTo>
                <a:lnTo>
                  <a:pt x="1980945" y="2309519"/>
                </a:lnTo>
                <a:lnTo>
                  <a:pt x="2290017" y="2305603"/>
                </a:lnTo>
                <a:cubicBezTo>
                  <a:pt x="2055228" y="1236154"/>
                  <a:pt x="1096448" y="418384"/>
                  <a:pt x="1537" y="422369"/>
                </a:cubicBezTo>
                <a:cubicBezTo>
                  <a:pt x="1025" y="281586"/>
                  <a:pt x="512" y="140802"/>
                  <a:pt x="0" y="1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13" name="環状矢印 8"/>
          <p:cNvSpPr/>
          <p:nvPr userDrawn="1"/>
        </p:nvSpPr>
        <p:spPr>
          <a:xfrm rot="10800000">
            <a:off x="3056502" y="2791134"/>
            <a:ext cx="1512324" cy="1379070"/>
          </a:xfrm>
          <a:custGeom>
            <a:avLst/>
            <a:gdLst>
              <a:gd name="connsiteX0" fmla="*/ 3370992 w 6761982"/>
              <a:gd name="connsiteY0" fmla="*/ 634089 h 6761982"/>
              <a:gd name="connsiteX1" fmla="*/ 6093620 w 6761982"/>
              <a:gd name="connsiteY1" fmla="*/ 2948305 h 6761982"/>
              <a:gd name="connsiteX2" fmla="*/ 6709702 w 6761982"/>
              <a:gd name="connsiteY2" fmla="*/ 3039968 h 6761982"/>
              <a:gd name="connsiteX3" fmla="*/ 5889126 w 6761982"/>
              <a:gd name="connsiteY3" fmla="*/ 3754160 h 6761982"/>
              <a:gd name="connsiteX4" fmla="*/ 5037612 w 6761982"/>
              <a:gd name="connsiteY4" fmla="*/ 2791189 h 6761982"/>
              <a:gd name="connsiteX5" fmla="*/ 5651484 w 6761982"/>
              <a:gd name="connsiteY5" fmla="*/ 2882523 h 6761982"/>
              <a:gd name="connsiteX6" fmla="*/ 3372529 w 6761982"/>
              <a:gd name="connsiteY6" fmla="*/ 1056439 h 6761982"/>
              <a:gd name="connsiteX7" fmla="*/ 3370992 w 6761982"/>
              <a:gd name="connsiteY7" fmla="*/ 634089 h 6761982"/>
              <a:gd name="connsiteX0" fmla="*/ 0 w 3338710"/>
              <a:gd name="connsiteY0" fmla="*/ 19 h 2758140"/>
              <a:gd name="connsiteX1" fmla="*/ 2722628 w 3338710"/>
              <a:gd name="connsiteY1" fmla="*/ 2314235 h 2758140"/>
              <a:gd name="connsiteX2" fmla="*/ 3338710 w 3338710"/>
              <a:gd name="connsiteY2" fmla="*/ 2405898 h 2758140"/>
              <a:gd name="connsiteX3" fmla="*/ 2480034 w 3338710"/>
              <a:gd name="connsiteY3" fmla="*/ 2758140 h 2758140"/>
              <a:gd name="connsiteX4" fmla="*/ 1666620 w 3338710"/>
              <a:gd name="connsiteY4" fmla="*/ 2157119 h 2758140"/>
              <a:gd name="connsiteX5" fmla="*/ 2280492 w 3338710"/>
              <a:gd name="connsiteY5" fmla="*/ 2248453 h 2758140"/>
              <a:gd name="connsiteX6" fmla="*/ 1537 w 3338710"/>
              <a:gd name="connsiteY6" fmla="*/ 422369 h 2758140"/>
              <a:gd name="connsiteX7" fmla="*/ 0 w 3338710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666620 w 3062485"/>
              <a:gd name="connsiteY4" fmla="*/ 21571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99994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4284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508609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24385" h="2758140">
                <a:moveTo>
                  <a:pt x="0" y="19"/>
                </a:moveTo>
                <a:cubicBezTo>
                  <a:pt x="1353828" y="-4909"/>
                  <a:pt x="2490326" y="967774"/>
                  <a:pt x="2703578" y="2304710"/>
                </a:cubicBezTo>
                <a:lnTo>
                  <a:pt x="3024385" y="2310648"/>
                </a:lnTo>
                <a:lnTo>
                  <a:pt x="2508609" y="2758140"/>
                </a:lnTo>
                <a:lnTo>
                  <a:pt x="1980945" y="2309519"/>
                </a:lnTo>
                <a:lnTo>
                  <a:pt x="2290017" y="2305603"/>
                </a:lnTo>
                <a:cubicBezTo>
                  <a:pt x="2055228" y="1236154"/>
                  <a:pt x="1096448" y="418384"/>
                  <a:pt x="1537" y="422369"/>
                </a:cubicBezTo>
                <a:cubicBezTo>
                  <a:pt x="1025" y="281586"/>
                  <a:pt x="512" y="140802"/>
                  <a:pt x="0" y="19"/>
                </a:cubicBezTo>
                <a:close/>
              </a:path>
            </a:pathLst>
          </a:cu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14" name="環状矢印 8"/>
          <p:cNvSpPr/>
          <p:nvPr userDrawn="1"/>
        </p:nvSpPr>
        <p:spPr>
          <a:xfrm rot="16200000">
            <a:off x="3127914" y="1339833"/>
            <a:ext cx="1512193" cy="1379190"/>
          </a:xfrm>
          <a:custGeom>
            <a:avLst/>
            <a:gdLst>
              <a:gd name="connsiteX0" fmla="*/ 3370992 w 6761982"/>
              <a:gd name="connsiteY0" fmla="*/ 634089 h 6761982"/>
              <a:gd name="connsiteX1" fmla="*/ 6093620 w 6761982"/>
              <a:gd name="connsiteY1" fmla="*/ 2948305 h 6761982"/>
              <a:gd name="connsiteX2" fmla="*/ 6709702 w 6761982"/>
              <a:gd name="connsiteY2" fmla="*/ 3039968 h 6761982"/>
              <a:gd name="connsiteX3" fmla="*/ 5889126 w 6761982"/>
              <a:gd name="connsiteY3" fmla="*/ 3754160 h 6761982"/>
              <a:gd name="connsiteX4" fmla="*/ 5037612 w 6761982"/>
              <a:gd name="connsiteY4" fmla="*/ 2791189 h 6761982"/>
              <a:gd name="connsiteX5" fmla="*/ 5651484 w 6761982"/>
              <a:gd name="connsiteY5" fmla="*/ 2882523 h 6761982"/>
              <a:gd name="connsiteX6" fmla="*/ 3372529 w 6761982"/>
              <a:gd name="connsiteY6" fmla="*/ 1056439 h 6761982"/>
              <a:gd name="connsiteX7" fmla="*/ 3370992 w 6761982"/>
              <a:gd name="connsiteY7" fmla="*/ 634089 h 6761982"/>
              <a:gd name="connsiteX0" fmla="*/ 0 w 3338710"/>
              <a:gd name="connsiteY0" fmla="*/ 19 h 2758140"/>
              <a:gd name="connsiteX1" fmla="*/ 2722628 w 3338710"/>
              <a:gd name="connsiteY1" fmla="*/ 2314235 h 2758140"/>
              <a:gd name="connsiteX2" fmla="*/ 3338710 w 3338710"/>
              <a:gd name="connsiteY2" fmla="*/ 2405898 h 2758140"/>
              <a:gd name="connsiteX3" fmla="*/ 2480034 w 3338710"/>
              <a:gd name="connsiteY3" fmla="*/ 2758140 h 2758140"/>
              <a:gd name="connsiteX4" fmla="*/ 1666620 w 3338710"/>
              <a:gd name="connsiteY4" fmla="*/ 2157119 h 2758140"/>
              <a:gd name="connsiteX5" fmla="*/ 2280492 w 3338710"/>
              <a:gd name="connsiteY5" fmla="*/ 2248453 h 2758140"/>
              <a:gd name="connsiteX6" fmla="*/ 1537 w 3338710"/>
              <a:gd name="connsiteY6" fmla="*/ 422369 h 2758140"/>
              <a:gd name="connsiteX7" fmla="*/ 0 w 3338710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666620 w 3062485"/>
              <a:gd name="connsiteY4" fmla="*/ 21571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80492 w 3062485"/>
              <a:gd name="connsiteY5" fmla="*/ 224845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33319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62485"/>
              <a:gd name="connsiteY0" fmla="*/ 19 h 2758140"/>
              <a:gd name="connsiteX1" fmla="*/ 2722628 w 3062485"/>
              <a:gd name="connsiteY1" fmla="*/ 2314235 h 2758140"/>
              <a:gd name="connsiteX2" fmla="*/ 3062485 w 3062485"/>
              <a:gd name="connsiteY2" fmla="*/ 2329698 h 2758140"/>
              <a:gd name="connsiteX3" fmla="*/ 2480034 w 3062485"/>
              <a:gd name="connsiteY3" fmla="*/ 2758140 h 2758140"/>
              <a:gd name="connsiteX4" fmla="*/ 1942845 w 3062485"/>
              <a:gd name="connsiteY4" fmla="*/ 2299994 h 2758140"/>
              <a:gd name="connsiteX5" fmla="*/ 2290017 w 3062485"/>
              <a:gd name="connsiteY5" fmla="*/ 2305603 h 2758140"/>
              <a:gd name="connsiteX6" fmla="*/ 1537 w 3062485"/>
              <a:gd name="connsiteY6" fmla="*/ 422369 h 2758140"/>
              <a:gd name="connsiteX7" fmla="*/ 0 w 30624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4284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22628 w 3024385"/>
              <a:gd name="connsiteY1" fmla="*/ 2314235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61895 w 3024385"/>
              <a:gd name="connsiteY4" fmla="*/ 2299994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480034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  <a:gd name="connsiteX0" fmla="*/ 0 w 3024385"/>
              <a:gd name="connsiteY0" fmla="*/ 19 h 2758140"/>
              <a:gd name="connsiteX1" fmla="*/ 2703578 w 3024385"/>
              <a:gd name="connsiteY1" fmla="*/ 2304710 h 2758140"/>
              <a:gd name="connsiteX2" fmla="*/ 3024385 w 3024385"/>
              <a:gd name="connsiteY2" fmla="*/ 2310648 h 2758140"/>
              <a:gd name="connsiteX3" fmla="*/ 2508609 w 3024385"/>
              <a:gd name="connsiteY3" fmla="*/ 2758140 h 2758140"/>
              <a:gd name="connsiteX4" fmla="*/ 1980945 w 3024385"/>
              <a:gd name="connsiteY4" fmla="*/ 2309519 h 2758140"/>
              <a:gd name="connsiteX5" fmla="*/ 2290017 w 3024385"/>
              <a:gd name="connsiteY5" fmla="*/ 2305603 h 2758140"/>
              <a:gd name="connsiteX6" fmla="*/ 1537 w 3024385"/>
              <a:gd name="connsiteY6" fmla="*/ 422369 h 2758140"/>
              <a:gd name="connsiteX7" fmla="*/ 0 w 3024385"/>
              <a:gd name="connsiteY7" fmla="*/ 19 h 27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24385" h="2758140">
                <a:moveTo>
                  <a:pt x="0" y="19"/>
                </a:moveTo>
                <a:cubicBezTo>
                  <a:pt x="1353828" y="-4909"/>
                  <a:pt x="2490326" y="967774"/>
                  <a:pt x="2703578" y="2304710"/>
                </a:cubicBezTo>
                <a:lnTo>
                  <a:pt x="3024385" y="2310648"/>
                </a:lnTo>
                <a:lnTo>
                  <a:pt x="2508609" y="2758140"/>
                </a:lnTo>
                <a:lnTo>
                  <a:pt x="1980945" y="2309519"/>
                </a:lnTo>
                <a:lnTo>
                  <a:pt x="2290017" y="2305603"/>
                </a:lnTo>
                <a:cubicBezTo>
                  <a:pt x="2055228" y="1236154"/>
                  <a:pt x="1096448" y="418384"/>
                  <a:pt x="1537" y="422369"/>
                </a:cubicBezTo>
                <a:cubicBezTo>
                  <a:pt x="1025" y="281586"/>
                  <a:pt x="512" y="140802"/>
                  <a:pt x="0" y="1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16" name="円/楕円 15"/>
          <p:cNvSpPr/>
          <p:nvPr userDrawn="1"/>
        </p:nvSpPr>
        <p:spPr>
          <a:xfrm>
            <a:off x="5091426" y="1534533"/>
            <a:ext cx="716754" cy="716692"/>
          </a:xfrm>
          <a:prstGeom prst="ellipse">
            <a:avLst/>
          </a:prstGeom>
          <a:solidFill>
            <a:schemeClr val="accent1">
              <a:alpha val="59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円/楕円 16"/>
          <p:cNvSpPr/>
          <p:nvPr userDrawn="1"/>
        </p:nvSpPr>
        <p:spPr>
          <a:xfrm>
            <a:off x="5091426" y="3189912"/>
            <a:ext cx="716754" cy="716692"/>
          </a:xfrm>
          <a:prstGeom prst="ellipse">
            <a:avLst/>
          </a:prstGeom>
          <a:solidFill>
            <a:schemeClr val="accent1">
              <a:alpha val="59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円/楕円 17"/>
          <p:cNvSpPr/>
          <p:nvPr userDrawn="1"/>
        </p:nvSpPr>
        <p:spPr>
          <a:xfrm>
            <a:off x="3283064" y="1534533"/>
            <a:ext cx="716754" cy="716692"/>
          </a:xfrm>
          <a:prstGeom prst="ellipse">
            <a:avLst/>
          </a:prstGeom>
          <a:solidFill>
            <a:schemeClr val="accent1">
              <a:alpha val="59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円/楕円 18"/>
          <p:cNvSpPr/>
          <p:nvPr userDrawn="1"/>
        </p:nvSpPr>
        <p:spPr>
          <a:xfrm>
            <a:off x="3283064" y="3189912"/>
            <a:ext cx="716754" cy="716692"/>
          </a:xfrm>
          <a:prstGeom prst="ellipse">
            <a:avLst/>
          </a:prstGeom>
          <a:solidFill>
            <a:schemeClr val="accent1">
              <a:alpha val="59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0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5295761" y="1742536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1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5295761" y="3394239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2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3487399" y="1738860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3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3487399" y="3390563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6293739" y="1557977"/>
            <a:ext cx="240464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6293739" y="1268262"/>
            <a:ext cx="240464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6293739" y="3502640"/>
            <a:ext cx="240464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6293739" y="3212925"/>
            <a:ext cx="240464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469070" y="1559069"/>
            <a:ext cx="2404641" cy="872061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469070" y="1269354"/>
            <a:ext cx="2404641" cy="38660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469070" y="3503732"/>
            <a:ext cx="2404641" cy="872061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469070" y="3214017"/>
            <a:ext cx="2404641" cy="38660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28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5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75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8" grpId="0" animBg="1"/>
      <p:bldP spid="9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- Vi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754634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842881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025520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図プレースホルダー 9"/>
          <p:cNvSpPr>
            <a:spLocks noGrp="1"/>
          </p:cNvSpPr>
          <p:nvPr>
            <p:ph type="pic" sz="quarter" idx="13" hasCustomPrompt="1"/>
          </p:nvPr>
        </p:nvSpPr>
        <p:spPr>
          <a:xfrm>
            <a:off x="5113785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1810" y="3330035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541810" y="3040318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840149" y="3332093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840149" y="3042377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51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 animBg="1"/>
      <p:bldP spid="12" grpId="0"/>
      <p:bldP spid="1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- Vi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318658" y="1087067"/>
            <a:ext cx="2794538" cy="1673883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406275" y="1168881"/>
            <a:ext cx="2619305" cy="1510271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18658" y="3109473"/>
            <a:ext cx="2794538" cy="135296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18658" y="2819757"/>
            <a:ext cx="2794538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正方形/長方形 16"/>
          <p:cNvSpPr/>
          <p:nvPr userDrawn="1"/>
        </p:nvSpPr>
        <p:spPr>
          <a:xfrm>
            <a:off x="3174334" y="1086587"/>
            <a:ext cx="2794538" cy="1673883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図プレースホルダー 9"/>
          <p:cNvSpPr>
            <a:spLocks noGrp="1"/>
          </p:cNvSpPr>
          <p:nvPr>
            <p:ph type="pic" sz="quarter" idx="17" hasCustomPrompt="1"/>
          </p:nvPr>
        </p:nvSpPr>
        <p:spPr>
          <a:xfrm>
            <a:off x="3261963" y="1168398"/>
            <a:ext cx="2619305" cy="1510271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3174334" y="3108993"/>
            <a:ext cx="2794538" cy="135296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3174334" y="2819278"/>
            <a:ext cx="2794538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正方形/長方形 20"/>
          <p:cNvSpPr/>
          <p:nvPr userDrawn="1"/>
        </p:nvSpPr>
        <p:spPr>
          <a:xfrm>
            <a:off x="6012285" y="1087067"/>
            <a:ext cx="2794538" cy="1673883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図プレースホルダー 9"/>
          <p:cNvSpPr>
            <a:spLocks noGrp="1"/>
          </p:cNvSpPr>
          <p:nvPr>
            <p:ph type="pic" sz="quarter" idx="20" hasCustomPrompt="1"/>
          </p:nvPr>
        </p:nvSpPr>
        <p:spPr>
          <a:xfrm>
            <a:off x="6099921" y="1168881"/>
            <a:ext cx="2619305" cy="1510271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6012285" y="3109473"/>
            <a:ext cx="2794538" cy="135296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6012285" y="2819757"/>
            <a:ext cx="2794538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3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3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animBg="1"/>
      <p:bldP spid="18" grpId="0"/>
      <p:bldP spid="19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/>
      <p:bldP spid="22" grpId="0"/>
      <p:bldP spid="2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 userDrawn="1"/>
        </p:nvSpPr>
        <p:spPr>
          <a:xfrm>
            <a:off x="-3162" y="875366"/>
            <a:ext cx="9147162" cy="2438968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951580"/>
            <a:ext cx="9134502" cy="2272753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7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578908" y="3784068"/>
            <a:ext cx="5963680" cy="81290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1578908" y="3449349"/>
            <a:ext cx="5963680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83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  <p:bldP spid="1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x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386175" y="794053"/>
            <a:ext cx="4005793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86175" y="2144213"/>
            <a:ext cx="4005793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" name="図プレースホルダー 9"/>
          <p:cNvSpPr>
            <a:spLocks noGrp="1"/>
          </p:cNvSpPr>
          <p:nvPr>
            <p:ph type="pic" sz="quarter" idx="16" hasCustomPrompt="1"/>
          </p:nvPr>
        </p:nvSpPr>
        <p:spPr>
          <a:xfrm>
            <a:off x="4729545" y="794053"/>
            <a:ext cx="4005793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729545" y="2144213"/>
            <a:ext cx="4005793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図プレースホルダー 9"/>
          <p:cNvSpPr>
            <a:spLocks noGrp="1"/>
          </p:cNvSpPr>
          <p:nvPr>
            <p:ph type="pic" sz="quarter" idx="18" hasCustomPrompt="1"/>
          </p:nvPr>
        </p:nvSpPr>
        <p:spPr>
          <a:xfrm>
            <a:off x="386175" y="2774273"/>
            <a:ext cx="4005793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386175" y="4124433"/>
            <a:ext cx="4005793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図プレースホルダー 9"/>
          <p:cNvSpPr>
            <a:spLocks noGrp="1"/>
          </p:cNvSpPr>
          <p:nvPr>
            <p:ph type="pic" sz="quarter" idx="20" hasCustomPrompt="1"/>
          </p:nvPr>
        </p:nvSpPr>
        <p:spPr>
          <a:xfrm>
            <a:off x="4729545" y="2774273"/>
            <a:ext cx="4005793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4729545" y="4124433"/>
            <a:ext cx="4005793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013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/>
      <p:bldP spid="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/>
      <p:bldP spid="14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6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x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386174" y="794053"/>
            <a:ext cx="2655525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86174" y="2144213"/>
            <a:ext cx="2655525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図プレースホルダー 9"/>
          <p:cNvSpPr>
            <a:spLocks noGrp="1"/>
          </p:cNvSpPr>
          <p:nvPr>
            <p:ph type="pic" sz="quarter" idx="16" hasCustomPrompt="1"/>
          </p:nvPr>
        </p:nvSpPr>
        <p:spPr>
          <a:xfrm>
            <a:off x="3244241" y="794053"/>
            <a:ext cx="2655525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244241" y="2144213"/>
            <a:ext cx="2655525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図プレースホルダー 9"/>
          <p:cNvSpPr>
            <a:spLocks noGrp="1"/>
          </p:cNvSpPr>
          <p:nvPr>
            <p:ph type="pic" sz="quarter" idx="18" hasCustomPrompt="1"/>
          </p:nvPr>
        </p:nvSpPr>
        <p:spPr>
          <a:xfrm>
            <a:off x="6102314" y="794053"/>
            <a:ext cx="2655525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6102314" y="2144213"/>
            <a:ext cx="2655525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図プレースホルダー 9"/>
          <p:cNvSpPr>
            <a:spLocks noGrp="1"/>
          </p:cNvSpPr>
          <p:nvPr>
            <p:ph type="pic" sz="quarter" idx="20" hasCustomPrompt="1"/>
          </p:nvPr>
        </p:nvSpPr>
        <p:spPr>
          <a:xfrm>
            <a:off x="386174" y="2796775"/>
            <a:ext cx="2655525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386174" y="4146935"/>
            <a:ext cx="2655525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図プレースホルダー 9"/>
          <p:cNvSpPr>
            <a:spLocks noGrp="1"/>
          </p:cNvSpPr>
          <p:nvPr>
            <p:ph type="pic" sz="quarter" idx="22" hasCustomPrompt="1"/>
          </p:nvPr>
        </p:nvSpPr>
        <p:spPr>
          <a:xfrm>
            <a:off x="3244241" y="2796775"/>
            <a:ext cx="2655525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3244241" y="4146935"/>
            <a:ext cx="2655525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図プレースホルダー 9"/>
          <p:cNvSpPr>
            <a:spLocks noGrp="1"/>
          </p:cNvSpPr>
          <p:nvPr>
            <p:ph type="pic" sz="quarter" idx="24" hasCustomPrompt="1"/>
          </p:nvPr>
        </p:nvSpPr>
        <p:spPr>
          <a:xfrm>
            <a:off x="6102314" y="2796775"/>
            <a:ext cx="2655525" cy="1350150"/>
          </a:xfrm>
          <a:prstGeom prst="rect">
            <a:avLst/>
          </a:prstGeom>
        </p:spPr>
        <p:txBody>
          <a:bodyPr/>
          <a:lstStyle>
            <a:lvl1pPr marL="0" marR="0" indent="0" algn="l" defTabSz="8163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6102314" y="4146935"/>
            <a:ext cx="2655525" cy="58506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8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0471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/>
      <p:bldP spid="1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/>
      <p:bldP spid="22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/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/>
      <p:bldP spid="26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>
            <a:off x="363667" y="1454516"/>
            <a:ext cx="3555704" cy="2534892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図プレースホルダー 8"/>
          <p:cNvSpPr>
            <a:spLocks noGrp="1"/>
          </p:cNvSpPr>
          <p:nvPr>
            <p:ph type="pic" sz="quarter" idx="12" hasCustomPrompt="1"/>
          </p:nvPr>
        </p:nvSpPr>
        <p:spPr>
          <a:xfrm>
            <a:off x="442631" y="1531938"/>
            <a:ext cx="3397776" cy="238004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1" name="ホームベース 10"/>
          <p:cNvSpPr/>
          <p:nvPr userDrawn="1"/>
        </p:nvSpPr>
        <p:spPr>
          <a:xfrm>
            <a:off x="4197104" y="1364658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436981" y="1556322"/>
            <a:ext cx="4410873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436981" y="1266606"/>
            <a:ext cx="4410873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ホームベース 13"/>
          <p:cNvSpPr/>
          <p:nvPr userDrawn="1"/>
        </p:nvSpPr>
        <p:spPr>
          <a:xfrm>
            <a:off x="4197104" y="2358458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436981" y="2550120"/>
            <a:ext cx="4410873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436981" y="2260407"/>
            <a:ext cx="4410873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ホームベース 16"/>
          <p:cNvSpPr/>
          <p:nvPr userDrawn="1"/>
        </p:nvSpPr>
        <p:spPr>
          <a:xfrm>
            <a:off x="4197103" y="3370198"/>
            <a:ext cx="239868" cy="179737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436981" y="3561861"/>
            <a:ext cx="4410873" cy="51755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4436981" y="3272145"/>
            <a:ext cx="4410873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78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/>
      <p:bldP spid="11" grpId="0" animBg="1"/>
      <p:bldP spid="12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animBg="1"/>
      <p:bldP spid="1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animBg="1"/>
      <p:bldP spid="18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- 6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476189" y="1109076"/>
            <a:ext cx="386994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1" name="ホームベース 10"/>
          <p:cNvSpPr/>
          <p:nvPr userDrawn="1"/>
        </p:nvSpPr>
        <p:spPr>
          <a:xfrm>
            <a:off x="476190" y="1109076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68641" y="1428192"/>
            <a:ext cx="387831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926280" y="1064085"/>
            <a:ext cx="341985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521198" y="1064083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  <p:sp>
        <p:nvSpPr>
          <p:cNvPr id="21" name="正方形/長方形 20"/>
          <p:cNvSpPr/>
          <p:nvPr userDrawn="1"/>
        </p:nvSpPr>
        <p:spPr>
          <a:xfrm>
            <a:off x="476189" y="2323149"/>
            <a:ext cx="386994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ホームベース 21"/>
          <p:cNvSpPr/>
          <p:nvPr userDrawn="1"/>
        </p:nvSpPr>
        <p:spPr>
          <a:xfrm>
            <a:off x="476190" y="2323149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68641" y="2642264"/>
            <a:ext cx="387831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926280" y="2278158"/>
            <a:ext cx="341985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521198" y="2278156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476189" y="3535570"/>
            <a:ext cx="386994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ホームベース 26"/>
          <p:cNvSpPr/>
          <p:nvPr userDrawn="1"/>
        </p:nvSpPr>
        <p:spPr>
          <a:xfrm>
            <a:off x="476190" y="3535570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468641" y="3854686"/>
            <a:ext cx="387831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926280" y="3490578"/>
            <a:ext cx="341985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21198" y="3490579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  <p:sp>
        <p:nvSpPr>
          <p:cNvPr id="46" name="正方形/長方形 45"/>
          <p:cNvSpPr/>
          <p:nvPr userDrawn="1"/>
        </p:nvSpPr>
        <p:spPr>
          <a:xfrm>
            <a:off x="4752035" y="1109076"/>
            <a:ext cx="386994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7" name="ホームベース 46"/>
          <p:cNvSpPr/>
          <p:nvPr userDrawn="1"/>
        </p:nvSpPr>
        <p:spPr>
          <a:xfrm>
            <a:off x="4752055" y="1109076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8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4744487" y="1428192"/>
            <a:ext cx="387831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49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5202125" y="1064085"/>
            <a:ext cx="341985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0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4797044" y="1064083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  <p:sp>
        <p:nvSpPr>
          <p:cNvPr id="51" name="正方形/長方形 50"/>
          <p:cNvSpPr/>
          <p:nvPr userDrawn="1"/>
        </p:nvSpPr>
        <p:spPr>
          <a:xfrm>
            <a:off x="4752035" y="2323149"/>
            <a:ext cx="386994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2" name="ホームベース 51"/>
          <p:cNvSpPr/>
          <p:nvPr userDrawn="1"/>
        </p:nvSpPr>
        <p:spPr>
          <a:xfrm>
            <a:off x="4752055" y="2323149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3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4744487" y="2642264"/>
            <a:ext cx="387831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54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5202125" y="2278158"/>
            <a:ext cx="341985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5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797044" y="2278156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  <p:sp>
        <p:nvSpPr>
          <p:cNvPr id="56" name="正方形/長方形 55"/>
          <p:cNvSpPr/>
          <p:nvPr userDrawn="1"/>
        </p:nvSpPr>
        <p:spPr>
          <a:xfrm>
            <a:off x="4752035" y="3535570"/>
            <a:ext cx="386994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7" name="ホームベース 56"/>
          <p:cNvSpPr/>
          <p:nvPr userDrawn="1"/>
        </p:nvSpPr>
        <p:spPr>
          <a:xfrm>
            <a:off x="4752055" y="3535570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8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4744487" y="3854686"/>
            <a:ext cx="387831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59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5202125" y="3490578"/>
            <a:ext cx="341985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0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4797044" y="3490579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18371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22" grpId="0" animBg="1"/>
      <p:bldP spid="23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7" grpId="0" animBg="1"/>
      <p:bldP spid="2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animBg="1"/>
      <p:bldP spid="52" grpId="0" animBg="1"/>
      <p:bldP spid="53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animBg="1"/>
      <p:bldP spid="57" grpId="0" animBg="1"/>
      <p:bldP spid="5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- 3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476189" y="1109076"/>
            <a:ext cx="806925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1" name="ホームベース 10"/>
          <p:cNvSpPr/>
          <p:nvPr userDrawn="1"/>
        </p:nvSpPr>
        <p:spPr>
          <a:xfrm>
            <a:off x="476190" y="1109076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68642" y="1428192"/>
            <a:ext cx="8064142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926278" y="1064085"/>
            <a:ext cx="7619162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521198" y="1064083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  <p:sp>
        <p:nvSpPr>
          <p:cNvPr id="21" name="正方形/長方形 20"/>
          <p:cNvSpPr/>
          <p:nvPr userDrawn="1"/>
        </p:nvSpPr>
        <p:spPr>
          <a:xfrm>
            <a:off x="476189" y="2323149"/>
            <a:ext cx="8069250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ホームベース 21"/>
          <p:cNvSpPr/>
          <p:nvPr userDrawn="1"/>
        </p:nvSpPr>
        <p:spPr>
          <a:xfrm>
            <a:off x="476190" y="2323149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68642" y="2642264"/>
            <a:ext cx="8064142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926278" y="2278158"/>
            <a:ext cx="7619162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521198" y="2278156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476188" y="3535570"/>
            <a:ext cx="8069251" cy="281593"/>
          </a:xfrm>
          <a:prstGeom prst="rect">
            <a:avLst/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ホームベース 26"/>
          <p:cNvSpPr/>
          <p:nvPr userDrawn="1"/>
        </p:nvSpPr>
        <p:spPr>
          <a:xfrm>
            <a:off x="476190" y="3535570"/>
            <a:ext cx="450089" cy="281593"/>
          </a:xfrm>
          <a:prstGeom prst="homePlat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468641" y="3854686"/>
            <a:ext cx="8064142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926277" y="3490578"/>
            <a:ext cx="7619162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21198" y="3490579"/>
            <a:ext cx="315062" cy="37842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53882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22" grpId="0" animBg="1"/>
      <p:bldP spid="23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7" grpId="0" animBg="1"/>
      <p:bldP spid="2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-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71549" y="974073"/>
            <a:ext cx="3661008" cy="726900"/>
          </a:xfrm>
        </p:spPr>
        <p:txBody>
          <a:bodyPr anchor="b">
            <a:noAutofit/>
          </a:bodyPr>
          <a:lstStyle>
            <a:lvl1pPr algn="ctr">
              <a:spcBef>
                <a:spcPts val="0"/>
              </a:spcBef>
              <a:defRPr sz="20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66741" y="1873980"/>
            <a:ext cx="3665816" cy="2632986"/>
          </a:xfrm>
        </p:spPr>
        <p:txBody>
          <a:bodyPr anchor="t">
            <a:noAutofit/>
          </a:bodyPr>
          <a:lstStyle>
            <a:lvl1pPr marL="171450" indent="-198000" algn="l">
              <a:lnSpc>
                <a:spcPct val="12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u"/>
              <a:defRPr sz="1200">
                <a:solidFill>
                  <a:schemeClr val="tx2"/>
                </a:solidFill>
                <a:latin typeface="+mn-lt"/>
              </a:defRPr>
            </a:lvl1pPr>
            <a:lvl2pPr marL="396000" indent="-198000">
              <a:buClr>
                <a:schemeClr val="accent1"/>
              </a:buClr>
              <a:buFont typeface="Wingdings" panose="05000000000000000000" pitchFamily="2" charset="2"/>
              <a:buChar char="l"/>
              <a:defRPr sz="1000" baseline="0"/>
            </a:lvl2pPr>
            <a:lvl3pPr marL="540000" indent="-144000">
              <a:defRPr sz="90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3pPr>
          </a:lstStyle>
          <a:p>
            <a:pPr lvl="0"/>
            <a:r>
              <a:rPr lang="en-US" altLang="ja-JP" dirty="0"/>
              <a:t>Text Here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Level 3</a:t>
            </a:r>
          </a:p>
        </p:txBody>
      </p:sp>
      <p:cxnSp>
        <p:nvCxnSpPr>
          <p:cNvPr id="10" name="直線コネクタ 9"/>
          <p:cNvCxnSpPr/>
          <p:nvPr userDrawn="1"/>
        </p:nvCxnSpPr>
        <p:spPr>
          <a:xfrm>
            <a:off x="564020" y="1821308"/>
            <a:ext cx="3668537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874133" y="974073"/>
            <a:ext cx="3661008" cy="726900"/>
          </a:xfrm>
        </p:spPr>
        <p:txBody>
          <a:bodyPr anchor="b">
            <a:noAutofit/>
          </a:bodyPr>
          <a:lstStyle>
            <a:lvl1pPr algn="ctr">
              <a:spcBef>
                <a:spcPts val="0"/>
              </a:spcBef>
              <a:defRPr sz="20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869325" y="1873980"/>
            <a:ext cx="3665816" cy="2632986"/>
          </a:xfrm>
        </p:spPr>
        <p:txBody>
          <a:bodyPr anchor="t">
            <a:noAutofit/>
          </a:bodyPr>
          <a:lstStyle>
            <a:lvl1pPr marL="171450" indent="-198000" algn="l">
              <a:lnSpc>
                <a:spcPct val="12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u"/>
              <a:defRPr sz="1200">
                <a:solidFill>
                  <a:schemeClr val="tx2"/>
                </a:solidFill>
                <a:latin typeface="+mn-lt"/>
              </a:defRPr>
            </a:lvl1pPr>
            <a:lvl2pPr marL="396000" indent="-198000">
              <a:buClr>
                <a:schemeClr val="accent1"/>
              </a:buClr>
              <a:buFont typeface="Wingdings" panose="05000000000000000000" pitchFamily="2" charset="2"/>
              <a:buChar char="l"/>
              <a:defRPr sz="1000" baseline="0"/>
            </a:lvl2pPr>
            <a:lvl3pPr marL="540000" indent="-144000">
              <a:defRPr sz="90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3pPr>
          </a:lstStyle>
          <a:p>
            <a:pPr lvl="0"/>
            <a:r>
              <a:rPr lang="en-US" altLang="ja-JP" dirty="0"/>
              <a:t>Text Here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Level 3</a:t>
            </a:r>
          </a:p>
        </p:txBody>
      </p:sp>
      <p:cxnSp>
        <p:nvCxnSpPr>
          <p:cNvPr id="14" name="直線コネクタ 13"/>
          <p:cNvCxnSpPr/>
          <p:nvPr userDrawn="1"/>
        </p:nvCxnSpPr>
        <p:spPr>
          <a:xfrm>
            <a:off x="4866623" y="1821308"/>
            <a:ext cx="3668537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41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- 6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791256" y="1428192"/>
            <a:ext cx="3555703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792082" y="1064085"/>
            <a:ext cx="3554877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791256" y="2642264"/>
            <a:ext cx="3555703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792082" y="2278158"/>
            <a:ext cx="3554877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791256" y="3854686"/>
            <a:ext cx="3555703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792077" y="3490578"/>
            <a:ext cx="3554877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8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067097" y="1428192"/>
            <a:ext cx="355570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49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5067940" y="1064085"/>
            <a:ext cx="3554877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3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5067097" y="2642264"/>
            <a:ext cx="355570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54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5067940" y="2278158"/>
            <a:ext cx="3554877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8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5067097" y="3854686"/>
            <a:ext cx="3555704" cy="83230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59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5067940" y="3490578"/>
            <a:ext cx="3554877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5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476192" y="1064085"/>
            <a:ext cx="360071" cy="36004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6" name="図プレースホルダー 7"/>
          <p:cNvSpPr>
            <a:spLocks noGrp="1"/>
          </p:cNvSpPr>
          <p:nvPr>
            <p:ph type="pic" sz="quarter" idx="36" hasCustomPrompt="1"/>
          </p:nvPr>
        </p:nvSpPr>
        <p:spPr>
          <a:xfrm>
            <a:off x="476192" y="2279220"/>
            <a:ext cx="360071" cy="36004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7" name="図プレースホルダー 7"/>
          <p:cNvSpPr>
            <a:spLocks noGrp="1"/>
          </p:cNvSpPr>
          <p:nvPr>
            <p:ph type="pic" sz="quarter" idx="37" hasCustomPrompt="1"/>
          </p:nvPr>
        </p:nvSpPr>
        <p:spPr>
          <a:xfrm>
            <a:off x="476192" y="3494355"/>
            <a:ext cx="360071" cy="36004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8" name="図プレースホルダー 7"/>
          <p:cNvSpPr>
            <a:spLocks noGrp="1"/>
          </p:cNvSpPr>
          <p:nvPr>
            <p:ph type="pic" sz="quarter" idx="38" hasCustomPrompt="1"/>
          </p:nvPr>
        </p:nvSpPr>
        <p:spPr>
          <a:xfrm>
            <a:off x="4752054" y="1064085"/>
            <a:ext cx="360071" cy="36004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9" name="図プレースホルダー 7"/>
          <p:cNvSpPr>
            <a:spLocks noGrp="1"/>
          </p:cNvSpPr>
          <p:nvPr>
            <p:ph type="pic" sz="quarter" idx="39" hasCustomPrompt="1"/>
          </p:nvPr>
        </p:nvSpPr>
        <p:spPr>
          <a:xfrm>
            <a:off x="4752054" y="2279220"/>
            <a:ext cx="360071" cy="36004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0" name="図プレースホルダー 7"/>
          <p:cNvSpPr>
            <a:spLocks noGrp="1"/>
          </p:cNvSpPr>
          <p:nvPr>
            <p:ph type="pic" sz="quarter" idx="40" hasCustomPrompt="1"/>
          </p:nvPr>
        </p:nvSpPr>
        <p:spPr>
          <a:xfrm>
            <a:off x="4752054" y="3494355"/>
            <a:ext cx="360071" cy="36004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8420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/>
      <p:bldP spid="36" grpId="0"/>
      <p:bldP spid="37" grpId="0"/>
      <p:bldP spid="38" grpId="0"/>
      <p:bldP spid="39" grpId="0"/>
      <p:bldP spid="40" grpId="0"/>
    </p:bld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ervic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 userDrawn="1"/>
        </p:nvSpPr>
        <p:spPr>
          <a:xfrm>
            <a:off x="0" y="1064091"/>
            <a:ext cx="9144000" cy="2632793"/>
          </a:xfrm>
          <a:prstGeom prst="rect">
            <a:avLst/>
          </a:prstGeom>
          <a:solidFill>
            <a:schemeClr val="accent1">
              <a:alpha val="1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7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1151323" y="1379120"/>
            <a:ext cx="675134" cy="67507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8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3206730" y="1379120"/>
            <a:ext cx="675134" cy="67507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9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5262136" y="1379120"/>
            <a:ext cx="675134" cy="67507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0" name="図プレースホルダー 7"/>
          <p:cNvSpPr>
            <a:spLocks noGrp="1"/>
          </p:cNvSpPr>
          <p:nvPr>
            <p:ph type="pic" sz="quarter" idx="21" hasCustomPrompt="1"/>
          </p:nvPr>
        </p:nvSpPr>
        <p:spPr>
          <a:xfrm>
            <a:off x="7317543" y="1379120"/>
            <a:ext cx="675134" cy="675075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76190" y="2133750"/>
            <a:ext cx="1957887" cy="360040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6664934" y="2133750"/>
            <a:ext cx="1957887" cy="360040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2539106" y="2133750"/>
            <a:ext cx="1957887" cy="360040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4602010" y="2133750"/>
            <a:ext cx="1957887" cy="360040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76190" y="2516293"/>
            <a:ext cx="1957887" cy="87759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6664934" y="2516293"/>
            <a:ext cx="1957887" cy="87759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4602010" y="2516293"/>
            <a:ext cx="1957887" cy="87759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2539106" y="2516293"/>
            <a:ext cx="1957887" cy="87759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548206" y="3921900"/>
            <a:ext cx="8029589" cy="63007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87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7" grpId="0"/>
      <p:bldP spid="8" grpId="0"/>
      <p:bldP spid="9" grpId="0"/>
      <p:bldP spid="10" grpId="0"/>
      <p:bldP spid="11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角丸四角形 13"/>
          <p:cNvSpPr/>
          <p:nvPr userDrawn="1"/>
        </p:nvSpPr>
        <p:spPr>
          <a:xfrm>
            <a:off x="992730" y="1484734"/>
            <a:ext cx="3533199" cy="1542296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98694" y="177143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7" name="円/楕円 6"/>
          <p:cNvSpPr/>
          <p:nvPr userDrawn="1"/>
        </p:nvSpPr>
        <p:spPr>
          <a:xfrm>
            <a:off x="520141" y="1270862"/>
            <a:ext cx="765151" cy="765085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616926" y="1372123"/>
            <a:ext cx="571613" cy="56256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1447714" y="1810924"/>
            <a:ext cx="2813057" cy="450050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1447714" y="1484736"/>
            <a:ext cx="2813057" cy="36004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6" name="角丸四角形 45"/>
          <p:cNvSpPr/>
          <p:nvPr userDrawn="1"/>
        </p:nvSpPr>
        <p:spPr>
          <a:xfrm>
            <a:off x="956528" y="3466181"/>
            <a:ext cx="3533199" cy="1541580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7" name="円/楕円 46"/>
          <p:cNvSpPr/>
          <p:nvPr userDrawn="1"/>
        </p:nvSpPr>
        <p:spPr>
          <a:xfrm>
            <a:off x="506438" y="3163103"/>
            <a:ext cx="765151" cy="765085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8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603212" y="3264356"/>
            <a:ext cx="571613" cy="56256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9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1411510" y="3792370"/>
            <a:ext cx="2813057" cy="450050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0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1411510" y="3466182"/>
            <a:ext cx="2813057" cy="36004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1" name="角丸四角形 50"/>
          <p:cNvSpPr/>
          <p:nvPr userDrawn="1"/>
        </p:nvSpPr>
        <p:spPr>
          <a:xfrm>
            <a:off x="5252753" y="1491640"/>
            <a:ext cx="3533199" cy="1535399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2" name="円/楕円 51"/>
          <p:cNvSpPr/>
          <p:nvPr userDrawn="1"/>
        </p:nvSpPr>
        <p:spPr>
          <a:xfrm>
            <a:off x="4780150" y="1277762"/>
            <a:ext cx="765151" cy="765085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3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4876919" y="1379021"/>
            <a:ext cx="571613" cy="56256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4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5707735" y="1817821"/>
            <a:ext cx="2813057" cy="450050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5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5707735" y="1491631"/>
            <a:ext cx="2813057" cy="36004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6" name="角丸四角形 55"/>
          <p:cNvSpPr/>
          <p:nvPr userDrawn="1"/>
        </p:nvSpPr>
        <p:spPr>
          <a:xfrm>
            <a:off x="5180873" y="3484275"/>
            <a:ext cx="3533199" cy="1523488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7" name="円/楕円 56"/>
          <p:cNvSpPr/>
          <p:nvPr userDrawn="1"/>
        </p:nvSpPr>
        <p:spPr>
          <a:xfrm>
            <a:off x="4708291" y="3270412"/>
            <a:ext cx="765151" cy="765085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8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4805061" y="3371663"/>
            <a:ext cx="571613" cy="56256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9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5635855" y="3810463"/>
            <a:ext cx="2813057" cy="450050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0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5635855" y="3484275"/>
            <a:ext cx="2813057" cy="36004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40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animBg="1"/>
      <p:bldP spid="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animBg="1"/>
      <p:bldP spid="52" grpId="0" animBg="1"/>
      <p:bldP spid="5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animBg="1"/>
      <p:bldP spid="57" grpId="0" animBg="1"/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>
        <p:tmplLst>
          <p:tmpl>
            <p:tnLst>
              <p:par>
                <p:cTn presetID="22" presetClass="entr" presetSubtype="8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90820" y="1626645"/>
            <a:ext cx="1290631" cy="618820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正方形/長方形 8"/>
          <p:cNvSpPr/>
          <p:nvPr userDrawn="1"/>
        </p:nvSpPr>
        <p:spPr>
          <a:xfrm>
            <a:off x="0" y="2526745"/>
            <a:ext cx="9144000" cy="67508"/>
          </a:xfrm>
          <a:prstGeom prst="rect">
            <a:avLst/>
          </a:prstGeom>
          <a:solidFill>
            <a:schemeClr val="accent1">
              <a:alpha val="2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円/楕円 9"/>
          <p:cNvSpPr/>
          <p:nvPr userDrawn="1"/>
        </p:nvSpPr>
        <p:spPr>
          <a:xfrm>
            <a:off x="926279" y="2301720"/>
            <a:ext cx="517602" cy="517558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円/楕円 10"/>
          <p:cNvSpPr/>
          <p:nvPr userDrawn="1"/>
        </p:nvSpPr>
        <p:spPr>
          <a:xfrm>
            <a:off x="2267544" y="2301720"/>
            <a:ext cx="517602" cy="517558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円/楕円 11"/>
          <p:cNvSpPr/>
          <p:nvPr userDrawn="1"/>
        </p:nvSpPr>
        <p:spPr>
          <a:xfrm>
            <a:off x="3608810" y="2294760"/>
            <a:ext cx="517602" cy="517558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円/楕円 12"/>
          <p:cNvSpPr/>
          <p:nvPr userDrawn="1"/>
        </p:nvSpPr>
        <p:spPr>
          <a:xfrm>
            <a:off x="4950075" y="2301720"/>
            <a:ext cx="517602" cy="517558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円/楕円 13"/>
          <p:cNvSpPr/>
          <p:nvPr userDrawn="1"/>
        </p:nvSpPr>
        <p:spPr>
          <a:xfrm>
            <a:off x="6291340" y="2301720"/>
            <a:ext cx="517602" cy="517558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5" name="円/楕円 14"/>
          <p:cNvSpPr/>
          <p:nvPr userDrawn="1"/>
        </p:nvSpPr>
        <p:spPr>
          <a:xfrm>
            <a:off x="7632606" y="2301720"/>
            <a:ext cx="517602" cy="517558"/>
          </a:xfrm>
          <a:prstGeom prst="ellipse">
            <a:avLst/>
          </a:prstGeom>
          <a:solidFill>
            <a:schemeClr val="accent1"/>
          </a:solidFill>
          <a:ln w="98425" cmpd="sng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1031037" y="2406480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3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2372303" y="2406480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4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3713568" y="2399519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5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5054834" y="2406480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6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6396099" y="2406480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7" name="図プレースホルダー 7"/>
          <p:cNvSpPr>
            <a:spLocks noGrp="1"/>
          </p:cNvSpPr>
          <p:nvPr>
            <p:ph type="pic" sz="quarter" idx="21" hasCustomPrompt="1"/>
          </p:nvPr>
        </p:nvSpPr>
        <p:spPr>
          <a:xfrm>
            <a:off x="7737364" y="2406480"/>
            <a:ext cx="308084" cy="308057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5898196" y="1626645"/>
            <a:ext cx="1290631" cy="618820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1842663" y="1626645"/>
            <a:ext cx="1290631" cy="618820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4546364" y="1626645"/>
            <a:ext cx="1290631" cy="618820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3194516" y="1626645"/>
            <a:ext cx="1290631" cy="618820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7250050" y="1626645"/>
            <a:ext cx="1290631" cy="618820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521198" y="2943041"/>
            <a:ext cx="1290631" cy="158642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912824" y="2943041"/>
            <a:ext cx="1290631" cy="158642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1873041" y="2943041"/>
            <a:ext cx="1290631" cy="158642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4564143" y="2943041"/>
            <a:ext cx="1290631" cy="158642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3224887" y="2943041"/>
            <a:ext cx="1290631" cy="158642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7264677" y="2943041"/>
            <a:ext cx="1290631" cy="158642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1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2" grpId="0"/>
      <p:bldP spid="23" grpId="0"/>
      <p:bldP spid="24" grpId="0"/>
      <p:bldP spid="25" grpId="0"/>
      <p:bldP spid="26" grpId="0"/>
      <p:bldP spid="27" grpId="0"/>
      <p:bldP spid="28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O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5419466" y="2796266"/>
            <a:ext cx="3724534" cy="15751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>
            <a:off x="0" y="2791388"/>
            <a:ext cx="3724534" cy="15751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正方形/長方形 6"/>
          <p:cNvSpPr/>
          <p:nvPr userDrawn="1"/>
        </p:nvSpPr>
        <p:spPr>
          <a:xfrm>
            <a:off x="5419466" y="1092047"/>
            <a:ext cx="3724534" cy="15751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正方形/長方形 7"/>
          <p:cNvSpPr/>
          <p:nvPr userDrawn="1"/>
        </p:nvSpPr>
        <p:spPr>
          <a:xfrm>
            <a:off x="0" y="1092047"/>
            <a:ext cx="3724534" cy="15751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grpSp>
        <p:nvGrpSpPr>
          <p:cNvPr id="9" name="グループ化 8"/>
          <p:cNvGrpSpPr/>
          <p:nvPr userDrawn="1"/>
        </p:nvGrpSpPr>
        <p:grpSpPr>
          <a:xfrm>
            <a:off x="2932007" y="2791388"/>
            <a:ext cx="1580182" cy="1575175"/>
            <a:chOff x="6037861" y="5413530"/>
            <a:chExt cx="2889225" cy="2880320"/>
          </a:xfrm>
        </p:grpSpPr>
        <p:sp>
          <p:nvSpPr>
            <p:cNvPr id="10" name="涙形 9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1" name="涙形 10"/>
            <p:cNvSpPr/>
            <p:nvPr userDrawn="1"/>
          </p:nvSpPr>
          <p:spPr>
            <a:xfrm>
              <a:off x="6046766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" name="涙形 11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3" name="涙形 12"/>
            <p:cNvSpPr/>
            <p:nvPr userDrawn="1"/>
          </p:nvSpPr>
          <p:spPr>
            <a:xfrm>
              <a:off x="6172876" y="5548545"/>
              <a:ext cx="2610290" cy="2610290"/>
            </a:xfrm>
            <a:prstGeom prst="teardrop">
              <a:avLst/>
            </a:prstGeom>
            <a:solidFill>
              <a:schemeClr val="bg1">
                <a:lumMod val="95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グループ化 13"/>
          <p:cNvGrpSpPr/>
          <p:nvPr userDrawn="1"/>
        </p:nvGrpSpPr>
        <p:grpSpPr>
          <a:xfrm rot="5400000">
            <a:off x="2934517" y="1094403"/>
            <a:ext cx="1580045" cy="1575312"/>
            <a:chOff x="6037861" y="5413530"/>
            <a:chExt cx="2889225" cy="2880320"/>
          </a:xfrm>
        </p:grpSpPr>
        <p:sp>
          <p:nvSpPr>
            <p:cNvPr id="15" name="涙形 14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6" name="涙形 15"/>
            <p:cNvSpPr/>
            <p:nvPr userDrawn="1"/>
          </p:nvSpPr>
          <p:spPr>
            <a:xfrm>
              <a:off x="6046766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7" name="涙形 16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8" name="涙形 17"/>
            <p:cNvSpPr/>
            <p:nvPr userDrawn="1"/>
          </p:nvSpPr>
          <p:spPr>
            <a:xfrm>
              <a:off x="6172876" y="5548545"/>
              <a:ext cx="2610290" cy="2610290"/>
            </a:xfrm>
            <a:prstGeom prst="teardrop">
              <a:avLst/>
            </a:prstGeom>
            <a:solidFill>
              <a:schemeClr val="bg1">
                <a:lumMod val="95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グループ化 18"/>
          <p:cNvGrpSpPr/>
          <p:nvPr userDrawn="1"/>
        </p:nvGrpSpPr>
        <p:grpSpPr>
          <a:xfrm rot="10800000">
            <a:off x="4639513" y="1096917"/>
            <a:ext cx="1580182" cy="1575175"/>
            <a:chOff x="6037861" y="5413530"/>
            <a:chExt cx="2889225" cy="2880320"/>
          </a:xfrm>
        </p:grpSpPr>
        <p:sp>
          <p:nvSpPr>
            <p:cNvPr id="20" name="涙形 19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1" name="涙形 20"/>
            <p:cNvSpPr/>
            <p:nvPr userDrawn="1"/>
          </p:nvSpPr>
          <p:spPr>
            <a:xfrm>
              <a:off x="6046766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2" name="涙形 21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3" name="涙形 22"/>
            <p:cNvSpPr/>
            <p:nvPr userDrawn="1"/>
          </p:nvSpPr>
          <p:spPr>
            <a:xfrm>
              <a:off x="6172876" y="5548545"/>
              <a:ext cx="2610290" cy="2610290"/>
            </a:xfrm>
            <a:prstGeom prst="teardrop">
              <a:avLst/>
            </a:prstGeom>
            <a:solidFill>
              <a:schemeClr val="bg1">
                <a:lumMod val="95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グループ化 23"/>
          <p:cNvGrpSpPr/>
          <p:nvPr userDrawn="1"/>
        </p:nvGrpSpPr>
        <p:grpSpPr>
          <a:xfrm rot="16200000">
            <a:off x="4637154" y="2793752"/>
            <a:ext cx="1580045" cy="1575312"/>
            <a:chOff x="6037861" y="5413530"/>
            <a:chExt cx="2889225" cy="2880320"/>
          </a:xfrm>
        </p:grpSpPr>
        <p:sp>
          <p:nvSpPr>
            <p:cNvPr id="25" name="涙形 24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6" name="涙形 25"/>
            <p:cNvSpPr/>
            <p:nvPr userDrawn="1"/>
          </p:nvSpPr>
          <p:spPr>
            <a:xfrm>
              <a:off x="6046766" y="5413530"/>
              <a:ext cx="2880320" cy="2880320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7" name="涙形 26"/>
            <p:cNvSpPr/>
            <p:nvPr userDrawn="1"/>
          </p:nvSpPr>
          <p:spPr>
            <a:xfrm>
              <a:off x="6037861" y="5413530"/>
              <a:ext cx="2880320" cy="2880320"/>
            </a:xfrm>
            <a:prstGeom prst="teardrop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8" name="涙形 27"/>
            <p:cNvSpPr/>
            <p:nvPr userDrawn="1"/>
          </p:nvSpPr>
          <p:spPr>
            <a:xfrm>
              <a:off x="6172876" y="5548545"/>
              <a:ext cx="2610290" cy="2610290"/>
            </a:xfrm>
            <a:prstGeom prst="teardrop">
              <a:avLst/>
            </a:prstGeom>
            <a:solidFill>
              <a:schemeClr val="bg1">
                <a:lumMod val="95000"/>
              </a:schemeClr>
            </a:solidFill>
            <a:ln w="127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9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131715" y="2033281"/>
            <a:ext cx="1197352" cy="38095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131715" y="1356615"/>
            <a:ext cx="1197352" cy="815542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A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837437" y="2033281"/>
            <a:ext cx="1197352" cy="38095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837437" y="1356615"/>
            <a:ext cx="1197352" cy="815542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A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3122771" y="3675963"/>
            <a:ext cx="1197352" cy="38095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122771" y="2999297"/>
            <a:ext cx="1197352" cy="815542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A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4828493" y="3675963"/>
            <a:ext cx="1197352" cy="38095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828493" y="2999297"/>
            <a:ext cx="1197352" cy="815542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A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318660" y="1384571"/>
            <a:ext cx="2520499" cy="1102623"/>
          </a:xfrm>
        </p:spPr>
        <p:txBody>
          <a:bodyPr anchor="ctr">
            <a:noAutofit/>
          </a:bodyPr>
          <a:lstStyle>
            <a:lvl1pPr marL="171450" indent="-180000" algn="l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u"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318660" y="2982248"/>
            <a:ext cx="2520499" cy="1102623"/>
          </a:xfrm>
        </p:spPr>
        <p:txBody>
          <a:bodyPr anchor="ctr">
            <a:noAutofit/>
          </a:bodyPr>
          <a:lstStyle>
            <a:lvl1pPr marL="171450" indent="-180000" algn="l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u"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6304862" y="1407074"/>
            <a:ext cx="2520499" cy="1102623"/>
          </a:xfrm>
        </p:spPr>
        <p:txBody>
          <a:bodyPr anchor="ctr">
            <a:noAutofit/>
          </a:bodyPr>
          <a:lstStyle>
            <a:lvl1pPr marL="171450" indent="-180000" algn="l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u"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6304862" y="3004750"/>
            <a:ext cx="2520499" cy="1102623"/>
          </a:xfrm>
        </p:spPr>
        <p:txBody>
          <a:bodyPr anchor="ctr">
            <a:noAutofit/>
          </a:bodyPr>
          <a:lstStyle>
            <a:lvl1pPr marL="171450" indent="-180000" algn="l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u"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1" name="図プレースホルダー 7"/>
          <p:cNvSpPr>
            <a:spLocks noGrp="1"/>
          </p:cNvSpPr>
          <p:nvPr>
            <p:ph type="pic" sz="quarter" idx="37" hasCustomPrompt="1"/>
          </p:nvPr>
        </p:nvSpPr>
        <p:spPr>
          <a:xfrm>
            <a:off x="318660" y="773136"/>
            <a:ext cx="611487" cy="611434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2" name="図プレースホルダー 7"/>
          <p:cNvSpPr>
            <a:spLocks noGrp="1"/>
          </p:cNvSpPr>
          <p:nvPr>
            <p:ph type="pic" sz="quarter" idx="38" hasCustomPrompt="1"/>
          </p:nvPr>
        </p:nvSpPr>
        <p:spPr>
          <a:xfrm>
            <a:off x="8217729" y="786321"/>
            <a:ext cx="611487" cy="611434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3" name="図プレースホルダー 7"/>
          <p:cNvSpPr>
            <a:spLocks noGrp="1"/>
          </p:cNvSpPr>
          <p:nvPr>
            <p:ph type="pic" sz="quarter" idx="39" hasCustomPrompt="1"/>
          </p:nvPr>
        </p:nvSpPr>
        <p:spPr>
          <a:xfrm>
            <a:off x="318660" y="4084869"/>
            <a:ext cx="611487" cy="611434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4" name="図プレースホルダー 7"/>
          <p:cNvSpPr>
            <a:spLocks noGrp="1"/>
          </p:cNvSpPr>
          <p:nvPr>
            <p:ph type="pic" sz="quarter" idx="40" hasCustomPrompt="1"/>
          </p:nvPr>
        </p:nvSpPr>
        <p:spPr>
          <a:xfrm>
            <a:off x="8217729" y="4098054"/>
            <a:ext cx="611487" cy="611434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93154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5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250"/>
                            </p:stCondLst>
                            <p:childTnLst>
                              <p:par>
                                <p:cTn id="74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25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9" grpId="0" build="p">
        <p:tmplLst>
          <p:tmpl lvl="1"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1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1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/>
      <p:bldP spid="42" grpId="0"/>
      <p:bldP spid="43" grpId="0"/>
      <p:bldP spid="44" grpId="0"/>
    </p:bld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x4 Imag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749243" y="817191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6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822136" y="890084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543703" y="2392366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8" name="円/楕円 7"/>
          <p:cNvSpPr/>
          <p:nvPr userDrawn="1"/>
        </p:nvSpPr>
        <p:spPr>
          <a:xfrm>
            <a:off x="2774644" y="817191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9" name="図プレースホルダー 9"/>
          <p:cNvSpPr>
            <a:spLocks noGrp="1"/>
          </p:cNvSpPr>
          <p:nvPr>
            <p:ph type="pic" sz="quarter" idx="17" hasCustomPrompt="1"/>
          </p:nvPr>
        </p:nvSpPr>
        <p:spPr>
          <a:xfrm>
            <a:off x="2847537" y="890084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10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2569104" y="2392366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1" name="円/楕円 10"/>
          <p:cNvSpPr/>
          <p:nvPr userDrawn="1"/>
        </p:nvSpPr>
        <p:spPr>
          <a:xfrm>
            <a:off x="4806843" y="817191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12" name="図プレースホルダー 9"/>
          <p:cNvSpPr>
            <a:spLocks noGrp="1"/>
          </p:cNvSpPr>
          <p:nvPr>
            <p:ph type="pic" sz="quarter" idx="19" hasCustomPrompt="1"/>
          </p:nvPr>
        </p:nvSpPr>
        <p:spPr>
          <a:xfrm>
            <a:off x="4879737" y="890084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4601303" y="2392366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4" name="円/楕円 13"/>
          <p:cNvSpPr/>
          <p:nvPr userDrawn="1"/>
        </p:nvSpPr>
        <p:spPr>
          <a:xfrm>
            <a:off x="6832244" y="817191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15" name="図プレースホルダー 9"/>
          <p:cNvSpPr>
            <a:spLocks noGrp="1"/>
          </p:cNvSpPr>
          <p:nvPr>
            <p:ph type="pic" sz="quarter" idx="21" hasCustomPrompt="1"/>
          </p:nvPr>
        </p:nvSpPr>
        <p:spPr>
          <a:xfrm>
            <a:off x="6905137" y="890084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6626704" y="2392366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7" name="円/楕円 16"/>
          <p:cNvSpPr/>
          <p:nvPr userDrawn="1"/>
        </p:nvSpPr>
        <p:spPr>
          <a:xfrm>
            <a:off x="749243" y="2855685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18" name="図プレースホルダー 9"/>
          <p:cNvSpPr>
            <a:spLocks noGrp="1"/>
          </p:cNvSpPr>
          <p:nvPr>
            <p:ph type="pic" sz="quarter" idx="23" hasCustomPrompt="1"/>
          </p:nvPr>
        </p:nvSpPr>
        <p:spPr>
          <a:xfrm>
            <a:off x="822136" y="2928579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543703" y="4417591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20" name="円/楕円 19"/>
          <p:cNvSpPr/>
          <p:nvPr userDrawn="1"/>
        </p:nvSpPr>
        <p:spPr>
          <a:xfrm>
            <a:off x="2774644" y="2855685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21" name="図プレースホルダー 9"/>
          <p:cNvSpPr>
            <a:spLocks noGrp="1"/>
          </p:cNvSpPr>
          <p:nvPr>
            <p:ph type="pic" sz="quarter" idx="25" hasCustomPrompt="1"/>
          </p:nvPr>
        </p:nvSpPr>
        <p:spPr>
          <a:xfrm>
            <a:off x="2847537" y="2928578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2569104" y="4417591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23" name="円/楕円 22"/>
          <p:cNvSpPr/>
          <p:nvPr userDrawn="1"/>
        </p:nvSpPr>
        <p:spPr>
          <a:xfrm>
            <a:off x="4806843" y="2855685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24" name="図プレースホルダー 9"/>
          <p:cNvSpPr>
            <a:spLocks noGrp="1"/>
          </p:cNvSpPr>
          <p:nvPr>
            <p:ph type="pic" sz="quarter" idx="27" hasCustomPrompt="1"/>
          </p:nvPr>
        </p:nvSpPr>
        <p:spPr>
          <a:xfrm>
            <a:off x="4879737" y="2928579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4601303" y="4417591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26" name="円/楕円 25"/>
          <p:cNvSpPr/>
          <p:nvPr userDrawn="1"/>
        </p:nvSpPr>
        <p:spPr>
          <a:xfrm>
            <a:off x="6832244" y="2855685"/>
            <a:ext cx="1532020" cy="153202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27" name="図プレースホルダー 9"/>
          <p:cNvSpPr>
            <a:spLocks noGrp="1"/>
          </p:cNvSpPr>
          <p:nvPr>
            <p:ph type="pic" sz="quarter" idx="29" hasCustomPrompt="1"/>
          </p:nvPr>
        </p:nvSpPr>
        <p:spPr>
          <a:xfrm>
            <a:off x="6905137" y="2928578"/>
            <a:ext cx="1386234" cy="1386234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6626704" y="4417591"/>
            <a:ext cx="1943100" cy="3369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3622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500"/>
                            </p:stCondLst>
                            <p:childTnLst>
                              <p:par>
                                <p:cTn id="85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250"/>
                            </p:stCondLst>
                            <p:childTnLst>
                              <p:par>
                                <p:cTn id="10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/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2" grpId="0"/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/>
      <p:bldP spid="15" grpId="0"/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24" grpId="0"/>
      <p:bldP spid="2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7" grpId="0"/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x4 Imag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円/楕円 19"/>
          <p:cNvSpPr/>
          <p:nvPr userDrawn="1"/>
        </p:nvSpPr>
        <p:spPr>
          <a:xfrm>
            <a:off x="512070" y="924638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29492" y="2256717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図プレースホルダー 18"/>
          <p:cNvSpPr>
            <a:spLocks noGrp="1"/>
          </p:cNvSpPr>
          <p:nvPr>
            <p:ph type="pic" sz="quarter" idx="17" hasCustomPrompt="1"/>
          </p:nvPr>
        </p:nvSpPr>
        <p:spPr>
          <a:xfrm>
            <a:off x="607328" y="1015125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23" name="直線コネクタ 22"/>
          <p:cNvCxnSpPr/>
          <p:nvPr userDrawn="1"/>
        </p:nvCxnSpPr>
        <p:spPr>
          <a:xfrm>
            <a:off x="453196" y="2230836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円/楕円 19"/>
          <p:cNvSpPr/>
          <p:nvPr userDrawn="1"/>
        </p:nvSpPr>
        <p:spPr>
          <a:xfrm>
            <a:off x="2642919" y="924638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2460346" y="2256717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9" name="図プレースホルダー 18"/>
          <p:cNvSpPr>
            <a:spLocks noGrp="1"/>
          </p:cNvSpPr>
          <p:nvPr>
            <p:ph type="pic" sz="quarter" idx="19" hasCustomPrompt="1"/>
          </p:nvPr>
        </p:nvSpPr>
        <p:spPr>
          <a:xfrm>
            <a:off x="2738177" y="1015125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30" name="直線コネクタ 29"/>
          <p:cNvCxnSpPr/>
          <p:nvPr userDrawn="1"/>
        </p:nvCxnSpPr>
        <p:spPr>
          <a:xfrm>
            <a:off x="2584045" y="2230836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円/楕円 19"/>
          <p:cNvSpPr/>
          <p:nvPr userDrawn="1"/>
        </p:nvSpPr>
        <p:spPr>
          <a:xfrm>
            <a:off x="4784009" y="925520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4601434" y="2257593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3" name="図プレースホルダー 18"/>
          <p:cNvSpPr>
            <a:spLocks noGrp="1"/>
          </p:cNvSpPr>
          <p:nvPr>
            <p:ph type="pic" sz="quarter" idx="21" hasCustomPrompt="1"/>
          </p:nvPr>
        </p:nvSpPr>
        <p:spPr>
          <a:xfrm>
            <a:off x="4879267" y="1016000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34" name="直線コネクタ 33"/>
          <p:cNvCxnSpPr/>
          <p:nvPr userDrawn="1"/>
        </p:nvCxnSpPr>
        <p:spPr>
          <a:xfrm>
            <a:off x="4725135" y="2231713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円/楕円 19"/>
          <p:cNvSpPr/>
          <p:nvPr userDrawn="1"/>
        </p:nvSpPr>
        <p:spPr>
          <a:xfrm>
            <a:off x="6914858" y="925520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6732286" y="2257593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7" name="図プレースホルダー 18"/>
          <p:cNvSpPr>
            <a:spLocks noGrp="1"/>
          </p:cNvSpPr>
          <p:nvPr>
            <p:ph type="pic" sz="quarter" idx="23" hasCustomPrompt="1"/>
          </p:nvPr>
        </p:nvSpPr>
        <p:spPr>
          <a:xfrm>
            <a:off x="7010116" y="1016000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38" name="直線コネクタ 37"/>
          <p:cNvCxnSpPr/>
          <p:nvPr userDrawn="1"/>
        </p:nvCxnSpPr>
        <p:spPr>
          <a:xfrm>
            <a:off x="6855984" y="2231713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円/楕円 19"/>
          <p:cNvSpPr/>
          <p:nvPr userDrawn="1"/>
        </p:nvSpPr>
        <p:spPr>
          <a:xfrm>
            <a:off x="523741" y="2813975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341164" y="4146048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1" name="図プレースホルダー 18"/>
          <p:cNvSpPr>
            <a:spLocks noGrp="1"/>
          </p:cNvSpPr>
          <p:nvPr>
            <p:ph type="pic" sz="quarter" idx="25" hasCustomPrompt="1"/>
          </p:nvPr>
        </p:nvSpPr>
        <p:spPr>
          <a:xfrm>
            <a:off x="618999" y="2904456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42" name="直線コネクタ 41"/>
          <p:cNvCxnSpPr/>
          <p:nvPr userDrawn="1"/>
        </p:nvCxnSpPr>
        <p:spPr>
          <a:xfrm>
            <a:off x="464867" y="4120168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円/楕円 19"/>
          <p:cNvSpPr/>
          <p:nvPr userDrawn="1"/>
        </p:nvSpPr>
        <p:spPr>
          <a:xfrm>
            <a:off x="2654589" y="2813975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4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2472022" y="4146048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5" name="図プレースホルダー 18"/>
          <p:cNvSpPr>
            <a:spLocks noGrp="1"/>
          </p:cNvSpPr>
          <p:nvPr>
            <p:ph type="pic" sz="quarter" idx="27" hasCustomPrompt="1"/>
          </p:nvPr>
        </p:nvSpPr>
        <p:spPr>
          <a:xfrm>
            <a:off x="2749847" y="2904456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46" name="直線コネクタ 45"/>
          <p:cNvCxnSpPr/>
          <p:nvPr userDrawn="1"/>
        </p:nvCxnSpPr>
        <p:spPr>
          <a:xfrm>
            <a:off x="2595715" y="4120168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円/楕円 19"/>
          <p:cNvSpPr/>
          <p:nvPr userDrawn="1"/>
        </p:nvSpPr>
        <p:spPr>
          <a:xfrm>
            <a:off x="4795680" y="2814855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8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4613110" y="4146926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9" name="図プレースホルダー 18"/>
          <p:cNvSpPr>
            <a:spLocks noGrp="1"/>
          </p:cNvSpPr>
          <p:nvPr>
            <p:ph type="pic" sz="quarter" idx="29" hasCustomPrompt="1"/>
          </p:nvPr>
        </p:nvSpPr>
        <p:spPr>
          <a:xfrm>
            <a:off x="4890938" y="2905335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50" name="直線コネクタ 49"/>
          <p:cNvCxnSpPr/>
          <p:nvPr userDrawn="1"/>
        </p:nvCxnSpPr>
        <p:spPr>
          <a:xfrm>
            <a:off x="4736806" y="4121046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円/楕円 19"/>
          <p:cNvSpPr/>
          <p:nvPr userDrawn="1"/>
        </p:nvSpPr>
        <p:spPr>
          <a:xfrm>
            <a:off x="6926528" y="2814855"/>
            <a:ext cx="1682896" cy="1304215"/>
          </a:xfrm>
          <a:custGeom>
            <a:avLst/>
            <a:gdLst/>
            <a:ahLst/>
            <a:cxnLst/>
            <a:rect l="l" t="t" r="r" b="b"/>
            <a:pathLst>
              <a:path w="3365500" h="2608430">
                <a:moveTo>
                  <a:pt x="1682750" y="0"/>
                </a:moveTo>
                <a:cubicBezTo>
                  <a:pt x="2612107" y="0"/>
                  <a:pt x="3365500" y="753393"/>
                  <a:pt x="3365500" y="1682750"/>
                </a:cubicBezTo>
                <a:cubicBezTo>
                  <a:pt x="3365500" y="2024906"/>
                  <a:pt x="3263382" y="2343211"/>
                  <a:pt x="3087324" y="2608430"/>
                </a:cubicBezTo>
                <a:lnTo>
                  <a:pt x="278177" y="2608430"/>
                </a:lnTo>
                <a:cubicBezTo>
                  <a:pt x="102119" y="2343211"/>
                  <a:pt x="0" y="2024906"/>
                  <a:pt x="0" y="1682750"/>
                </a:cubicBezTo>
                <a:cubicBezTo>
                  <a:pt x="0" y="753393"/>
                  <a:pt x="753393" y="0"/>
                  <a:pt x="168275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3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2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6743962" y="4146926"/>
            <a:ext cx="2048053" cy="360040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3" name="図プレースホルダー 18"/>
          <p:cNvSpPr>
            <a:spLocks noGrp="1"/>
          </p:cNvSpPr>
          <p:nvPr>
            <p:ph type="pic" sz="quarter" idx="31" hasCustomPrompt="1"/>
          </p:nvPr>
        </p:nvSpPr>
        <p:spPr>
          <a:xfrm>
            <a:off x="7021786" y="2905335"/>
            <a:ext cx="1492380" cy="1212850"/>
          </a:xfrm>
          <a:custGeom>
            <a:avLst/>
            <a:gdLst/>
            <a:ahLst/>
            <a:cxnLst/>
            <a:rect l="l" t="t" r="r" b="b"/>
            <a:pathLst>
              <a:path w="2984500" h="2425700">
                <a:moveTo>
                  <a:pt x="1492250" y="0"/>
                </a:moveTo>
                <a:cubicBezTo>
                  <a:pt x="2316397" y="0"/>
                  <a:pt x="2984500" y="668103"/>
                  <a:pt x="2984500" y="1492250"/>
                </a:cubicBezTo>
                <a:cubicBezTo>
                  <a:pt x="2984500" y="1845748"/>
                  <a:pt x="2861585" y="2170537"/>
                  <a:pt x="2655528" y="2425700"/>
                </a:cubicBezTo>
                <a:lnTo>
                  <a:pt x="328973" y="2425700"/>
                </a:lnTo>
                <a:cubicBezTo>
                  <a:pt x="122916" y="2170537"/>
                  <a:pt x="0" y="1845748"/>
                  <a:pt x="0" y="1492250"/>
                </a:cubicBezTo>
                <a:cubicBezTo>
                  <a:pt x="0" y="668103"/>
                  <a:pt x="668103" y="0"/>
                  <a:pt x="149225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54" name="直線コネクタ 53"/>
          <p:cNvCxnSpPr/>
          <p:nvPr userDrawn="1"/>
        </p:nvCxnSpPr>
        <p:spPr>
          <a:xfrm>
            <a:off x="6867654" y="4121046"/>
            <a:ext cx="1800156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465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50"/>
                            </p:stCondLst>
                            <p:childTnLst>
                              <p:par>
                                <p:cTn id="8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"/>
                            </p:stCondLst>
                            <p:childTnLst>
                              <p:par>
                                <p:cTn id="96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/>
      <p:bldP spid="27" grpId="0" animBg="1"/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/>
      <p:bldP spid="31" grpId="0" animBg="1"/>
      <p:bldP spid="3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  <p:bldP spid="39" grpId="0" animBg="1"/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/>
      <p:bldP spid="43" grpId="0" animBg="1"/>
      <p:bldP spid="4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/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/>
      <p:bldP spid="51" grpId="0" animBg="1"/>
      <p:bldP spid="5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/>
    </p:bld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361950" y="1245155"/>
            <a:ext cx="1885950" cy="188595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6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446430" y="1329643"/>
            <a:ext cx="1716995" cy="1716995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7" name="円/楕円 6"/>
          <p:cNvSpPr/>
          <p:nvPr userDrawn="1"/>
        </p:nvSpPr>
        <p:spPr>
          <a:xfrm>
            <a:off x="2533650" y="1245155"/>
            <a:ext cx="1885950" cy="188595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8" name="図プレースホルダー 9"/>
          <p:cNvSpPr>
            <a:spLocks noGrp="1"/>
          </p:cNvSpPr>
          <p:nvPr>
            <p:ph type="pic" sz="quarter" idx="13" hasCustomPrompt="1"/>
          </p:nvPr>
        </p:nvSpPr>
        <p:spPr>
          <a:xfrm>
            <a:off x="2618128" y="1329643"/>
            <a:ext cx="1716995" cy="1716995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9" name="円/楕円 8"/>
          <p:cNvSpPr/>
          <p:nvPr userDrawn="1"/>
        </p:nvSpPr>
        <p:spPr>
          <a:xfrm>
            <a:off x="4705350" y="1226105"/>
            <a:ext cx="1885950" cy="188595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4" hasCustomPrompt="1"/>
          </p:nvPr>
        </p:nvSpPr>
        <p:spPr>
          <a:xfrm>
            <a:off x="4789843" y="1310593"/>
            <a:ext cx="1716995" cy="1716995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11" name="円/楕円 10"/>
          <p:cNvSpPr/>
          <p:nvPr userDrawn="1"/>
        </p:nvSpPr>
        <p:spPr>
          <a:xfrm>
            <a:off x="6877050" y="1226105"/>
            <a:ext cx="1885950" cy="1885950"/>
          </a:xfrm>
          <a:prstGeom prst="ellipse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>
            <a:solidFill>
              <a:schemeClr val="accent1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200" kern="1200" dirty="0">
              <a:solidFill>
                <a:srgbClr val="595959"/>
              </a:solidFill>
              <a:latin typeface="Roboto Condensed Light"/>
            </a:endParaRPr>
          </a:p>
        </p:txBody>
      </p:sp>
      <p:sp>
        <p:nvSpPr>
          <p:cNvPr id="12" name="図プレースホルダー 9"/>
          <p:cNvSpPr>
            <a:spLocks noGrp="1"/>
          </p:cNvSpPr>
          <p:nvPr>
            <p:ph type="pic" sz="quarter" idx="15" hasCustomPrompt="1"/>
          </p:nvPr>
        </p:nvSpPr>
        <p:spPr>
          <a:xfrm>
            <a:off x="6961535" y="1310593"/>
            <a:ext cx="1716995" cy="1716995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Image</a:t>
            </a:r>
            <a:endParaRPr kumimoji="1" lang="ja-JP" altLang="en-US" dirty="0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342900" y="3241963"/>
            <a:ext cx="1943100" cy="34691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2514600" y="3241963"/>
            <a:ext cx="1943100" cy="34691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4724400" y="3241963"/>
            <a:ext cx="1943100" cy="34691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6896100" y="3241963"/>
            <a:ext cx="1943100" cy="34691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42900" y="3521360"/>
            <a:ext cx="1962792" cy="9363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2514600" y="3521360"/>
            <a:ext cx="1962792" cy="9363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724400" y="3521360"/>
            <a:ext cx="1962792" cy="9363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6896100" y="3521360"/>
            <a:ext cx="1962792" cy="9363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54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479563" y="3776340"/>
            <a:ext cx="2427662" cy="104566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6" name="直線コネクタ 5"/>
          <p:cNvCxnSpPr/>
          <p:nvPr userDrawn="1"/>
        </p:nvCxnSpPr>
        <p:spPr>
          <a:xfrm flipH="1">
            <a:off x="435109" y="3269328"/>
            <a:ext cx="2516570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80702" y="3359340"/>
            <a:ext cx="2425385" cy="36004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円/楕円 15"/>
          <p:cNvSpPr/>
          <p:nvPr userDrawn="1"/>
        </p:nvSpPr>
        <p:spPr>
          <a:xfrm>
            <a:off x="891377" y="1495458"/>
            <a:ext cx="1593988" cy="1593850"/>
          </a:xfrm>
          <a:prstGeom prst="ellipse">
            <a:avLst/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935524" y="2067358"/>
            <a:ext cx="1505694" cy="45005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3362796" y="3776340"/>
            <a:ext cx="2427662" cy="104566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19" name="直線コネクタ 18"/>
          <p:cNvCxnSpPr/>
          <p:nvPr userDrawn="1"/>
        </p:nvCxnSpPr>
        <p:spPr>
          <a:xfrm flipH="1">
            <a:off x="3318342" y="3269328"/>
            <a:ext cx="2516570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3363936" y="3359340"/>
            <a:ext cx="2425385" cy="36004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円/楕円 20"/>
          <p:cNvSpPr/>
          <p:nvPr userDrawn="1"/>
        </p:nvSpPr>
        <p:spPr>
          <a:xfrm>
            <a:off x="3774609" y="1495458"/>
            <a:ext cx="1593988" cy="159385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3818756" y="2067358"/>
            <a:ext cx="1505694" cy="45005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6236775" y="3776340"/>
            <a:ext cx="2427662" cy="104566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3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24" name="直線コネクタ 23"/>
          <p:cNvCxnSpPr/>
          <p:nvPr userDrawn="1"/>
        </p:nvCxnSpPr>
        <p:spPr>
          <a:xfrm flipH="1">
            <a:off x="6192321" y="3269328"/>
            <a:ext cx="2516570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6237933" y="3359340"/>
            <a:ext cx="2425385" cy="36004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6" name="円/楕円 25"/>
          <p:cNvSpPr/>
          <p:nvPr userDrawn="1"/>
        </p:nvSpPr>
        <p:spPr>
          <a:xfrm>
            <a:off x="6648588" y="1495458"/>
            <a:ext cx="1593988" cy="159385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6692735" y="2067358"/>
            <a:ext cx="1505694" cy="45005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8" name="涙形 27"/>
          <p:cNvSpPr/>
          <p:nvPr userDrawn="1"/>
        </p:nvSpPr>
        <p:spPr>
          <a:xfrm rot="5400000">
            <a:off x="723757" y="1423286"/>
            <a:ext cx="424438" cy="424474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solidFill>
              <a:schemeClr val="accent1">
                <a:lumMod val="40000"/>
                <a:lumOff val="6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9" name="テキスト ボックス 28"/>
          <p:cNvSpPr txBox="1"/>
          <p:nvPr userDrawn="1"/>
        </p:nvSpPr>
        <p:spPr>
          <a:xfrm>
            <a:off x="832893" y="1495458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>
                <a:solidFill>
                  <a:srgbClr val="0098BF"/>
                </a:solidFill>
                <a:latin typeface="Roboto Light"/>
              </a:rPr>
              <a:t>1</a:t>
            </a:r>
            <a:endParaRPr kumimoji="1" lang="ja-JP" altLang="en-US" sz="1600" kern="1200" dirty="0">
              <a:solidFill>
                <a:srgbClr val="0098BF"/>
              </a:solidFill>
              <a:latin typeface="Roboto Light"/>
            </a:endParaRPr>
          </a:p>
        </p:txBody>
      </p:sp>
      <p:sp>
        <p:nvSpPr>
          <p:cNvPr id="30" name="涙形 29"/>
          <p:cNvSpPr/>
          <p:nvPr userDrawn="1"/>
        </p:nvSpPr>
        <p:spPr>
          <a:xfrm rot="5400000">
            <a:off x="3607442" y="1423286"/>
            <a:ext cx="424438" cy="424474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solidFill>
              <a:schemeClr val="accent1">
                <a:lumMod val="40000"/>
                <a:lumOff val="6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テキスト ボックス 30"/>
          <p:cNvSpPr txBox="1"/>
          <p:nvPr userDrawn="1"/>
        </p:nvSpPr>
        <p:spPr>
          <a:xfrm>
            <a:off x="3716573" y="1495457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>
                <a:solidFill>
                  <a:srgbClr val="0098BF"/>
                </a:solidFill>
                <a:latin typeface="Roboto Light"/>
              </a:rPr>
              <a:t>2</a:t>
            </a:r>
            <a:endParaRPr kumimoji="1" lang="ja-JP" altLang="en-US" sz="1600" kern="1200" dirty="0">
              <a:solidFill>
                <a:srgbClr val="0098BF"/>
              </a:solidFill>
              <a:latin typeface="Roboto Light"/>
            </a:endParaRPr>
          </a:p>
        </p:txBody>
      </p:sp>
      <p:sp>
        <p:nvSpPr>
          <p:cNvPr id="32" name="涙形 31"/>
          <p:cNvSpPr/>
          <p:nvPr userDrawn="1"/>
        </p:nvSpPr>
        <p:spPr>
          <a:xfrm rot="5400000">
            <a:off x="6504044" y="1436932"/>
            <a:ext cx="424438" cy="424474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76200" cmpd="sng">
            <a:solidFill>
              <a:schemeClr val="accent1">
                <a:lumMod val="40000"/>
                <a:lumOff val="6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テキスト ボックス 32"/>
          <p:cNvSpPr txBox="1"/>
          <p:nvPr userDrawn="1"/>
        </p:nvSpPr>
        <p:spPr>
          <a:xfrm>
            <a:off x="6613170" y="1509103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16377">
              <a:buClrTx/>
              <a:buFontTx/>
              <a:buNone/>
            </a:pPr>
            <a:r>
              <a:rPr kumimoji="1" lang="en-US" altLang="ja-JP" sz="1600" kern="1200" dirty="0">
                <a:solidFill>
                  <a:srgbClr val="0098BF"/>
                </a:solidFill>
                <a:latin typeface="Roboto Light"/>
              </a:rPr>
              <a:t>3</a:t>
            </a:r>
            <a:endParaRPr kumimoji="1" lang="ja-JP" altLang="en-US" sz="1600" kern="1200" dirty="0">
              <a:solidFill>
                <a:srgbClr val="0098BF"/>
              </a:solidFill>
              <a:latin typeface="Robo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57967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5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/>
      <p:bldP spid="2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六角形 6"/>
          <p:cNvSpPr/>
          <p:nvPr userDrawn="1"/>
        </p:nvSpPr>
        <p:spPr>
          <a:xfrm rot="5400000">
            <a:off x="3950071" y="1165777"/>
            <a:ext cx="1801694" cy="1553319"/>
          </a:xfrm>
          <a:prstGeom prst="hexagon">
            <a:avLst>
              <a:gd name="adj" fmla="val 29917"/>
              <a:gd name="vf" fmla="val 11547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4098069" y="1604145"/>
            <a:ext cx="1505694" cy="684412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六角形 7"/>
          <p:cNvSpPr/>
          <p:nvPr userDrawn="1"/>
        </p:nvSpPr>
        <p:spPr>
          <a:xfrm rot="5400000">
            <a:off x="4546586" y="2874466"/>
            <a:ext cx="1801694" cy="1553319"/>
          </a:xfrm>
          <a:prstGeom prst="hexagon">
            <a:avLst>
              <a:gd name="adj" fmla="val 29917"/>
              <a:gd name="vf" fmla="val 115470"/>
            </a:avLst>
          </a:prstGeom>
          <a:solidFill>
            <a:schemeClr val="accent1">
              <a:lumMod val="7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694577" y="3312840"/>
            <a:ext cx="1505694" cy="684412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0" name="六角形 9"/>
          <p:cNvSpPr/>
          <p:nvPr userDrawn="1"/>
        </p:nvSpPr>
        <p:spPr>
          <a:xfrm rot="5400000">
            <a:off x="2746743" y="2514424"/>
            <a:ext cx="1801694" cy="1553319"/>
          </a:xfrm>
          <a:prstGeom prst="hexagon">
            <a:avLst>
              <a:gd name="adj" fmla="val 29917"/>
              <a:gd name="vf" fmla="val 115470"/>
            </a:avLst>
          </a:prstGeom>
          <a:solidFill>
            <a:schemeClr val="accent1">
              <a:lumMod val="5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2894734" y="2952801"/>
            <a:ext cx="1505694" cy="684412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5706482" y="1324737"/>
            <a:ext cx="2623762" cy="36004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5713539" y="1649581"/>
            <a:ext cx="2603460" cy="85466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6291597" y="3044301"/>
            <a:ext cx="2623762" cy="36004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6298654" y="3369148"/>
            <a:ext cx="2603460" cy="85466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185834" y="2641461"/>
            <a:ext cx="2623762" cy="360040"/>
          </a:xfrm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192891" y="2966305"/>
            <a:ext cx="2603460" cy="854660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18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9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" presetClass="entr" presetSubtype="3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build="p">
        <p:tmplLst>
          <p:tmpl lvl="1">
            <p:tnLst>
              <p:par>
                <p:cTn presetID="2" presetClass="entr" presetSubtype="1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/>
      <p:bldP spid="11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角丸四角形 4"/>
          <p:cNvSpPr/>
          <p:nvPr userDrawn="1"/>
        </p:nvSpPr>
        <p:spPr>
          <a:xfrm>
            <a:off x="469941" y="1809750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角丸四角形 5"/>
          <p:cNvSpPr/>
          <p:nvPr userDrawn="1"/>
        </p:nvSpPr>
        <p:spPr>
          <a:xfrm>
            <a:off x="2597395" y="1809750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角丸四角形 6"/>
          <p:cNvSpPr/>
          <p:nvPr userDrawn="1"/>
        </p:nvSpPr>
        <p:spPr>
          <a:xfrm>
            <a:off x="4724830" y="1809750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角丸四角形 7"/>
          <p:cNvSpPr/>
          <p:nvPr userDrawn="1"/>
        </p:nvSpPr>
        <p:spPr>
          <a:xfrm>
            <a:off x="6852262" y="1809750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図プレースホルダー 7"/>
          <p:cNvSpPr>
            <a:spLocks noGrp="1"/>
          </p:cNvSpPr>
          <p:nvPr>
            <p:ph type="pic" sz="quarter" idx="42" hasCustomPrompt="1"/>
          </p:nvPr>
        </p:nvSpPr>
        <p:spPr>
          <a:xfrm>
            <a:off x="1054550" y="1905361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1" name="図プレースホルダー 7"/>
          <p:cNvSpPr>
            <a:spLocks noGrp="1"/>
          </p:cNvSpPr>
          <p:nvPr>
            <p:ph type="pic" sz="quarter" idx="43" hasCustomPrompt="1"/>
          </p:nvPr>
        </p:nvSpPr>
        <p:spPr>
          <a:xfrm>
            <a:off x="3181985" y="1905361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2" name="図プレースホルダー 7"/>
          <p:cNvSpPr>
            <a:spLocks noGrp="1"/>
          </p:cNvSpPr>
          <p:nvPr>
            <p:ph type="pic" sz="quarter" idx="44" hasCustomPrompt="1"/>
          </p:nvPr>
        </p:nvSpPr>
        <p:spPr>
          <a:xfrm>
            <a:off x="5309420" y="1905361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3" name="図プレースホルダー 7"/>
          <p:cNvSpPr>
            <a:spLocks noGrp="1"/>
          </p:cNvSpPr>
          <p:nvPr>
            <p:ph type="pic" sz="quarter" idx="45" hasCustomPrompt="1"/>
          </p:nvPr>
        </p:nvSpPr>
        <p:spPr>
          <a:xfrm>
            <a:off x="7436854" y="1905361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29492" y="2682165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2452430" y="2682165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4575333" y="2682165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6698261" y="2682165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36549" y="3007011"/>
            <a:ext cx="2032206" cy="15078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2452409" y="3007011"/>
            <a:ext cx="2032206" cy="15078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575327" y="3007011"/>
            <a:ext cx="2032206" cy="15078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6698243" y="3007011"/>
            <a:ext cx="2032206" cy="150784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961304" y="892460"/>
            <a:ext cx="7220607" cy="695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98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1" grpId="0"/>
      <p:bldP spid="12" grpId="0"/>
      <p:bldP spid="13" grpId="0"/>
      <p:bldP spid="14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角丸四角形 4"/>
          <p:cNvSpPr/>
          <p:nvPr userDrawn="1"/>
        </p:nvSpPr>
        <p:spPr>
          <a:xfrm>
            <a:off x="469941" y="2436735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角丸四角形 5"/>
          <p:cNvSpPr/>
          <p:nvPr userDrawn="1"/>
        </p:nvSpPr>
        <p:spPr>
          <a:xfrm>
            <a:off x="2597395" y="2436735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角丸四角形 6"/>
          <p:cNvSpPr/>
          <p:nvPr userDrawn="1"/>
        </p:nvSpPr>
        <p:spPr>
          <a:xfrm>
            <a:off x="4724830" y="2436735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角丸四角形 7"/>
          <p:cNvSpPr/>
          <p:nvPr userDrawn="1"/>
        </p:nvSpPr>
        <p:spPr>
          <a:xfrm>
            <a:off x="6852262" y="2436735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図プレースホルダー 7"/>
          <p:cNvSpPr>
            <a:spLocks noGrp="1"/>
          </p:cNvSpPr>
          <p:nvPr>
            <p:ph type="pic" sz="quarter" idx="42" hasCustomPrompt="1"/>
          </p:nvPr>
        </p:nvSpPr>
        <p:spPr>
          <a:xfrm>
            <a:off x="1054550" y="2532345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1" name="図プレースホルダー 7"/>
          <p:cNvSpPr>
            <a:spLocks noGrp="1"/>
          </p:cNvSpPr>
          <p:nvPr>
            <p:ph type="pic" sz="quarter" idx="43" hasCustomPrompt="1"/>
          </p:nvPr>
        </p:nvSpPr>
        <p:spPr>
          <a:xfrm>
            <a:off x="3181985" y="2532345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2" name="図プレースホルダー 7"/>
          <p:cNvSpPr>
            <a:spLocks noGrp="1"/>
          </p:cNvSpPr>
          <p:nvPr>
            <p:ph type="pic" sz="quarter" idx="44" hasCustomPrompt="1"/>
          </p:nvPr>
        </p:nvSpPr>
        <p:spPr>
          <a:xfrm>
            <a:off x="5309420" y="2532345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3" name="図プレースホルダー 7"/>
          <p:cNvSpPr>
            <a:spLocks noGrp="1"/>
          </p:cNvSpPr>
          <p:nvPr>
            <p:ph type="pic" sz="quarter" idx="45" hasCustomPrompt="1"/>
          </p:nvPr>
        </p:nvSpPr>
        <p:spPr>
          <a:xfrm>
            <a:off x="7436854" y="2532345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29492" y="3309150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2452430" y="3309150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4575333" y="3309150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6698261" y="3309150"/>
            <a:ext cx="2048053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36549" y="3634005"/>
            <a:ext cx="2032206" cy="93739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2452409" y="3634005"/>
            <a:ext cx="2032206" cy="93739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575327" y="3634005"/>
            <a:ext cx="2032206" cy="93739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6698243" y="3634005"/>
            <a:ext cx="2032206" cy="93739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角丸四角形 22"/>
          <p:cNvSpPr/>
          <p:nvPr userDrawn="1"/>
        </p:nvSpPr>
        <p:spPr>
          <a:xfrm>
            <a:off x="3701590" y="996575"/>
            <a:ext cx="1740051" cy="762000"/>
          </a:xfrm>
          <a:prstGeom prst="roundRect">
            <a:avLst>
              <a:gd name="adj" fmla="val 10000"/>
            </a:avLst>
          </a:prstGeom>
          <a:solidFill>
            <a:schemeClr val="accent1">
              <a:lumMod val="7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4" name="図プレースホルダー 7"/>
          <p:cNvSpPr>
            <a:spLocks noGrp="1"/>
          </p:cNvSpPr>
          <p:nvPr>
            <p:ph type="pic" sz="quarter" idx="49" hasCustomPrompt="1"/>
          </p:nvPr>
        </p:nvSpPr>
        <p:spPr>
          <a:xfrm>
            <a:off x="4286187" y="1092184"/>
            <a:ext cx="570832" cy="5707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cxnSp>
        <p:nvCxnSpPr>
          <p:cNvPr id="25" name="直線コネクタ 24"/>
          <p:cNvCxnSpPr>
            <a:stCxn id="23" idx="2"/>
            <a:endCxn id="5" idx="0"/>
          </p:cNvCxnSpPr>
          <p:nvPr userDrawn="1"/>
        </p:nvCxnSpPr>
        <p:spPr>
          <a:xfrm flipH="1">
            <a:off x="1339966" y="1758576"/>
            <a:ext cx="3231637" cy="678160"/>
          </a:xfrm>
          <a:prstGeom prst="line">
            <a:avLst/>
          </a:prstGeom>
          <a:ln w="28575">
            <a:solidFill>
              <a:schemeClr val="accent1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>
            <a:stCxn id="23" idx="2"/>
            <a:endCxn id="6" idx="0"/>
          </p:cNvCxnSpPr>
          <p:nvPr userDrawn="1"/>
        </p:nvCxnSpPr>
        <p:spPr>
          <a:xfrm flipH="1">
            <a:off x="3467401" y="1758576"/>
            <a:ext cx="1104202" cy="678160"/>
          </a:xfrm>
          <a:prstGeom prst="line">
            <a:avLst/>
          </a:prstGeom>
          <a:ln w="28575">
            <a:solidFill>
              <a:schemeClr val="accent1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7" idx="0"/>
            <a:endCxn id="23" idx="2"/>
          </p:cNvCxnSpPr>
          <p:nvPr userDrawn="1"/>
        </p:nvCxnSpPr>
        <p:spPr>
          <a:xfrm flipH="1" flipV="1">
            <a:off x="4571604" y="1758576"/>
            <a:ext cx="1023232" cy="678160"/>
          </a:xfrm>
          <a:prstGeom prst="line">
            <a:avLst/>
          </a:prstGeom>
          <a:ln w="28575">
            <a:solidFill>
              <a:schemeClr val="accent1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8" idx="0"/>
            <a:endCxn id="23" idx="2"/>
          </p:cNvCxnSpPr>
          <p:nvPr userDrawn="1"/>
        </p:nvCxnSpPr>
        <p:spPr>
          <a:xfrm flipH="1" flipV="1">
            <a:off x="4571610" y="1758576"/>
            <a:ext cx="3150667" cy="678160"/>
          </a:xfrm>
          <a:prstGeom prst="line">
            <a:avLst/>
          </a:prstGeom>
          <a:ln w="28575">
            <a:solidFill>
              <a:schemeClr val="accent1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274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1" grpId="0"/>
      <p:bldP spid="12" grpId="0"/>
      <p:bldP spid="13" grpId="0"/>
      <p:bldP spid="1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/>
    </p:bld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311635" y="996575"/>
            <a:ext cx="167235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7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2022853" y="996575"/>
            <a:ext cx="167235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8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3734088" y="996575"/>
            <a:ext cx="167235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9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5445298" y="996575"/>
            <a:ext cx="167235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0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7156518" y="996575"/>
            <a:ext cx="167235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5" name="図プレースホルダー 14"/>
          <p:cNvSpPr>
            <a:spLocks noGrp="1"/>
          </p:cNvSpPr>
          <p:nvPr>
            <p:ph type="pic" sz="quarter" idx="33" hasCustomPrompt="1"/>
          </p:nvPr>
        </p:nvSpPr>
        <p:spPr>
          <a:xfrm>
            <a:off x="704451" y="3606865"/>
            <a:ext cx="1279539" cy="271394"/>
          </a:xfrm>
          <a:custGeom>
            <a:avLst/>
            <a:gdLst/>
            <a:ahLst/>
            <a:cxnLst/>
            <a:rect l="l" t="t" r="r" b="b"/>
            <a:pathLst>
              <a:path w="1710190" h="362768">
                <a:moveTo>
                  <a:pt x="1710190" y="0"/>
                </a:moveTo>
                <a:lnTo>
                  <a:pt x="1710190" y="362768"/>
                </a:lnTo>
                <a:lnTo>
                  <a:pt x="0" y="362768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1477639" y="4011920"/>
            <a:ext cx="6188725" cy="652573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図プレースホルダー 14"/>
          <p:cNvSpPr>
            <a:spLocks noGrp="1"/>
          </p:cNvSpPr>
          <p:nvPr>
            <p:ph type="pic" sz="quarter" idx="34" hasCustomPrompt="1"/>
          </p:nvPr>
        </p:nvSpPr>
        <p:spPr>
          <a:xfrm>
            <a:off x="2415676" y="3606865"/>
            <a:ext cx="1279539" cy="271394"/>
          </a:xfrm>
          <a:custGeom>
            <a:avLst/>
            <a:gdLst/>
            <a:ahLst/>
            <a:cxnLst/>
            <a:rect l="l" t="t" r="r" b="b"/>
            <a:pathLst>
              <a:path w="1710190" h="362768">
                <a:moveTo>
                  <a:pt x="1710190" y="0"/>
                </a:moveTo>
                <a:lnTo>
                  <a:pt x="1710190" y="362768"/>
                </a:lnTo>
                <a:lnTo>
                  <a:pt x="0" y="362768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7" name="図プレースホルダー 14"/>
          <p:cNvSpPr>
            <a:spLocks noGrp="1"/>
          </p:cNvSpPr>
          <p:nvPr>
            <p:ph type="pic" sz="quarter" idx="35" hasCustomPrompt="1"/>
          </p:nvPr>
        </p:nvSpPr>
        <p:spPr>
          <a:xfrm>
            <a:off x="4126884" y="3606865"/>
            <a:ext cx="1279539" cy="271394"/>
          </a:xfrm>
          <a:custGeom>
            <a:avLst/>
            <a:gdLst/>
            <a:ahLst/>
            <a:cxnLst/>
            <a:rect l="l" t="t" r="r" b="b"/>
            <a:pathLst>
              <a:path w="1710190" h="362768">
                <a:moveTo>
                  <a:pt x="1710190" y="0"/>
                </a:moveTo>
                <a:lnTo>
                  <a:pt x="1710190" y="362768"/>
                </a:lnTo>
                <a:lnTo>
                  <a:pt x="0" y="362768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8" name="図プレースホルダー 14"/>
          <p:cNvSpPr>
            <a:spLocks noGrp="1"/>
          </p:cNvSpPr>
          <p:nvPr>
            <p:ph type="pic" sz="quarter" idx="36" hasCustomPrompt="1"/>
          </p:nvPr>
        </p:nvSpPr>
        <p:spPr>
          <a:xfrm>
            <a:off x="5838113" y="3606865"/>
            <a:ext cx="1279539" cy="271394"/>
          </a:xfrm>
          <a:custGeom>
            <a:avLst/>
            <a:gdLst/>
            <a:ahLst/>
            <a:cxnLst/>
            <a:rect l="l" t="t" r="r" b="b"/>
            <a:pathLst>
              <a:path w="1710190" h="362768">
                <a:moveTo>
                  <a:pt x="1710190" y="0"/>
                </a:moveTo>
                <a:lnTo>
                  <a:pt x="1710190" y="362768"/>
                </a:lnTo>
                <a:lnTo>
                  <a:pt x="0" y="362768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9" name="図プレースホルダー 14"/>
          <p:cNvSpPr>
            <a:spLocks noGrp="1"/>
          </p:cNvSpPr>
          <p:nvPr>
            <p:ph type="pic" sz="quarter" idx="37" hasCustomPrompt="1"/>
          </p:nvPr>
        </p:nvSpPr>
        <p:spPr>
          <a:xfrm>
            <a:off x="7549334" y="3606865"/>
            <a:ext cx="1279539" cy="271394"/>
          </a:xfrm>
          <a:custGeom>
            <a:avLst/>
            <a:gdLst/>
            <a:ahLst/>
            <a:cxnLst/>
            <a:rect l="l" t="t" r="r" b="b"/>
            <a:pathLst>
              <a:path w="1710190" h="362768">
                <a:moveTo>
                  <a:pt x="1710190" y="0"/>
                </a:moveTo>
                <a:lnTo>
                  <a:pt x="1710190" y="362768"/>
                </a:lnTo>
                <a:lnTo>
                  <a:pt x="0" y="362768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26501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5" grpId="0" animBg="1"/>
      <p:bldP spid="11" grpId="0"/>
      <p:bldP spid="16" grpId="0" animBg="1"/>
      <p:bldP spid="17" grpId="0" animBg="1"/>
      <p:bldP spid="18" grpId="0" animBg="1"/>
      <p:bldP spid="19" grpId="0" animBg="1"/>
    </p:bld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二等辺三角形 25"/>
          <p:cNvSpPr/>
          <p:nvPr userDrawn="1"/>
        </p:nvSpPr>
        <p:spPr>
          <a:xfrm>
            <a:off x="728158" y="1086585"/>
            <a:ext cx="3941880" cy="3397878"/>
          </a:xfrm>
          <a:custGeom>
            <a:avLst/>
            <a:gdLst/>
            <a:ahLst/>
            <a:cxnLst/>
            <a:rect l="l" t="t" r="r" b="b"/>
            <a:pathLst>
              <a:path w="7883076" h="6795755">
                <a:moveTo>
                  <a:pt x="1" y="6795754"/>
                </a:moveTo>
                <a:lnTo>
                  <a:pt x="7883075" y="6795754"/>
                </a:lnTo>
                <a:lnTo>
                  <a:pt x="7883076" y="6795755"/>
                </a:lnTo>
                <a:lnTo>
                  <a:pt x="0" y="6795755"/>
                </a:lnTo>
                <a:close/>
                <a:moveTo>
                  <a:pt x="978756" y="5108245"/>
                </a:moveTo>
                <a:lnTo>
                  <a:pt x="6904320" y="5108245"/>
                </a:lnTo>
                <a:lnTo>
                  <a:pt x="7856558" y="6750035"/>
                </a:lnTo>
                <a:lnTo>
                  <a:pt x="26518" y="6750035"/>
                </a:lnTo>
                <a:close/>
                <a:moveTo>
                  <a:pt x="1957511" y="3420736"/>
                </a:moveTo>
                <a:lnTo>
                  <a:pt x="5925565" y="3420736"/>
                </a:lnTo>
                <a:lnTo>
                  <a:pt x="6877803" y="5062526"/>
                </a:lnTo>
                <a:lnTo>
                  <a:pt x="1005273" y="5062526"/>
                </a:lnTo>
                <a:close/>
                <a:moveTo>
                  <a:pt x="2936267" y="1733227"/>
                </a:moveTo>
                <a:lnTo>
                  <a:pt x="4946810" y="1733227"/>
                </a:lnTo>
                <a:lnTo>
                  <a:pt x="5899048" y="3375017"/>
                </a:lnTo>
                <a:lnTo>
                  <a:pt x="1984028" y="3375017"/>
                </a:lnTo>
                <a:close/>
                <a:moveTo>
                  <a:pt x="3941538" y="0"/>
                </a:moveTo>
                <a:lnTo>
                  <a:pt x="4920293" y="1687508"/>
                </a:lnTo>
                <a:lnTo>
                  <a:pt x="2962784" y="1687508"/>
                </a:lnTo>
                <a:close/>
              </a:path>
            </a:pathLst>
          </a:cu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平行四辺形 5"/>
          <p:cNvSpPr/>
          <p:nvPr userDrawn="1"/>
        </p:nvSpPr>
        <p:spPr>
          <a:xfrm flipH="1">
            <a:off x="2699098" y="1086586"/>
            <a:ext cx="3935175" cy="842228"/>
          </a:xfrm>
          <a:prstGeom prst="parallelogram">
            <a:avLst>
              <a:gd name="adj" fmla="val 58019"/>
            </a:avLst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平行四辺形 6"/>
          <p:cNvSpPr/>
          <p:nvPr userDrawn="1"/>
        </p:nvSpPr>
        <p:spPr>
          <a:xfrm flipH="1">
            <a:off x="3199615" y="1952627"/>
            <a:ext cx="3935175" cy="818415"/>
          </a:xfrm>
          <a:prstGeom prst="parallelogram">
            <a:avLst>
              <a:gd name="adj" fmla="val 58019"/>
            </a:avLst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平行四辺形 7"/>
          <p:cNvSpPr/>
          <p:nvPr userDrawn="1"/>
        </p:nvSpPr>
        <p:spPr>
          <a:xfrm flipH="1">
            <a:off x="3690872" y="2798225"/>
            <a:ext cx="3935175" cy="818415"/>
          </a:xfrm>
          <a:prstGeom prst="parallelogram">
            <a:avLst>
              <a:gd name="adj" fmla="val 58019"/>
            </a:avLst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平行四辺形 8"/>
          <p:cNvSpPr/>
          <p:nvPr userDrawn="1"/>
        </p:nvSpPr>
        <p:spPr>
          <a:xfrm flipH="1">
            <a:off x="4179866" y="3642776"/>
            <a:ext cx="3935175" cy="818415"/>
          </a:xfrm>
          <a:prstGeom prst="parallelogram">
            <a:avLst>
              <a:gd name="adj" fmla="val 58019"/>
            </a:avLst>
          </a:prstGeom>
          <a:solidFill>
            <a:schemeClr val="bg1">
              <a:lumMod val="95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2070395" y="2393583"/>
            <a:ext cx="1257409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2365694" y="1551867"/>
            <a:ext cx="666808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1506362" y="3232833"/>
            <a:ext cx="2385472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1506362" y="4100781"/>
            <a:ext cx="2385472" cy="36004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289246" y="1154095"/>
            <a:ext cx="2768048" cy="72008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3761840" y="2009188"/>
            <a:ext cx="2768048" cy="72008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274435" y="2841781"/>
            <a:ext cx="2768048" cy="72008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4729531" y="3691942"/>
            <a:ext cx="2768048" cy="72008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3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2014373"/>
            <a:ext cx="5472178" cy="38254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平行四辺形 5"/>
          <p:cNvSpPr/>
          <p:nvPr userDrawn="1"/>
        </p:nvSpPr>
        <p:spPr>
          <a:xfrm rot="9000000">
            <a:off x="3457424" y="2552779"/>
            <a:ext cx="2252828" cy="337999"/>
          </a:xfrm>
          <a:prstGeom prst="parallelogram">
            <a:avLst>
              <a:gd name="adj" fmla="val 58044"/>
            </a:avLst>
          </a:prstGeom>
          <a:solidFill>
            <a:schemeClr val="bg1">
              <a:lumMod val="75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正方形/長方形 6"/>
          <p:cNvSpPr/>
          <p:nvPr userDrawn="1"/>
        </p:nvSpPr>
        <p:spPr>
          <a:xfrm>
            <a:off x="3691944" y="3041804"/>
            <a:ext cx="5452056" cy="3906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431181" y="1987049"/>
            <a:ext cx="1385840" cy="42448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9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1954949" y="1987049"/>
            <a:ext cx="1385840" cy="42448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sp>
        <p:nvSpPr>
          <p:cNvPr id="10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3478718" y="1987049"/>
            <a:ext cx="1385840" cy="42448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4279442" y="3024860"/>
            <a:ext cx="1385840" cy="42448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5803211" y="3024860"/>
            <a:ext cx="1385840" cy="42448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7326979" y="3024860"/>
            <a:ext cx="1385840" cy="424488"/>
          </a:xfrm>
        </p:spPr>
        <p:txBody>
          <a:bodyPr anchor="ctr">
            <a:noAutofit/>
          </a:bodyPr>
          <a:lstStyle>
            <a:lvl1pPr algn="ctr"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grpSp>
        <p:nvGrpSpPr>
          <p:cNvPr id="16" name="グループ化 15"/>
          <p:cNvGrpSpPr/>
          <p:nvPr userDrawn="1"/>
        </p:nvGrpSpPr>
        <p:grpSpPr>
          <a:xfrm>
            <a:off x="408680" y="1131599"/>
            <a:ext cx="1462789" cy="853351"/>
            <a:chOff x="817281" y="2038155"/>
            <a:chExt cx="2925325" cy="170670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4" name="正方形/長方形 13"/>
            <p:cNvSpPr/>
            <p:nvPr userDrawn="1"/>
          </p:nvSpPr>
          <p:spPr>
            <a:xfrm>
              <a:off x="817281" y="2038155"/>
              <a:ext cx="2925325" cy="1485165"/>
            </a:xfrm>
            <a:prstGeom prst="rect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5" name="二等辺三角形 14"/>
            <p:cNvSpPr/>
            <p:nvPr userDrawn="1"/>
          </p:nvSpPr>
          <p:spPr>
            <a:xfrm rot="10800000">
              <a:off x="2022961" y="3301784"/>
              <a:ext cx="513963" cy="443072"/>
            </a:xfrm>
            <a:prstGeom prst="triangle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7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453684" y="1176595"/>
            <a:ext cx="1350268" cy="63007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18" name="グループ化 17"/>
          <p:cNvGrpSpPr/>
          <p:nvPr userDrawn="1"/>
        </p:nvGrpSpPr>
        <p:grpSpPr>
          <a:xfrm>
            <a:off x="1947672" y="1128638"/>
            <a:ext cx="1462789" cy="853351"/>
            <a:chOff x="817281" y="2038155"/>
            <a:chExt cx="2925325" cy="170670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9" name="正方形/長方形 18"/>
            <p:cNvSpPr/>
            <p:nvPr userDrawn="1"/>
          </p:nvSpPr>
          <p:spPr>
            <a:xfrm>
              <a:off x="817281" y="2038155"/>
              <a:ext cx="2925325" cy="1485165"/>
            </a:xfrm>
            <a:prstGeom prst="rect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0" name="二等辺三角形 19"/>
            <p:cNvSpPr/>
            <p:nvPr userDrawn="1"/>
          </p:nvSpPr>
          <p:spPr>
            <a:xfrm rot="10800000">
              <a:off x="2022961" y="3301784"/>
              <a:ext cx="513963" cy="443072"/>
            </a:xfrm>
            <a:prstGeom prst="triangle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1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1992681" y="1173633"/>
            <a:ext cx="1350268" cy="63007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22" name="グループ化 21"/>
          <p:cNvGrpSpPr/>
          <p:nvPr userDrawn="1"/>
        </p:nvGrpSpPr>
        <p:grpSpPr>
          <a:xfrm>
            <a:off x="3486671" y="1133345"/>
            <a:ext cx="1462789" cy="853351"/>
            <a:chOff x="817281" y="2038155"/>
            <a:chExt cx="2925325" cy="170670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3" name="正方形/長方形 22"/>
            <p:cNvSpPr/>
            <p:nvPr userDrawn="1"/>
          </p:nvSpPr>
          <p:spPr>
            <a:xfrm>
              <a:off x="817281" y="2038155"/>
              <a:ext cx="2925325" cy="1485165"/>
            </a:xfrm>
            <a:prstGeom prst="rect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4" name="二等辺三角形 23"/>
            <p:cNvSpPr/>
            <p:nvPr userDrawn="1"/>
          </p:nvSpPr>
          <p:spPr>
            <a:xfrm rot="10800000">
              <a:off x="2022961" y="3301784"/>
              <a:ext cx="513963" cy="443072"/>
            </a:xfrm>
            <a:prstGeom prst="triangle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5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3531677" y="1178340"/>
            <a:ext cx="1350268" cy="63007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26" name="グループ化 25"/>
          <p:cNvGrpSpPr/>
          <p:nvPr userDrawn="1"/>
        </p:nvGrpSpPr>
        <p:grpSpPr>
          <a:xfrm rot="10800000">
            <a:off x="4262060" y="3471860"/>
            <a:ext cx="1462789" cy="853351"/>
            <a:chOff x="817281" y="2038155"/>
            <a:chExt cx="2925325" cy="170670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7" name="正方形/長方形 26"/>
            <p:cNvSpPr/>
            <p:nvPr userDrawn="1"/>
          </p:nvSpPr>
          <p:spPr>
            <a:xfrm>
              <a:off x="817281" y="2038155"/>
              <a:ext cx="2925325" cy="1485165"/>
            </a:xfrm>
            <a:prstGeom prst="rect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8" name="二等辺三角形 27"/>
            <p:cNvSpPr/>
            <p:nvPr userDrawn="1"/>
          </p:nvSpPr>
          <p:spPr>
            <a:xfrm rot="10800000">
              <a:off x="2022961" y="3301784"/>
              <a:ext cx="513963" cy="443072"/>
            </a:xfrm>
            <a:prstGeom prst="triangle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9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4307064" y="3629367"/>
            <a:ext cx="1350268" cy="63007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30" name="グループ化 29"/>
          <p:cNvGrpSpPr/>
          <p:nvPr userDrawn="1"/>
        </p:nvGrpSpPr>
        <p:grpSpPr>
          <a:xfrm rot="10800000">
            <a:off x="5801064" y="3468898"/>
            <a:ext cx="1462789" cy="853351"/>
            <a:chOff x="817281" y="2038155"/>
            <a:chExt cx="2925325" cy="170670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1" name="正方形/長方形 30"/>
            <p:cNvSpPr/>
            <p:nvPr userDrawn="1"/>
          </p:nvSpPr>
          <p:spPr>
            <a:xfrm>
              <a:off x="817281" y="2038155"/>
              <a:ext cx="2925325" cy="1485165"/>
            </a:xfrm>
            <a:prstGeom prst="rect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32" name="二等辺三角形 31"/>
            <p:cNvSpPr/>
            <p:nvPr userDrawn="1"/>
          </p:nvSpPr>
          <p:spPr>
            <a:xfrm rot="10800000">
              <a:off x="2022961" y="3301784"/>
              <a:ext cx="513963" cy="443072"/>
            </a:xfrm>
            <a:prstGeom prst="triangle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33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5846060" y="3626406"/>
            <a:ext cx="1350268" cy="63007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34" name="グループ化 33"/>
          <p:cNvGrpSpPr/>
          <p:nvPr userDrawn="1"/>
        </p:nvGrpSpPr>
        <p:grpSpPr>
          <a:xfrm rot="10800000">
            <a:off x="7340068" y="3473605"/>
            <a:ext cx="1462789" cy="853351"/>
            <a:chOff x="817281" y="2038155"/>
            <a:chExt cx="2925325" cy="170670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5" name="正方形/長方形 34"/>
            <p:cNvSpPr/>
            <p:nvPr userDrawn="1"/>
          </p:nvSpPr>
          <p:spPr>
            <a:xfrm>
              <a:off x="817281" y="2038155"/>
              <a:ext cx="2925325" cy="1485165"/>
            </a:xfrm>
            <a:prstGeom prst="rect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36" name="二等辺三角形 35"/>
            <p:cNvSpPr/>
            <p:nvPr userDrawn="1"/>
          </p:nvSpPr>
          <p:spPr>
            <a:xfrm rot="10800000">
              <a:off x="2022961" y="3301784"/>
              <a:ext cx="513963" cy="443072"/>
            </a:xfrm>
            <a:prstGeom prst="triangle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37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7385056" y="3631113"/>
            <a:ext cx="1350268" cy="63007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371602" y="2922069"/>
            <a:ext cx="3115066" cy="1404876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82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 and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311634" y="996575"/>
            <a:ext cx="210618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1477639" y="4011920"/>
            <a:ext cx="6188725" cy="652573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図プレースホルダー 5"/>
          <p:cNvSpPr>
            <a:spLocks noGrp="1"/>
          </p:cNvSpPr>
          <p:nvPr>
            <p:ph type="pic" sz="quarter" idx="33" hasCustomPrompt="1"/>
          </p:nvPr>
        </p:nvSpPr>
        <p:spPr>
          <a:xfrm>
            <a:off x="2447483" y="996575"/>
            <a:ext cx="210618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1" name="図プレースホルダー 5"/>
          <p:cNvSpPr>
            <a:spLocks noGrp="1"/>
          </p:cNvSpPr>
          <p:nvPr>
            <p:ph type="pic" sz="quarter" idx="34" hasCustomPrompt="1"/>
          </p:nvPr>
        </p:nvSpPr>
        <p:spPr>
          <a:xfrm>
            <a:off x="4583330" y="996575"/>
            <a:ext cx="210618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2" name="図プレースホルダー 5"/>
          <p:cNvSpPr>
            <a:spLocks noGrp="1"/>
          </p:cNvSpPr>
          <p:nvPr>
            <p:ph type="pic" sz="quarter" idx="35" hasCustomPrompt="1"/>
          </p:nvPr>
        </p:nvSpPr>
        <p:spPr>
          <a:xfrm>
            <a:off x="6719161" y="996575"/>
            <a:ext cx="2106183" cy="288032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311634" y="3201831"/>
            <a:ext cx="2106183" cy="674855"/>
          </a:xfrm>
          <a:solidFill>
            <a:schemeClr val="tx2">
              <a:alpha val="65000"/>
            </a:schemeClr>
          </a:solidFill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311634" y="2909298"/>
            <a:ext cx="2106183" cy="292313"/>
          </a:xfrm>
          <a:solidFill>
            <a:schemeClr val="accent1">
              <a:alpha val="65000"/>
            </a:schemeClr>
          </a:solidFill>
        </p:spPr>
        <p:txBody>
          <a:bodyPr anchor="ctr">
            <a:noAutofit/>
          </a:bodyPr>
          <a:lstStyle>
            <a:lvl1pPr>
              <a:spcBef>
                <a:spcPts val="0"/>
              </a:spcBef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2447483" y="3201830"/>
            <a:ext cx="2106183" cy="674855"/>
          </a:xfrm>
          <a:solidFill>
            <a:schemeClr val="tx2">
              <a:alpha val="65000"/>
            </a:schemeClr>
          </a:solidFill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2447483" y="2909297"/>
            <a:ext cx="2106183" cy="292313"/>
          </a:xfrm>
          <a:solidFill>
            <a:schemeClr val="accent1">
              <a:alpha val="65000"/>
            </a:schemeClr>
          </a:solidFill>
        </p:spPr>
        <p:txBody>
          <a:bodyPr anchor="ctr">
            <a:noAutofit/>
          </a:bodyPr>
          <a:lstStyle>
            <a:lvl1pPr>
              <a:spcBef>
                <a:spcPts val="0"/>
              </a:spcBef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4583330" y="3202050"/>
            <a:ext cx="2106183" cy="674855"/>
          </a:xfrm>
          <a:solidFill>
            <a:schemeClr val="tx2">
              <a:alpha val="65000"/>
            </a:schemeClr>
          </a:solidFill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4583330" y="2909517"/>
            <a:ext cx="2106183" cy="292313"/>
          </a:xfrm>
          <a:solidFill>
            <a:schemeClr val="accent1">
              <a:alpha val="65000"/>
            </a:schemeClr>
          </a:solidFill>
        </p:spPr>
        <p:txBody>
          <a:bodyPr anchor="ctr">
            <a:noAutofit/>
          </a:bodyPr>
          <a:lstStyle>
            <a:lvl1pPr>
              <a:spcBef>
                <a:spcPts val="0"/>
              </a:spcBef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42" hasCustomPrompt="1"/>
          </p:nvPr>
        </p:nvSpPr>
        <p:spPr>
          <a:xfrm>
            <a:off x="6719161" y="3202050"/>
            <a:ext cx="2106183" cy="674855"/>
          </a:xfrm>
          <a:solidFill>
            <a:schemeClr val="tx2">
              <a:alpha val="65000"/>
            </a:schemeClr>
          </a:solidFill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6719161" y="2909517"/>
            <a:ext cx="2106183" cy="292313"/>
          </a:xfrm>
          <a:solidFill>
            <a:schemeClr val="accent1">
              <a:alpha val="65000"/>
            </a:schemeClr>
          </a:solidFill>
        </p:spPr>
        <p:txBody>
          <a:bodyPr anchor="ctr">
            <a:noAutofit/>
          </a:bodyPr>
          <a:lstStyle>
            <a:lvl1pPr>
              <a:spcBef>
                <a:spcPts val="0"/>
              </a:spcBef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35890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/>
      <p:bldP spid="21" grpId="0"/>
      <p:bldP spid="22" grpId="0"/>
      <p:bldP spid="12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ドーナツ 4"/>
          <p:cNvSpPr/>
          <p:nvPr userDrawn="1"/>
        </p:nvSpPr>
        <p:spPr>
          <a:xfrm>
            <a:off x="3131718" y="1289505"/>
            <a:ext cx="2880571" cy="2884642"/>
          </a:xfrm>
          <a:prstGeom prst="donut">
            <a:avLst>
              <a:gd name="adj" fmla="val 8728"/>
            </a:avLst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6" name="アーチ 6"/>
          <p:cNvSpPr/>
          <p:nvPr userDrawn="1"/>
        </p:nvSpPr>
        <p:spPr>
          <a:xfrm>
            <a:off x="4589787" y="1289506"/>
            <a:ext cx="1422498" cy="1579496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7" name="アーチ 6"/>
          <p:cNvSpPr/>
          <p:nvPr userDrawn="1"/>
        </p:nvSpPr>
        <p:spPr>
          <a:xfrm rot="5400000">
            <a:off x="4511291" y="2673152"/>
            <a:ext cx="1422375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8" name="アーチ 6"/>
          <p:cNvSpPr/>
          <p:nvPr userDrawn="1"/>
        </p:nvSpPr>
        <p:spPr>
          <a:xfrm rot="10800000">
            <a:off x="3127394" y="2594650"/>
            <a:ext cx="1422498" cy="1579496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9" name="アーチ 6"/>
          <p:cNvSpPr/>
          <p:nvPr userDrawn="1"/>
        </p:nvSpPr>
        <p:spPr>
          <a:xfrm rot="16200000">
            <a:off x="3206032" y="1210489"/>
            <a:ext cx="1422375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6079798" y="1698872"/>
            <a:ext cx="2745543" cy="82556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6079798" y="1330443"/>
            <a:ext cx="2745543" cy="38660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6079798" y="3341555"/>
            <a:ext cx="2745543" cy="82556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6079798" y="2973126"/>
            <a:ext cx="2745543" cy="38660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318659" y="1705898"/>
            <a:ext cx="2745543" cy="825567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318659" y="1337469"/>
            <a:ext cx="2745543" cy="386602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318659" y="3348581"/>
            <a:ext cx="2745543" cy="825567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318659" y="2980152"/>
            <a:ext cx="2745543" cy="386602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3491798" y="2504244"/>
            <a:ext cx="2137923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7" name="円/楕円 26"/>
          <p:cNvSpPr/>
          <p:nvPr userDrawn="1"/>
        </p:nvSpPr>
        <p:spPr>
          <a:xfrm>
            <a:off x="5222468" y="1581641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5396999" y="1739476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8" name="円/楕円 27"/>
          <p:cNvSpPr/>
          <p:nvPr userDrawn="1"/>
        </p:nvSpPr>
        <p:spPr>
          <a:xfrm>
            <a:off x="5224629" y="3264365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9" name="図プレースホルダー 7"/>
          <p:cNvSpPr>
            <a:spLocks noGrp="1"/>
          </p:cNvSpPr>
          <p:nvPr>
            <p:ph type="pic" sz="quarter" idx="40" hasCustomPrompt="1"/>
          </p:nvPr>
        </p:nvSpPr>
        <p:spPr>
          <a:xfrm>
            <a:off x="5399160" y="3422203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0" name="円/楕円 29"/>
          <p:cNvSpPr/>
          <p:nvPr userDrawn="1"/>
        </p:nvSpPr>
        <p:spPr>
          <a:xfrm>
            <a:off x="3272246" y="3264365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図プレースホルダー 7"/>
          <p:cNvSpPr>
            <a:spLocks noGrp="1"/>
          </p:cNvSpPr>
          <p:nvPr>
            <p:ph type="pic" sz="quarter" idx="41" hasCustomPrompt="1"/>
          </p:nvPr>
        </p:nvSpPr>
        <p:spPr>
          <a:xfrm>
            <a:off x="3446777" y="3422203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2" name="円/楕円 31"/>
          <p:cNvSpPr/>
          <p:nvPr userDrawn="1"/>
        </p:nvSpPr>
        <p:spPr>
          <a:xfrm>
            <a:off x="3272246" y="1581641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図プレースホルダー 7"/>
          <p:cNvSpPr>
            <a:spLocks noGrp="1"/>
          </p:cNvSpPr>
          <p:nvPr>
            <p:ph type="pic" sz="quarter" idx="42" hasCustomPrompt="1"/>
          </p:nvPr>
        </p:nvSpPr>
        <p:spPr>
          <a:xfrm>
            <a:off x="3446777" y="1739476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936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5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/>
      <p:bldP spid="10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図プレースホルダー 46"/>
          <p:cNvSpPr>
            <a:spLocks noGrp="1"/>
          </p:cNvSpPr>
          <p:nvPr>
            <p:ph type="pic" sz="quarter" idx="42" hasCustomPrompt="1"/>
          </p:nvPr>
        </p:nvSpPr>
        <p:spPr>
          <a:xfrm>
            <a:off x="3429197" y="2742110"/>
            <a:ext cx="1122971" cy="1126848"/>
          </a:xfrm>
          <a:custGeom>
            <a:avLst/>
            <a:gdLst/>
            <a:ahLst/>
            <a:cxnLst/>
            <a:rect l="l" t="t" r="r" b="b"/>
            <a:pathLst>
              <a:path w="2153093" h="2160713">
                <a:moveTo>
                  <a:pt x="2151584" y="0"/>
                </a:moveTo>
                <a:lnTo>
                  <a:pt x="2153093" y="0"/>
                </a:lnTo>
                <a:lnTo>
                  <a:pt x="2153093" y="2160637"/>
                </a:lnTo>
                <a:cubicBezTo>
                  <a:pt x="2152590" y="2160713"/>
                  <a:pt x="2152087" y="2160713"/>
                  <a:pt x="2151584" y="2160713"/>
                </a:cubicBezTo>
                <a:cubicBezTo>
                  <a:pt x="963297" y="2160713"/>
                  <a:pt x="0" y="1197416"/>
                  <a:pt x="0" y="9129"/>
                </a:cubicBezTo>
                <a:lnTo>
                  <a:pt x="2151584" y="9129"/>
                </a:ln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5" name="図プレースホルダー 44"/>
          <p:cNvSpPr>
            <a:spLocks noGrp="1"/>
          </p:cNvSpPr>
          <p:nvPr>
            <p:ph type="pic" sz="quarter" idx="41" hasCustomPrompt="1"/>
          </p:nvPr>
        </p:nvSpPr>
        <p:spPr>
          <a:xfrm>
            <a:off x="4581394" y="2742276"/>
            <a:ext cx="1126946" cy="1122874"/>
          </a:xfrm>
          <a:custGeom>
            <a:avLst/>
            <a:gdLst/>
            <a:ahLst/>
            <a:cxnLst/>
            <a:rect l="l" t="t" r="r" b="b"/>
            <a:pathLst>
              <a:path w="2160713" h="2153093">
                <a:moveTo>
                  <a:pt x="0" y="0"/>
                </a:moveTo>
                <a:lnTo>
                  <a:pt x="2160637" y="0"/>
                </a:lnTo>
                <a:cubicBezTo>
                  <a:pt x="2160713" y="503"/>
                  <a:pt x="2160713" y="1006"/>
                  <a:pt x="2160713" y="1509"/>
                </a:cubicBezTo>
                <a:cubicBezTo>
                  <a:pt x="2160713" y="1189796"/>
                  <a:pt x="1197416" y="2153093"/>
                  <a:pt x="9129" y="2153093"/>
                </a:cubicBezTo>
                <a:lnTo>
                  <a:pt x="9129" y="1509"/>
                </a:lnTo>
                <a:lnTo>
                  <a:pt x="0" y="1509"/>
                </a:ln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3" name="図プレースホルダー 42"/>
          <p:cNvSpPr>
            <a:spLocks noGrp="1"/>
          </p:cNvSpPr>
          <p:nvPr>
            <p:ph type="pic" sz="quarter" idx="40" hasCustomPrompt="1"/>
          </p:nvPr>
        </p:nvSpPr>
        <p:spPr>
          <a:xfrm>
            <a:off x="4581574" y="1590592"/>
            <a:ext cx="1122971" cy="1126848"/>
          </a:xfrm>
          <a:custGeom>
            <a:avLst/>
            <a:gdLst/>
            <a:ahLst/>
            <a:cxnLst/>
            <a:rect l="l" t="t" r="r" b="b"/>
            <a:pathLst>
              <a:path w="2153093" h="2160713">
                <a:moveTo>
                  <a:pt x="1509" y="0"/>
                </a:moveTo>
                <a:cubicBezTo>
                  <a:pt x="1189796" y="0"/>
                  <a:pt x="2153093" y="963297"/>
                  <a:pt x="2153093" y="2151584"/>
                </a:cubicBezTo>
                <a:lnTo>
                  <a:pt x="1509" y="2151584"/>
                </a:lnTo>
                <a:lnTo>
                  <a:pt x="1509" y="2160713"/>
                </a:lnTo>
                <a:lnTo>
                  <a:pt x="0" y="2160713"/>
                </a:lnTo>
                <a:lnTo>
                  <a:pt x="0" y="76"/>
                </a:lnTo>
                <a:cubicBezTo>
                  <a:pt x="503" y="0"/>
                  <a:pt x="1006" y="0"/>
                  <a:pt x="1509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1" name="図プレースホルダー 40"/>
          <p:cNvSpPr>
            <a:spLocks noGrp="1"/>
          </p:cNvSpPr>
          <p:nvPr>
            <p:ph type="pic" sz="quarter" idx="39" hasCustomPrompt="1"/>
          </p:nvPr>
        </p:nvSpPr>
        <p:spPr>
          <a:xfrm>
            <a:off x="3429298" y="1594566"/>
            <a:ext cx="1126946" cy="1122874"/>
          </a:xfrm>
          <a:custGeom>
            <a:avLst/>
            <a:gdLst/>
            <a:ahLst/>
            <a:cxnLst/>
            <a:rect l="l" t="t" r="r" b="b"/>
            <a:pathLst>
              <a:path w="2160713" h="2153093">
                <a:moveTo>
                  <a:pt x="2151584" y="0"/>
                </a:moveTo>
                <a:lnTo>
                  <a:pt x="2151584" y="2151584"/>
                </a:lnTo>
                <a:lnTo>
                  <a:pt x="2160713" y="2151584"/>
                </a:lnTo>
                <a:lnTo>
                  <a:pt x="2160713" y="2153093"/>
                </a:lnTo>
                <a:lnTo>
                  <a:pt x="76" y="2153093"/>
                </a:lnTo>
                <a:cubicBezTo>
                  <a:pt x="0" y="2152590"/>
                  <a:pt x="0" y="2152087"/>
                  <a:pt x="0" y="2151584"/>
                </a:cubicBezTo>
                <a:cubicBezTo>
                  <a:pt x="0" y="963297"/>
                  <a:pt x="963297" y="0"/>
                  <a:pt x="2151584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ドーナツ 4"/>
          <p:cNvSpPr/>
          <p:nvPr userDrawn="1"/>
        </p:nvSpPr>
        <p:spPr>
          <a:xfrm>
            <a:off x="3132035" y="1289505"/>
            <a:ext cx="2880250" cy="2880000"/>
          </a:xfrm>
          <a:prstGeom prst="donut">
            <a:avLst>
              <a:gd name="adj" fmla="val 8728"/>
            </a:avLst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6" name="アーチ 6"/>
          <p:cNvSpPr/>
          <p:nvPr userDrawn="1"/>
        </p:nvSpPr>
        <p:spPr>
          <a:xfrm>
            <a:off x="4589787" y="1289506"/>
            <a:ext cx="1422498" cy="1579496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7" name="アーチ 6"/>
          <p:cNvSpPr/>
          <p:nvPr userDrawn="1"/>
        </p:nvSpPr>
        <p:spPr>
          <a:xfrm rot="5400000">
            <a:off x="4511291" y="2673152"/>
            <a:ext cx="1422375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8" name="アーチ 6"/>
          <p:cNvSpPr/>
          <p:nvPr userDrawn="1"/>
        </p:nvSpPr>
        <p:spPr>
          <a:xfrm rot="10800000">
            <a:off x="3127394" y="2594650"/>
            <a:ext cx="1422498" cy="1579496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9" name="アーチ 6"/>
          <p:cNvSpPr/>
          <p:nvPr userDrawn="1"/>
        </p:nvSpPr>
        <p:spPr>
          <a:xfrm rot="16200000">
            <a:off x="3206032" y="1210489"/>
            <a:ext cx="1422375" cy="1579633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6079798" y="1698872"/>
            <a:ext cx="2745543" cy="96288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6079798" y="1192437"/>
            <a:ext cx="2745543" cy="555509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6079798" y="3341555"/>
            <a:ext cx="2745543" cy="962889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6079798" y="2835120"/>
            <a:ext cx="2745543" cy="555509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318659" y="1705898"/>
            <a:ext cx="2745543" cy="962889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318659" y="1199463"/>
            <a:ext cx="2745543" cy="555509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318659" y="3348581"/>
            <a:ext cx="2745543" cy="962889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318659" y="2842145"/>
            <a:ext cx="2745543" cy="555509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28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2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5" grpId="0"/>
      <p:bldP spid="43" grpId="0"/>
      <p:bldP spid="41" grpId="0"/>
      <p:bldP spid="5" grpId="0" animBg="1"/>
      <p:bldP spid="6" grpId="0" animBg="1"/>
      <p:bldP spid="7" grpId="0" animBg="1"/>
      <p:bldP spid="8" grpId="0" animBg="1"/>
      <p:bldP spid="9" grpId="0" animBg="1"/>
      <p:bldP spid="1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山形 4"/>
          <p:cNvSpPr/>
          <p:nvPr userDrawn="1"/>
        </p:nvSpPr>
        <p:spPr>
          <a:xfrm>
            <a:off x="330229" y="2193268"/>
            <a:ext cx="1765453" cy="23495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6" name="山形 5"/>
          <p:cNvSpPr/>
          <p:nvPr userDrawn="1"/>
        </p:nvSpPr>
        <p:spPr>
          <a:xfrm>
            <a:off x="2017891" y="2193268"/>
            <a:ext cx="1765453" cy="23495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7" name="山形 6"/>
          <p:cNvSpPr/>
          <p:nvPr userDrawn="1"/>
        </p:nvSpPr>
        <p:spPr>
          <a:xfrm>
            <a:off x="3705547" y="2193268"/>
            <a:ext cx="1765453" cy="23495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8" name="山形 7"/>
          <p:cNvSpPr/>
          <p:nvPr userDrawn="1"/>
        </p:nvSpPr>
        <p:spPr>
          <a:xfrm>
            <a:off x="5393212" y="2193268"/>
            <a:ext cx="1765453" cy="23495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9" name="山形 8"/>
          <p:cNvSpPr/>
          <p:nvPr userDrawn="1"/>
        </p:nvSpPr>
        <p:spPr>
          <a:xfrm>
            <a:off x="7080870" y="2193268"/>
            <a:ext cx="1765453" cy="23495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595959"/>
              </a:solidFill>
            </a:endParaRPr>
          </a:p>
        </p:txBody>
      </p:sp>
      <p:sp>
        <p:nvSpPr>
          <p:cNvPr id="10" name="円/楕円 9"/>
          <p:cNvSpPr/>
          <p:nvPr userDrawn="1"/>
        </p:nvSpPr>
        <p:spPr>
          <a:xfrm>
            <a:off x="875388" y="1973204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図プレースホルダー 7"/>
          <p:cNvSpPr>
            <a:spLocks noGrp="1"/>
          </p:cNvSpPr>
          <p:nvPr>
            <p:ph type="pic" sz="quarter" idx="42" hasCustomPrompt="1"/>
          </p:nvPr>
        </p:nvSpPr>
        <p:spPr>
          <a:xfrm>
            <a:off x="1049919" y="2131042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2" name="円/楕円 11"/>
          <p:cNvSpPr/>
          <p:nvPr userDrawn="1"/>
        </p:nvSpPr>
        <p:spPr>
          <a:xfrm>
            <a:off x="2546599" y="1973204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図プレースホルダー 7"/>
          <p:cNvSpPr>
            <a:spLocks noGrp="1"/>
          </p:cNvSpPr>
          <p:nvPr>
            <p:ph type="pic" sz="quarter" idx="43" hasCustomPrompt="1"/>
          </p:nvPr>
        </p:nvSpPr>
        <p:spPr>
          <a:xfrm>
            <a:off x="2721130" y="2131042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円/楕円 13"/>
          <p:cNvSpPr/>
          <p:nvPr userDrawn="1"/>
        </p:nvSpPr>
        <p:spPr>
          <a:xfrm>
            <a:off x="4234036" y="1973204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5" name="図プレースホルダー 7"/>
          <p:cNvSpPr>
            <a:spLocks noGrp="1"/>
          </p:cNvSpPr>
          <p:nvPr>
            <p:ph type="pic" sz="quarter" idx="44" hasCustomPrompt="1"/>
          </p:nvPr>
        </p:nvSpPr>
        <p:spPr>
          <a:xfrm>
            <a:off x="4408567" y="2131042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6" name="円/楕円 15"/>
          <p:cNvSpPr/>
          <p:nvPr userDrawn="1"/>
        </p:nvSpPr>
        <p:spPr>
          <a:xfrm>
            <a:off x="5938365" y="1973204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図プレースホルダー 7"/>
          <p:cNvSpPr>
            <a:spLocks noGrp="1"/>
          </p:cNvSpPr>
          <p:nvPr>
            <p:ph type="pic" sz="quarter" idx="45" hasCustomPrompt="1"/>
          </p:nvPr>
        </p:nvSpPr>
        <p:spPr>
          <a:xfrm>
            <a:off x="6112896" y="2131042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8" name="円/楕円 17"/>
          <p:cNvSpPr/>
          <p:nvPr userDrawn="1"/>
        </p:nvSpPr>
        <p:spPr>
          <a:xfrm>
            <a:off x="7626024" y="1973204"/>
            <a:ext cx="675134" cy="675075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46" hasCustomPrompt="1"/>
          </p:nvPr>
        </p:nvSpPr>
        <p:spPr>
          <a:xfrm>
            <a:off x="7800555" y="2131042"/>
            <a:ext cx="342212" cy="342182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408676" y="1180073"/>
            <a:ext cx="1620321" cy="765669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2074006" y="1180073"/>
            <a:ext cx="1620321" cy="765669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3761843" y="1180073"/>
            <a:ext cx="1620321" cy="765669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5427189" y="1180073"/>
            <a:ext cx="1620321" cy="765669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50" hasCustomPrompt="1"/>
          </p:nvPr>
        </p:nvSpPr>
        <p:spPr>
          <a:xfrm>
            <a:off x="7153436" y="1180073"/>
            <a:ext cx="1620321" cy="765669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4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408676" y="2693050"/>
            <a:ext cx="1609212" cy="145388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51" hasCustomPrompt="1"/>
          </p:nvPr>
        </p:nvSpPr>
        <p:spPr>
          <a:xfrm>
            <a:off x="2096510" y="2693050"/>
            <a:ext cx="1609212" cy="145388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52" hasCustomPrompt="1"/>
          </p:nvPr>
        </p:nvSpPr>
        <p:spPr>
          <a:xfrm>
            <a:off x="3784344" y="2693050"/>
            <a:ext cx="1609212" cy="145388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53" hasCustomPrompt="1"/>
          </p:nvPr>
        </p:nvSpPr>
        <p:spPr>
          <a:xfrm>
            <a:off x="5472178" y="2693050"/>
            <a:ext cx="1609212" cy="145388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54" hasCustomPrompt="1"/>
          </p:nvPr>
        </p:nvSpPr>
        <p:spPr>
          <a:xfrm>
            <a:off x="7160012" y="2693050"/>
            <a:ext cx="1609212" cy="145388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396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2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-397" y="951580"/>
            <a:ext cx="9144000" cy="2272753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1604" y="951707"/>
            <a:ext cx="4572397" cy="2272506"/>
          </a:xfrm>
          <a:solidFill>
            <a:schemeClr val="tx2">
              <a:alpha val="8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578908" y="3784068"/>
            <a:ext cx="5963680" cy="812908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1578908" y="3449349"/>
            <a:ext cx="5963680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662026" y="1041584"/>
            <a:ext cx="450089" cy="551311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2200" spc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0</a:t>
            </a:r>
            <a:endParaRPr lang="en-US" dirty="0"/>
          </a:p>
        </p:txBody>
      </p:sp>
      <p:sp>
        <p:nvSpPr>
          <p:cNvPr id="14" name="テキスト プレースホルダー 9"/>
          <p:cNvSpPr>
            <a:spLocks noGrp="1"/>
          </p:cNvSpPr>
          <p:nvPr>
            <p:ph type="body" sz="quarter" idx="19" hasCustomPrompt="1"/>
          </p:nvPr>
        </p:nvSpPr>
        <p:spPr>
          <a:xfrm>
            <a:off x="5134619" y="1099867"/>
            <a:ext cx="45009" cy="450050"/>
          </a:xfrm>
          <a:solidFill>
            <a:schemeClr val="accent1">
              <a:alpha val="69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5202127" y="1086595"/>
            <a:ext cx="3645721" cy="47255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4662026" y="1545863"/>
            <a:ext cx="450089" cy="551311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2200" spc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0</a:t>
            </a:r>
            <a:endParaRPr lang="en-US" dirty="0"/>
          </a:p>
        </p:txBody>
      </p:sp>
      <p:sp>
        <p:nvSpPr>
          <p:cNvPr id="17" name="テキスト プレースホルダー 9"/>
          <p:cNvSpPr>
            <a:spLocks noGrp="1"/>
          </p:cNvSpPr>
          <p:nvPr>
            <p:ph type="body" sz="quarter" idx="22" hasCustomPrompt="1"/>
          </p:nvPr>
        </p:nvSpPr>
        <p:spPr>
          <a:xfrm>
            <a:off x="5134619" y="1604143"/>
            <a:ext cx="45009" cy="450050"/>
          </a:xfrm>
          <a:solidFill>
            <a:schemeClr val="accent1">
              <a:alpha val="69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5202127" y="1590872"/>
            <a:ext cx="3645721" cy="47255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4662026" y="2054203"/>
            <a:ext cx="450089" cy="551311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2200" spc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0</a:t>
            </a:r>
            <a:endParaRPr lang="en-US" dirty="0"/>
          </a:p>
        </p:txBody>
      </p:sp>
      <p:sp>
        <p:nvSpPr>
          <p:cNvPr id="20" name="テキスト プレースホルダー 9"/>
          <p:cNvSpPr>
            <a:spLocks noGrp="1"/>
          </p:cNvSpPr>
          <p:nvPr>
            <p:ph type="body" sz="quarter" idx="25" hasCustomPrompt="1"/>
          </p:nvPr>
        </p:nvSpPr>
        <p:spPr>
          <a:xfrm>
            <a:off x="5134619" y="2112481"/>
            <a:ext cx="45009" cy="450050"/>
          </a:xfrm>
          <a:solidFill>
            <a:schemeClr val="accent1">
              <a:alpha val="69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5202127" y="2099208"/>
            <a:ext cx="3645721" cy="47255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4662026" y="2549258"/>
            <a:ext cx="450089" cy="551311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2200" spc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0</a:t>
            </a:r>
            <a:endParaRPr lang="en-US" dirty="0"/>
          </a:p>
        </p:txBody>
      </p:sp>
      <p:sp>
        <p:nvSpPr>
          <p:cNvPr id="23" name="テキスト プレースホルダー 9"/>
          <p:cNvSpPr>
            <a:spLocks noGrp="1"/>
          </p:cNvSpPr>
          <p:nvPr>
            <p:ph type="body" sz="quarter" idx="28" hasCustomPrompt="1"/>
          </p:nvPr>
        </p:nvSpPr>
        <p:spPr>
          <a:xfrm>
            <a:off x="5134619" y="2607535"/>
            <a:ext cx="45009" cy="450050"/>
          </a:xfrm>
          <a:solidFill>
            <a:schemeClr val="accent1">
              <a:alpha val="69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5202127" y="2594256"/>
            <a:ext cx="3645721" cy="472553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36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>
        <p:tmplLst>
          <p:tmpl>
            <p:tnLst>
              <p:par>
                <p:cTn presetID="22" presetClass="entr" presetSubtype="2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6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19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/>
      <p:bldP spid="22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/>
    </p:bld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grpSp>
        <p:nvGrpSpPr>
          <p:cNvPr id="26" name="グループ化 25"/>
          <p:cNvGrpSpPr/>
          <p:nvPr userDrawn="1"/>
        </p:nvGrpSpPr>
        <p:grpSpPr>
          <a:xfrm>
            <a:off x="3976730" y="1143665"/>
            <a:ext cx="1617494" cy="1629935"/>
            <a:chOff x="3775000" y="2576471"/>
            <a:chExt cx="5088444" cy="512802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ドーナツ 4"/>
            <p:cNvSpPr/>
            <p:nvPr userDrawn="1"/>
          </p:nvSpPr>
          <p:spPr>
            <a:xfrm>
              <a:off x="4282666" y="3118275"/>
              <a:ext cx="4050450" cy="4050450"/>
            </a:xfrm>
            <a:prstGeom prst="donut">
              <a:avLst>
                <a:gd name="adj" fmla="val 10789"/>
              </a:avLst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595959"/>
                </a:solidFill>
              </a:endParaRPr>
            </a:p>
          </p:txBody>
        </p:sp>
        <p:sp>
          <p:nvSpPr>
            <p:cNvPr id="6" name="台形 5"/>
            <p:cNvSpPr/>
            <p:nvPr userDrawn="1"/>
          </p:nvSpPr>
          <p:spPr>
            <a:xfrm>
              <a:off x="5919624" y="2576471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0" name="台形 9"/>
            <p:cNvSpPr/>
            <p:nvPr userDrawn="1"/>
          </p:nvSpPr>
          <p:spPr>
            <a:xfrm rot="10800000">
              <a:off x="5919624" y="6764875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grpSp>
          <p:nvGrpSpPr>
            <p:cNvPr id="13" name="グループ化 12"/>
            <p:cNvGrpSpPr/>
            <p:nvPr userDrawn="1"/>
          </p:nvGrpSpPr>
          <p:grpSpPr>
            <a:xfrm rot="8683707">
              <a:off x="5919624" y="2599846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11" name="台形 10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台形 11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" name="グループ化 15"/>
            <p:cNvGrpSpPr/>
            <p:nvPr userDrawn="1"/>
          </p:nvGrpSpPr>
          <p:grpSpPr>
            <a:xfrm rot="6486146">
              <a:off x="5930387" y="259811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17" name="台形 16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台形 17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9" name="グループ化 18"/>
            <p:cNvGrpSpPr/>
            <p:nvPr userDrawn="1"/>
          </p:nvGrpSpPr>
          <p:grpSpPr>
            <a:xfrm rot="4265237">
              <a:off x="5931523" y="25764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20" name="台形 19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21" name="台形 20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2" name="グループ化 21"/>
            <p:cNvGrpSpPr/>
            <p:nvPr userDrawn="1"/>
          </p:nvGrpSpPr>
          <p:grpSpPr>
            <a:xfrm rot="2213029">
              <a:off x="5911663" y="26171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23" name="台形 22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台形 23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7" name="グループ化 26"/>
          <p:cNvGrpSpPr/>
          <p:nvPr userDrawn="1"/>
        </p:nvGrpSpPr>
        <p:grpSpPr>
          <a:xfrm>
            <a:off x="5411189" y="2431045"/>
            <a:ext cx="977098" cy="984613"/>
            <a:chOff x="3775000" y="2576471"/>
            <a:chExt cx="5088444" cy="512802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8" name="ドーナツ 27"/>
            <p:cNvSpPr/>
            <p:nvPr userDrawn="1"/>
          </p:nvSpPr>
          <p:spPr>
            <a:xfrm>
              <a:off x="4282666" y="3118275"/>
              <a:ext cx="4050450" cy="4050450"/>
            </a:xfrm>
            <a:prstGeom prst="donut">
              <a:avLst>
                <a:gd name="adj" fmla="val 10789"/>
              </a:avLst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595959"/>
                </a:solidFill>
              </a:endParaRPr>
            </a:p>
          </p:txBody>
        </p:sp>
        <p:sp>
          <p:nvSpPr>
            <p:cNvPr id="29" name="台形 28"/>
            <p:cNvSpPr/>
            <p:nvPr userDrawn="1"/>
          </p:nvSpPr>
          <p:spPr>
            <a:xfrm>
              <a:off x="5919624" y="2576471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30" name="台形 29"/>
            <p:cNvSpPr/>
            <p:nvPr userDrawn="1"/>
          </p:nvSpPr>
          <p:spPr>
            <a:xfrm rot="10800000">
              <a:off x="5919624" y="6764875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grpSp>
          <p:nvGrpSpPr>
            <p:cNvPr id="31" name="グループ化 30"/>
            <p:cNvGrpSpPr/>
            <p:nvPr userDrawn="1"/>
          </p:nvGrpSpPr>
          <p:grpSpPr>
            <a:xfrm rot="8683707">
              <a:off x="5919624" y="2599846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41" name="台形 40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台形 41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2" name="グループ化 31"/>
            <p:cNvGrpSpPr/>
            <p:nvPr userDrawn="1"/>
          </p:nvGrpSpPr>
          <p:grpSpPr>
            <a:xfrm rot="6486146">
              <a:off x="5930387" y="259811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39" name="台形 38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0" name="台形 39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3" name="グループ化 32"/>
            <p:cNvGrpSpPr/>
            <p:nvPr userDrawn="1"/>
          </p:nvGrpSpPr>
          <p:grpSpPr>
            <a:xfrm rot="4265237">
              <a:off x="5931523" y="25764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37" name="台形 36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台形 37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4" name="グループ化 33"/>
            <p:cNvGrpSpPr/>
            <p:nvPr userDrawn="1"/>
          </p:nvGrpSpPr>
          <p:grpSpPr>
            <a:xfrm rot="2213029">
              <a:off x="5911663" y="26171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35" name="台形 34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台形 35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43" name="グループ化 42"/>
          <p:cNvGrpSpPr/>
          <p:nvPr userDrawn="1"/>
        </p:nvGrpSpPr>
        <p:grpSpPr>
          <a:xfrm>
            <a:off x="3360644" y="2614247"/>
            <a:ext cx="1237725" cy="1247245"/>
            <a:chOff x="3775000" y="2576471"/>
            <a:chExt cx="5088444" cy="512802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4" name="ドーナツ 43"/>
            <p:cNvSpPr/>
            <p:nvPr userDrawn="1"/>
          </p:nvSpPr>
          <p:spPr>
            <a:xfrm>
              <a:off x="4282666" y="3118275"/>
              <a:ext cx="4050450" cy="4050450"/>
            </a:xfrm>
            <a:prstGeom prst="donut">
              <a:avLst>
                <a:gd name="adj" fmla="val 10789"/>
              </a:avLst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595959"/>
                </a:solidFill>
              </a:endParaRPr>
            </a:p>
          </p:txBody>
        </p:sp>
        <p:sp>
          <p:nvSpPr>
            <p:cNvPr id="45" name="台形 44"/>
            <p:cNvSpPr/>
            <p:nvPr userDrawn="1"/>
          </p:nvSpPr>
          <p:spPr>
            <a:xfrm>
              <a:off x="5919624" y="2576471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46" name="台形 45"/>
            <p:cNvSpPr/>
            <p:nvPr userDrawn="1"/>
          </p:nvSpPr>
          <p:spPr>
            <a:xfrm rot="10800000">
              <a:off x="5919624" y="6764875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grpSp>
          <p:nvGrpSpPr>
            <p:cNvPr id="47" name="グループ化 46"/>
            <p:cNvGrpSpPr/>
            <p:nvPr userDrawn="1"/>
          </p:nvGrpSpPr>
          <p:grpSpPr>
            <a:xfrm rot="8683707">
              <a:off x="5919624" y="2599846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57" name="台形 56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58" name="台形 57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8" name="グループ化 47"/>
            <p:cNvGrpSpPr/>
            <p:nvPr userDrawn="1"/>
          </p:nvGrpSpPr>
          <p:grpSpPr>
            <a:xfrm rot="6486146">
              <a:off x="5930387" y="259811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55" name="台形 54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台形 55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9" name="グループ化 48"/>
            <p:cNvGrpSpPr/>
            <p:nvPr userDrawn="1"/>
          </p:nvGrpSpPr>
          <p:grpSpPr>
            <a:xfrm rot="4265237">
              <a:off x="5931523" y="25764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53" name="台形 52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54" name="台形 53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0" name="グループ化 49"/>
            <p:cNvGrpSpPr/>
            <p:nvPr userDrawn="1"/>
          </p:nvGrpSpPr>
          <p:grpSpPr>
            <a:xfrm rot="2213029">
              <a:off x="5911663" y="26171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51" name="台形 50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台形 51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59" name="グループ化 58"/>
          <p:cNvGrpSpPr/>
          <p:nvPr userDrawn="1"/>
        </p:nvGrpSpPr>
        <p:grpSpPr>
          <a:xfrm>
            <a:off x="2425258" y="1773161"/>
            <a:ext cx="1184264" cy="1193373"/>
            <a:chOff x="3775000" y="2576471"/>
            <a:chExt cx="5088444" cy="512802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60" name="ドーナツ 59"/>
            <p:cNvSpPr/>
            <p:nvPr userDrawn="1"/>
          </p:nvSpPr>
          <p:spPr>
            <a:xfrm>
              <a:off x="4282666" y="3118275"/>
              <a:ext cx="4050450" cy="4050450"/>
            </a:xfrm>
            <a:prstGeom prst="donut">
              <a:avLst>
                <a:gd name="adj" fmla="val 10789"/>
              </a:avLst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595959"/>
                </a:solidFill>
              </a:endParaRPr>
            </a:p>
          </p:txBody>
        </p:sp>
        <p:sp>
          <p:nvSpPr>
            <p:cNvPr id="61" name="台形 60"/>
            <p:cNvSpPr/>
            <p:nvPr userDrawn="1"/>
          </p:nvSpPr>
          <p:spPr>
            <a:xfrm>
              <a:off x="5919624" y="2576471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62" name="台形 61"/>
            <p:cNvSpPr/>
            <p:nvPr userDrawn="1"/>
          </p:nvSpPr>
          <p:spPr>
            <a:xfrm rot="10800000">
              <a:off x="5919624" y="6764875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grpSp>
          <p:nvGrpSpPr>
            <p:cNvPr id="63" name="グループ化 62"/>
            <p:cNvGrpSpPr/>
            <p:nvPr userDrawn="1"/>
          </p:nvGrpSpPr>
          <p:grpSpPr>
            <a:xfrm rot="8683707">
              <a:off x="5919624" y="2599846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73" name="台形 72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74" name="台形 73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4" name="グループ化 63"/>
            <p:cNvGrpSpPr/>
            <p:nvPr userDrawn="1"/>
          </p:nvGrpSpPr>
          <p:grpSpPr>
            <a:xfrm rot="6486146">
              <a:off x="5930387" y="259811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71" name="台形 70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72" name="台形 71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5" name="グループ化 64"/>
            <p:cNvGrpSpPr/>
            <p:nvPr userDrawn="1"/>
          </p:nvGrpSpPr>
          <p:grpSpPr>
            <a:xfrm rot="4265237">
              <a:off x="5931523" y="25764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69" name="台形 68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70" name="台形 69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6" name="グループ化 65"/>
            <p:cNvGrpSpPr/>
            <p:nvPr userDrawn="1"/>
          </p:nvGrpSpPr>
          <p:grpSpPr>
            <a:xfrm rot="2213029">
              <a:off x="5911663" y="26171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67" name="台形 66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68" name="台形 67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75" name="グループ化 74"/>
          <p:cNvGrpSpPr/>
          <p:nvPr userDrawn="1"/>
        </p:nvGrpSpPr>
        <p:grpSpPr>
          <a:xfrm>
            <a:off x="1534508" y="2382658"/>
            <a:ext cx="1039077" cy="1047068"/>
            <a:chOff x="3775000" y="2576471"/>
            <a:chExt cx="5088444" cy="512802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76" name="ドーナツ 75"/>
            <p:cNvSpPr/>
            <p:nvPr userDrawn="1"/>
          </p:nvSpPr>
          <p:spPr>
            <a:xfrm>
              <a:off x="4282666" y="3118275"/>
              <a:ext cx="4050450" cy="4050450"/>
            </a:xfrm>
            <a:prstGeom prst="donut">
              <a:avLst>
                <a:gd name="adj" fmla="val 10789"/>
              </a:avLst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595959"/>
                </a:solidFill>
              </a:endParaRPr>
            </a:p>
          </p:txBody>
        </p:sp>
        <p:sp>
          <p:nvSpPr>
            <p:cNvPr id="77" name="台形 76"/>
            <p:cNvSpPr/>
            <p:nvPr userDrawn="1"/>
          </p:nvSpPr>
          <p:spPr>
            <a:xfrm>
              <a:off x="5919624" y="2576471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78" name="台形 77"/>
            <p:cNvSpPr/>
            <p:nvPr userDrawn="1"/>
          </p:nvSpPr>
          <p:spPr>
            <a:xfrm rot="10800000">
              <a:off x="5919624" y="6764875"/>
              <a:ext cx="776534" cy="898904"/>
            </a:xfrm>
            <a:prstGeom prst="trapezoid">
              <a:avLst/>
            </a:prstGeom>
            <a:grpFill/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grpSp>
          <p:nvGrpSpPr>
            <p:cNvPr id="79" name="グループ化 78"/>
            <p:cNvGrpSpPr/>
            <p:nvPr userDrawn="1"/>
          </p:nvGrpSpPr>
          <p:grpSpPr>
            <a:xfrm rot="8683707">
              <a:off x="5919624" y="2599846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89" name="台形 88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90" name="台形 89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80" name="グループ化 79"/>
            <p:cNvGrpSpPr/>
            <p:nvPr userDrawn="1"/>
          </p:nvGrpSpPr>
          <p:grpSpPr>
            <a:xfrm rot="6486146">
              <a:off x="5930387" y="259811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87" name="台形 86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88" name="台形 87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81" name="グループ化 80"/>
            <p:cNvGrpSpPr/>
            <p:nvPr userDrawn="1"/>
          </p:nvGrpSpPr>
          <p:grpSpPr>
            <a:xfrm rot="4265237">
              <a:off x="5931523" y="25764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85" name="台形 84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" name="台形 85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82" name="グループ化 81"/>
            <p:cNvGrpSpPr/>
            <p:nvPr userDrawn="1"/>
          </p:nvGrpSpPr>
          <p:grpSpPr>
            <a:xfrm rot="2213029">
              <a:off x="5911663" y="2617185"/>
              <a:ext cx="776534" cy="5087308"/>
              <a:chOff x="9953296" y="2728871"/>
              <a:chExt cx="776534" cy="5087308"/>
            </a:xfrm>
            <a:grpFill/>
          </p:grpSpPr>
          <p:sp>
            <p:nvSpPr>
              <p:cNvPr id="83" name="台形 82"/>
              <p:cNvSpPr/>
              <p:nvPr userDrawn="1"/>
            </p:nvSpPr>
            <p:spPr>
              <a:xfrm>
                <a:off x="9953296" y="2728871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台形 83"/>
              <p:cNvSpPr/>
              <p:nvPr userDrawn="1"/>
            </p:nvSpPr>
            <p:spPr>
              <a:xfrm rot="10800000">
                <a:off x="9953296" y="6917275"/>
                <a:ext cx="776534" cy="898904"/>
              </a:xfrm>
              <a:prstGeom prst="trapezoid">
                <a:avLst/>
              </a:prstGeom>
              <a:grpFill/>
              <a:ln w="98425" cmpd="thinThick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16377">
                  <a:buClrTx/>
                  <a:buFontTx/>
                  <a:buNone/>
                </a:pPr>
                <a:endParaRPr kumimoji="1" lang="ja-JP" altLang="en-US" sz="1600" kern="12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1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529032" y="3888797"/>
            <a:ext cx="2147632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2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529032" y="3618166"/>
            <a:ext cx="2147632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3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02545" y="1236702"/>
            <a:ext cx="2156200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4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02545" y="966071"/>
            <a:ext cx="2156200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5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6552398" y="2671227"/>
            <a:ext cx="2452985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6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6552398" y="2400595"/>
            <a:ext cx="2452985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7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5834094" y="1253031"/>
            <a:ext cx="2452985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8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5834094" y="982399"/>
            <a:ext cx="2452985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9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4671074" y="3907608"/>
            <a:ext cx="2452985" cy="812908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00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4671074" y="3636976"/>
            <a:ext cx="2452985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8" name="グループ化 7"/>
          <p:cNvGrpSpPr/>
          <p:nvPr userDrawn="1"/>
        </p:nvGrpSpPr>
        <p:grpSpPr>
          <a:xfrm>
            <a:off x="2607509" y="1482811"/>
            <a:ext cx="447261" cy="912332"/>
            <a:chOff x="5214551" y="2965622"/>
            <a:chExt cx="894445" cy="1824663"/>
          </a:xfrm>
        </p:grpSpPr>
        <p:sp>
          <p:nvSpPr>
            <p:cNvPr id="108" name="円/楕円 107"/>
            <p:cNvSpPr/>
            <p:nvPr userDrawn="1"/>
          </p:nvSpPr>
          <p:spPr>
            <a:xfrm>
              <a:off x="5948968" y="4630257"/>
              <a:ext cx="160028" cy="160028"/>
            </a:xfrm>
            <a:prstGeom prst="ellipse">
              <a:avLst/>
            </a:prstGeom>
            <a:solidFill>
              <a:schemeClr val="accent1"/>
            </a:solidFill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17" name="フリーフォーム 116"/>
            <p:cNvSpPr/>
            <p:nvPr userDrawn="1"/>
          </p:nvSpPr>
          <p:spPr>
            <a:xfrm>
              <a:off x="5214551" y="2965622"/>
              <a:ext cx="853068" cy="1729946"/>
            </a:xfrm>
            <a:custGeom>
              <a:avLst/>
              <a:gdLst>
                <a:gd name="connsiteX0" fmla="*/ 803190 w 853068"/>
                <a:gd name="connsiteY0" fmla="*/ 2384854 h 2384854"/>
                <a:gd name="connsiteX1" fmla="*/ 766119 w 853068"/>
                <a:gd name="connsiteY1" fmla="*/ 877329 h 2384854"/>
                <a:gd name="connsiteX2" fmla="*/ 0 w 853068"/>
                <a:gd name="connsiteY2" fmla="*/ 0 h 2384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3068" h="2384854">
                  <a:moveTo>
                    <a:pt x="803190" y="2384854"/>
                  </a:moveTo>
                  <a:cubicBezTo>
                    <a:pt x="851587" y="1829829"/>
                    <a:pt x="899984" y="1274805"/>
                    <a:pt x="766119" y="877329"/>
                  </a:cubicBezTo>
                  <a:cubicBezTo>
                    <a:pt x="632254" y="479853"/>
                    <a:pt x="316127" y="239926"/>
                    <a:pt x="0" y="0"/>
                  </a:cubicBezTo>
                </a:path>
              </a:pathLst>
            </a:custGeom>
            <a:noFill/>
            <a:ln w="12700" cmpd="thinThick">
              <a:solidFill>
                <a:schemeClr val="accent1"/>
              </a:solidFill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グループ化 13"/>
          <p:cNvGrpSpPr/>
          <p:nvPr userDrawn="1"/>
        </p:nvGrpSpPr>
        <p:grpSpPr>
          <a:xfrm>
            <a:off x="4741865" y="1161535"/>
            <a:ext cx="1016884" cy="827744"/>
            <a:chOff x="9482906" y="2323070"/>
            <a:chExt cx="2033591" cy="1655487"/>
          </a:xfrm>
        </p:grpSpPr>
        <p:sp>
          <p:nvSpPr>
            <p:cNvPr id="106" name="円/楕円 105"/>
            <p:cNvSpPr/>
            <p:nvPr userDrawn="1"/>
          </p:nvSpPr>
          <p:spPr>
            <a:xfrm>
              <a:off x="9482906" y="3818529"/>
              <a:ext cx="160028" cy="160028"/>
            </a:xfrm>
            <a:prstGeom prst="ellipse">
              <a:avLst/>
            </a:prstGeom>
            <a:solidFill>
              <a:schemeClr val="accent1"/>
            </a:solidFill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1" name="フリーフォーム 120"/>
            <p:cNvSpPr/>
            <p:nvPr userDrawn="1"/>
          </p:nvSpPr>
          <p:spPr>
            <a:xfrm>
              <a:off x="9564130" y="2323070"/>
              <a:ext cx="1952367" cy="1544595"/>
            </a:xfrm>
            <a:custGeom>
              <a:avLst/>
              <a:gdLst>
                <a:gd name="connsiteX0" fmla="*/ 0 w 1952367"/>
                <a:gd name="connsiteY0" fmla="*/ 1544595 h 1544595"/>
                <a:gd name="connsiteX1" fmla="*/ 642551 w 1952367"/>
                <a:gd name="connsiteY1" fmla="*/ 308919 h 1544595"/>
                <a:gd name="connsiteX2" fmla="*/ 1952367 w 1952367"/>
                <a:gd name="connsiteY2" fmla="*/ 0 h 1544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52367" h="1544595">
                  <a:moveTo>
                    <a:pt x="0" y="1544595"/>
                  </a:moveTo>
                  <a:cubicBezTo>
                    <a:pt x="158578" y="1055473"/>
                    <a:pt x="317157" y="566351"/>
                    <a:pt x="642551" y="308919"/>
                  </a:cubicBezTo>
                  <a:cubicBezTo>
                    <a:pt x="967945" y="51487"/>
                    <a:pt x="1460156" y="25743"/>
                    <a:pt x="1952367" y="0"/>
                  </a:cubicBezTo>
                </a:path>
              </a:pathLst>
            </a:custGeom>
            <a:noFill/>
            <a:ln w="12700" cmpd="thinThick">
              <a:solidFill>
                <a:schemeClr val="accent1"/>
              </a:solidFill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グループ化 6"/>
          <p:cNvGrpSpPr/>
          <p:nvPr userDrawn="1"/>
        </p:nvGrpSpPr>
        <p:grpSpPr>
          <a:xfrm>
            <a:off x="988627" y="2863041"/>
            <a:ext cx="1103096" cy="720419"/>
            <a:chOff x="1977081" y="5726081"/>
            <a:chExt cx="2206001" cy="1440838"/>
          </a:xfrm>
        </p:grpSpPr>
        <p:sp>
          <p:nvSpPr>
            <p:cNvPr id="103" name="円/楕円 102"/>
            <p:cNvSpPr/>
            <p:nvPr userDrawn="1"/>
          </p:nvSpPr>
          <p:spPr>
            <a:xfrm>
              <a:off x="4023054" y="5726081"/>
              <a:ext cx="160028" cy="160028"/>
            </a:xfrm>
            <a:prstGeom prst="ellipse">
              <a:avLst/>
            </a:prstGeom>
            <a:solidFill>
              <a:schemeClr val="accent1"/>
            </a:solidFill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2" name="フリーフォーム 121"/>
            <p:cNvSpPr/>
            <p:nvPr userDrawn="1"/>
          </p:nvSpPr>
          <p:spPr>
            <a:xfrm>
              <a:off x="1977081" y="5807676"/>
              <a:ext cx="2075935" cy="1359243"/>
            </a:xfrm>
            <a:custGeom>
              <a:avLst/>
              <a:gdLst>
                <a:gd name="connsiteX0" fmla="*/ 2075935 w 2075935"/>
                <a:gd name="connsiteY0" fmla="*/ 0 h 1359243"/>
                <a:gd name="connsiteX1" fmla="*/ 778476 w 2075935"/>
                <a:gd name="connsiteY1" fmla="*/ 358346 h 1359243"/>
                <a:gd name="connsiteX2" fmla="*/ 0 w 2075935"/>
                <a:gd name="connsiteY2" fmla="*/ 1359243 h 1359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75935" h="1359243">
                  <a:moveTo>
                    <a:pt x="2075935" y="0"/>
                  </a:moveTo>
                  <a:cubicBezTo>
                    <a:pt x="1600200" y="65903"/>
                    <a:pt x="1124465" y="131806"/>
                    <a:pt x="778476" y="358346"/>
                  </a:cubicBezTo>
                  <a:cubicBezTo>
                    <a:pt x="432487" y="584886"/>
                    <a:pt x="216243" y="972064"/>
                    <a:pt x="0" y="1359243"/>
                  </a:cubicBezTo>
                </a:path>
              </a:pathLst>
            </a:custGeom>
            <a:noFill/>
            <a:ln w="12700" cmpd="thinThick">
              <a:solidFill>
                <a:schemeClr val="accent1"/>
              </a:solidFill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グループ化 8"/>
          <p:cNvGrpSpPr/>
          <p:nvPr userDrawn="1"/>
        </p:nvGrpSpPr>
        <p:grpSpPr>
          <a:xfrm>
            <a:off x="3936719" y="3192593"/>
            <a:ext cx="716004" cy="607110"/>
            <a:chOff x="7872755" y="6385186"/>
            <a:chExt cx="1431883" cy="1214219"/>
          </a:xfrm>
        </p:grpSpPr>
        <p:sp>
          <p:nvSpPr>
            <p:cNvPr id="105" name="円/楕円 104"/>
            <p:cNvSpPr/>
            <p:nvPr userDrawn="1"/>
          </p:nvSpPr>
          <p:spPr>
            <a:xfrm>
              <a:off x="7872755" y="6385186"/>
              <a:ext cx="160028" cy="160028"/>
            </a:xfrm>
            <a:prstGeom prst="ellipse">
              <a:avLst/>
            </a:prstGeom>
            <a:solidFill>
              <a:schemeClr val="accent1"/>
            </a:solidFill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4" name="フリーフォーム 123"/>
            <p:cNvSpPr/>
            <p:nvPr userDrawn="1"/>
          </p:nvSpPr>
          <p:spPr>
            <a:xfrm>
              <a:off x="7970108" y="6524368"/>
              <a:ext cx="1334530" cy="1075037"/>
            </a:xfrm>
            <a:custGeom>
              <a:avLst/>
              <a:gdLst>
                <a:gd name="connsiteX0" fmla="*/ 0 w 1334530"/>
                <a:gd name="connsiteY0" fmla="*/ 0 h 1075037"/>
                <a:gd name="connsiteX1" fmla="*/ 494270 w 1334530"/>
                <a:gd name="connsiteY1" fmla="*/ 790832 h 1075037"/>
                <a:gd name="connsiteX2" fmla="*/ 1334530 w 1334530"/>
                <a:gd name="connsiteY2" fmla="*/ 1075037 h 1075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4530" h="1075037">
                  <a:moveTo>
                    <a:pt x="0" y="0"/>
                  </a:moveTo>
                  <a:cubicBezTo>
                    <a:pt x="135924" y="305829"/>
                    <a:pt x="271848" y="611659"/>
                    <a:pt x="494270" y="790832"/>
                  </a:cubicBezTo>
                  <a:cubicBezTo>
                    <a:pt x="716692" y="970005"/>
                    <a:pt x="1025611" y="1022521"/>
                    <a:pt x="1334530" y="1075037"/>
                  </a:cubicBezTo>
                </a:path>
              </a:pathLst>
            </a:custGeom>
            <a:noFill/>
            <a:ln w="12700" cmpd="thinThick">
              <a:solidFill>
                <a:schemeClr val="accent1"/>
              </a:solidFill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グループ化 14"/>
          <p:cNvGrpSpPr/>
          <p:nvPr userDrawn="1"/>
        </p:nvGrpSpPr>
        <p:grpSpPr>
          <a:xfrm>
            <a:off x="5857569" y="2537635"/>
            <a:ext cx="661203" cy="426294"/>
            <a:chOff x="11714086" y="5075269"/>
            <a:chExt cx="1322292" cy="852587"/>
          </a:xfrm>
        </p:grpSpPr>
        <p:sp>
          <p:nvSpPr>
            <p:cNvPr id="107" name="円/楕円 106"/>
            <p:cNvSpPr/>
            <p:nvPr userDrawn="1"/>
          </p:nvSpPr>
          <p:spPr>
            <a:xfrm>
              <a:off x="11714086" y="5767828"/>
              <a:ext cx="160028" cy="160028"/>
            </a:xfrm>
            <a:prstGeom prst="ellipse">
              <a:avLst/>
            </a:prstGeom>
            <a:solidFill>
              <a:schemeClr val="accent1"/>
            </a:solidFill>
            <a:ln w="98425" cmpd="thinThick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25" name="フリーフォーム 124"/>
            <p:cNvSpPr/>
            <p:nvPr userDrawn="1"/>
          </p:nvSpPr>
          <p:spPr>
            <a:xfrm>
              <a:off x="11813059" y="5075269"/>
              <a:ext cx="1223319" cy="757120"/>
            </a:xfrm>
            <a:custGeom>
              <a:avLst/>
              <a:gdLst>
                <a:gd name="connsiteX0" fmla="*/ 0 w 1223319"/>
                <a:gd name="connsiteY0" fmla="*/ 757120 h 757120"/>
                <a:gd name="connsiteX1" fmla="*/ 593125 w 1223319"/>
                <a:gd name="connsiteY1" fmla="*/ 114569 h 757120"/>
                <a:gd name="connsiteX2" fmla="*/ 1223319 w 1223319"/>
                <a:gd name="connsiteY2" fmla="*/ 3358 h 757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23319" h="757120">
                  <a:moveTo>
                    <a:pt x="0" y="757120"/>
                  </a:moveTo>
                  <a:cubicBezTo>
                    <a:pt x="194619" y="498658"/>
                    <a:pt x="389239" y="240196"/>
                    <a:pt x="593125" y="114569"/>
                  </a:cubicBezTo>
                  <a:cubicBezTo>
                    <a:pt x="797011" y="-11058"/>
                    <a:pt x="1010165" y="-3850"/>
                    <a:pt x="1223319" y="3358"/>
                  </a:cubicBezTo>
                </a:path>
              </a:pathLst>
            </a:custGeom>
            <a:noFill/>
            <a:ln w="12700" cmpd="thinThick">
              <a:solidFill>
                <a:schemeClr val="accent1"/>
              </a:solidFill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833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2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75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4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6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8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 Tab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grpSp>
        <p:nvGrpSpPr>
          <p:cNvPr id="13" name="グループ化 12"/>
          <p:cNvGrpSpPr/>
          <p:nvPr userDrawn="1"/>
        </p:nvGrpSpPr>
        <p:grpSpPr>
          <a:xfrm>
            <a:off x="791251" y="913142"/>
            <a:ext cx="2272950" cy="2810655"/>
            <a:chOff x="1582365" y="2308464"/>
            <a:chExt cx="4545506" cy="5621309"/>
          </a:xfrm>
        </p:grpSpPr>
        <p:sp>
          <p:nvSpPr>
            <p:cNvPr id="5" name="角丸四角形 4"/>
            <p:cNvSpPr/>
            <p:nvPr userDrawn="1"/>
          </p:nvSpPr>
          <p:spPr>
            <a:xfrm>
              <a:off x="1582366" y="2308464"/>
              <a:ext cx="4545505" cy="5621309"/>
            </a:xfrm>
            <a:prstGeom prst="roundRect">
              <a:avLst>
                <a:gd name="adj" fmla="val 2803"/>
              </a:avLst>
            </a:prstGeom>
            <a:solidFill>
              <a:schemeClr val="accent1"/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6" name="正方形/長方形 5"/>
            <p:cNvSpPr/>
            <p:nvPr userDrawn="1"/>
          </p:nvSpPr>
          <p:spPr>
            <a:xfrm>
              <a:off x="1582366" y="3073270"/>
              <a:ext cx="4545505" cy="144016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7" name="正方形/長方形 6"/>
            <p:cNvSpPr/>
            <p:nvPr userDrawn="1"/>
          </p:nvSpPr>
          <p:spPr>
            <a:xfrm>
              <a:off x="1582365" y="4513430"/>
              <a:ext cx="4545505" cy="28762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4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791251" y="908943"/>
            <a:ext cx="2272950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791251" y="3453766"/>
            <a:ext cx="2272950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791252" y="1295545"/>
            <a:ext cx="2272950" cy="72008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3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17" name="ホームベース 16"/>
          <p:cNvSpPr/>
          <p:nvPr userDrawn="1"/>
        </p:nvSpPr>
        <p:spPr>
          <a:xfrm>
            <a:off x="899515" y="2139388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079551" y="2083132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ホームベース 18"/>
          <p:cNvSpPr/>
          <p:nvPr userDrawn="1"/>
        </p:nvSpPr>
        <p:spPr>
          <a:xfrm>
            <a:off x="899515" y="2486619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1079551" y="2430363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ホームベース 20"/>
          <p:cNvSpPr/>
          <p:nvPr userDrawn="1"/>
        </p:nvSpPr>
        <p:spPr>
          <a:xfrm>
            <a:off x="899515" y="2824531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1079551" y="2768274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ホームベース 22"/>
          <p:cNvSpPr/>
          <p:nvPr userDrawn="1"/>
        </p:nvSpPr>
        <p:spPr>
          <a:xfrm>
            <a:off x="899515" y="3163252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42" hasCustomPrompt="1"/>
          </p:nvPr>
        </p:nvSpPr>
        <p:spPr>
          <a:xfrm>
            <a:off x="1079551" y="3106995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25" name="グループ化 24"/>
          <p:cNvGrpSpPr/>
          <p:nvPr userDrawn="1"/>
        </p:nvGrpSpPr>
        <p:grpSpPr>
          <a:xfrm>
            <a:off x="3435128" y="915160"/>
            <a:ext cx="2272950" cy="2810655"/>
            <a:chOff x="1582365" y="2308464"/>
            <a:chExt cx="4545506" cy="5621309"/>
          </a:xfrm>
        </p:grpSpPr>
        <p:sp>
          <p:nvSpPr>
            <p:cNvPr id="26" name="角丸四角形 25"/>
            <p:cNvSpPr/>
            <p:nvPr userDrawn="1"/>
          </p:nvSpPr>
          <p:spPr>
            <a:xfrm>
              <a:off x="1582366" y="2308464"/>
              <a:ext cx="4545505" cy="5621309"/>
            </a:xfrm>
            <a:prstGeom prst="roundRect">
              <a:avLst>
                <a:gd name="adj" fmla="val 2803"/>
              </a:avLst>
            </a:prstGeom>
            <a:solidFill>
              <a:schemeClr val="accent1">
                <a:lumMod val="75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7" name="正方形/長方形 26"/>
            <p:cNvSpPr/>
            <p:nvPr userDrawn="1"/>
          </p:nvSpPr>
          <p:spPr>
            <a:xfrm>
              <a:off x="1582366" y="3073270"/>
              <a:ext cx="4545505" cy="1440160"/>
            </a:xfrm>
            <a:prstGeom prst="rect">
              <a:avLst/>
            </a:prstGeom>
            <a:solidFill>
              <a:schemeClr val="accent1"/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8" name="正方形/長方形 27"/>
            <p:cNvSpPr/>
            <p:nvPr userDrawn="1"/>
          </p:nvSpPr>
          <p:spPr>
            <a:xfrm>
              <a:off x="1582365" y="4513430"/>
              <a:ext cx="4545505" cy="28762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9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3435128" y="910962"/>
            <a:ext cx="2272950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44" hasCustomPrompt="1"/>
          </p:nvPr>
        </p:nvSpPr>
        <p:spPr>
          <a:xfrm>
            <a:off x="3435128" y="3455784"/>
            <a:ext cx="2272950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45" hasCustomPrompt="1"/>
          </p:nvPr>
        </p:nvSpPr>
        <p:spPr>
          <a:xfrm>
            <a:off x="3435129" y="1297564"/>
            <a:ext cx="2272950" cy="72008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3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2" name="ホームベース 31"/>
          <p:cNvSpPr/>
          <p:nvPr userDrawn="1"/>
        </p:nvSpPr>
        <p:spPr>
          <a:xfrm>
            <a:off x="3543392" y="2141407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3723428" y="2085150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4" name="ホームベース 33"/>
          <p:cNvSpPr/>
          <p:nvPr userDrawn="1"/>
        </p:nvSpPr>
        <p:spPr>
          <a:xfrm>
            <a:off x="3543392" y="2488638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3723428" y="2432381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ホームベース 35"/>
          <p:cNvSpPr/>
          <p:nvPr userDrawn="1"/>
        </p:nvSpPr>
        <p:spPr>
          <a:xfrm>
            <a:off x="3543392" y="2826549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3723428" y="2770292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ホームベース 37"/>
          <p:cNvSpPr/>
          <p:nvPr userDrawn="1"/>
        </p:nvSpPr>
        <p:spPr>
          <a:xfrm>
            <a:off x="3543392" y="3165270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3723428" y="3109014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40" name="グループ化 39"/>
          <p:cNvGrpSpPr/>
          <p:nvPr userDrawn="1"/>
        </p:nvGrpSpPr>
        <p:grpSpPr>
          <a:xfrm>
            <a:off x="6079799" y="906091"/>
            <a:ext cx="2272950" cy="2810655"/>
            <a:chOff x="1582365" y="2308464"/>
            <a:chExt cx="4545506" cy="5621309"/>
          </a:xfrm>
        </p:grpSpPr>
        <p:sp>
          <p:nvSpPr>
            <p:cNvPr id="41" name="角丸四角形 40"/>
            <p:cNvSpPr/>
            <p:nvPr userDrawn="1"/>
          </p:nvSpPr>
          <p:spPr>
            <a:xfrm>
              <a:off x="1582366" y="2308464"/>
              <a:ext cx="4545505" cy="5621309"/>
            </a:xfrm>
            <a:prstGeom prst="roundRect">
              <a:avLst>
                <a:gd name="adj" fmla="val 2803"/>
              </a:avLst>
            </a:prstGeom>
            <a:solidFill>
              <a:schemeClr val="accent1"/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42" name="正方形/長方形 41"/>
            <p:cNvSpPr/>
            <p:nvPr userDrawn="1"/>
          </p:nvSpPr>
          <p:spPr>
            <a:xfrm>
              <a:off x="1582366" y="3073270"/>
              <a:ext cx="4545505" cy="144016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43" name="正方形/長方形 42"/>
            <p:cNvSpPr/>
            <p:nvPr userDrawn="1"/>
          </p:nvSpPr>
          <p:spPr>
            <a:xfrm>
              <a:off x="1582365" y="4513430"/>
              <a:ext cx="4545505" cy="28762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44" name="テキスト プレースホルダー 11"/>
          <p:cNvSpPr>
            <a:spLocks noGrp="1"/>
          </p:cNvSpPr>
          <p:nvPr>
            <p:ph type="body" sz="quarter" idx="50" hasCustomPrompt="1"/>
          </p:nvPr>
        </p:nvSpPr>
        <p:spPr>
          <a:xfrm>
            <a:off x="6079799" y="901893"/>
            <a:ext cx="2272950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5" name="テキスト プレースホルダー 11"/>
          <p:cNvSpPr>
            <a:spLocks noGrp="1"/>
          </p:cNvSpPr>
          <p:nvPr>
            <p:ph type="body" sz="quarter" idx="51" hasCustomPrompt="1"/>
          </p:nvPr>
        </p:nvSpPr>
        <p:spPr>
          <a:xfrm>
            <a:off x="6079798" y="3446715"/>
            <a:ext cx="2272950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6" name="テキスト プレースホルダー 11"/>
          <p:cNvSpPr>
            <a:spLocks noGrp="1"/>
          </p:cNvSpPr>
          <p:nvPr>
            <p:ph type="body" sz="quarter" idx="52" hasCustomPrompt="1"/>
          </p:nvPr>
        </p:nvSpPr>
        <p:spPr>
          <a:xfrm>
            <a:off x="6079799" y="1288494"/>
            <a:ext cx="2272950" cy="72008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3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47" name="ホームベース 46"/>
          <p:cNvSpPr/>
          <p:nvPr userDrawn="1"/>
        </p:nvSpPr>
        <p:spPr>
          <a:xfrm>
            <a:off x="6188063" y="2132338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8" name="テキスト プレースホルダー 11"/>
          <p:cNvSpPr>
            <a:spLocks noGrp="1"/>
          </p:cNvSpPr>
          <p:nvPr>
            <p:ph type="body" sz="quarter" idx="53" hasCustomPrompt="1"/>
          </p:nvPr>
        </p:nvSpPr>
        <p:spPr>
          <a:xfrm>
            <a:off x="6368099" y="2076081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9" name="ホームベース 48"/>
          <p:cNvSpPr/>
          <p:nvPr userDrawn="1"/>
        </p:nvSpPr>
        <p:spPr>
          <a:xfrm>
            <a:off x="6188063" y="2479569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0" name="テキスト プレースホルダー 11"/>
          <p:cNvSpPr>
            <a:spLocks noGrp="1"/>
          </p:cNvSpPr>
          <p:nvPr>
            <p:ph type="body" sz="quarter" idx="54" hasCustomPrompt="1"/>
          </p:nvPr>
        </p:nvSpPr>
        <p:spPr>
          <a:xfrm>
            <a:off x="6368099" y="2423312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1" name="ホームベース 50"/>
          <p:cNvSpPr/>
          <p:nvPr userDrawn="1"/>
        </p:nvSpPr>
        <p:spPr>
          <a:xfrm>
            <a:off x="6188063" y="2817480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2" name="テキスト プレースホルダー 11"/>
          <p:cNvSpPr>
            <a:spLocks noGrp="1"/>
          </p:cNvSpPr>
          <p:nvPr>
            <p:ph type="body" sz="quarter" idx="55" hasCustomPrompt="1"/>
          </p:nvPr>
        </p:nvSpPr>
        <p:spPr>
          <a:xfrm>
            <a:off x="6368099" y="2761224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3" name="ホームベース 52"/>
          <p:cNvSpPr/>
          <p:nvPr userDrawn="1"/>
        </p:nvSpPr>
        <p:spPr>
          <a:xfrm>
            <a:off x="6188063" y="3156201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54" name="テキスト プレースホルダー 11"/>
          <p:cNvSpPr>
            <a:spLocks noGrp="1"/>
          </p:cNvSpPr>
          <p:nvPr>
            <p:ph type="body" sz="quarter" idx="56" hasCustomPrompt="1"/>
          </p:nvPr>
        </p:nvSpPr>
        <p:spPr>
          <a:xfrm>
            <a:off x="6368099" y="3099945"/>
            <a:ext cx="189037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55" name="直線コネクタ 54"/>
          <p:cNvCxnSpPr/>
          <p:nvPr userDrawn="1"/>
        </p:nvCxnSpPr>
        <p:spPr>
          <a:xfrm flipH="1" flipV="1">
            <a:off x="1666623" y="3876905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テキスト プレースホルダー 11"/>
          <p:cNvSpPr>
            <a:spLocks noGrp="1"/>
          </p:cNvSpPr>
          <p:nvPr>
            <p:ph type="body" sz="quarter" idx="57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3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000"/>
                            </p:stCondLst>
                            <p:childTnLst>
                              <p:par>
                                <p:cTn id="143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animBg="1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animBg="1"/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animBg="1"/>
      <p:bldP spid="5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>
        <p:tmplLst>
          <p:tmpl>
            <p:tnLst>
              <p:par>
                <p:cTn presetID="2" presetClass="entr" presetSubtype="4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n Tab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grpSp>
        <p:nvGrpSpPr>
          <p:cNvPr id="13" name="グループ化 12"/>
          <p:cNvGrpSpPr/>
          <p:nvPr userDrawn="1"/>
        </p:nvGrpSpPr>
        <p:grpSpPr>
          <a:xfrm>
            <a:off x="408676" y="913142"/>
            <a:ext cx="1890374" cy="2810655"/>
            <a:chOff x="1582365" y="2308464"/>
            <a:chExt cx="4545506" cy="5621309"/>
          </a:xfrm>
        </p:grpSpPr>
        <p:sp>
          <p:nvSpPr>
            <p:cNvPr id="5" name="角丸四角形 4"/>
            <p:cNvSpPr/>
            <p:nvPr userDrawn="1"/>
          </p:nvSpPr>
          <p:spPr>
            <a:xfrm>
              <a:off x="1582366" y="2308464"/>
              <a:ext cx="4545505" cy="5621309"/>
            </a:xfrm>
            <a:prstGeom prst="roundRect">
              <a:avLst>
                <a:gd name="adj" fmla="val 2803"/>
              </a:avLst>
            </a:prstGeom>
            <a:solidFill>
              <a:schemeClr val="accent1"/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6" name="正方形/長方形 5"/>
            <p:cNvSpPr/>
            <p:nvPr userDrawn="1"/>
          </p:nvSpPr>
          <p:spPr>
            <a:xfrm>
              <a:off x="1582366" y="3073270"/>
              <a:ext cx="4545505" cy="144016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7" name="正方形/長方形 6"/>
            <p:cNvSpPr/>
            <p:nvPr userDrawn="1"/>
          </p:nvSpPr>
          <p:spPr>
            <a:xfrm>
              <a:off x="1582365" y="4513430"/>
              <a:ext cx="4545505" cy="28762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4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408676" y="908943"/>
            <a:ext cx="1890374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408676" y="3453766"/>
            <a:ext cx="1890374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408677" y="1295545"/>
            <a:ext cx="1890374" cy="72008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3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17" name="ホームベース 16"/>
          <p:cNvSpPr/>
          <p:nvPr userDrawn="1"/>
        </p:nvSpPr>
        <p:spPr>
          <a:xfrm>
            <a:off x="521198" y="2139388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678730" y="2083132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ホームベース 18"/>
          <p:cNvSpPr/>
          <p:nvPr userDrawn="1"/>
        </p:nvSpPr>
        <p:spPr>
          <a:xfrm>
            <a:off x="516939" y="2486619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678730" y="2430363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ホームベース 20"/>
          <p:cNvSpPr/>
          <p:nvPr userDrawn="1"/>
        </p:nvSpPr>
        <p:spPr>
          <a:xfrm>
            <a:off x="521198" y="2824531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678730" y="2768274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ホームベース 22"/>
          <p:cNvSpPr/>
          <p:nvPr userDrawn="1"/>
        </p:nvSpPr>
        <p:spPr>
          <a:xfrm>
            <a:off x="521198" y="3163252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42" hasCustomPrompt="1"/>
          </p:nvPr>
        </p:nvSpPr>
        <p:spPr>
          <a:xfrm>
            <a:off x="678730" y="3106995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25" name="グループ化 24"/>
          <p:cNvGrpSpPr/>
          <p:nvPr userDrawn="1"/>
        </p:nvGrpSpPr>
        <p:grpSpPr>
          <a:xfrm>
            <a:off x="2550859" y="915160"/>
            <a:ext cx="1890374" cy="2810655"/>
            <a:chOff x="1582365" y="2308464"/>
            <a:chExt cx="4545506" cy="5621309"/>
          </a:xfrm>
        </p:grpSpPr>
        <p:sp>
          <p:nvSpPr>
            <p:cNvPr id="26" name="角丸四角形 25"/>
            <p:cNvSpPr/>
            <p:nvPr userDrawn="1"/>
          </p:nvSpPr>
          <p:spPr>
            <a:xfrm>
              <a:off x="1582366" y="2308464"/>
              <a:ext cx="4545505" cy="5621309"/>
            </a:xfrm>
            <a:prstGeom prst="roundRect">
              <a:avLst>
                <a:gd name="adj" fmla="val 2803"/>
              </a:avLst>
            </a:prstGeom>
            <a:solidFill>
              <a:schemeClr val="accent1">
                <a:lumMod val="75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7" name="正方形/長方形 26"/>
            <p:cNvSpPr/>
            <p:nvPr userDrawn="1"/>
          </p:nvSpPr>
          <p:spPr>
            <a:xfrm>
              <a:off x="1582366" y="3073270"/>
              <a:ext cx="4545505" cy="1440160"/>
            </a:xfrm>
            <a:prstGeom prst="rect">
              <a:avLst/>
            </a:prstGeom>
            <a:solidFill>
              <a:schemeClr val="accent1"/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28" name="正方形/長方形 27"/>
            <p:cNvSpPr/>
            <p:nvPr userDrawn="1"/>
          </p:nvSpPr>
          <p:spPr>
            <a:xfrm>
              <a:off x="1582365" y="4513430"/>
              <a:ext cx="4545505" cy="28762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29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2550859" y="910962"/>
            <a:ext cx="1890374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44" hasCustomPrompt="1"/>
          </p:nvPr>
        </p:nvSpPr>
        <p:spPr>
          <a:xfrm>
            <a:off x="2550859" y="3455784"/>
            <a:ext cx="1890374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45" hasCustomPrompt="1"/>
          </p:nvPr>
        </p:nvSpPr>
        <p:spPr>
          <a:xfrm>
            <a:off x="2550860" y="1297564"/>
            <a:ext cx="1890374" cy="72008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3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2" name="ホームベース 31"/>
          <p:cNvSpPr/>
          <p:nvPr userDrawn="1"/>
        </p:nvSpPr>
        <p:spPr>
          <a:xfrm>
            <a:off x="2659122" y="2141407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2820913" y="2085150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4" name="ホームベース 33"/>
          <p:cNvSpPr/>
          <p:nvPr userDrawn="1"/>
        </p:nvSpPr>
        <p:spPr>
          <a:xfrm>
            <a:off x="2659122" y="2488638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2820913" y="2432381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ホームベース 35"/>
          <p:cNvSpPr/>
          <p:nvPr userDrawn="1"/>
        </p:nvSpPr>
        <p:spPr>
          <a:xfrm>
            <a:off x="2659122" y="2826549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2820913" y="2770292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ホームベース 37"/>
          <p:cNvSpPr/>
          <p:nvPr userDrawn="1"/>
        </p:nvSpPr>
        <p:spPr>
          <a:xfrm>
            <a:off x="2659122" y="3165270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2820913" y="3109014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55" name="直線コネクタ 54"/>
          <p:cNvCxnSpPr/>
          <p:nvPr userDrawn="1"/>
        </p:nvCxnSpPr>
        <p:spPr>
          <a:xfrm flipH="1" flipV="1">
            <a:off x="1738396" y="3876905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テキスト プレースホルダー 11"/>
          <p:cNvSpPr>
            <a:spLocks noGrp="1"/>
          </p:cNvSpPr>
          <p:nvPr>
            <p:ph type="body" sz="quarter" idx="57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72" name="グループ化 71"/>
          <p:cNvGrpSpPr/>
          <p:nvPr userDrawn="1"/>
        </p:nvGrpSpPr>
        <p:grpSpPr>
          <a:xfrm>
            <a:off x="4684523" y="916274"/>
            <a:ext cx="1890374" cy="2810655"/>
            <a:chOff x="1582365" y="2308464"/>
            <a:chExt cx="4545506" cy="5621309"/>
          </a:xfrm>
        </p:grpSpPr>
        <p:sp>
          <p:nvSpPr>
            <p:cNvPr id="73" name="角丸四角形 72"/>
            <p:cNvSpPr/>
            <p:nvPr userDrawn="1"/>
          </p:nvSpPr>
          <p:spPr>
            <a:xfrm>
              <a:off x="1582366" y="2308464"/>
              <a:ext cx="4545505" cy="5621309"/>
            </a:xfrm>
            <a:prstGeom prst="roundRect">
              <a:avLst>
                <a:gd name="adj" fmla="val 2803"/>
              </a:avLst>
            </a:prstGeom>
            <a:solidFill>
              <a:schemeClr val="accent1"/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74" name="正方形/長方形 73"/>
            <p:cNvSpPr/>
            <p:nvPr userDrawn="1"/>
          </p:nvSpPr>
          <p:spPr>
            <a:xfrm>
              <a:off x="1582366" y="3073270"/>
              <a:ext cx="4545505" cy="144016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75" name="正方形/長方形 74"/>
            <p:cNvSpPr/>
            <p:nvPr userDrawn="1"/>
          </p:nvSpPr>
          <p:spPr>
            <a:xfrm>
              <a:off x="1582365" y="4513430"/>
              <a:ext cx="4545505" cy="28762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76" name="テキスト プレースホルダー 11"/>
          <p:cNvSpPr>
            <a:spLocks noGrp="1"/>
          </p:cNvSpPr>
          <p:nvPr>
            <p:ph type="body" sz="quarter" idx="58" hasCustomPrompt="1"/>
          </p:nvPr>
        </p:nvSpPr>
        <p:spPr>
          <a:xfrm>
            <a:off x="4684523" y="912075"/>
            <a:ext cx="1890374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7" name="テキスト プレースホルダー 11"/>
          <p:cNvSpPr>
            <a:spLocks noGrp="1"/>
          </p:cNvSpPr>
          <p:nvPr>
            <p:ph type="body" sz="quarter" idx="59" hasCustomPrompt="1"/>
          </p:nvPr>
        </p:nvSpPr>
        <p:spPr>
          <a:xfrm>
            <a:off x="4684522" y="3456897"/>
            <a:ext cx="1890374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8" name="テキスト プレースホルダー 11"/>
          <p:cNvSpPr>
            <a:spLocks noGrp="1"/>
          </p:cNvSpPr>
          <p:nvPr>
            <p:ph type="body" sz="quarter" idx="60" hasCustomPrompt="1"/>
          </p:nvPr>
        </p:nvSpPr>
        <p:spPr>
          <a:xfrm>
            <a:off x="4684523" y="1298677"/>
            <a:ext cx="1890374" cy="72008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3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79" name="ホームベース 78"/>
          <p:cNvSpPr/>
          <p:nvPr userDrawn="1"/>
        </p:nvSpPr>
        <p:spPr>
          <a:xfrm>
            <a:off x="4792785" y="2142519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0" name="テキスト プレースホルダー 11"/>
          <p:cNvSpPr>
            <a:spLocks noGrp="1"/>
          </p:cNvSpPr>
          <p:nvPr>
            <p:ph type="body" sz="quarter" idx="61" hasCustomPrompt="1"/>
          </p:nvPr>
        </p:nvSpPr>
        <p:spPr>
          <a:xfrm>
            <a:off x="4954576" y="2086263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1" name="ホームベース 80"/>
          <p:cNvSpPr/>
          <p:nvPr userDrawn="1"/>
        </p:nvSpPr>
        <p:spPr>
          <a:xfrm>
            <a:off x="4792785" y="2489750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2" name="テキスト プレースホルダー 11"/>
          <p:cNvSpPr>
            <a:spLocks noGrp="1"/>
          </p:cNvSpPr>
          <p:nvPr>
            <p:ph type="body" sz="quarter" idx="62" hasCustomPrompt="1"/>
          </p:nvPr>
        </p:nvSpPr>
        <p:spPr>
          <a:xfrm>
            <a:off x="4954576" y="2433494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3" name="ホームベース 82"/>
          <p:cNvSpPr/>
          <p:nvPr userDrawn="1"/>
        </p:nvSpPr>
        <p:spPr>
          <a:xfrm>
            <a:off x="4792785" y="2827662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4" name="テキスト プレースホルダー 11"/>
          <p:cNvSpPr>
            <a:spLocks noGrp="1"/>
          </p:cNvSpPr>
          <p:nvPr>
            <p:ph type="body" sz="quarter" idx="63" hasCustomPrompt="1"/>
          </p:nvPr>
        </p:nvSpPr>
        <p:spPr>
          <a:xfrm>
            <a:off x="4954576" y="2771405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5" name="ホームベース 84"/>
          <p:cNvSpPr/>
          <p:nvPr userDrawn="1"/>
        </p:nvSpPr>
        <p:spPr>
          <a:xfrm>
            <a:off x="4792785" y="3166383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6" name="テキスト プレースホルダー 11"/>
          <p:cNvSpPr>
            <a:spLocks noGrp="1"/>
          </p:cNvSpPr>
          <p:nvPr>
            <p:ph type="body" sz="quarter" idx="64" hasCustomPrompt="1"/>
          </p:nvPr>
        </p:nvSpPr>
        <p:spPr>
          <a:xfrm>
            <a:off x="4954576" y="3110126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grpSp>
        <p:nvGrpSpPr>
          <p:cNvPr id="87" name="グループ化 86"/>
          <p:cNvGrpSpPr/>
          <p:nvPr userDrawn="1"/>
        </p:nvGrpSpPr>
        <p:grpSpPr>
          <a:xfrm>
            <a:off x="6826705" y="918293"/>
            <a:ext cx="1890374" cy="2810655"/>
            <a:chOff x="1582365" y="2308464"/>
            <a:chExt cx="4545506" cy="5621309"/>
          </a:xfrm>
        </p:grpSpPr>
        <p:sp>
          <p:nvSpPr>
            <p:cNvPr id="88" name="角丸四角形 87"/>
            <p:cNvSpPr/>
            <p:nvPr userDrawn="1"/>
          </p:nvSpPr>
          <p:spPr>
            <a:xfrm>
              <a:off x="1582366" y="2308464"/>
              <a:ext cx="4545505" cy="5621309"/>
            </a:xfrm>
            <a:prstGeom prst="roundRect">
              <a:avLst>
                <a:gd name="adj" fmla="val 2803"/>
              </a:avLst>
            </a:prstGeom>
            <a:solidFill>
              <a:schemeClr val="accent1">
                <a:lumMod val="75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89" name="正方形/長方形 88"/>
            <p:cNvSpPr/>
            <p:nvPr userDrawn="1"/>
          </p:nvSpPr>
          <p:spPr>
            <a:xfrm>
              <a:off x="1582366" y="3073270"/>
              <a:ext cx="4545505" cy="1440160"/>
            </a:xfrm>
            <a:prstGeom prst="rect">
              <a:avLst/>
            </a:prstGeom>
            <a:solidFill>
              <a:schemeClr val="accent1"/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90" name="正方形/長方形 89"/>
            <p:cNvSpPr/>
            <p:nvPr userDrawn="1"/>
          </p:nvSpPr>
          <p:spPr>
            <a:xfrm>
              <a:off x="1582365" y="4513430"/>
              <a:ext cx="4545505" cy="28762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mpd="thinThick">
              <a:noFill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91" name="テキスト プレースホルダー 11"/>
          <p:cNvSpPr>
            <a:spLocks noGrp="1"/>
          </p:cNvSpPr>
          <p:nvPr>
            <p:ph type="body" sz="quarter" idx="65" hasCustomPrompt="1"/>
          </p:nvPr>
        </p:nvSpPr>
        <p:spPr>
          <a:xfrm>
            <a:off x="6826705" y="914094"/>
            <a:ext cx="1890374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4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2" name="テキスト プレースホルダー 11"/>
          <p:cNvSpPr>
            <a:spLocks noGrp="1"/>
          </p:cNvSpPr>
          <p:nvPr>
            <p:ph type="body" sz="quarter" idx="66" hasCustomPrompt="1"/>
          </p:nvPr>
        </p:nvSpPr>
        <p:spPr>
          <a:xfrm>
            <a:off x="6826705" y="3458915"/>
            <a:ext cx="1890374" cy="27003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3" name="テキスト プレースホルダー 11"/>
          <p:cNvSpPr>
            <a:spLocks noGrp="1"/>
          </p:cNvSpPr>
          <p:nvPr>
            <p:ph type="body" sz="quarter" idx="67" hasCustomPrompt="1"/>
          </p:nvPr>
        </p:nvSpPr>
        <p:spPr>
          <a:xfrm>
            <a:off x="6826706" y="1300696"/>
            <a:ext cx="1890374" cy="720080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3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94" name="ホームベース 93"/>
          <p:cNvSpPr/>
          <p:nvPr userDrawn="1"/>
        </p:nvSpPr>
        <p:spPr>
          <a:xfrm>
            <a:off x="6934968" y="2144538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5" name="テキスト プレースホルダー 11"/>
          <p:cNvSpPr>
            <a:spLocks noGrp="1"/>
          </p:cNvSpPr>
          <p:nvPr>
            <p:ph type="body" sz="quarter" idx="68" hasCustomPrompt="1"/>
          </p:nvPr>
        </p:nvSpPr>
        <p:spPr>
          <a:xfrm>
            <a:off x="7096759" y="2088281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6" name="ホームベース 95"/>
          <p:cNvSpPr/>
          <p:nvPr userDrawn="1"/>
        </p:nvSpPr>
        <p:spPr>
          <a:xfrm>
            <a:off x="6934968" y="2491769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7" name="テキスト プレースホルダー 11"/>
          <p:cNvSpPr>
            <a:spLocks noGrp="1"/>
          </p:cNvSpPr>
          <p:nvPr>
            <p:ph type="body" sz="quarter" idx="69" hasCustomPrompt="1"/>
          </p:nvPr>
        </p:nvSpPr>
        <p:spPr>
          <a:xfrm>
            <a:off x="7096759" y="2435512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8" name="ホームベース 97"/>
          <p:cNvSpPr/>
          <p:nvPr userDrawn="1"/>
        </p:nvSpPr>
        <p:spPr>
          <a:xfrm>
            <a:off x="6934968" y="2829680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9" name="テキスト プレースホルダー 11"/>
          <p:cNvSpPr>
            <a:spLocks noGrp="1"/>
          </p:cNvSpPr>
          <p:nvPr>
            <p:ph type="body" sz="quarter" idx="70" hasCustomPrompt="1"/>
          </p:nvPr>
        </p:nvSpPr>
        <p:spPr>
          <a:xfrm>
            <a:off x="7096759" y="2773423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00" name="ホームベース 99"/>
          <p:cNvSpPr/>
          <p:nvPr userDrawn="1"/>
        </p:nvSpPr>
        <p:spPr>
          <a:xfrm>
            <a:off x="6934968" y="3168401"/>
            <a:ext cx="202540" cy="157518"/>
          </a:xfrm>
          <a:prstGeom prst="homePlat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1" name="テキスト プレースホルダー 11"/>
          <p:cNvSpPr>
            <a:spLocks noGrp="1"/>
          </p:cNvSpPr>
          <p:nvPr>
            <p:ph type="body" sz="quarter" idx="71" hasCustomPrompt="1"/>
          </p:nvPr>
        </p:nvSpPr>
        <p:spPr>
          <a:xfrm>
            <a:off x="7096759" y="3112145"/>
            <a:ext cx="1526044" cy="270030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9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09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5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750"/>
                            </p:stCondLst>
                            <p:childTnLst>
                              <p:par>
                                <p:cTn id="153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animBg="1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animBg="1"/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/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9" grpId="0" animBg="1"/>
      <p:bldP spid="8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1" grpId="0" animBg="1"/>
      <p:bldP spid="8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animBg="1"/>
      <p:bldP spid="8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5" grpId="0" animBg="1"/>
      <p:bldP spid="8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4" grpId="0" animBg="1"/>
      <p:bldP spid="9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6" grpId="0" animBg="1"/>
      <p:bldP spid="9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8" grpId="0" animBg="1"/>
      <p:bldP spid="9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animBg="1"/>
      <p:bldP spid="10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Tab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1 つの角を丸めた四角形 4"/>
          <p:cNvSpPr/>
          <p:nvPr userDrawn="1"/>
        </p:nvSpPr>
        <p:spPr>
          <a:xfrm flipH="1">
            <a:off x="517354" y="1334114"/>
            <a:ext cx="1890374" cy="524247"/>
          </a:xfrm>
          <a:prstGeom prst="round1Rect">
            <a:avLst/>
          </a:prstGeom>
          <a:solidFill>
            <a:schemeClr val="accent1">
              <a:lumMod val="75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>
            <a:off x="2439667" y="1334114"/>
            <a:ext cx="2021215" cy="524247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正方形/長方形 6"/>
          <p:cNvSpPr/>
          <p:nvPr userDrawn="1"/>
        </p:nvSpPr>
        <p:spPr>
          <a:xfrm>
            <a:off x="4495270" y="1334114"/>
            <a:ext cx="2021215" cy="524247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1 つの角を丸めた四角形 7"/>
          <p:cNvSpPr/>
          <p:nvPr userDrawn="1"/>
        </p:nvSpPr>
        <p:spPr>
          <a:xfrm>
            <a:off x="6550871" y="1334114"/>
            <a:ext cx="2021215" cy="524247"/>
          </a:xfrm>
          <a:prstGeom prst="round1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正方形/長方形 8"/>
          <p:cNvSpPr/>
          <p:nvPr userDrawn="1"/>
        </p:nvSpPr>
        <p:spPr>
          <a:xfrm>
            <a:off x="519027" y="1893665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>
            <a:off x="519027" y="2267012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19027" y="2640359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1 つの角を丸めた四角形 13"/>
          <p:cNvSpPr/>
          <p:nvPr userDrawn="1"/>
        </p:nvSpPr>
        <p:spPr>
          <a:xfrm flipH="1" flipV="1">
            <a:off x="519027" y="3005589"/>
            <a:ext cx="1888703" cy="330145"/>
          </a:xfrm>
          <a:prstGeom prst="round1Rect">
            <a:avLst>
              <a:gd name="adj" fmla="val 31639"/>
            </a:avLst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2439667" y="189366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正方形/長方形 17"/>
          <p:cNvSpPr/>
          <p:nvPr userDrawn="1"/>
        </p:nvSpPr>
        <p:spPr>
          <a:xfrm>
            <a:off x="2439667" y="226701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正方形/長方形 18"/>
          <p:cNvSpPr/>
          <p:nvPr userDrawn="1"/>
        </p:nvSpPr>
        <p:spPr>
          <a:xfrm>
            <a:off x="2439667" y="264035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>
            <a:off x="2439667" y="3005589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3" name="正方形/長方形 22"/>
          <p:cNvSpPr/>
          <p:nvPr userDrawn="1"/>
        </p:nvSpPr>
        <p:spPr>
          <a:xfrm>
            <a:off x="4495270" y="189366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4" name="正方形/長方形 23"/>
          <p:cNvSpPr/>
          <p:nvPr userDrawn="1"/>
        </p:nvSpPr>
        <p:spPr>
          <a:xfrm>
            <a:off x="4495270" y="226701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5" name="正方形/長方形 24"/>
          <p:cNvSpPr/>
          <p:nvPr userDrawn="1"/>
        </p:nvSpPr>
        <p:spPr>
          <a:xfrm>
            <a:off x="4495270" y="264035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正方形/長方形 27"/>
          <p:cNvSpPr/>
          <p:nvPr userDrawn="1"/>
        </p:nvSpPr>
        <p:spPr>
          <a:xfrm>
            <a:off x="4495270" y="3005589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9" name="正方形/長方形 28"/>
          <p:cNvSpPr/>
          <p:nvPr userDrawn="1"/>
        </p:nvSpPr>
        <p:spPr>
          <a:xfrm>
            <a:off x="6550871" y="189366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0" name="正方形/長方形 29"/>
          <p:cNvSpPr/>
          <p:nvPr userDrawn="1"/>
        </p:nvSpPr>
        <p:spPr>
          <a:xfrm>
            <a:off x="6550871" y="226701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正方形/長方形 30"/>
          <p:cNvSpPr/>
          <p:nvPr userDrawn="1"/>
        </p:nvSpPr>
        <p:spPr>
          <a:xfrm>
            <a:off x="6550871" y="264035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1 つの角を丸めた四角形 33"/>
          <p:cNvSpPr/>
          <p:nvPr userDrawn="1"/>
        </p:nvSpPr>
        <p:spPr>
          <a:xfrm flipV="1">
            <a:off x="6550871" y="3005589"/>
            <a:ext cx="2021215" cy="330145"/>
          </a:xfrm>
          <a:prstGeom prst="round1Rect">
            <a:avLst>
              <a:gd name="adj" fmla="val 33510"/>
            </a:avLst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2439667" y="1402934"/>
            <a:ext cx="2021215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4500637" y="1402934"/>
            <a:ext cx="2021215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6543902" y="1402934"/>
            <a:ext cx="2021215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519027" y="1902523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519027" y="2267002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519027" y="2640349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44" hasCustomPrompt="1"/>
          </p:nvPr>
        </p:nvSpPr>
        <p:spPr>
          <a:xfrm>
            <a:off x="519027" y="3011758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6" name="テキスト プレースホルダー 11"/>
          <p:cNvSpPr>
            <a:spLocks noGrp="1"/>
          </p:cNvSpPr>
          <p:nvPr>
            <p:ph type="body" sz="quarter" idx="45" hasCustomPrompt="1"/>
          </p:nvPr>
        </p:nvSpPr>
        <p:spPr>
          <a:xfrm>
            <a:off x="2439667" y="1911367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7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2437996" y="227584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8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2437996" y="2649193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1" name="テキスト プレースホルダー 11"/>
          <p:cNvSpPr>
            <a:spLocks noGrp="1"/>
          </p:cNvSpPr>
          <p:nvPr>
            <p:ph type="body" sz="quarter" idx="50" hasCustomPrompt="1"/>
          </p:nvPr>
        </p:nvSpPr>
        <p:spPr>
          <a:xfrm>
            <a:off x="2435942" y="3020602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2" name="テキスト プレースホルダー 11"/>
          <p:cNvSpPr>
            <a:spLocks noGrp="1"/>
          </p:cNvSpPr>
          <p:nvPr>
            <p:ph type="body" sz="quarter" idx="51" hasCustomPrompt="1"/>
          </p:nvPr>
        </p:nvSpPr>
        <p:spPr>
          <a:xfrm>
            <a:off x="4504356" y="1911367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3" name="テキスト プレースホルダー 11"/>
          <p:cNvSpPr>
            <a:spLocks noGrp="1"/>
          </p:cNvSpPr>
          <p:nvPr>
            <p:ph type="body" sz="quarter" idx="52" hasCustomPrompt="1"/>
          </p:nvPr>
        </p:nvSpPr>
        <p:spPr>
          <a:xfrm>
            <a:off x="4502690" y="227584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4" name="テキスト プレースホルダー 11"/>
          <p:cNvSpPr>
            <a:spLocks noGrp="1"/>
          </p:cNvSpPr>
          <p:nvPr>
            <p:ph type="body" sz="quarter" idx="53" hasCustomPrompt="1"/>
          </p:nvPr>
        </p:nvSpPr>
        <p:spPr>
          <a:xfrm>
            <a:off x="4502690" y="2649193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7" name="テキスト プレースホルダー 11"/>
          <p:cNvSpPr>
            <a:spLocks noGrp="1"/>
          </p:cNvSpPr>
          <p:nvPr>
            <p:ph type="body" sz="quarter" idx="56" hasCustomPrompt="1"/>
          </p:nvPr>
        </p:nvSpPr>
        <p:spPr>
          <a:xfrm>
            <a:off x="4500637" y="3020602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8" name="テキスト プレースホルダー 11"/>
          <p:cNvSpPr>
            <a:spLocks noGrp="1"/>
          </p:cNvSpPr>
          <p:nvPr>
            <p:ph type="body" sz="quarter" idx="57" hasCustomPrompt="1"/>
          </p:nvPr>
        </p:nvSpPr>
        <p:spPr>
          <a:xfrm>
            <a:off x="6550871" y="1911367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9" name="テキスト プレースホルダー 11"/>
          <p:cNvSpPr>
            <a:spLocks noGrp="1"/>
          </p:cNvSpPr>
          <p:nvPr>
            <p:ph type="body" sz="quarter" idx="58" hasCustomPrompt="1"/>
          </p:nvPr>
        </p:nvSpPr>
        <p:spPr>
          <a:xfrm>
            <a:off x="6549203" y="227584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0" name="テキスト プレースホルダー 11"/>
          <p:cNvSpPr>
            <a:spLocks noGrp="1"/>
          </p:cNvSpPr>
          <p:nvPr>
            <p:ph type="body" sz="quarter" idx="59" hasCustomPrompt="1"/>
          </p:nvPr>
        </p:nvSpPr>
        <p:spPr>
          <a:xfrm>
            <a:off x="6549203" y="2649193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3" name="テキスト プレースホルダー 11"/>
          <p:cNvSpPr>
            <a:spLocks noGrp="1"/>
          </p:cNvSpPr>
          <p:nvPr>
            <p:ph type="body" sz="quarter" idx="62" hasCustomPrompt="1"/>
          </p:nvPr>
        </p:nvSpPr>
        <p:spPr>
          <a:xfrm>
            <a:off x="6547152" y="3020602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74" name="直線コネクタ 73"/>
          <p:cNvCxnSpPr/>
          <p:nvPr userDrawn="1"/>
        </p:nvCxnSpPr>
        <p:spPr>
          <a:xfrm flipH="1" flipV="1">
            <a:off x="1666623" y="3876905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テキスト プレースホルダー 11"/>
          <p:cNvSpPr>
            <a:spLocks noGrp="1"/>
          </p:cNvSpPr>
          <p:nvPr>
            <p:ph type="body" sz="quarter" idx="63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99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500"/>
                            </p:stCondLst>
                            <p:childTnLst>
                              <p:par>
                                <p:cTn id="127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7" grpId="0" animBg="1"/>
      <p:bldP spid="18" grpId="0" animBg="1"/>
      <p:bldP spid="19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Tab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1 つの角を丸めた四角形 4"/>
          <p:cNvSpPr/>
          <p:nvPr userDrawn="1"/>
        </p:nvSpPr>
        <p:spPr>
          <a:xfrm flipH="1">
            <a:off x="517354" y="945290"/>
            <a:ext cx="1890374" cy="524247"/>
          </a:xfrm>
          <a:prstGeom prst="round1Rect">
            <a:avLst/>
          </a:prstGeom>
          <a:solidFill>
            <a:schemeClr val="accent1">
              <a:lumMod val="75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>
            <a:off x="2439667" y="945290"/>
            <a:ext cx="2021215" cy="524247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正方形/長方形 6"/>
          <p:cNvSpPr/>
          <p:nvPr userDrawn="1"/>
        </p:nvSpPr>
        <p:spPr>
          <a:xfrm>
            <a:off x="4495270" y="945290"/>
            <a:ext cx="2021215" cy="524247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1 つの角を丸めた四角形 7"/>
          <p:cNvSpPr/>
          <p:nvPr userDrawn="1"/>
        </p:nvSpPr>
        <p:spPr>
          <a:xfrm>
            <a:off x="6550871" y="945290"/>
            <a:ext cx="2021215" cy="524247"/>
          </a:xfrm>
          <a:prstGeom prst="round1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正方形/長方形 8"/>
          <p:cNvSpPr/>
          <p:nvPr userDrawn="1"/>
        </p:nvSpPr>
        <p:spPr>
          <a:xfrm>
            <a:off x="519027" y="1504841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>
            <a:off x="519027" y="1878188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19027" y="2251535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>
            <a:off x="519027" y="2624882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>
            <a:off x="519027" y="2998229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1 つの角を丸めた四角形 13"/>
          <p:cNvSpPr/>
          <p:nvPr userDrawn="1"/>
        </p:nvSpPr>
        <p:spPr>
          <a:xfrm flipH="1" flipV="1">
            <a:off x="519027" y="3371577"/>
            <a:ext cx="1888703" cy="330145"/>
          </a:xfrm>
          <a:prstGeom prst="round1Rect">
            <a:avLst>
              <a:gd name="adj" fmla="val 31639"/>
            </a:avLst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2439667" y="1504841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正方形/長方形 17"/>
          <p:cNvSpPr/>
          <p:nvPr userDrawn="1"/>
        </p:nvSpPr>
        <p:spPr>
          <a:xfrm>
            <a:off x="2439667" y="1878188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正方形/長方形 18"/>
          <p:cNvSpPr/>
          <p:nvPr userDrawn="1"/>
        </p:nvSpPr>
        <p:spPr>
          <a:xfrm>
            <a:off x="2439667" y="225153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>
            <a:off x="2439667" y="262488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>
            <a:off x="2439667" y="299822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>
            <a:off x="2439667" y="3371577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3" name="正方形/長方形 22"/>
          <p:cNvSpPr/>
          <p:nvPr userDrawn="1"/>
        </p:nvSpPr>
        <p:spPr>
          <a:xfrm>
            <a:off x="4495270" y="1504841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4" name="正方形/長方形 23"/>
          <p:cNvSpPr/>
          <p:nvPr userDrawn="1"/>
        </p:nvSpPr>
        <p:spPr>
          <a:xfrm>
            <a:off x="4495270" y="1878188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5" name="正方形/長方形 24"/>
          <p:cNvSpPr/>
          <p:nvPr userDrawn="1"/>
        </p:nvSpPr>
        <p:spPr>
          <a:xfrm>
            <a:off x="4495270" y="225153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4495270" y="262488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正方形/長方形 26"/>
          <p:cNvSpPr/>
          <p:nvPr userDrawn="1"/>
        </p:nvSpPr>
        <p:spPr>
          <a:xfrm>
            <a:off x="4495270" y="299822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正方形/長方形 27"/>
          <p:cNvSpPr/>
          <p:nvPr userDrawn="1"/>
        </p:nvSpPr>
        <p:spPr>
          <a:xfrm>
            <a:off x="4495270" y="3371577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9" name="正方形/長方形 28"/>
          <p:cNvSpPr/>
          <p:nvPr userDrawn="1"/>
        </p:nvSpPr>
        <p:spPr>
          <a:xfrm>
            <a:off x="6550871" y="1504841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0" name="正方形/長方形 29"/>
          <p:cNvSpPr/>
          <p:nvPr userDrawn="1"/>
        </p:nvSpPr>
        <p:spPr>
          <a:xfrm>
            <a:off x="6550871" y="1878188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正方形/長方形 30"/>
          <p:cNvSpPr/>
          <p:nvPr userDrawn="1"/>
        </p:nvSpPr>
        <p:spPr>
          <a:xfrm>
            <a:off x="6550871" y="225153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2" name="正方形/長方形 31"/>
          <p:cNvSpPr/>
          <p:nvPr userDrawn="1"/>
        </p:nvSpPr>
        <p:spPr>
          <a:xfrm>
            <a:off x="6550871" y="262488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正方形/長方形 32"/>
          <p:cNvSpPr/>
          <p:nvPr userDrawn="1"/>
        </p:nvSpPr>
        <p:spPr>
          <a:xfrm>
            <a:off x="6550871" y="299822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1 つの角を丸めた四角形 33"/>
          <p:cNvSpPr/>
          <p:nvPr userDrawn="1"/>
        </p:nvSpPr>
        <p:spPr>
          <a:xfrm flipV="1">
            <a:off x="6550871" y="3371577"/>
            <a:ext cx="2021215" cy="330145"/>
          </a:xfrm>
          <a:prstGeom prst="round1Rect">
            <a:avLst>
              <a:gd name="adj" fmla="val 33510"/>
            </a:avLst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2439667" y="1014111"/>
            <a:ext cx="2021215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4500637" y="1014111"/>
            <a:ext cx="2021215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6543902" y="1014111"/>
            <a:ext cx="2021215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519027" y="1513699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519027" y="1878178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519027" y="2251525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1" name="テキスト プレースホルダー 11"/>
          <p:cNvSpPr>
            <a:spLocks noGrp="1"/>
          </p:cNvSpPr>
          <p:nvPr>
            <p:ph type="body" sz="quarter" idx="42" hasCustomPrompt="1"/>
          </p:nvPr>
        </p:nvSpPr>
        <p:spPr>
          <a:xfrm>
            <a:off x="519027" y="2624872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2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519027" y="3007075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44" hasCustomPrompt="1"/>
          </p:nvPr>
        </p:nvSpPr>
        <p:spPr>
          <a:xfrm>
            <a:off x="519027" y="3377746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6" name="テキスト プレースホルダー 11"/>
          <p:cNvSpPr>
            <a:spLocks noGrp="1"/>
          </p:cNvSpPr>
          <p:nvPr>
            <p:ph type="body" sz="quarter" idx="45" hasCustomPrompt="1"/>
          </p:nvPr>
        </p:nvSpPr>
        <p:spPr>
          <a:xfrm>
            <a:off x="2439667" y="1522543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7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2437996" y="1887022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8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2437996" y="226036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9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2439667" y="263371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0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2442136" y="301591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1" name="テキスト プレースホルダー 11"/>
          <p:cNvSpPr>
            <a:spLocks noGrp="1"/>
          </p:cNvSpPr>
          <p:nvPr>
            <p:ph type="body" sz="quarter" idx="50" hasCustomPrompt="1"/>
          </p:nvPr>
        </p:nvSpPr>
        <p:spPr>
          <a:xfrm>
            <a:off x="2435942" y="3386590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2" name="テキスト プレースホルダー 11"/>
          <p:cNvSpPr>
            <a:spLocks noGrp="1"/>
          </p:cNvSpPr>
          <p:nvPr>
            <p:ph type="body" sz="quarter" idx="51" hasCustomPrompt="1"/>
          </p:nvPr>
        </p:nvSpPr>
        <p:spPr>
          <a:xfrm>
            <a:off x="4504356" y="1522543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3" name="テキスト プレースホルダー 11"/>
          <p:cNvSpPr>
            <a:spLocks noGrp="1"/>
          </p:cNvSpPr>
          <p:nvPr>
            <p:ph type="body" sz="quarter" idx="52" hasCustomPrompt="1"/>
          </p:nvPr>
        </p:nvSpPr>
        <p:spPr>
          <a:xfrm>
            <a:off x="4502690" y="1887022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4" name="テキスト プレースホルダー 11"/>
          <p:cNvSpPr>
            <a:spLocks noGrp="1"/>
          </p:cNvSpPr>
          <p:nvPr>
            <p:ph type="body" sz="quarter" idx="53" hasCustomPrompt="1"/>
          </p:nvPr>
        </p:nvSpPr>
        <p:spPr>
          <a:xfrm>
            <a:off x="4502690" y="226036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5" name="テキスト プレースホルダー 11"/>
          <p:cNvSpPr>
            <a:spLocks noGrp="1"/>
          </p:cNvSpPr>
          <p:nvPr>
            <p:ph type="body" sz="quarter" idx="54" hasCustomPrompt="1"/>
          </p:nvPr>
        </p:nvSpPr>
        <p:spPr>
          <a:xfrm>
            <a:off x="4504356" y="263371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6" name="テキスト プレースホルダー 11"/>
          <p:cNvSpPr>
            <a:spLocks noGrp="1"/>
          </p:cNvSpPr>
          <p:nvPr>
            <p:ph type="body" sz="quarter" idx="55" hasCustomPrompt="1"/>
          </p:nvPr>
        </p:nvSpPr>
        <p:spPr>
          <a:xfrm>
            <a:off x="4506829" y="301591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7" name="テキスト プレースホルダー 11"/>
          <p:cNvSpPr>
            <a:spLocks noGrp="1"/>
          </p:cNvSpPr>
          <p:nvPr>
            <p:ph type="body" sz="quarter" idx="56" hasCustomPrompt="1"/>
          </p:nvPr>
        </p:nvSpPr>
        <p:spPr>
          <a:xfrm>
            <a:off x="4500637" y="3386590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8" name="テキスト プレースホルダー 11"/>
          <p:cNvSpPr>
            <a:spLocks noGrp="1"/>
          </p:cNvSpPr>
          <p:nvPr>
            <p:ph type="body" sz="quarter" idx="57" hasCustomPrompt="1"/>
          </p:nvPr>
        </p:nvSpPr>
        <p:spPr>
          <a:xfrm>
            <a:off x="6550871" y="1522543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9" name="テキスト プレースホルダー 11"/>
          <p:cNvSpPr>
            <a:spLocks noGrp="1"/>
          </p:cNvSpPr>
          <p:nvPr>
            <p:ph type="body" sz="quarter" idx="58" hasCustomPrompt="1"/>
          </p:nvPr>
        </p:nvSpPr>
        <p:spPr>
          <a:xfrm>
            <a:off x="6549203" y="1887022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0" name="テキスト プレースホルダー 11"/>
          <p:cNvSpPr>
            <a:spLocks noGrp="1"/>
          </p:cNvSpPr>
          <p:nvPr>
            <p:ph type="body" sz="quarter" idx="59" hasCustomPrompt="1"/>
          </p:nvPr>
        </p:nvSpPr>
        <p:spPr>
          <a:xfrm>
            <a:off x="6549203" y="226036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1" name="テキスト プレースホルダー 11"/>
          <p:cNvSpPr>
            <a:spLocks noGrp="1"/>
          </p:cNvSpPr>
          <p:nvPr>
            <p:ph type="body" sz="quarter" idx="60" hasCustomPrompt="1"/>
          </p:nvPr>
        </p:nvSpPr>
        <p:spPr>
          <a:xfrm>
            <a:off x="6550871" y="263371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2" name="テキスト プレースホルダー 11"/>
          <p:cNvSpPr>
            <a:spLocks noGrp="1"/>
          </p:cNvSpPr>
          <p:nvPr>
            <p:ph type="body" sz="quarter" idx="61" hasCustomPrompt="1"/>
          </p:nvPr>
        </p:nvSpPr>
        <p:spPr>
          <a:xfrm>
            <a:off x="6553343" y="301591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3" name="テキスト プレースホルダー 11"/>
          <p:cNvSpPr>
            <a:spLocks noGrp="1"/>
          </p:cNvSpPr>
          <p:nvPr>
            <p:ph type="body" sz="quarter" idx="62" hasCustomPrompt="1"/>
          </p:nvPr>
        </p:nvSpPr>
        <p:spPr>
          <a:xfrm>
            <a:off x="6547152" y="3386590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74" name="直線コネクタ 73"/>
          <p:cNvCxnSpPr/>
          <p:nvPr userDrawn="1"/>
        </p:nvCxnSpPr>
        <p:spPr>
          <a:xfrm flipH="1" flipV="1">
            <a:off x="1666623" y="3876905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テキスト プレースホルダー 11"/>
          <p:cNvSpPr>
            <a:spLocks noGrp="1"/>
          </p:cNvSpPr>
          <p:nvPr>
            <p:ph type="body" sz="quarter" idx="63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8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7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/>
    </p:bld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Tab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1 つの角を丸めた四角形 4"/>
          <p:cNvSpPr/>
          <p:nvPr userDrawn="1"/>
        </p:nvSpPr>
        <p:spPr>
          <a:xfrm flipH="1">
            <a:off x="517354" y="945290"/>
            <a:ext cx="1890374" cy="524247"/>
          </a:xfrm>
          <a:prstGeom prst="round1Rect">
            <a:avLst/>
          </a:prstGeom>
          <a:solidFill>
            <a:schemeClr val="accent1">
              <a:lumMod val="75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>
            <a:off x="2456601" y="945290"/>
            <a:ext cx="1514839" cy="524247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正方形/長方形 6"/>
          <p:cNvSpPr/>
          <p:nvPr userDrawn="1"/>
        </p:nvSpPr>
        <p:spPr>
          <a:xfrm>
            <a:off x="4009392" y="945290"/>
            <a:ext cx="1514839" cy="524247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1 つの角を丸めた四角形 7"/>
          <p:cNvSpPr/>
          <p:nvPr userDrawn="1"/>
        </p:nvSpPr>
        <p:spPr>
          <a:xfrm>
            <a:off x="7130399" y="945290"/>
            <a:ext cx="1441670" cy="524247"/>
          </a:xfrm>
          <a:prstGeom prst="round1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正方形/長方形 8"/>
          <p:cNvSpPr/>
          <p:nvPr userDrawn="1"/>
        </p:nvSpPr>
        <p:spPr>
          <a:xfrm>
            <a:off x="519027" y="1504841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>
            <a:off x="519027" y="1878188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19027" y="2251535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>
            <a:off x="519027" y="2624882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>
            <a:off x="519027" y="2998229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1 つの角を丸めた四角形 13"/>
          <p:cNvSpPr/>
          <p:nvPr userDrawn="1"/>
        </p:nvSpPr>
        <p:spPr>
          <a:xfrm flipH="1" flipV="1">
            <a:off x="519027" y="3371577"/>
            <a:ext cx="1888703" cy="330145"/>
          </a:xfrm>
          <a:prstGeom prst="round1Rect">
            <a:avLst>
              <a:gd name="adj" fmla="val 31639"/>
            </a:avLst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7" name="正方形/長方形 16"/>
          <p:cNvSpPr/>
          <p:nvPr userDrawn="1"/>
        </p:nvSpPr>
        <p:spPr>
          <a:xfrm>
            <a:off x="2456601" y="1504841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8" name="正方形/長方形 17"/>
          <p:cNvSpPr/>
          <p:nvPr userDrawn="1"/>
        </p:nvSpPr>
        <p:spPr>
          <a:xfrm>
            <a:off x="2456601" y="1878188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正方形/長方形 18"/>
          <p:cNvSpPr/>
          <p:nvPr userDrawn="1"/>
        </p:nvSpPr>
        <p:spPr>
          <a:xfrm>
            <a:off x="2456601" y="2251535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>
            <a:off x="2456601" y="2624882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>
            <a:off x="2456601" y="2998229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>
            <a:off x="2456601" y="3371577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3" name="正方形/長方形 22"/>
          <p:cNvSpPr/>
          <p:nvPr userDrawn="1"/>
        </p:nvSpPr>
        <p:spPr>
          <a:xfrm>
            <a:off x="4009392" y="1504841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4" name="正方形/長方形 23"/>
          <p:cNvSpPr/>
          <p:nvPr userDrawn="1"/>
        </p:nvSpPr>
        <p:spPr>
          <a:xfrm>
            <a:off x="4009392" y="1878188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5" name="正方形/長方形 24"/>
          <p:cNvSpPr/>
          <p:nvPr userDrawn="1"/>
        </p:nvSpPr>
        <p:spPr>
          <a:xfrm>
            <a:off x="4009392" y="2251535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4009392" y="2624882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正方形/長方形 26"/>
          <p:cNvSpPr/>
          <p:nvPr userDrawn="1"/>
        </p:nvSpPr>
        <p:spPr>
          <a:xfrm>
            <a:off x="4009392" y="2998229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正方形/長方形 27"/>
          <p:cNvSpPr/>
          <p:nvPr userDrawn="1"/>
        </p:nvSpPr>
        <p:spPr>
          <a:xfrm>
            <a:off x="4009392" y="3371577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9" name="正方形/長方形 28"/>
          <p:cNvSpPr/>
          <p:nvPr userDrawn="1"/>
        </p:nvSpPr>
        <p:spPr>
          <a:xfrm>
            <a:off x="7130399" y="1504841"/>
            <a:ext cx="1441670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0" name="正方形/長方形 29"/>
          <p:cNvSpPr/>
          <p:nvPr userDrawn="1"/>
        </p:nvSpPr>
        <p:spPr>
          <a:xfrm>
            <a:off x="7130399" y="1878188"/>
            <a:ext cx="1441670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正方形/長方形 30"/>
          <p:cNvSpPr/>
          <p:nvPr userDrawn="1"/>
        </p:nvSpPr>
        <p:spPr>
          <a:xfrm>
            <a:off x="7130399" y="2251535"/>
            <a:ext cx="1441670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2" name="正方形/長方形 31"/>
          <p:cNvSpPr/>
          <p:nvPr userDrawn="1"/>
        </p:nvSpPr>
        <p:spPr>
          <a:xfrm>
            <a:off x="7130399" y="2624882"/>
            <a:ext cx="1441670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正方形/長方形 32"/>
          <p:cNvSpPr/>
          <p:nvPr userDrawn="1"/>
        </p:nvSpPr>
        <p:spPr>
          <a:xfrm>
            <a:off x="7130399" y="2998229"/>
            <a:ext cx="1441670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1 つの角を丸めた四角形 33"/>
          <p:cNvSpPr/>
          <p:nvPr userDrawn="1"/>
        </p:nvSpPr>
        <p:spPr>
          <a:xfrm flipV="1">
            <a:off x="7130399" y="3371577"/>
            <a:ext cx="1441670" cy="330145"/>
          </a:xfrm>
          <a:prstGeom prst="round1Rect">
            <a:avLst>
              <a:gd name="adj" fmla="val 33510"/>
            </a:avLst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2456602" y="1014111"/>
            <a:ext cx="1514839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4014777" y="1014111"/>
            <a:ext cx="1514839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7123427" y="1014111"/>
            <a:ext cx="1441670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519027" y="1513699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519027" y="1878178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519027" y="2251525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1" name="テキスト プレースホルダー 11"/>
          <p:cNvSpPr>
            <a:spLocks noGrp="1"/>
          </p:cNvSpPr>
          <p:nvPr>
            <p:ph type="body" sz="quarter" idx="42" hasCustomPrompt="1"/>
          </p:nvPr>
        </p:nvSpPr>
        <p:spPr>
          <a:xfrm>
            <a:off x="519027" y="2624872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2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519027" y="3007075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44" hasCustomPrompt="1"/>
          </p:nvPr>
        </p:nvSpPr>
        <p:spPr>
          <a:xfrm>
            <a:off x="519027" y="3377746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6" name="テキスト プレースホルダー 11"/>
          <p:cNvSpPr>
            <a:spLocks noGrp="1"/>
          </p:cNvSpPr>
          <p:nvPr>
            <p:ph type="body" sz="quarter" idx="45" hasCustomPrompt="1"/>
          </p:nvPr>
        </p:nvSpPr>
        <p:spPr>
          <a:xfrm>
            <a:off x="2456601" y="1522543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7" name="テキスト プレースホルダー 11"/>
          <p:cNvSpPr>
            <a:spLocks noGrp="1"/>
          </p:cNvSpPr>
          <p:nvPr>
            <p:ph type="body" sz="quarter" idx="46" hasCustomPrompt="1"/>
          </p:nvPr>
        </p:nvSpPr>
        <p:spPr>
          <a:xfrm>
            <a:off x="2454919" y="1887022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8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2454919" y="2260369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9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2456601" y="2633716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0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2459071" y="3015919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1" name="テキスト プレースホルダー 11"/>
          <p:cNvSpPr>
            <a:spLocks noGrp="1"/>
          </p:cNvSpPr>
          <p:nvPr>
            <p:ph type="body" sz="quarter" idx="50" hasCustomPrompt="1"/>
          </p:nvPr>
        </p:nvSpPr>
        <p:spPr>
          <a:xfrm>
            <a:off x="2452879" y="3386590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2" name="テキスト プレースホルダー 11"/>
          <p:cNvSpPr>
            <a:spLocks noGrp="1"/>
          </p:cNvSpPr>
          <p:nvPr>
            <p:ph type="body" sz="quarter" idx="51" hasCustomPrompt="1"/>
          </p:nvPr>
        </p:nvSpPr>
        <p:spPr>
          <a:xfrm>
            <a:off x="4018484" y="1522543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3" name="テキスト プレースホルダー 11"/>
          <p:cNvSpPr>
            <a:spLocks noGrp="1"/>
          </p:cNvSpPr>
          <p:nvPr>
            <p:ph type="body" sz="quarter" idx="52" hasCustomPrompt="1"/>
          </p:nvPr>
        </p:nvSpPr>
        <p:spPr>
          <a:xfrm>
            <a:off x="4016816" y="1887022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4" name="テキスト プレースホルダー 11"/>
          <p:cNvSpPr>
            <a:spLocks noGrp="1"/>
          </p:cNvSpPr>
          <p:nvPr>
            <p:ph type="body" sz="quarter" idx="53" hasCustomPrompt="1"/>
          </p:nvPr>
        </p:nvSpPr>
        <p:spPr>
          <a:xfrm>
            <a:off x="4016816" y="2260369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5" name="テキスト プレースホルダー 11"/>
          <p:cNvSpPr>
            <a:spLocks noGrp="1"/>
          </p:cNvSpPr>
          <p:nvPr>
            <p:ph type="body" sz="quarter" idx="54" hasCustomPrompt="1"/>
          </p:nvPr>
        </p:nvSpPr>
        <p:spPr>
          <a:xfrm>
            <a:off x="4018484" y="2633716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6" name="テキスト プレースホルダー 11"/>
          <p:cNvSpPr>
            <a:spLocks noGrp="1"/>
          </p:cNvSpPr>
          <p:nvPr>
            <p:ph type="body" sz="quarter" idx="55" hasCustomPrompt="1"/>
          </p:nvPr>
        </p:nvSpPr>
        <p:spPr>
          <a:xfrm>
            <a:off x="4020957" y="3015919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7" name="テキスト プレースホルダー 11"/>
          <p:cNvSpPr>
            <a:spLocks noGrp="1"/>
          </p:cNvSpPr>
          <p:nvPr>
            <p:ph type="body" sz="quarter" idx="56" hasCustomPrompt="1"/>
          </p:nvPr>
        </p:nvSpPr>
        <p:spPr>
          <a:xfrm>
            <a:off x="4014777" y="3386590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8" name="テキスト プレースホルダー 11"/>
          <p:cNvSpPr>
            <a:spLocks noGrp="1"/>
          </p:cNvSpPr>
          <p:nvPr>
            <p:ph type="body" sz="quarter" idx="57" hasCustomPrompt="1"/>
          </p:nvPr>
        </p:nvSpPr>
        <p:spPr>
          <a:xfrm>
            <a:off x="7130399" y="1522543"/>
            <a:ext cx="1441670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9" name="テキスト プレースホルダー 11"/>
          <p:cNvSpPr>
            <a:spLocks noGrp="1"/>
          </p:cNvSpPr>
          <p:nvPr>
            <p:ph type="body" sz="quarter" idx="58" hasCustomPrompt="1"/>
          </p:nvPr>
        </p:nvSpPr>
        <p:spPr>
          <a:xfrm>
            <a:off x="7128728" y="1887022"/>
            <a:ext cx="1441670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0" name="テキスト プレースホルダー 11"/>
          <p:cNvSpPr>
            <a:spLocks noGrp="1"/>
          </p:cNvSpPr>
          <p:nvPr>
            <p:ph type="body" sz="quarter" idx="59" hasCustomPrompt="1"/>
          </p:nvPr>
        </p:nvSpPr>
        <p:spPr>
          <a:xfrm>
            <a:off x="7128728" y="2260369"/>
            <a:ext cx="1441670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1" name="テキスト プレースホルダー 11"/>
          <p:cNvSpPr>
            <a:spLocks noGrp="1"/>
          </p:cNvSpPr>
          <p:nvPr>
            <p:ph type="body" sz="quarter" idx="60" hasCustomPrompt="1"/>
          </p:nvPr>
        </p:nvSpPr>
        <p:spPr>
          <a:xfrm>
            <a:off x="7130399" y="2633716"/>
            <a:ext cx="1441670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2" name="テキスト プレースホルダー 11"/>
          <p:cNvSpPr>
            <a:spLocks noGrp="1"/>
          </p:cNvSpPr>
          <p:nvPr>
            <p:ph type="body" sz="quarter" idx="61" hasCustomPrompt="1"/>
          </p:nvPr>
        </p:nvSpPr>
        <p:spPr>
          <a:xfrm>
            <a:off x="7132869" y="3015919"/>
            <a:ext cx="1441670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3" name="テキスト プレースホルダー 11"/>
          <p:cNvSpPr>
            <a:spLocks noGrp="1"/>
          </p:cNvSpPr>
          <p:nvPr>
            <p:ph type="body" sz="quarter" idx="62" hasCustomPrompt="1"/>
          </p:nvPr>
        </p:nvSpPr>
        <p:spPr>
          <a:xfrm>
            <a:off x="7126690" y="3386590"/>
            <a:ext cx="1441670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74" name="直線コネクタ 73"/>
          <p:cNvCxnSpPr/>
          <p:nvPr userDrawn="1"/>
        </p:nvCxnSpPr>
        <p:spPr>
          <a:xfrm flipH="1" flipV="1">
            <a:off x="1666623" y="3876905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テキスト プレースホルダー 11"/>
          <p:cNvSpPr>
            <a:spLocks noGrp="1"/>
          </p:cNvSpPr>
          <p:nvPr>
            <p:ph type="body" sz="quarter" idx="63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6" name="正方形/長方形 75"/>
          <p:cNvSpPr/>
          <p:nvPr userDrawn="1"/>
        </p:nvSpPr>
        <p:spPr>
          <a:xfrm>
            <a:off x="5566115" y="945290"/>
            <a:ext cx="1514839" cy="524247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7" name="正方形/長方形 76"/>
          <p:cNvSpPr/>
          <p:nvPr userDrawn="1"/>
        </p:nvSpPr>
        <p:spPr>
          <a:xfrm>
            <a:off x="5566115" y="1504841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8" name="正方形/長方形 77"/>
          <p:cNvSpPr/>
          <p:nvPr userDrawn="1"/>
        </p:nvSpPr>
        <p:spPr>
          <a:xfrm>
            <a:off x="5566115" y="1878188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9" name="正方形/長方形 78"/>
          <p:cNvSpPr/>
          <p:nvPr userDrawn="1"/>
        </p:nvSpPr>
        <p:spPr>
          <a:xfrm>
            <a:off x="5566115" y="2251535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0" name="正方形/長方形 79"/>
          <p:cNvSpPr/>
          <p:nvPr userDrawn="1"/>
        </p:nvSpPr>
        <p:spPr>
          <a:xfrm>
            <a:off x="5566115" y="2624882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1" name="正方形/長方形 80"/>
          <p:cNvSpPr/>
          <p:nvPr userDrawn="1"/>
        </p:nvSpPr>
        <p:spPr>
          <a:xfrm>
            <a:off x="5566115" y="2998229"/>
            <a:ext cx="1514839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2" name="正方形/長方形 81"/>
          <p:cNvSpPr/>
          <p:nvPr userDrawn="1"/>
        </p:nvSpPr>
        <p:spPr>
          <a:xfrm>
            <a:off x="5566115" y="3371577"/>
            <a:ext cx="1514839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3" name="テキスト プレースホルダー 11"/>
          <p:cNvSpPr>
            <a:spLocks noGrp="1"/>
          </p:cNvSpPr>
          <p:nvPr>
            <p:ph type="body" sz="quarter" idx="64" hasCustomPrompt="1"/>
          </p:nvPr>
        </p:nvSpPr>
        <p:spPr>
          <a:xfrm>
            <a:off x="5571481" y="1014111"/>
            <a:ext cx="1514839" cy="386602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4" name="テキスト プレースホルダー 11"/>
          <p:cNvSpPr>
            <a:spLocks noGrp="1"/>
          </p:cNvSpPr>
          <p:nvPr>
            <p:ph type="body" sz="quarter" idx="65" hasCustomPrompt="1"/>
          </p:nvPr>
        </p:nvSpPr>
        <p:spPr>
          <a:xfrm>
            <a:off x="5575207" y="1522543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5" name="テキスト プレースホルダー 11"/>
          <p:cNvSpPr>
            <a:spLocks noGrp="1"/>
          </p:cNvSpPr>
          <p:nvPr>
            <p:ph type="body" sz="quarter" idx="66" hasCustomPrompt="1"/>
          </p:nvPr>
        </p:nvSpPr>
        <p:spPr>
          <a:xfrm>
            <a:off x="5573534" y="1887022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6" name="テキスト プレースホルダー 11"/>
          <p:cNvSpPr>
            <a:spLocks noGrp="1"/>
          </p:cNvSpPr>
          <p:nvPr>
            <p:ph type="body" sz="quarter" idx="67" hasCustomPrompt="1"/>
          </p:nvPr>
        </p:nvSpPr>
        <p:spPr>
          <a:xfrm>
            <a:off x="5573534" y="2260369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7" name="テキスト プレースホルダー 11"/>
          <p:cNvSpPr>
            <a:spLocks noGrp="1"/>
          </p:cNvSpPr>
          <p:nvPr>
            <p:ph type="body" sz="quarter" idx="68" hasCustomPrompt="1"/>
          </p:nvPr>
        </p:nvSpPr>
        <p:spPr>
          <a:xfrm>
            <a:off x="5575207" y="2633716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8" name="テキスト プレースホルダー 11"/>
          <p:cNvSpPr>
            <a:spLocks noGrp="1"/>
          </p:cNvSpPr>
          <p:nvPr>
            <p:ph type="body" sz="quarter" idx="69" hasCustomPrompt="1"/>
          </p:nvPr>
        </p:nvSpPr>
        <p:spPr>
          <a:xfrm>
            <a:off x="5577679" y="3015919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9" name="テキスト プレースホルダー 11"/>
          <p:cNvSpPr>
            <a:spLocks noGrp="1"/>
          </p:cNvSpPr>
          <p:nvPr>
            <p:ph type="body" sz="quarter" idx="70" hasCustomPrompt="1"/>
          </p:nvPr>
        </p:nvSpPr>
        <p:spPr>
          <a:xfrm>
            <a:off x="5571481" y="3386590"/>
            <a:ext cx="1514839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673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500"/>
                            </p:stCondLst>
                            <p:childTnLst>
                              <p:par>
                                <p:cTn id="216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1 つの角を丸めた四角形 4"/>
          <p:cNvSpPr/>
          <p:nvPr userDrawn="1"/>
        </p:nvSpPr>
        <p:spPr>
          <a:xfrm flipH="1">
            <a:off x="517354" y="945289"/>
            <a:ext cx="1890374" cy="1260000"/>
          </a:xfrm>
          <a:prstGeom prst="round1Rect">
            <a:avLst>
              <a:gd name="adj" fmla="val 6860"/>
            </a:avLst>
          </a:prstGeom>
          <a:solidFill>
            <a:schemeClr val="accent1">
              <a:lumMod val="75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19027" y="2251535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>
            <a:off x="519027" y="2624882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>
            <a:off x="519027" y="2998229"/>
            <a:ext cx="1888703" cy="33014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4" name="1 つの角を丸めた四角形 13"/>
          <p:cNvSpPr/>
          <p:nvPr userDrawn="1"/>
        </p:nvSpPr>
        <p:spPr>
          <a:xfrm flipH="1" flipV="1">
            <a:off x="519027" y="3371577"/>
            <a:ext cx="1888703" cy="330145"/>
          </a:xfrm>
          <a:prstGeom prst="round1Rect">
            <a:avLst>
              <a:gd name="adj" fmla="val 29767"/>
            </a:avLst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正方形/長方形 18"/>
          <p:cNvSpPr/>
          <p:nvPr userDrawn="1"/>
        </p:nvSpPr>
        <p:spPr>
          <a:xfrm>
            <a:off x="2439667" y="225153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 dirty="0">
              <a:solidFill>
                <a:srgbClr val="FFFFFF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>
            <a:off x="2439667" y="262488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>
            <a:off x="2439667" y="299822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>
            <a:off x="2439667" y="3371577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5" name="正方形/長方形 24"/>
          <p:cNvSpPr/>
          <p:nvPr userDrawn="1"/>
        </p:nvSpPr>
        <p:spPr>
          <a:xfrm>
            <a:off x="4495270" y="225153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4495270" y="262488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7" name="正方形/長方形 26"/>
          <p:cNvSpPr/>
          <p:nvPr userDrawn="1"/>
        </p:nvSpPr>
        <p:spPr>
          <a:xfrm>
            <a:off x="4495270" y="299822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正方形/長方形 27"/>
          <p:cNvSpPr/>
          <p:nvPr userDrawn="1"/>
        </p:nvSpPr>
        <p:spPr>
          <a:xfrm>
            <a:off x="4495270" y="3371577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1" name="正方形/長方形 30"/>
          <p:cNvSpPr/>
          <p:nvPr userDrawn="1"/>
        </p:nvSpPr>
        <p:spPr>
          <a:xfrm>
            <a:off x="6550871" y="2251535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2" name="正方形/長方形 31"/>
          <p:cNvSpPr/>
          <p:nvPr userDrawn="1"/>
        </p:nvSpPr>
        <p:spPr>
          <a:xfrm>
            <a:off x="6550871" y="2624882"/>
            <a:ext cx="2021215" cy="3301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3" name="正方形/長方形 32"/>
          <p:cNvSpPr/>
          <p:nvPr userDrawn="1"/>
        </p:nvSpPr>
        <p:spPr>
          <a:xfrm>
            <a:off x="6550871" y="2998229"/>
            <a:ext cx="2021215" cy="330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4" name="1 つの角を丸めた四角形 33"/>
          <p:cNvSpPr/>
          <p:nvPr userDrawn="1"/>
        </p:nvSpPr>
        <p:spPr>
          <a:xfrm flipV="1">
            <a:off x="6550871" y="3371577"/>
            <a:ext cx="2021215" cy="330145"/>
          </a:xfrm>
          <a:prstGeom prst="round1Rect">
            <a:avLst>
              <a:gd name="adj" fmla="val 27896"/>
            </a:avLst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519027" y="2251525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1" name="テキスト プレースホルダー 11"/>
          <p:cNvSpPr>
            <a:spLocks noGrp="1"/>
          </p:cNvSpPr>
          <p:nvPr>
            <p:ph type="body" sz="quarter" idx="42" hasCustomPrompt="1"/>
          </p:nvPr>
        </p:nvSpPr>
        <p:spPr>
          <a:xfrm>
            <a:off x="519027" y="2624872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2" name="テキスト プレースホルダー 11"/>
          <p:cNvSpPr>
            <a:spLocks noGrp="1"/>
          </p:cNvSpPr>
          <p:nvPr>
            <p:ph type="body" sz="quarter" idx="43" hasCustomPrompt="1"/>
          </p:nvPr>
        </p:nvSpPr>
        <p:spPr>
          <a:xfrm>
            <a:off x="519027" y="3007075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44" hasCustomPrompt="1"/>
          </p:nvPr>
        </p:nvSpPr>
        <p:spPr>
          <a:xfrm>
            <a:off x="519027" y="3377746"/>
            <a:ext cx="1888703" cy="312434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8" name="テキスト プレースホルダー 11"/>
          <p:cNvSpPr>
            <a:spLocks noGrp="1"/>
          </p:cNvSpPr>
          <p:nvPr>
            <p:ph type="body" sz="quarter" idx="47" hasCustomPrompt="1"/>
          </p:nvPr>
        </p:nvSpPr>
        <p:spPr>
          <a:xfrm>
            <a:off x="2437996" y="226036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59" name="テキスト プレースホルダー 11"/>
          <p:cNvSpPr>
            <a:spLocks noGrp="1"/>
          </p:cNvSpPr>
          <p:nvPr>
            <p:ph type="body" sz="quarter" idx="48" hasCustomPrompt="1"/>
          </p:nvPr>
        </p:nvSpPr>
        <p:spPr>
          <a:xfrm>
            <a:off x="2439667" y="263371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0" name="テキスト プレースホルダー 11"/>
          <p:cNvSpPr>
            <a:spLocks noGrp="1"/>
          </p:cNvSpPr>
          <p:nvPr>
            <p:ph type="body" sz="quarter" idx="49" hasCustomPrompt="1"/>
          </p:nvPr>
        </p:nvSpPr>
        <p:spPr>
          <a:xfrm>
            <a:off x="2442136" y="301591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1" name="テキスト プレースホルダー 11"/>
          <p:cNvSpPr>
            <a:spLocks noGrp="1"/>
          </p:cNvSpPr>
          <p:nvPr>
            <p:ph type="body" sz="quarter" idx="50" hasCustomPrompt="1"/>
          </p:nvPr>
        </p:nvSpPr>
        <p:spPr>
          <a:xfrm>
            <a:off x="2435942" y="3386590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4" name="テキスト プレースホルダー 11"/>
          <p:cNvSpPr>
            <a:spLocks noGrp="1"/>
          </p:cNvSpPr>
          <p:nvPr>
            <p:ph type="body" sz="quarter" idx="53" hasCustomPrompt="1"/>
          </p:nvPr>
        </p:nvSpPr>
        <p:spPr>
          <a:xfrm>
            <a:off x="4502690" y="226036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5" name="テキスト プレースホルダー 11"/>
          <p:cNvSpPr>
            <a:spLocks noGrp="1"/>
          </p:cNvSpPr>
          <p:nvPr>
            <p:ph type="body" sz="quarter" idx="54" hasCustomPrompt="1"/>
          </p:nvPr>
        </p:nvSpPr>
        <p:spPr>
          <a:xfrm>
            <a:off x="4504356" y="263371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6" name="テキスト プレースホルダー 11"/>
          <p:cNvSpPr>
            <a:spLocks noGrp="1"/>
          </p:cNvSpPr>
          <p:nvPr>
            <p:ph type="body" sz="quarter" idx="55" hasCustomPrompt="1"/>
          </p:nvPr>
        </p:nvSpPr>
        <p:spPr>
          <a:xfrm>
            <a:off x="4506829" y="301591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7" name="テキスト プレースホルダー 11"/>
          <p:cNvSpPr>
            <a:spLocks noGrp="1"/>
          </p:cNvSpPr>
          <p:nvPr>
            <p:ph type="body" sz="quarter" idx="56" hasCustomPrompt="1"/>
          </p:nvPr>
        </p:nvSpPr>
        <p:spPr>
          <a:xfrm>
            <a:off x="4500637" y="3386590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0" name="テキスト プレースホルダー 11"/>
          <p:cNvSpPr>
            <a:spLocks noGrp="1"/>
          </p:cNvSpPr>
          <p:nvPr>
            <p:ph type="body" sz="quarter" idx="59" hasCustomPrompt="1"/>
          </p:nvPr>
        </p:nvSpPr>
        <p:spPr>
          <a:xfrm>
            <a:off x="6549203" y="226036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1" name="テキスト プレースホルダー 11"/>
          <p:cNvSpPr>
            <a:spLocks noGrp="1"/>
          </p:cNvSpPr>
          <p:nvPr>
            <p:ph type="body" sz="quarter" idx="60" hasCustomPrompt="1"/>
          </p:nvPr>
        </p:nvSpPr>
        <p:spPr>
          <a:xfrm>
            <a:off x="6550871" y="2633716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2" name="テキスト プレースホルダー 11"/>
          <p:cNvSpPr>
            <a:spLocks noGrp="1"/>
          </p:cNvSpPr>
          <p:nvPr>
            <p:ph type="body" sz="quarter" idx="61" hasCustomPrompt="1"/>
          </p:nvPr>
        </p:nvSpPr>
        <p:spPr>
          <a:xfrm>
            <a:off x="6553343" y="3015919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3" name="テキスト プレースホルダー 11"/>
          <p:cNvSpPr>
            <a:spLocks noGrp="1"/>
          </p:cNvSpPr>
          <p:nvPr>
            <p:ph type="body" sz="quarter" idx="62" hasCustomPrompt="1"/>
          </p:nvPr>
        </p:nvSpPr>
        <p:spPr>
          <a:xfrm>
            <a:off x="6547152" y="3386590"/>
            <a:ext cx="2021215" cy="312434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74" name="直線コネクタ 73"/>
          <p:cNvCxnSpPr/>
          <p:nvPr userDrawn="1"/>
        </p:nvCxnSpPr>
        <p:spPr>
          <a:xfrm flipH="1" flipV="1">
            <a:off x="1666623" y="3876905"/>
            <a:ext cx="5810754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テキスト プレースホルダー 11"/>
          <p:cNvSpPr>
            <a:spLocks noGrp="1"/>
          </p:cNvSpPr>
          <p:nvPr>
            <p:ph type="body" sz="quarter" idx="63" hasCustomPrompt="1"/>
          </p:nvPr>
        </p:nvSpPr>
        <p:spPr>
          <a:xfrm>
            <a:off x="1048718" y="3987796"/>
            <a:ext cx="7051826" cy="769556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図プレースホルダー 15"/>
          <p:cNvSpPr>
            <a:spLocks noGrp="1"/>
          </p:cNvSpPr>
          <p:nvPr>
            <p:ph type="pic" sz="quarter" idx="64" hasCustomPrompt="1"/>
          </p:nvPr>
        </p:nvSpPr>
        <p:spPr>
          <a:xfrm>
            <a:off x="2439667" y="945366"/>
            <a:ext cx="2021215" cy="1259681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76" name="図プレースホルダー 15"/>
          <p:cNvSpPr>
            <a:spLocks noGrp="1"/>
          </p:cNvSpPr>
          <p:nvPr>
            <p:ph type="pic" sz="quarter" idx="65" hasCustomPrompt="1"/>
          </p:nvPr>
        </p:nvSpPr>
        <p:spPr>
          <a:xfrm>
            <a:off x="4495270" y="945299"/>
            <a:ext cx="2021215" cy="1259681"/>
          </a:xfr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77" name="図プレースホルダー 15"/>
          <p:cNvSpPr>
            <a:spLocks noGrp="1"/>
          </p:cNvSpPr>
          <p:nvPr>
            <p:ph type="pic" sz="quarter" idx="66" hasCustomPrompt="1"/>
          </p:nvPr>
        </p:nvSpPr>
        <p:spPr>
          <a:xfrm>
            <a:off x="6550871" y="945618"/>
            <a:ext cx="2021215" cy="1259681"/>
          </a:xfrm>
          <a:prstGeom prst="round1Rect">
            <a:avLst>
              <a:gd name="adj" fmla="val 9800"/>
            </a:avLst>
          </a:pr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78" name="テキスト プレースホルダー 11"/>
          <p:cNvSpPr>
            <a:spLocks noGrp="1"/>
          </p:cNvSpPr>
          <p:nvPr>
            <p:ph type="body" sz="quarter" idx="67" hasCustomPrompt="1"/>
          </p:nvPr>
        </p:nvSpPr>
        <p:spPr>
          <a:xfrm>
            <a:off x="2439667" y="1892857"/>
            <a:ext cx="2021215" cy="312434"/>
          </a:xfrm>
          <a:solidFill>
            <a:schemeClr val="accent1">
              <a:alpha val="69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9" name="テキスト プレースホルダー 11"/>
          <p:cNvSpPr>
            <a:spLocks noGrp="1"/>
          </p:cNvSpPr>
          <p:nvPr>
            <p:ph type="body" sz="quarter" idx="68" hasCustomPrompt="1"/>
          </p:nvPr>
        </p:nvSpPr>
        <p:spPr>
          <a:xfrm>
            <a:off x="4495270" y="1892857"/>
            <a:ext cx="2021215" cy="312434"/>
          </a:xfrm>
          <a:solidFill>
            <a:schemeClr val="accent1">
              <a:alpha val="69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0" name="テキスト プレースホルダー 11"/>
          <p:cNvSpPr>
            <a:spLocks noGrp="1"/>
          </p:cNvSpPr>
          <p:nvPr>
            <p:ph type="body" sz="quarter" idx="69" hasCustomPrompt="1"/>
          </p:nvPr>
        </p:nvSpPr>
        <p:spPr>
          <a:xfrm>
            <a:off x="6550871" y="1892857"/>
            <a:ext cx="2021215" cy="312434"/>
          </a:xfrm>
          <a:solidFill>
            <a:schemeClr val="accent1">
              <a:alpha val="69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2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3" name="テキスト プレースホルダー 11"/>
          <p:cNvSpPr>
            <a:spLocks noGrp="1"/>
          </p:cNvSpPr>
          <p:nvPr>
            <p:ph type="body" sz="quarter" idx="70" hasCustomPrompt="1"/>
          </p:nvPr>
        </p:nvSpPr>
        <p:spPr>
          <a:xfrm>
            <a:off x="778539" y="1737336"/>
            <a:ext cx="1391917" cy="28381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4" name="テキスト プレースホルダー 11"/>
          <p:cNvSpPr>
            <a:spLocks noGrp="1"/>
          </p:cNvSpPr>
          <p:nvPr>
            <p:ph type="body" sz="quarter" idx="71" hasCustomPrompt="1"/>
          </p:nvPr>
        </p:nvSpPr>
        <p:spPr>
          <a:xfrm>
            <a:off x="848080" y="1359083"/>
            <a:ext cx="1355932" cy="267331"/>
          </a:xfrm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defRPr sz="1000" spc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pic>
        <p:nvPicPr>
          <p:cNvPr id="44" name="図 4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630" y="1352556"/>
            <a:ext cx="292614" cy="292589"/>
          </a:xfrm>
          <a:prstGeom prst="rect">
            <a:avLst/>
          </a:prstGeom>
        </p:spPr>
      </p:pic>
      <p:pic>
        <p:nvPicPr>
          <p:cNvPr id="85" name="図 8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36147" y="1924204"/>
            <a:ext cx="292589" cy="292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92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75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750"/>
                            </p:stCondLst>
                            <p:childTnLst>
                              <p:par>
                                <p:cTn id="140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28" grpId="0" animBg="1"/>
      <p:bldP spid="31" grpId="0" animBg="1"/>
      <p:bldP spid="32" grpId="0" animBg="1"/>
      <p:bldP spid="33" grpId="0" animBg="1"/>
      <p:bldP spid="34" grpId="0" animBg="1"/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/>
      <p:bldP spid="76" grpId="0"/>
      <p:bldP spid="77" grpId="0"/>
      <p:bldP spid="78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9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1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1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b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円/楕円 26"/>
          <p:cNvSpPr/>
          <p:nvPr userDrawn="1"/>
        </p:nvSpPr>
        <p:spPr>
          <a:xfrm>
            <a:off x="7099777" y="3106810"/>
            <a:ext cx="594515" cy="5944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6" name="円/楕円 25"/>
          <p:cNvSpPr/>
          <p:nvPr userDrawn="1"/>
        </p:nvSpPr>
        <p:spPr>
          <a:xfrm>
            <a:off x="6765641" y="983182"/>
            <a:ext cx="518693" cy="5186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8" name="円/楕円 27"/>
          <p:cNvSpPr/>
          <p:nvPr userDrawn="1"/>
        </p:nvSpPr>
        <p:spPr>
          <a:xfrm>
            <a:off x="1530573" y="905111"/>
            <a:ext cx="451180" cy="4511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5" name="円/楕円 24"/>
          <p:cNvSpPr/>
          <p:nvPr userDrawn="1"/>
        </p:nvSpPr>
        <p:spPr>
          <a:xfrm>
            <a:off x="2554821" y="2861325"/>
            <a:ext cx="512690" cy="51264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9" name="円/楕円 28"/>
          <p:cNvSpPr/>
          <p:nvPr userDrawn="1"/>
        </p:nvSpPr>
        <p:spPr>
          <a:xfrm>
            <a:off x="247560" y="3016063"/>
            <a:ext cx="741304" cy="7412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円/楕円 10"/>
          <p:cNvSpPr/>
          <p:nvPr userDrawn="1"/>
        </p:nvSpPr>
        <p:spPr>
          <a:xfrm>
            <a:off x="7356713" y="1469129"/>
            <a:ext cx="1648664" cy="164852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円/楕円 9"/>
          <p:cNvSpPr/>
          <p:nvPr userDrawn="1"/>
        </p:nvSpPr>
        <p:spPr>
          <a:xfrm>
            <a:off x="5404665" y="833023"/>
            <a:ext cx="1687834" cy="168768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円/楕円 8"/>
          <p:cNvSpPr/>
          <p:nvPr userDrawn="1"/>
        </p:nvSpPr>
        <p:spPr>
          <a:xfrm>
            <a:off x="5562196" y="1964579"/>
            <a:ext cx="2002500" cy="20023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円/楕円 7"/>
          <p:cNvSpPr/>
          <p:nvPr userDrawn="1"/>
        </p:nvSpPr>
        <p:spPr>
          <a:xfrm>
            <a:off x="80965" y="1019088"/>
            <a:ext cx="1565456" cy="156532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円/楕円 6"/>
          <p:cNvSpPr/>
          <p:nvPr userDrawn="1"/>
        </p:nvSpPr>
        <p:spPr>
          <a:xfrm>
            <a:off x="611216" y="2009188"/>
            <a:ext cx="1767024" cy="176687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1646817" y="794053"/>
            <a:ext cx="2002500" cy="20023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円/楕円 5"/>
          <p:cNvSpPr/>
          <p:nvPr userDrawn="1"/>
        </p:nvSpPr>
        <p:spPr>
          <a:xfrm>
            <a:off x="3331382" y="1401620"/>
            <a:ext cx="2452589" cy="2452376"/>
          </a:xfrm>
          <a:prstGeom prst="ellips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246933" y="3921910"/>
            <a:ext cx="6649717" cy="85509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640464" y="2154135"/>
            <a:ext cx="1862278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3559299" y="2549249"/>
            <a:ext cx="2002896" cy="67507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5800905" y="2459238"/>
            <a:ext cx="1590259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5719727" y="2854352"/>
            <a:ext cx="1710338" cy="67507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1874065" y="1265191"/>
            <a:ext cx="1590259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1792898" y="1660307"/>
            <a:ext cx="1710338" cy="67507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699601" y="2663412"/>
            <a:ext cx="1590259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56163" y="1542984"/>
            <a:ext cx="1590259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5453455" y="1465362"/>
            <a:ext cx="1590259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7385931" y="2100087"/>
            <a:ext cx="1590259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4" name="円/楕円 23"/>
          <p:cNvSpPr/>
          <p:nvPr userDrawn="1"/>
        </p:nvSpPr>
        <p:spPr>
          <a:xfrm>
            <a:off x="3671822" y="875259"/>
            <a:ext cx="451180" cy="4511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30" name="円/楕円 29"/>
          <p:cNvSpPr/>
          <p:nvPr userDrawn="1"/>
        </p:nvSpPr>
        <p:spPr>
          <a:xfrm>
            <a:off x="8533942" y="3003800"/>
            <a:ext cx="594515" cy="5944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52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  <p:bldP spid="28" grpId="0" animBg="1"/>
      <p:bldP spid="25" grpId="0" animBg="1"/>
      <p:bldP spid="29" grpId="0" animBg="1"/>
      <p:bldP spid="11" grpId="0" animBg="1"/>
      <p:bldP spid="10" grpId="0" animBg="1"/>
      <p:bldP spid="9" grpId="0" animBg="1"/>
      <p:bldP spid="8" grpId="0" animBg="1"/>
      <p:bldP spid="7" grpId="0" animBg="1"/>
      <p:bldP spid="5" grpId="0" animBg="1"/>
      <p:bldP spid="6" grpId="0" animBg="1"/>
      <p:bldP spid="12" grpId="0"/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30" grpId="0" animBg="1"/>
    </p:bld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055" y="1268949"/>
            <a:ext cx="885437" cy="2559847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6" name="図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255" y="1220273"/>
            <a:ext cx="731204" cy="2608523"/>
          </a:xfrm>
          <a:prstGeom prst="rect">
            <a:avLst/>
          </a:prstGeom>
          <a:effectLst>
            <a:outerShdw blurRad="76200" dist="88900" dir="13500000" sy="23000" kx="1200000" algn="br" rotWithShape="0">
              <a:prstClr val="black">
                <a:alpha val="20000"/>
              </a:prstClr>
            </a:outerShdw>
          </a:effectLst>
        </p:spPr>
      </p:pic>
      <p:grpSp>
        <p:nvGrpSpPr>
          <p:cNvPr id="7" name="グループ化 6"/>
          <p:cNvGrpSpPr/>
          <p:nvPr userDrawn="1"/>
        </p:nvGrpSpPr>
        <p:grpSpPr>
          <a:xfrm>
            <a:off x="688925" y="2065058"/>
            <a:ext cx="2396724" cy="967608"/>
            <a:chOff x="792895" y="1183060"/>
            <a:chExt cx="4793032" cy="193521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8" name="正方形/長方形 7"/>
            <p:cNvSpPr/>
            <p:nvPr userDrawn="1"/>
          </p:nvSpPr>
          <p:spPr>
            <a:xfrm>
              <a:off x="792895" y="1183060"/>
              <a:ext cx="4500500" cy="1935215"/>
            </a:xfrm>
            <a:prstGeom prst="rect">
              <a:avLst/>
            </a:prstGeom>
            <a:grpFill/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9" name="二等辺三角形 8"/>
            <p:cNvSpPr/>
            <p:nvPr userDrawn="1"/>
          </p:nvSpPr>
          <p:spPr>
            <a:xfrm rot="5400000">
              <a:off x="5124176" y="2488148"/>
              <a:ext cx="495955" cy="427547"/>
            </a:xfrm>
            <a:prstGeom prst="triangle">
              <a:avLst/>
            </a:prstGeom>
            <a:grpFill/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グループ化 15"/>
          <p:cNvGrpSpPr/>
          <p:nvPr userDrawn="1"/>
        </p:nvGrpSpPr>
        <p:grpSpPr>
          <a:xfrm rot="10800000">
            <a:off x="5956024" y="2157538"/>
            <a:ext cx="2438852" cy="967608"/>
            <a:chOff x="777944" y="1796978"/>
            <a:chExt cx="4877281" cy="193521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7" name="正方形/長方形 16"/>
            <p:cNvSpPr/>
            <p:nvPr userDrawn="1"/>
          </p:nvSpPr>
          <p:spPr>
            <a:xfrm>
              <a:off x="777944" y="1796978"/>
              <a:ext cx="4500500" cy="1935215"/>
            </a:xfrm>
            <a:prstGeom prst="rect">
              <a:avLst/>
            </a:prstGeom>
            <a:grpFill/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  <p:sp>
          <p:nvSpPr>
            <p:cNvPr id="18" name="二等辺三角形 17"/>
            <p:cNvSpPr/>
            <p:nvPr userDrawn="1"/>
          </p:nvSpPr>
          <p:spPr>
            <a:xfrm rot="5400000">
              <a:off x="5193474" y="2473745"/>
              <a:ext cx="495955" cy="427547"/>
            </a:xfrm>
            <a:prstGeom prst="triangle">
              <a:avLst/>
            </a:prstGeom>
            <a:grpFill/>
            <a:ln w="762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16377">
                <a:buClrTx/>
                <a:buFontTx/>
                <a:buNone/>
              </a:pPr>
              <a:endParaRPr kumimoji="1" lang="ja-JP" altLang="en-US" sz="16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9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715657" y="2089743"/>
            <a:ext cx="2156200" cy="81290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6213105" y="2201811"/>
            <a:ext cx="2156200" cy="812908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246933" y="3921902"/>
            <a:ext cx="6649717" cy="67507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89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円/楕円 4"/>
          <p:cNvSpPr/>
          <p:nvPr userDrawn="1"/>
        </p:nvSpPr>
        <p:spPr>
          <a:xfrm>
            <a:off x="2996692" y="1221601"/>
            <a:ext cx="3150623" cy="315035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円/楕円 10"/>
          <p:cNvSpPr>
            <a:spLocks noChangeAspect="1"/>
          </p:cNvSpPr>
          <p:nvPr userDrawn="1"/>
        </p:nvSpPr>
        <p:spPr>
          <a:xfrm>
            <a:off x="2996692" y="1221601"/>
            <a:ext cx="3150623" cy="315035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0" name="円/楕円 9"/>
          <p:cNvSpPr>
            <a:spLocks noChangeAspect="1"/>
          </p:cNvSpPr>
          <p:nvPr userDrawn="1"/>
        </p:nvSpPr>
        <p:spPr>
          <a:xfrm>
            <a:off x="3199958" y="1628106"/>
            <a:ext cx="2744091" cy="2743853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9" name="円/楕円 8"/>
          <p:cNvSpPr>
            <a:spLocks noChangeAspect="1"/>
          </p:cNvSpPr>
          <p:nvPr userDrawn="1"/>
        </p:nvSpPr>
        <p:spPr>
          <a:xfrm>
            <a:off x="3403224" y="2034593"/>
            <a:ext cx="2337559" cy="2337357"/>
          </a:xfrm>
          <a:prstGeom prst="ellipse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8" name="円/楕円 7"/>
          <p:cNvSpPr>
            <a:spLocks noChangeAspect="1"/>
          </p:cNvSpPr>
          <p:nvPr userDrawn="1"/>
        </p:nvSpPr>
        <p:spPr>
          <a:xfrm>
            <a:off x="3606490" y="2441090"/>
            <a:ext cx="1931027" cy="19308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円/楕円 6"/>
          <p:cNvSpPr/>
          <p:nvPr userDrawn="1"/>
        </p:nvSpPr>
        <p:spPr>
          <a:xfrm>
            <a:off x="3809756" y="2847587"/>
            <a:ext cx="1524495" cy="152436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6" name="円/楕円 5"/>
          <p:cNvSpPr/>
          <p:nvPr userDrawn="1"/>
        </p:nvSpPr>
        <p:spPr>
          <a:xfrm>
            <a:off x="4013022" y="3254084"/>
            <a:ext cx="1117963" cy="111786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007236" y="3668567"/>
            <a:ext cx="1129528" cy="29253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007236" y="2910740"/>
            <a:ext cx="1129528" cy="29253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4007236" y="2504243"/>
            <a:ext cx="1129528" cy="29253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21" hasCustomPrompt="1"/>
          </p:nvPr>
        </p:nvSpPr>
        <p:spPr>
          <a:xfrm>
            <a:off x="4007236" y="2070889"/>
            <a:ext cx="1129528" cy="29253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007236" y="1665845"/>
            <a:ext cx="1129528" cy="29253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4007236" y="1260800"/>
            <a:ext cx="1129528" cy="29253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cxnSp>
        <p:nvCxnSpPr>
          <p:cNvPr id="19" name="直線コネクタ 18"/>
          <p:cNvCxnSpPr/>
          <p:nvPr userDrawn="1"/>
        </p:nvCxnSpPr>
        <p:spPr>
          <a:xfrm flipH="1">
            <a:off x="5134611" y="1418316"/>
            <a:ext cx="1308888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 userDrawn="1"/>
        </p:nvCxnSpPr>
        <p:spPr>
          <a:xfrm flipH="1">
            <a:off x="2745511" y="1845863"/>
            <a:ext cx="1263879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 userDrawn="1"/>
        </p:nvCxnSpPr>
        <p:spPr>
          <a:xfrm flipH="1">
            <a:off x="5179624" y="2250908"/>
            <a:ext cx="1263879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 userDrawn="1"/>
        </p:nvCxnSpPr>
        <p:spPr>
          <a:xfrm flipH="1">
            <a:off x="2749159" y="2678456"/>
            <a:ext cx="1263879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 userDrawn="1"/>
        </p:nvCxnSpPr>
        <p:spPr>
          <a:xfrm flipH="1">
            <a:off x="5108480" y="3083501"/>
            <a:ext cx="1335021" cy="0"/>
          </a:xfrm>
          <a:prstGeom prst="line">
            <a:avLst/>
          </a:prstGeom>
          <a:ln w="12700">
            <a:solidFill>
              <a:schemeClr val="accent1">
                <a:lumMod val="40000"/>
                <a:lumOff val="60000"/>
              </a:schemeClr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 userDrawn="1"/>
        </p:nvCxnSpPr>
        <p:spPr>
          <a:xfrm flipH="1">
            <a:off x="2749147" y="3488546"/>
            <a:ext cx="1462789" cy="0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6507403" y="1508926"/>
            <a:ext cx="2430481" cy="44945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6507403" y="1238296"/>
            <a:ext cx="2430481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6507403" y="2341519"/>
            <a:ext cx="2430481" cy="44945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6507403" y="2070888"/>
            <a:ext cx="2430481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6507403" y="3174112"/>
            <a:ext cx="2430481" cy="44945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6507403" y="2903480"/>
            <a:ext cx="2430481" cy="322512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318658" y="1942707"/>
            <a:ext cx="2430481" cy="449450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9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318658" y="1672076"/>
            <a:ext cx="2430481" cy="322512"/>
          </a:xfrm>
        </p:spPr>
        <p:txBody>
          <a:bodyPr anchor="b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0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318658" y="2775301"/>
            <a:ext cx="2430481" cy="449450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1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318658" y="2504668"/>
            <a:ext cx="2430481" cy="322512"/>
          </a:xfrm>
        </p:spPr>
        <p:txBody>
          <a:bodyPr anchor="b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2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318658" y="3607891"/>
            <a:ext cx="2430481" cy="449450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43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318658" y="3337260"/>
            <a:ext cx="2430481" cy="322512"/>
          </a:xfrm>
        </p:spPr>
        <p:txBody>
          <a:bodyPr anchor="b">
            <a:noAutofit/>
          </a:bodyPr>
          <a:lstStyle>
            <a:lvl1pPr algn="r">
              <a:lnSpc>
                <a:spcPct val="120000"/>
              </a:lnSpc>
              <a:defRPr sz="12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747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50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0" grpId="0" animBg="1"/>
      <p:bldP spid="9" grpId="0" animBg="1"/>
      <p:bldP spid="8" grpId="0" animBg="1"/>
      <p:bldP spid="7" grpId="0" animBg="1"/>
      <p:bldP spid="6" grpId="0" animBg="1"/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/>
      <p:bldP spid="34" grpId="0"/>
      <p:bldP spid="35" grpId="0"/>
      <p:bldP spid="36" grpId="0"/>
      <p:bldP spid="37" grpId="0"/>
      <p:bldP spid="3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53685" y="983295"/>
            <a:ext cx="1800356" cy="38660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正方形/長方形 5"/>
          <p:cNvSpPr/>
          <p:nvPr userDrawn="1"/>
        </p:nvSpPr>
        <p:spPr>
          <a:xfrm>
            <a:off x="2321567" y="839060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2411576" y="839060"/>
            <a:ext cx="5806149" cy="67507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453685" y="1765256"/>
            <a:ext cx="1800356" cy="38660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正方形/長方形 8"/>
          <p:cNvSpPr/>
          <p:nvPr userDrawn="1"/>
        </p:nvSpPr>
        <p:spPr>
          <a:xfrm>
            <a:off x="2321567" y="1621022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2411576" y="1621022"/>
            <a:ext cx="5806149" cy="67507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453685" y="2547219"/>
            <a:ext cx="1800356" cy="38660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2" name="正方形/長方形 11"/>
          <p:cNvSpPr/>
          <p:nvPr userDrawn="1"/>
        </p:nvSpPr>
        <p:spPr>
          <a:xfrm>
            <a:off x="2321567" y="2402984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2411576" y="2402984"/>
            <a:ext cx="5806149" cy="67507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453685" y="3329181"/>
            <a:ext cx="1800356" cy="38660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2321567" y="3184946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2411576" y="3184946"/>
            <a:ext cx="5806149" cy="67507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53685" y="4111143"/>
            <a:ext cx="1800356" cy="386602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正方形/長方形 17"/>
          <p:cNvSpPr/>
          <p:nvPr userDrawn="1"/>
        </p:nvSpPr>
        <p:spPr>
          <a:xfrm>
            <a:off x="2321567" y="3966905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2411576" y="3966905"/>
            <a:ext cx="5806149" cy="675075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"/>
                            </p:stCondLst>
                            <p:childTnLst>
                              <p:par>
                                <p:cTn id="31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/>
      <p:bldP spid="7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/>
      <p:bldP spid="10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/>
      <p:bldP spid="13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/>
      <p:bldP spid="16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/>
      <p:bldP spid="19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246933" y="3921902"/>
            <a:ext cx="6649717" cy="675075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1246933" y="3583554"/>
            <a:ext cx="6649717" cy="386602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01404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99291" y="3899399"/>
            <a:ext cx="3881563" cy="67507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99291" y="3583554"/>
            <a:ext cx="3881563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746282" y="3895280"/>
            <a:ext cx="3881563" cy="67507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0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746282" y="3579435"/>
            <a:ext cx="3881563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33013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 - 2 Columns -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746282" y="3270148"/>
            <a:ext cx="3881563" cy="103430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746282" y="2954294"/>
            <a:ext cx="3881563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746282" y="1604963"/>
            <a:ext cx="3881563" cy="1034305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0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4746282" y="1289108"/>
            <a:ext cx="3881563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49144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79160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3 Images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13379" y="1173779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013379" y="884064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013379" y="2502614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3013379" y="2212899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3013379" y="3814925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013379" y="3525210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45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3 Images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13379" y="1173779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3013379" y="884064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3013379" y="2502614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3013379" y="2212899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19" hasCustomPrompt="1"/>
          </p:nvPr>
        </p:nvSpPr>
        <p:spPr>
          <a:xfrm>
            <a:off x="3013379" y="3814925"/>
            <a:ext cx="5339371" cy="87206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0" hasCustomPrompt="1"/>
          </p:nvPr>
        </p:nvSpPr>
        <p:spPr>
          <a:xfrm>
            <a:off x="3013379" y="3525210"/>
            <a:ext cx="5339371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87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>
            <a:spLocks noGrp="1"/>
          </p:cNvSpPr>
          <p:nvPr>
            <p:ph type="title"/>
          </p:nvPr>
        </p:nvSpPr>
        <p:spPr>
          <a:xfrm>
            <a:off x="457200" y="1166125"/>
            <a:ext cx="5220300" cy="683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sldNum" idx="12"/>
          </p:nvPr>
        </p:nvSpPr>
        <p:spPr>
          <a:xfrm>
            <a:off x="8555875" y="4576450"/>
            <a:ext cx="435600" cy="43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95849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pPr latinLnBrk="0">
              <a:defRPr/>
            </a:pPr>
            <a:fld id="{D5EC6310-1931-4E83-946D-2565503461E0}" type="datetimeFigureOut">
              <a:rPr lang="en-US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defRPr/>
              </a:pPr>
              <a:t>2/28/2019</a:t>
            </a:fld>
            <a:endParaRPr 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pPr latinLnBrk="0">
              <a:defRPr/>
            </a:pPr>
            <a:endParaRPr 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pPr latinLnBrk="0">
              <a:defRPr/>
            </a:pPr>
            <a:fld id="{23412A9E-991A-4054-86AC-FC92FF4938E4}" type="slidenum">
              <a:rPr lang="en-US" altLang="en-US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defRPr/>
              </a:pPr>
              <a:t>‹#›</a:t>
            </a:fld>
            <a:endParaRPr lang="en-US" alt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9631509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2519594" y="1906881"/>
            <a:ext cx="6157218" cy="664879"/>
          </a:xfrm>
        </p:spPr>
        <p:txBody>
          <a:bodyPr anchor="b">
            <a:noAutofit/>
          </a:bodyPr>
          <a:lstStyle>
            <a:lvl1pPr algn="l">
              <a:lnSpc>
                <a:spcPts val="4500"/>
              </a:lnSpc>
              <a:defRPr sz="2400" baseline="0">
                <a:latin typeface="Aleo-BoldItalic" pitchFamily="34" charset="0"/>
              </a:defRPr>
            </a:lvl1pPr>
          </a:lstStyle>
          <a:p>
            <a:r>
              <a:rPr lang="en-US" altLang="ja-JP" dirty="0" smtClean="0"/>
              <a:t>Text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519595" y="2468048"/>
            <a:ext cx="5077005" cy="283722"/>
          </a:xfrm>
        </p:spPr>
        <p:txBody>
          <a:bodyPr>
            <a:noAutofit/>
          </a:bodyPr>
          <a:lstStyle>
            <a:lvl1pPr marL="0" indent="0" algn="l">
              <a:lnSpc>
                <a:spcPts val="1500"/>
              </a:lnSpc>
              <a:buNone/>
              <a:defRPr sz="14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408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Text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2687656" y="2028997"/>
            <a:ext cx="9192006" cy="2340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prstClr val="white"/>
              </a:solidFill>
            </a:endParaRPr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3551558" y="2120974"/>
            <a:ext cx="9181480" cy="7019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4053022" y="2022001"/>
            <a:ext cx="9192006" cy="10802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4533063" y="1962171"/>
            <a:ext cx="9169702" cy="3086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4" name="正方形/長方形 13"/>
          <p:cNvSpPr/>
          <p:nvPr userDrawn="1"/>
        </p:nvSpPr>
        <p:spPr>
          <a:xfrm rot="18000000">
            <a:off x="5267317" y="2987579"/>
            <a:ext cx="9181480" cy="7019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 rot="18000000">
            <a:off x="4765850" y="2904208"/>
            <a:ext cx="9192006" cy="10802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6" name="正方形/長方形 15"/>
          <p:cNvSpPr/>
          <p:nvPr userDrawn="1"/>
        </p:nvSpPr>
        <p:spPr>
          <a:xfrm rot="18000000">
            <a:off x="4285813" y="2844368"/>
            <a:ext cx="9169702" cy="3086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-11123020" y="2038371"/>
            <a:ext cx="9169702" cy="3086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 rot="18000000">
            <a:off x="-10298972" y="1958986"/>
            <a:ext cx="9192006" cy="2340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prstClr val="white"/>
              </a:solidFill>
            </a:endParaRPr>
          </a:p>
        </p:txBody>
      </p:sp>
      <p:sp>
        <p:nvSpPr>
          <p:cNvPr id="17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2627616" y="4047915"/>
            <a:ext cx="4644919" cy="900100"/>
          </a:xfrm>
        </p:spPr>
        <p:txBody>
          <a:bodyPr anchor="b">
            <a:normAutofit/>
          </a:bodyPr>
          <a:lstStyle>
            <a:lvl1pPr algn="r">
              <a:defRPr sz="1200">
                <a:latin typeface="+mn-lt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62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20" grpId="0" animBg="1"/>
      <p:bldP spid="22" grpId="0" animBg="1"/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3203729" y="3120698"/>
            <a:ext cx="5074435" cy="1215249"/>
          </a:xfrm>
        </p:spPr>
        <p:txBody>
          <a:bodyPr anchor="b">
            <a:noAutofit/>
          </a:bodyPr>
          <a:lstStyle>
            <a:lvl1pPr algn="l">
              <a:lnSpc>
                <a:spcPts val="3000"/>
              </a:lnSpc>
              <a:defRPr sz="3000" baseline="0"/>
            </a:lvl1pPr>
          </a:lstStyle>
          <a:p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SECTION</a:t>
            </a:r>
            <a:br>
              <a:rPr lang="en-US" altLang="ja-JP" dirty="0" smtClean="0"/>
            </a:br>
            <a:r>
              <a:rPr lang="en-US" altLang="ja-JP" dirty="0" smtClean="0"/>
              <a:t>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3215350" y="4263940"/>
            <a:ext cx="5350875" cy="612068"/>
          </a:xfrm>
        </p:spPr>
        <p:txBody>
          <a:bodyPr>
            <a:noAutofit/>
          </a:bodyPr>
          <a:lstStyle>
            <a:lvl1pPr marL="0" indent="0" algn="l">
              <a:lnSpc>
                <a:spcPts val="1500"/>
              </a:lnSpc>
              <a:buNone/>
              <a:defRPr sz="14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408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3601647" y="6969051"/>
            <a:ext cx="9192006" cy="2340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prstClr val="white"/>
              </a:solidFill>
            </a:endParaRPr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4389367" y="6735110"/>
            <a:ext cx="9181480" cy="7019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4322665" y="5804928"/>
            <a:ext cx="9192006" cy="10802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4955860" y="6141143"/>
            <a:ext cx="9169702" cy="3086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7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 rot="18000000">
            <a:off x="580943" y="4206649"/>
            <a:ext cx="2736304" cy="360071"/>
          </a:xfrm>
        </p:spPr>
        <p:txBody>
          <a:bodyPr anchor="ctr">
            <a:normAutofit/>
          </a:bodyPr>
          <a:lstStyle>
            <a:lvl1pPr algn="r">
              <a:defRPr sz="1800" baseline="0">
                <a:solidFill>
                  <a:schemeClr val="bg1">
                    <a:lumMod val="9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SECTION 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230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7" grpId="0" build="p">
        <p:tmplLst>
          <p:tmpl lvl="1">
            <p:tnLst>
              <p:par>
                <p:cTn presetID="2" presetClass="entr" presetSubtype="1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3939902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1617313" y="1052364"/>
            <a:ext cx="4504432" cy="19795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1616851" y="222617"/>
            <a:ext cx="3382387" cy="13334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2218694" y="397118"/>
            <a:ext cx="5072005" cy="633571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1943327" y="38406"/>
            <a:ext cx="3382387" cy="29408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9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1079309" y="4047915"/>
            <a:ext cx="6985382" cy="900100"/>
          </a:xfrm>
        </p:spPr>
        <p:txBody>
          <a:bodyPr anchor="ctr">
            <a:normAutofit/>
          </a:bodyPr>
          <a:lstStyle>
            <a:lvl1pPr algn="ctr">
              <a:defRPr sz="2200"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7384469" y="4904792"/>
            <a:ext cx="4504432" cy="19795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7384951" y="4075045"/>
            <a:ext cx="3382387" cy="13334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6783090" y="4249557"/>
            <a:ext cx="5072005" cy="633571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7058474" y="3890841"/>
            <a:ext cx="3382387" cy="29408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54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1617313" y="1052364"/>
            <a:ext cx="4504432" cy="19795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1616851" y="222617"/>
            <a:ext cx="3382387" cy="13334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2218694" y="397118"/>
            <a:ext cx="5072005" cy="633571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1943327" y="38406"/>
            <a:ext cx="3382387" cy="29408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7384469" y="4904792"/>
            <a:ext cx="4504432" cy="19795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7384951" y="4075045"/>
            <a:ext cx="3382387" cy="13334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6783090" y="4249557"/>
            <a:ext cx="5072005" cy="633571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7058474" y="3890841"/>
            <a:ext cx="3382387" cy="29408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251145" y="3903898"/>
            <a:ext cx="7453475" cy="648072"/>
          </a:xfrm>
        </p:spPr>
        <p:txBody>
          <a:bodyPr anchor="b">
            <a:normAutofit/>
          </a:bodyPr>
          <a:lstStyle>
            <a:lvl1pPr algn="l">
              <a:defRPr sz="3300" baseline="0">
                <a:solidFill>
                  <a:schemeClr val="bg1">
                    <a:lumMod val="9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251145" y="4443958"/>
            <a:ext cx="7453475" cy="432048"/>
          </a:xfrm>
        </p:spPr>
        <p:txBody>
          <a:bodyPr anchor="t">
            <a:normAutofit/>
          </a:bodyPr>
          <a:lstStyle>
            <a:lvl1pPr algn="l">
              <a:defRPr sz="2200" baseline="0"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22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27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1617313" y="1052364"/>
            <a:ext cx="4504432" cy="19795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1616851" y="222617"/>
            <a:ext cx="3382387" cy="13334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2218694" y="397118"/>
            <a:ext cx="5072005" cy="633571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1943327" y="38406"/>
            <a:ext cx="3382387" cy="29408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7384469" y="4904792"/>
            <a:ext cx="4504432" cy="19795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7384951" y="4075045"/>
            <a:ext cx="3382387" cy="13334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6783090" y="4249557"/>
            <a:ext cx="5072005" cy="633571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7058474" y="3890841"/>
            <a:ext cx="3382387" cy="29408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827259" y="2679762"/>
            <a:ext cx="7453475" cy="648072"/>
          </a:xfrm>
        </p:spPr>
        <p:txBody>
          <a:bodyPr anchor="b">
            <a:normAutofit/>
          </a:bodyPr>
          <a:lstStyle>
            <a:lvl1pPr algn="ctr">
              <a:defRPr sz="3300" baseline="0">
                <a:solidFill>
                  <a:schemeClr val="bg1">
                    <a:lumMod val="9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827259" y="3219822"/>
            <a:ext cx="7453475" cy="432048"/>
          </a:xfrm>
        </p:spPr>
        <p:txBody>
          <a:bodyPr anchor="t">
            <a:normAutofit/>
          </a:bodyPr>
          <a:lstStyle>
            <a:lvl1pPr algn="ctr">
              <a:defRPr sz="2200" baseline="0"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56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3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5688221" cy="51435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5760235" y="231490"/>
            <a:ext cx="3276648" cy="1404156"/>
          </a:xfrm>
        </p:spPr>
        <p:txBody>
          <a:bodyPr anchor="b">
            <a:normAutofit/>
          </a:bodyPr>
          <a:lstStyle>
            <a:lvl1pPr algn="l">
              <a:defRPr sz="2200" baseline="0">
                <a:solidFill>
                  <a:schemeClr val="tx1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760235" y="1635648"/>
            <a:ext cx="3276648" cy="792088"/>
          </a:xfrm>
        </p:spPr>
        <p:txBody>
          <a:bodyPr anchor="t">
            <a:normAutofit/>
          </a:bodyPr>
          <a:lstStyle>
            <a:lvl1pPr algn="l">
              <a:defRPr sz="1400" baseline="0">
                <a:solidFill>
                  <a:schemeClr val="tx1"/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3639728" y="5264824"/>
            <a:ext cx="4504432" cy="19795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3636110" y="4082972"/>
            <a:ext cx="3491106" cy="14592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2318204" y="5761725"/>
            <a:ext cx="5072005" cy="633571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3133677" y="4394897"/>
            <a:ext cx="3382387" cy="29408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16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36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791252" y="1275606"/>
            <a:ext cx="7453475" cy="1404156"/>
          </a:xfrm>
        </p:spPr>
        <p:txBody>
          <a:bodyPr anchor="b">
            <a:normAutofit/>
          </a:bodyPr>
          <a:lstStyle>
            <a:lvl1pPr algn="ctr">
              <a:defRPr sz="2200" baseline="0">
                <a:solidFill>
                  <a:schemeClr val="tx1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791252" y="2751771"/>
            <a:ext cx="7453475" cy="792088"/>
          </a:xfrm>
        </p:spPr>
        <p:txBody>
          <a:bodyPr anchor="t">
            <a:normAutofit/>
          </a:bodyPr>
          <a:lstStyle>
            <a:lvl1pPr algn="ctr">
              <a:defRPr sz="14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787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 - Horizontal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2195529" y="205982"/>
            <a:ext cx="6841354" cy="493563"/>
          </a:xfrm>
        </p:spPr>
        <p:txBody>
          <a:bodyPr>
            <a:noAutofit/>
          </a:bodyPr>
          <a:lstStyle>
            <a:lvl1pPr algn="l">
              <a:defRPr sz="3000"/>
            </a:lvl1pPr>
          </a:lstStyle>
          <a:p>
            <a:r>
              <a:rPr lang="en-US" altLang="ja-JP" dirty="0" smtClean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649063" y="-3272884"/>
            <a:ext cx="9192006" cy="2340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prstClr val="white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1394004" y="-3334523"/>
            <a:ext cx="9181480" cy="7019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1639811" y="-3592124"/>
            <a:ext cx="9192006" cy="10802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2663565" y="-2499457"/>
            <a:ext cx="9169702" cy="3086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671971" y="301384"/>
            <a:ext cx="1518538" cy="27386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 sz="2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defTabSz="816377">
              <a:buClrTx/>
              <a:buFontTx/>
              <a:buNone/>
            </a:pPr>
            <a:r>
              <a:rPr lang="en-US" kern="1200" smtClean="0">
                <a:solidFill>
                  <a:prstClr val="white">
                    <a:lumMod val="85000"/>
                  </a:prstClr>
                </a:solidFill>
                <a:latin typeface="Aleo-Light"/>
              </a:rPr>
              <a:t>SLIDE </a:t>
            </a:r>
            <a:fld id="{D97FAD88-CD89-445B-80D2-D1F46C853675}" type="slidenum">
              <a:rPr lang="en-US" kern="1200" smtClean="0">
                <a:solidFill>
                  <a:prstClr val="white">
                    <a:lumMod val="85000"/>
                  </a:prstClr>
                </a:solidFill>
                <a:latin typeface="Aleo-Light"/>
              </a:rPr>
              <a:pPr defTabSz="816377">
                <a:buClrTx/>
                <a:buFontTx/>
                <a:buNone/>
              </a:pPr>
              <a:t>‹#›</a:t>
            </a:fld>
            <a:endParaRPr lang="en-US" kern="1200" dirty="0">
              <a:solidFill>
                <a:prstClr val="white">
                  <a:lumMod val="85000"/>
                </a:prstClr>
              </a:solidFill>
              <a:latin typeface="Aleo-Light"/>
            </a:endParaRPr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195529" y="612571"/>
            <a:ext cx="6841354" cy="267001"/>
          </a:xfrm>
        </p:spPr>
        <p:txBody>
          <a:bodyPr>
            <a:noAutofit/>
          </a:bodyPr>
          <a:lstStyle>
            <a:lvl1pPr marL="0" indent="0" algn="l">
              <a:lnSpc>
                <a:spcPts val="1500"/>
              </a:lnSpc>
              <a:buNone/>
              <a:defRPr sz="14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408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2270709" y="915568"/>
            <a:ext cx="6766174" cy="72008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prstClr val="white"/>
              </a:solidFill>
            </a:endParaRPr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6253496" y="1763442"/>
            <a:ext cx="9181480" cy="7019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5900587" y="1520452"/>
            <a:ext cx="9192006" cy="10802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4897931" y="2618125"/>
            <a:ext cx="9169702" cy="3086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22860" rIns="45720" bIns="22860" rtlCol="0" anchor="ctr"/>
          <a:lstStyle/>
          <a:p>
            <a:pPr algn="ctr" defTabSz="816377">
              <a:buClrTx/>
              <a:buFontTx/>
              <a:buNone/>
            </a:pPr>
            <a:endParaRPr lang="en-US" sz="1600" kern="1200">
              <a:solidFill>
                <a:srgbClr val="0066CC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7459621" y="3671729"/>
            <a:ext cx="2895349" cy="273868"/>
          </a:xfrm>
          <a:prstGeom prst="rect">
            <a:avLst/>
          </a:prstGeom>
        </p:spPr>
        <p:txBody>
          <a:bodyPr lIns="45720" tIns="22860" rIns="45720" bIns="22860"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pPr defTabSz="816377">
              <a:buClrTx/>
              <a:buFontTx/>
              <a:buNone/>
            </a:pPr>
            <a:r>
              <a:rPr lang="en-US" sz="1600" kern="1200" smtClean="0">
                <a:solidFill>
                  <a:prstClr val="white">
                    <a:lumMod val="95000"/>
                  </a:prstClr>
                </a:solidFill>
              </a:rPr>
              <a:t>The Power of PowerPoint</a:t>
            </a:r>
            <a:endParaRPr lang="en-US" sz="1600" kern="1200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23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1295351" y="3003798"/>
            <a:ext cx="6300156" cy="540060"/>
          </a:xfrm>
        </p:spPr>
        <p:txBody>
          <a:bodyPr anchor="ctr">
            <a:normAutofit/>
          </a:bodyPr>
          <a:lstStyle>
            <a:lvl1pPr algn="ctr">
              <a:defRPr sz="2200"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300034" y="3520627"/>
            <a:ext cx="6296564" cy="1391384"/>
          </a:xfrm>
        </p:spPr>
        <p:txBody>
          <a:bodyPr/>
          <a:lstStyle>
            <a:lvl1pPr algn="ctr">
              <a:defRPr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830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2 Images - Vi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754634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293">
              <a:defRPr/>
            </a:pPr>
            <a:endParaRPr kumimoji="1" lang="ja-JP" altLang="en-US" sz="700">
              <a:solidFill>
                <a:srgbClr val="FFFFFF"/>
              </a:solidFill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842881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29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  <a:prstGeom prst="rect">
            <a:avLst/>
          </a:prstGeo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r>
              <a:rPr lang="en-US" kern="0">
                <a:solidFill>
                  <a:srgbClr val="FFFFFF">
                    <a:lumMod val="50000"/>
                    <a:alpha val="70000"/>
                  </a:srgbClr>
                </a:solidFill>
                <a:latin typeface="Arial"/>
                <a:cs typeface="Arial"/>
                <a:sym typeface="Arial"/>
              </a:rPr>
              <a:t>The Power of PowerPoint | thepopp.com</a:t>
            </a:r>
            <a:endParaRPr lang="en-US" kern="0" dirty="0">
              <a:solidFill>
                <a:srgbClr val="FFFFFF">
                  <a:lumMod val="50000"/>
                  <a:alpha val="70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  <a:prstGeom prst="rect">
            <a:avLst/>
          </a:prstGeo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387164BF-D67A-46C0-81D2-5BAF67C00C80}" type="slidenum">
              <a:rPr lang="en-US" kern="0" smtClean="0">
                <a:solidFill>
                  <a:srgbClr val="D8D8D8">
                    <a:lumMod val="75000"/>
                  </a:srgb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US" kern="0" dirty="0">
              <a:solidFill>
                <a:srgbClr val="D8D8D8">
                  <a:lumMod val="75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025520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293">
              <a:defRPr/>
            </a:pPr>
            <a:endParaRPr kumimoji="1" lang="ja-JP" altLang="en-US" sz="700">
              <a:solidFill>
                <a:srgbClr val="FFFFFF"/>
              </a:solidFill>
            </a:endParaRPr>
          </a:p>
        </p:txBody>
      </p:sp>
      <p:sp>
        <p:nvSpPr>
          <p:cNvPr id="12" name="図プレースホルダー 9"/>
          <p:cNvSpPr>
            <a:spLocks noGrp="1"/>
          </p:cNvSpPr>
          <p:nvPr>
            <p:ph type="pic" sz="quarter" idx="13" hasCustomPrompt="1"/>
          </p:nvPr>
        </p:nvSpPr>
        <p:spPr>
          <a:xfrm>
            <a:off x="5113785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29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1810" y="3330035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541810" y="3040318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840149" y="3332093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840149" y="3042377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42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 animBg="1"/>
      <p:bldP spid="12" grpId="0"/>
      <p:bldP spid="1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  <a:prstGeom prst="rect">
            <a:avLst/>
          </a:prstGeo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r>
              <a:rPr lang="en-US" kern="0">
                <a:solidFill>
                  <a:srgbClr val="FFFFFF">
                    <a:lumMod val="50000"/>
                    <a:alpha val="70000"/>
                  </a:srgbClr>
                </a:solidFill>
                <a:latin typeface="Arial"/>
                <a:cs typeface="Arial"/>
                <a:sym typeface="Arial"/>
              </a:rPr>
              <a:t>The Power of PowerPoint | thepopp.com</a:t>
            </a:r>
            <a:endParaRPr lang="en-US" kern="0" dirty="0">
              <a:solidFill>
                <a:srgbClr val="FFFFFF">
                  <a:lumMod val="50000"/>
                  <a:alpha val="70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  <a:prstGeom prst="rect">
            <a:avLst/>
          </a:prstGeo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387164BF-D67A-46C0-81D2-5BAF67C00C80}" type="slidenum">
              <a:rPr lang="en-US" kern="0" smtClean="0">
                <a:solidFill>
                  <a:srgbClr val="D8D8D8">
                    <a:lumMod val="75000"/>
                  </a:srgb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US" kern="0" dirty="0">
              <a:solidFill>
                <a:srgbClr val="D8D8D8">
                  <a:lumMod val="75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6" y="1401620"/>
            <a:ext cx="8029589" cy="521847"/>
          </a:xfrm>
        </p:spPr>
        <p:txBody>
          <a:bodyPr anchor="b">
            <a:noAutofit/>
          </a:bodyPr>
          <a:lstStyle>
            <a:lvl1pPr algn="l">
              <a:defRPr sz="27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6" y="2031690"/>
            <a:ext cx="8029589" cy="162018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24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113064"/>
      </p:ext>
    </p:extLst>
  </p:cSld>
  <p:clrMapOvr>
    <a:masterClrMapping/>
  </p:clrMapOvr>
  <p:hf sldNum="0" hdr="0" ftr="0" dt="0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defRPr/>
            </a:pPr>
            <a:fld id="{D5EC6310-1931-4E83-946D-2565503461E0}" type="datetimeFigureOut">
              <a:rPr lang="en-US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defRPr/>
              </a:pPr>
              <a:t>2/28/2019</a:t>
            </a:fld>
            <a:endParaRPr 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defRPr/>
            </a:pPr>
            <a:endParaRPr 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defRPr/>
            </a:pPr>
            <a:fld id="{23412A9E-991A-4054-86AC-FC92FF4938E4}" type="slidenum">
              <a:rPr lang="en-US" altLang="en-US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defRPr/>
              </a:pPr>
              <a:t>‹#›</a:t>
            </a:fld>
            <a:endParaRPr lang="en-US" altLang="en-US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964664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7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4165649"/>
      </p:ext>
    </p:extLst>
  </p:cSld>
  <p:clrMapOvr>
    <a:masterClrMapping/>
  </p:clrMapOvr>
  <p:hf sldNum="0" hdr="0" ftr="0" dt="0"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4456977"/>
      </p:ext>
    </p:extLst>
  </p:cSld>
  <p:clrMapOvr>
    <a:masterClrMapping/>
  </p:clrMapOvr>
  <p:hf sldNum="0" hdr="0" ftr="0" dt="0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7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7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3196839"/>
      </p:ext>
    </p:extLst>
  </p:cSld>
  <p:clrMapOvr>
    <a:masterClrMapping/>
  </p:clrMapOvr>
  <p:hf sldNum="0" hdr="0" ftr="0" dt="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56324699"/>
      </p:ext>
    </p:extLst>
  </p:cSld>
  <p:clrMapOvr>
    <a:masterClrMapping/>
  </p:clrMapOvr>
  <p:hf sldNum="0" hdr="0" ftr="0" dt="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Shape 369"/>
          <p:cNvSpPr/>
          <p:nvPr userDrawn="1"/>
        </p:nvSpPr>
        <p:spPr>
          <a:xfrm>
            <a:off x="-266699" y="4305301"/>
            <a:ext cx="9585326" cy="901700"/>
          </a:xfrm>
          <a:custGeom>
            <a:avLst/>
            <a:gdLst/>
            <a:ahLst/>
            <a:cxnLst/>
            <a:rect l="0" t="0" r="0" b="0"/>
            <a:pathLst>
              <a:path w="367665" h="41339" extrusionOk="0">
                <a:moveTo>
                  <a:pt x="381" y="381"/>
                </a:moveTo>
                <a:lnTo>
                  <a:pt x="16574" y="16383"/>
                </a:lnTo>
                <a:lnTo>
                  <a:pt x="31623" y="7430"/>
                </a:lnTo>
                <a:lnTo>
                  <a:pt x="62484" y="7239"/>
                </a:lnTo>
                <a:lnTo>
                  <a:pt x="77724" y="0"/>
                </a:lnTo>
                <a:lnTo>
                  <a:pt x="92964" y="19622"/>
                </a:lnTo>
                <a:lnTo>
                  <a:pt x="108014" y="30861"/>
                </a:lnTo>
                <a:lnTo>
                  <a:pt x="123063" y="30671"/>
                </a:lnTo>
                <a:lnTo>
                  <a:pt x="139065" y="15050"/>
                </a:lnTo>
                <a:lnTo>
                  <a:pt x="154115" y="11430"/>
                </a:lnTo>
                <a:lnTo>
                  <a:pt x="168783" y="3408"/>
                </a:lnTo>
                <a:lnTo>
                  <a:pt x="184404" y="21527"/>
                </a:lnTo>
                <a:lnTo>
                  <a:pt x="199644" y="22155"/>
                </a:lnTo>
                <a:lnTo>
                  <a:pt x="214694" y="36386"/>
                </a:lnTo>
                <a:lnTo>
                  <a:pt x="230124" y="36386"/>
                </a:lnTo>
                <a:lnTo>
                  <a:pt x="246126" y="29147"/>
                </a:lnTo>
                <a:lnTo>
                  <a:pt x="261176" y="29147"/>
                </a:lnTo>
                <a:lnTo>
                  <a:pt x="275463" y="16574"/>
                </a:lnTo>
                <a:lnTo>
                  <a:pt x="291656" y="24384"/>
                </a:lnTo>
                <a:lnTo>
                  <a:pt x="305943" y="11811"/>
                </a:lnTo>
                <a:lnTo>
                  <a:pt x="336804" y="11621"/>
                </a:lnTo>
                <a:lnTo>
                  <a:pt x="351854" y="16383"/>
                </a:lnTo>
                <a:lnTo>
                  <a:pt x="367665" y="4001"/>
                </a:lnTo>
                <a:lnTo>
                  <a:pt x="367284" y="41339"/>
                </a:lnTo>
                <a:lnTo>
                  <a:pt x="0" y="41339"/>
                </a:lnTo>
                <a:close/>
              </a:path>
            </a:pathLst>
          </a:custGeom>
          <a:solidFill>
            <a:srgbClr val="AFF000">
              <a:alpha val="81920"/>
            </a:srgbClr>
          </a:solidFill>
          <a:ln>
            <a:noFill/>
          </a:ln>
        </p:spPr>
      </p:sp>
      <p:sp>
        <p:nvSpPr>
          <p:cNvPr id="6" name="Shape 370"/>
          <p:cNvSpPr/>
          <p:nvPr userDrawn="1"/>
        </p:nvSpPr>
        <p:spPr>
          <a:xfrm>
            <a:off x="-266700" y="4467345"/>
            <a:ext cx="9585326" cy="739656"/>
          </a:xfrm>
          <a:custGeom>
            <a:avLst/>
            <a:gdLst/>
            <a:ahLst/>
            <a:cxnLst/>
            <a:rect l="0" t="0" r="0" b="0"/>
            <a:pathLst>
              <a:path w="367665" h="33910" extrusionOk="0">
                <a:moveTo>
                  <a:pt x="381" y="8001"/>
                </a:moveTo>
                <a:lnTo>
                  <a:pt x="16764" y="16266"/>
                </a:lnTo>
                <a:lnTo>
                  <a:pt x="47244" y="16266"/>
                </a:lnTo>
                <a:lnTo>
                  <a:pt x="62484" y="9925"/>
                </a:lnTo>
                <a:lnTo>
                  <a:pt x="77724" y="23434"/>
                </a:lnTo>
                <a:lnTo>
                  <a:pt x="92964" y="23434"/>
                </a:lnTo>
                <a:lnTo>
                  <a:pt x="107442" y="16266"/>
                </a:lnTo>
                <a:lnTo>
                  <a:pt x="122682" y="11855"/>
                </a:lnTo>
                <a:lnTo>
                  <a:pt x="138684" y="11855"/>
                </a:lnTo>
                <a:lnTo>
                  <a:pt x="153924" y="15714"/>
                </a:lnTo>
                <a:lnTo>
                  <a:pt x="168783" y="11028"/>
                </a:lnTo>
                <a:lnTo>
                  <a:pt x="184023" y="18471"/>
                </a:lnTo>
                <a:lnTo>
                  <a:pt x="199644" y="29775"/>
                </a:lnTo>
                <a:lnTo>
                  <a:pt x="214122" y="22055"/>
                </a:lnTo>
                <a:lnTo>
                  <a:pt x="229743" y="22055"/>
                </a:lnTo>
                <a:lnTo>
                  <a:pt x="245364" y="8546"/>
                </a:lnTo>
                <a:lnTo>
                  <a:pt x="260604" y="16266"/>
                </a:lnTo>
                <a:lnTo>
                  <a:pt x="275844" y="16266"/>
                </a:lnTo>
                <a:lnTo>
                  <a:pt x="291084" y="9925"/>
                </a:lnTo>
                <a:lnTo>
                  <a:pt x="321564" y="9925"/>
                </a:lnTo>
                <a:lnTo>
                  <a:pt x="336804" y="23158"/>
                </a:lnTo>
                <a:lnTo>
                  <a:pt x="351282" y="18471"/>
                </a:lnTo>
                <a:lnTo>
                  <a:pt x="367665" y="0"/>
                </a:lnTo>
                <a:lnTo>
                  <a:pt x="367665" y="33910"/>
                </a:lnTo>
                <a:lnTo>
                  <a:pt x="0" y="33910"/>
                </a:lnTo>
                <a:close/>
              </a:path>
            </a:pathLst>
          </a:custGeom>
          <a:solidFill>
            <a:srgbClr val="00CEF6">
              <a:alpha val="7346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91722555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58241751"/>
      </p:ext>
    </p:extLst>
  </p:cSld>
  <p:clrMapOvr>
    <a:masterClrMapping/>
  </p:clrMapOvr>
  <p:hf sldNum="0" hdr="0" ftr="0" dt="0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8988193"/>
      </p:ext>
    </p:extLst>
  </p:cSld>
  <p:clrMapOvr>
    <a:masterClrMapping/>
  </p:clrMapOvr>
  <p:hf sldNum="0" hdr="0" ftr="0" dt="0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05439125"/>
      </p:ext>
    </p:extLst>
  </p:cSld>
  <p:clrMapOvr>
    <a:masterClrMapping/>
  </p:clrMapOvr>
  <p:hf sldNum="0" hdr="0" ftr="0" dt="0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5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3" y="27385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EEDCBEF9-7EED-4FCD-9870-22A7D851A5E4}" type="datetimeFigureOut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2/28/2019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112061CB-04B2-448E-ABF1-326AE5355A58}" type="slidenum">
              <a:rPr lang="en-ID" kern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ID" kern="0">
              <a:solidFill>
                <a:prstClr val="black">
                  <a:tint val="75000"/>
                </a:prstClr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6543089"/>
      </p:ext>
    </p:extLst>
  </p:cSld>
  <p:clrMapOvr>
    <a:masterClrMapping/>
  </p:clrMapOvr>
  <p:hf sldNum="0" hdr="0" ftr="0" dt="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>
            <a:spLocks noGrp="1"/>
          </p:cNvSpPr>
          <p:nvPr>
            <p:ph type="title"/>
          </p:nvPr>
        </p:nvSpPr>
        <p:spPr>
          <a:xfrm>
            <a:off x="1047750" y="634125"/>
            <a:ext cx="6996600" cy="715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201" name="Shape 201"/>
          <p:cNvSpPr txBox="1">
            <a:spLocks noGrp="1"/>
          </p:cNvSpPr>
          <p:nvPr>
            <p:ph type="body" idx="1"/>
          </p:nvPr>
        </p:nvSpPr>
        <p:spPr>
          <a:xfrm>
            <a:off x="1131500" y="1552950"/>
            <a:ext cx="3339900" cy="2665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◉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◉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 dirty="0"/>
          </a:p>
        </p:txBody>
      </p:sp>
      <p:sp>
        <p:nvSpPr>
          <p:cNvPr id="202" name="Shape 202"/>
          <p:cNvSpPr txBox="1">
            <a:spLocks noGrp="1"/>
          </p:cNvSpPr>
          <p:nvPr>
            <p:ph type="body" idx="2"/>
          </p:nvPr>
        </p:nvSpPr>
        <p:spPr>
          <a:xfrm>
            <a:off x="4672563" y="1552950"/>
            <a:ext cx="3339900" cy="2665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◉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◉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8248601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/>
          <p:nvPr/>
        </p:nvSpPr>
        <p:spPr>
          <a:xfrm>
            <a:off x="-26775" y="2008385"/>
            <a:ext cx="9210650" cy="3172625"/>
          </a:xfrm>
          <a:custGeom>
            <a:avLst/>
            <a:gdLst/>
            <a:ahLst/>
            <a:cxnLst/>
            <a:rect l="0" t="0" r="0" b="0"/>
            <a:pathLst>
              <a:path w="368426" h="126905" extrusionOk="0">
                <a:moveTo>
                  <a:pt x="309" y="263"/>
                </a:moveTo>
                <a:lnTo>
                  <a:pt x="16502" y="11294"/>
                </a:lnTo>
                <a:lnTo>
                  <a:pt x="31551" y="5122"/>
                </a:lnTo>
                <a:lnTo>
                  <a:pt x="62412" y="4991"/>
                </a:lnTo>
                <a:lnTo>
                  <a:pt x="77652" y="0"/>
                </a:lnTo>
                <a:lnTo>
                  <a:pt x="92892" y="13527"/>
                </a:lnTo>
                <a:lnTo>
                  <a:pt x="107942" y="21276"/>
                </a:lnTo>
                <a:lnTo>
                  <a:pt x="122991" y="21145"/>
                </a:lnTo>
                <a:lnTo>
                  <a:pt x="138993" y="10375"/>
                </a:lnTo>
                <a:lnTo>
                  <a:pt x="154043" y="7880"/>
                </a:lnTo>
                <a:lnTo>
                  <a:pt x="168711" y="2349"/>
                </a:lnTo>
                <a:lnTo>
                  <a:pt x="184332" y="14841"/>
                </a:lnTo>
                <a:lnTo>
                  <a:pt x="199572" y="15274"/>
                </a:lnTo>
                <a:lnTo>
                  <a:pt x="214622" y="25085"/>
                </a:lnTo>
                <a:lnTo>
                  <a:pt x="230052" y="25085"/>
                </a:lnTo>
                <a:lnTo>
                  <a:pt x="246054" y="20094"/>
                </a:lnTo>
                <a:lnTo>
                  <a:pt x="261104" y="20094"/>
                </a:lnTo>
                <a:lnTo>
                  <a:pt x="275391" y="11426"/>
                </a:lnTo>
                <a:lnTo>
                  <a:pt x="291584" y="16810"/>
                </a:lnTo>
                <a:lnTo>
                  <a:pt x="305871" y="8143"/>
                </a:lnTo>
                <a:lnTo>
                  <a:pt x="336732" y="8012"/>
                </a:lnTo>
                <a:lnTo>
                  <a:pt x="351782" y="11294"/>
                </a:lnTo>
                <a:lnTo>
                  <a:pt x="367593" y="2758"/>
                </a:lnTo>
                <a:lnTo>
                  <a:pt x="368426" y="126905"/>
                </a:lnTo>
                <a:lnTo>
                  <a:pt x="0" y="126369"/>
                </a:lnTo>
                <a:close/>
              </a:path>
            </a:pathLst>
          </a:custGeom>
          <a:solidFill>
            <a:srgbClr val="AFF000">
              <a:alpha val="81920"/>
            </a:srgbClr>
          </a:solidFill>
          <a:ln>
            <a:noFill/>
          </a:ln>
        </p:spPr>
      </p:sp>
      <p:sp>
        <p:nvSpPr>
          <p:cNvPr id="75" name="Shape 75"/>
          <p:cNvSpPr/>
          <p:nvPr/>
        </p:nvSpPr>
        <p:spPr>
          <a:xfrm>
            <a:off x="-26775" y="2139700"/>
            <a:ext cx="9210650" cy="3041300"/>
          </a:xfrm>
          <a:custGeom>
            <a:avLst/>
            <a:gdLst/>
            <a:ahLst/>
            <a:cxnLst/>
            <a:rect l="0" t="0" r="0" b="0"/>
            <a:pathLst>
              <a:path w="368426" h="121652" extrusionOk="0">
                <a:moveTo>
                  <a:pt x="309" y="5516"/>
                </a:moveTo>
                <a:lnTo>
                  <a:pt x="16692" y="11214"/>
                </a:lnTo>
                <a:lnTo>
                  <a:pt x="47172" y="11214"/>
                </a:lnTo>
                <a:lnTo>
                  <a:pt x="62412" y="6843"/>
                </a:lnTo>
                <a:lnTo>
                  <a:pt x="77652" y="16156"/>
                </a:lnTo>
                <a:lnTo>
                  <a:pt x="92892" y="16156"/>
                </a:lnTo>
                <a:lnTo>
                  <a:pt x="107370" y="11214"/>
                </a:lnTo>
                <a:lnTo>
                  <a:pt x="122610" y="8173"/>
                </a:lnTo>
                <a:lnTo>
                  <a:pt x="138612" y="8173"/>
                </a:lnTo>
                <a:lnTo>
                  <a:pt x="153852" y="10834"/>
                </a:lnTo>
                <a:lnTo>
                  <a:pt x="168711" y="7603"/>
                </a:lnTo>
                <a:lnTo>
                  <a:pt x="183951" y="12734"/>
                </a:lnTo>
                <a:lnTo>
                  <a:pt x="199572" y="20527"/>
                </a:lnTo>
                <a:lnTo>
                  <a:pt x="214050" y="15205"/>
                </a:lnTo>
                <a:lnTo>
                  <a:pt x="229671" y="15205"/>
                </a:lnTo>
                <a:lnTo>
                  <a:pt x="245292" y="5892"/>
                </a:lnTo>
                <a:lnTo>
                  <a:pt x="260532" y="11214"/>
                </a:lnTo>
                <a:lnTo>
                  <a:pt x="275772" y="11214"/>
                </a:lnTo>
                <a:lnTo>
                  <a:pt x="291012" y="6843"/>
                </a:lnTo>
                <a:lnTo>
                  <a:pt x="321492" y="6843"/>
                </a:lnTo>
                <a:lnTo>
                  <a:pt x="336732" y="15966"/>
                </a:lnTo>
                <a:lnTo>
                  <a:pt x="351210" y="12734"/>
                </a:lnTo>
                <a:lnTo>
                  <a:pt x="367593" y="0"/>
                </a:lnTo>
                <a:lnTo>
                  <a:pt x="368426" y="121652"/>
                </a:lnTo>
                <a:lnTo>
                  <a:pt x="0" y="121652"/>
                </a:lnTo>
                <a:close/>
              </a:path>
            </a:pathLst>
          </a:custGeom>
          <a:solidFill>
            <a:srgbClr val="00CEF6">
              <a:alpha val="73460"/>
            </a:srgbClr>
          </a:solidFill>
          <a:ln>
            <a:noFill/>
          </a:ln>
        </p:spPr>
      </p:sp>
      <p:sp>
        <p:nvSpPr>
          <p:cNvPr id="76" name="Shape 76"/>
          <p:cNvSpPr/>
          <p:nvPr/>
        </p:nvSpPr>
        <p:spPr>
          <a:xfrm rot="8100000">
            <a:off x="1847981" y="1814569"/>
            <a:ext cx="122612" cy="122612"/>
          </a:xfrm>
          <a:prstGeom prst="teardrop">
            <a:avLst>
              <a:gd name="adj" fmla="val 100000"/>
            </a:avLst>
          </a:prstGeom>
          <a:solidFill>
            <a:srgbClr val="AFF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77" name="Shape 77"/>
          <p:cNvSpPr/>
          <p:nvPr/>
        </p:nvSpPr>
        <p:spPr>
          <a:xfrm rot="8100000">
            <a:off x="6038981" y="2098420"/>
            <a:ext cx="122612" cy="122612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00CEF6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78" name="Shape 78"/>
          <p:cNvSpPr/>
          <p:nvPr/>
        </p:nvSpPr>
        <p:spPr>
          <a:xfrm rot="8100000">
            <a:off x="7181981" y="2131771"/>
            <a:ext cx="122612" cy="122612"/>
          </a:xfrm>
          <a:prstGeom prst="teardrop">
            <a:avLst>
              <a:gd name="adj" fmla="val 100000"/>
            </a:avLst>
          </a:prstGeom>
          <a:solidFill>
            <a:srgbClr val="00CEF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grpSp>
        <p:nvGrpSpPr>
          <p:cNvPr id="79" name="Shape 79"/>
          <p:cNvGrpSpPr/>
          <p:nvPr/>
        </p:nvGrpSpPr>
        <p:grpSpPr>
          <a:xfrm>
            <a:off x="-9525" y="2024076"/>
            <a:ext cx="9167825" cy="595300"/>
            <a:chOff x="-9525" y="4462475"/>
            <a:chExt cx="9167825" cy="595300"/>
          </a:xfrm>
        </p:grpSpPr>
        <p:sp>
          <p:nvSpPr>
            <p:cNvPr id="80" name="Shape 80"/>
            <p:cNvSpPr/>
            <p:nvPr/>
          </p:nvSpPr>
          <p:spPr>
            <a:xfrm>
              <a:off x="-9525" y="4581525"/>
              <a:ext cx="4205300" cy="476250"/>
            </a:xfrm>
            <a:custGeom>
              <a:avLst/>
              <a:gdLst/>
              <a:ahLst/>
              <a:cxnLst/>
              <a:rect l="0" t="0" r="0" b="0"/>
              <a:pathLst>
                <a:path w="168212" h="19050" extrusionOk="0">
                  <a:moveTo>
                    <a:pt x="0" y="1715"/>
                  </a:moveTo>
                  <a:lnTo>
                    <a:pt x="15812" y="16574"/>
                  </a:lnTo>
                  <a:lnTo>
                    <a:pt x="31052" y="16574"/>
                  </a:lnTo>
                  <a:lnTo>
                    <a:pt x="46292" y="14097"/>
                  </a:lnTo>
                  <a:lnTo>
                    <a:pt x="61532" y="19050"/>
                  </a:lnTo>
                  <a:lnTo>
                    <a:pt x="76581" y="11240"/>
                  </a:lnTo>
                  <a:lnTo>
                    <a:pt x="92012" y="11240"/>
                  </a:lnTo>
                  <a:lnTo>
                    <a:pt x="106871" y="0"/>
                  </a:lnTo>
                  <a:lnTo>
                    <a:pt x="122111" y="2667"/>
                  </a:lnTo>
                  <a:lnTo>
                    <a:pt x="137541" y="2667"/>
                  </a:lnTo>
                  <a:lnTo>
                    <a:pt x="152972" y="16002"/>
                  </a:lnTo>
                  <a:lnTo>
                    <a:pt x="168212" y="16002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</p:spPr>
        </p:sp>
        <p:sp>
          <p:nvSpPr>
            <p:cNvPr id="81" name="Shape 81"/>
            <p:cNvSpPr/>
            <p:nvPr/>
          </p:nvSpPr>
          <p:spPr>
            <a:xfrm>
              <a:off x="4195775" y="4462475"/>
              <a:ext cx="3424225" cy="590550"/>
            </a:xfrm>
            <a:custGeom>
              <a:avLst/>
              <a:gdLst/>
              <a:ahLst/>
              <a:cxnLst/>
              <a:rect l="0" t="0" r="0" b="0"/>
              <a:pathLst>
                <a:path w="136969" h="23622" extrusionOk="0">
                  <a:moveTo>
                    <a:pt x="0" y="20955"/>
                  </a:moveTo>
                  <a:lnTo>
                    <a:pt x="15049" y="9144"/>
                  </a:lnTo>
                  <a:lnTo>
                    <a:pt x="30480" y="4381"/>
                  </a:lnTo>
                  <a:lnTo>
                    <a:pt x="45720" y="13716"/>
                  </a:lnTo>
                  <a:lnTo>
                    <a:pt x="60769" y="13716"/>
                  </a:lnTo>
                  <a:lnTo>
                    <a:pt x="76009" y="16573"/>
                  </a:lnTo>
                  <a:lnTo>
                    <a:pt x="91249" y="11811"/>
                  </a:lnTo>
                  <a:lnTo>
                    <a:pt x="106680" y="23622"/>
                  </a:lnTo>
                  <a:lnTo>
                    <a:pt x="122110" y="23622"/>
                  </a:lnTo>
                  <a:lnTo>
                    <a:pt x="136969" y="0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</p:spPr>
        </p:sp>
        <p:sp>
          <p:nvSpPr>
            <p:cNvPr id="82" name="Shape 82"/>
            <p:cNvSpPr/>
            <p:nvPr/>
          </p:nvSpPr>
          <p:spPr>
            <a:xfrm>
              <a:off x="7624775" y="4472000"/>
              <a:ext cx="1533525" cy="414325"/>
            </a:xfrm>
            <a:custGeom>
              <a:avLst/>
              <a:gdLst/>
              <a:ahLst/>
              <a:cxnLst/>
              <a:rect l="0" t="0" r="0" b="0"/>
              <a:pathLst>
                <a:path w="61341" h="16573" extrusionOk="0">
                  <a:moveTo>
                    <a:pt x="0" y="0"/>
                  </a:moveTo>
                  <a:lnTo>
                    <a:pt x="15049" y="4762"/>
                  </a:lnTo>
                  <a:lnTo>
                    <a:pt x="30670" y="4762"/>
                  </a:lnTo>
                  <a:lnTo>
                    <a:pt x="45910" y="4762"/>
                  </a:lnTo>
                  <a:lnTo>
                    <a:pt x="61341" y="16573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</p:spPr>
        </p:sp>
      </p:grpSp>
      <p:grpSp>
        <p:nvGrpSpPr>
          <p:cNvPr id="83" name="Shape 83"/>
          <p:cNvGrpSpPr/>
          <p:nvPr/>
        </p:nvGrpSpPr>
        <p:grpSpPr>
          <a:xfrm>
            <a:off x="-42833" y="2005098"/>
            <a:ext cx="9229575" cy="642787"/>
            <a:chOff x="-42837" y="4443488"/>
            <a:chExt cx="9229575" cy="642787"/>
          </a:xfrm>
        </p:grpSpPr>
        <p:sp>
          <p:nvSpPr>
            <p:cNvPr id="84" name="Shape 84"/>
            <p:cNvSpPr/>
            <p:nvPr/>
          </p:nvSpPr>
          <p:spPr>
            <a:xfrm>
              <a:off x="1114450" y="49006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85" name="Shape 85"/>
            <p:cNvSpPr/>
            <p:nvPr/>
          </p:nvSpPr>
          <p:spPr>
            <a:xfrm>
              <a:off x="1495450" y="5029275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86" name="Shape 86"/>
            <p:cNvSpPr/>
            <p:nvPr/>
          </p:nvSpPr>
          <p:spPr>
            <a:xfrm>
              <a:off x="733450" y="4972125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87" name="Shape 87"/>
            <p:cNvSpPr/>
            <p:nvPr/>
          </p:nvSpPr>
          <p:spPr>
            <a:xfrm>
              <a:off x="352450" y="49626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88" name="Shape 88"/>
            <p:cNvSpPr/>
            <p:nvPr/>
          </p:nvSpPr>
          <p:spPr>
            <a:xfrm>
              <a:off x="-42837" y="46054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89" name="Shape 89"/>
            <p:cNvSpPr/>
            <p:nvPr/>
          </p:nvSpPr>
          <p:spPr>
            <a:xfrm>
              <a:off x="1876450" y="48340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0" name="Shape 90"/>
            <p:cNvSpPr/>
            <p:nvPr/>
          </p:nvSpPr>
          <p:spPr>
            <a:xfrm>
              <a:off x="2257450" y="482925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1" name="Shape 91"/>
            <p:cNvSpPr/>
            <p:nvPr/>
          </p:nvSpPr>
          <p:spPr>
            <a:xfrm>
              <a:off x="2638450" y="454826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2" name="Shape 92"/>
            <p:cNvSpPr/>
            <p:nvPr/>
          </p:nvSpPr>
          <p:spPr>
            <a:xfrm>
              <a:off x="3019450" y="461493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3" name="Shape 93"/>
            <p:cNvSpPr/>
            <p:nvPr/>
          </p:nvSpPr>
          <p:spPr>
            <a:xfrm>
              <a:off x="3400450" y="461493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4" name="Shape 94"/>
            <p:cNvSpPr/>
            <p:nvPr/>
          </p:nvSpPr>
          <p:spPr>
            <a:xfrm>
              <a:off x="3781450" y="49483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5" name="Shape 95"/>
            <p:cNvSpPr/>
            <p:nvPr/>
          </p:nvSpPr>
          <p:spPr>
            <a:xfrm>
              <a:off x="4162450" y="49483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6" name="Shape 96"/>
            <p:cNvSpPr/>
            <p:nvPr/>
          </p:nvSpPr>
          <p:spPr>
            <a:xfrm>
              <a:off x="4543450" y="4667325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7" name="Shape 97"/>
            <p:cNvSpPr/>
            <p:nvPr/>
          </p:nvSpPr>
          <p:spPr>
            <a:xfrm>
              <a:off x="4924450" y="45435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8" name="Shape 98"/>
            <p:cNvSpPr/>
            <p:nvPr/>
          </p:nvSpPr>
          <p:spPr>
            <a:xfrm>
              <a:off x="5305450" y="47721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99" name="Shape 99"/>
            <p:cNvSpPr/>
            <p:nvPr/>
          </p:nvSpPr>
          <p:spPr>
            <a:xfrm>
              <a:off x="5686450" y="47721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0" name="Shape 100"/>
            <p:cNvSpPr/>
            <p:nvPr/>
          </p:nvSpPr>
          <p:spPr>
            <a:xfrm>
              <a:off x="6067450" y="48483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1" name="Shape 101"/>
            <p:cNvSpPr/>
            <p:nvPr/>
          </p:nvSpPr>
          <p:spPr>
            <a:xfrm>
              <a:off x="6448450" y="472923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2" name="Shape 102"/>
            <p:cNvSpPr/>
            <p:nvPr/>
          </p:nvSpPr>
          <p:spPr>
            <a:xfrm>
              <a:off x="6829450" y="50245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3" name="Shape 103"/>
            <p:cNvSpPr/>
            <p:nvPr/>
          </p:nvSpPr>
          <p:spPr>
            <a:xfrm>
              <a:off x="7210450" y="50245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4" name="Shape 104"/>
            <p:cNvSpPr/>
            <p:nvPr/>
          </p:nvSpPr>
          <p:spPr>
            <a:xfrm>
              <a:off x="7591450" y="44434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5" name="Shape 105"/>
            <p:cNvSpPr/>
            <p:nvPr/>
          </p:nvSpPr>
          <p:spPr>
            <a:xfrm>
              <a:off x="7972450" y="45577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>
              <a:off x="8353450" y="45577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>
              <a:off x="8734450" y="45577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>
              <a:off x="9129738" y="486735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</p:grpSp>
      <p:sp>
        <p:nvSpPr>
          <p:cNvPr id="109" name="Shape 109"/>
          <p:cNvSpPr/>
          <p:nvPr/>
        </p:nvSpPr>
        <p:spPr>
          <a:xfrm>
            <a:off x="2990700" y="2147800"/>
            <a:ext cx="114600" cy="114600"/>
          </a:xfrm>
          <a:prstGeom prst="ellipse">
            <a:avLst/>
          </a:prstGeom>
          <a:noFill/>
          <a:ln w="9525" cap="flat" cmpd="sng">
            <a:solidFill>
              <a:srgbClr val="3C78D8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110" name="Shape 110"/>
          <p:cNvSpPr/>
          <p:nvPr/>
        </p:nvSpPr>
        <p:spPr>
          <a:xfrm>
            <a:off x="1085700" y="2433550"/>
            <a:ext cx="114600" cy="114600"/>
          </a:xfrm>
          <a:prstGeom prst="ellipse">
            <a:avLst/>
          </a:prstGeom>
          <a:noFill/>
          <a:ln w="9525" cap="flat" cmpd="sng">
            <a:solidFill>
              <a:srgbClr val="3C78D8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111" name="Shape 111"/>
          <p:cNvSpPr/>
          <p:nvPr/>
        </p:nvSpPr>
        <p:spPr>
          <a:xfrm>
            <a:off x="4895700" y="2077632"/>
            <a:ext cx="114600" cy="114600"/>
          </a:xfrm>
          <a:prstGeom prst="ellipse">
            <a:avLst/>
          </a:prstGeom>
          <a:noFill/>
          <a:ln w="9525" cap="flat" cmpd="sng">
            <a:solidFill>
              <a:srgbClr val="3C78D8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112" name="Shape 112"/>
          <p:cNvSpPr/>
          <p:nvPr/>
        </p:nvSpPr>
        <p:spPr>
          <a:xfrm rot="8100000">
            <a:off x="8699949" y="1890769"/>
            <a:ext cx="122612" cy="122612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AFF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ctrTitle"/>
          </p:nvPr>
        </p:nvSpPr>
        <p:spPr>
          <a:xfrm>
            <a:off x="2309350" y="3031150"/>
            <a:ext cx="52146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subTitle" idx="1"/>
          </p:nvPr>
        </p:nvSpPr>
        <p:spPr>
          <a:xfrm>
            <a:off x="2309441" y="4059250"/>
            <a:ext cx="52146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2999328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ll graph"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Shape 409"/>
          <p:cNvSpPr/>
          <p:nvPr/>
        </p:nvSpPr>
        <p:spPr>
          <a:xfrm>
            <a:off x="-20074" y="636775"/>
            <a:ext cx="9203950" cy="4550900"/>
          </a:xfrm>
          <a:custGeom>
            <a:avLst/>
            <a:gdLst/>
            <a:ahLst/>
            <a:cxnLst/>
            <a:rect l="0" t="0" r="0" b="0"/>
            <a:pathLst>
              <a:path w="368158" h="182036" extrusionOk="0">
                <a:moveTo>
                  <a:pt x="41" y="263"/>
                </a:moveTo>
                <a:lnTo>
                  <a:pt x="16234" y="11294"/>
                </a:lnTo>
                <a:lnTo>
                  <a:pt x="31283" y="5122"/>
                </a:lnTo>
                <a:lnTo>
                  <a:pt x="62144" y="4991"/>
                </a:lnTo>
                <a:lnTo>
                  <a:pt x="77384" y="0"/>
                </a:lnTo>
                <a:lnTo>
                  <a:pt x="92624" y="13527"/>
                </a:lnTo>
                <a:lnTo>
                  <a:pt x="107674" y="21276"/>
                </a:lnTo>
                <a:lnTo>
                  <a:pt x="122723" y="21145"/>
                </a:lnTo>
                <a:lnTo>
                  <a:pt x="138725" y="10375"/>
                </a:lnTo>
                <a:lnTo>
                  <a:pt x="153775" y="7880"/>
                </a:lnTo>
                <a:lnTo>
                  <a:pt x="168443" y="2349"/>
                </a:lnTo>
                <a:lnTo>
                  <a:pt x="184064" y="14841"/>
                </a:lnTo>
                <a:lnTo>
                  <a:pt x="199304" y="15274"/>
                </a:lnTo>
                <a:lnTo>
                  <a:pt x="214354" y="25085"/>
                </a:lnTo>
                <a:lnTo>
                  <a:pt x="229784" y="25085"/>
                </a:lnTo>
                <a:lnTo>
                  <a:pt x="245786" y="20094"/>
                </a:lnTo>
                <a:lnTo>
                  <a:pt x="260836" y="20094"/>
                </a:lnTo>
                <a:lnTo>
                  <a:pt x="275123" y="11426"/>
                </a:lnTo>
                <a:lnTo>
                  <a:pt x="291316" y="16810"/>
                </a:lnTo>
                <a:lnTo>
                  <a:pt x="305603" y="8143"/>
                </a:lnTo>
                <a:lnTo>
                  <a:pt x="336464" y="8012"/>
                </a:lnTo>
                <a:lnTo>
                  <a:pt x="351514" y="11294"/>
                </a:lnTo>
                <a:lnTo>
                  <a:pt x="367325" y="2758"/>
                </a:lnTo>
                <a:lnTo>
                  <a:pt x="368158" y="181769"/>
                </a:lnTo>
                <a:lnTo>
                  <a:pt x="0" y="182036"/>
                </a:lnTo>
                <a:close/>
              </a:path>
            </a:pathLst>
          </a:custGeom>
          <a:solidFill>
            <a:srgbClr val="AFF000">
              <a:alpha val="81920"/>
            </a:srgbClr>
          </a:solidFill>
          <a:ln>
            <a:noFill/>
          </a:ln>
        </p:spPr>
      </p:sp>
      <p:sp>
        <p:nvSpPr>
          <p:cNvPr id="410" name="Shape 410"/>
          <p:cNvSpPr/>
          <p:nvPr/>
        </p:nvSpPr>
        <p:spPr>
          <a:xfrm>
            <a:off x="-33475" y="768101"/>
            <a:ext cx="9210650" cy="4406200"/>
          </a:xfrm>
          <a:custGeom>
            <a:avLst/>
            <a:gdLst/>
            <a:ahLst/>
            <a:cxnLst/>
            <a:rect l="0" t="0" r="0" b="0"/>
            <a:pathLst>
              <a:path w="368426" h="176248" extrusionOk="0">
                <a:moveTo>
                  <a:pt x="577" y="5516"/>
                </a:moveTo>
                <a:lnTo>
                  <a:pt x="16960" y="11214"/>
                </a:lnTo>
                <a:lnTo>
                  <a:pt x="47440" y="11214"/>
                </a:lnTo>
                <a:lnTo>
                  <a:pt x="62680" y="6843"/>
                </a:lnTo>
                <a:lnTo>
                  <a:pt x="77920" y="16156"/>
                </a:lnTo>
                <a:lnTo>
                  <a:pt x="93160" y="16156"/>
                </a:lnTo>
                <a:lnTo>
                  <a:pt x="107638" y="11214"/>
                </a:lnTo>
                <a:lnTo>
                  <a:pt x="122878" y="8173"/>
                </a:lnTo>
                <a:lnTo>
                  <a:pt x="138880" y="8173"/>
                </a:lnTo>
                <a:lnTo>
                  <a:pt x="154120" y="10834"/>
                </a:lnTo>
                <a:lnTo>
                  <a:pt x="168979" y="7603"/>
                </a:lnTo>
                <a:lnTo>
                  <a:pt x="184219" y="12734"/>
                </a:lnTo>
                <a:lnTo>
                  <a:pt x="199840" y="20527"/>
                </a:lnTo>
                <a:lnTo>
                  <a:pt x="214318" y="15205"/>
                </a:lnTo>
                <a:lnTo>
                  <a:pt x="229939" y="15205"/>
                </a:lnTo>
                <a:lnTo>
                  <a:pt x="245560" y="5892"/>
                </a:lnTo>
                <a:lnTo>
                  <a:pt x="260800" y="11214"/>
                </a:lnTo>
                <a:lnTo>
                  <a:pt x="276040" y="11214"/>
                </a:lnTo>
                <a:lnTo>
                  <a:pt x="291280" y="6843"/>
                </a:lnTo>
                <a:lnTo>
                  <a:pt x="321760" y="6843"/>
                </a:lnTo>
                <a:lnTo>
                  <a:pt x="337000" y="15966"/>
                </a:lnTo>
                <a:lnTo>
                  <a:pt x="351478" y="12734"/>
                </a:lnTo>
                <a:lnTo>
                  <a:pt x="367861" y="0"/>
                </a:lnTo>
                <a:lnTo>
                  <a:pt x="368426" y="176248"/>
                </a:lnTo>
                <a:lnTo>
                  <a:pt x="0" y="176248"/>
                </a:lnTo>
                <a:close/>
              </a:path>
            </a:pathLst>
          </a:custGeom>
          <a:solidFill>
            <a:srgbClr val="00CEF6">
              <a:alpha val="73460"/>
            </a:srgbClr>
          </a:solidFill>
          <a:ln>
            <a:noFill/>
          </a:ln>
        </p:spPr>
      </p:sp>
      <p:sp>
        <p:nvSpPr>
          <p:cNvPr id="411" name="Shape 411"/>
          <p:cNvSpPr/>
          <p:nvPr/>
        </p:nvSpPr>
        <p:spPr>
          <a:xfrm rot="8100000">
            <a:off x="1847982" y="442969"/>
            <a:ext cx="122612" cy="122612"/>
          </a:xfrm>
          <a:prstGeom prst="teardrop">
            <a:avLst>
              <a:gd name="adj" fmla="val 100000"/>
            </a:avLst>
          </a:prstGeom>
          <a:solidFill>
            <a:srgbClr val="AFF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412" name="Shape 412"/>
          <p:cNvSpPr/>
          <p:nvPr/>
        </p:nvSpPr>
        <p:spPr>
          <a:xfrm rot="8100000">
            <a:off x="6038982" y="726820"/>
            <a:ext cx="122612" cy="122612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00CEF6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413" name="Shape 413"/>
          <p:cNvSpPr/>
          <p:nvPr/>
        </p:nvSpPr>
        <p:spPr>
          <a:xfrm rot="8100000">
            <a:off x="7181982" y="760171"/>
            <a:ext cx="122612" cy="122612"/>
          </a:xfrm>
          <a:prstGeom prst="teardrop">
            <a:avLst>
              <a:gd name="adj" fmla="val 100000"/>
            </a:avLst>
          </a:prstGeom>
          <a:solidFill>
            <a:srgbClr val="00CEF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grpSp>
        <p:nvGrpSpPr>
          <p:cNvPr id="414" name="Shape 414"/>
          <p:cNvGrpSpPr/>
          <p:nvPr/>
        </p:nvGrpSpPr>
        <p:grpSpPr>
          <a:xfrm>
            <a:off x="-9525" y="652476"/>
            <a:ext cx="9167825" cy="595300"/>
            <a:chOff x="-9525" y="4462475"/>
            <a:chExt cx="9167825" cy="595300"/>
          </a:xfrm>
        </p:grpSpPr>
        <p:sp>
          <p:nvSpPr>
            <p:cNvPr id="415" name="Shape 415"/>
            <p:cNvSpPr/>
            <p:nvPr/>
          </p:nvSpPr>
          <p:spPr>
            <a:xfrm>
              <a:off x="-9525" y="4581525"/>
              <a:ext cx="4205300" cy="476250"/>
            </a:xfrm>
            <a:custGeom>
              <a:avLst/>
              <a:gdLst/>
              <a:ahLst/>
              <a:cxnLst/>
              <a:rect l="0" t="0" r="0" b="0"/>
              <a:pathLst>
                <a:path w="168212" h="19050" extrusionOk="0">
                  <a:moveTo>
                    <a:pt x="0" y="1715"/>
                  </a:moveTo>
                  <a:lnTo>
                    <a:pt x="15812" y="16574"/>
                  </a:lnTo>
                  <a:lnTo>
                    <a:pt x="31052" y="16574"/>
                  </a:lnTo>
                  <a:lnTo>
                    <a:pt x="46292" y="14097"/>
                  </a:lnTo>
                  <a:lnTo>
                    <a:pt x="61532" y="19050"/>
                  </a:lnTo>
                  <a:lnTo>
                    <a:pt x="76581" y="11240"/>
                  </a:lnTo>
                  <a:lnTo>
                    <a:pt x="92012" y="11240"/>
                  </a:lnTo>
                  <a:lnTo>
                    <a:pt x="106871" y="0"/>
                  </a:lnTo>
                  <a:lnTo>
                    <a:pt x="122111" y="2667"/>
                  </a:lnTo>
                  <a:lnTo>
                    <a:pt x="137541" y="2667"/>
                  </a:lnTo>
                  <a:lnTo>
                    <a:pt x="152972" y="16002"/>
                  </a:lnTo>
                  <a:lnTo>
                    <a:pt x="168212" y="16002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</p:spPr>
        </p:sp>
        <p:sp>
          <p:nvSpPr>
            <p:cNvPr id="416" name="Shape 416"/>
            <p:cNvSpPr/>
            <p:nvPr/>
          </p:nvSpPr>
          <p:spPr>
            <a:xfrm>
              <a:off x="4195775" y="4462475"/>
              <a:ext cx="3424225" cy="590550"/>
            </a:xfrm>
            <a:custGeom>
              <a:avLst/>
              <a:gdLst/>
              <a:ahLst/>
              <a:cxnLst/>
              <a:rect l="0" t="0" r="0" b="0"/>
              <a:pathLst>
                <a:path w="136969" h="23622" extrusionOk="0">
                  <a:moveTo>
                    <a:pt x="0" y="20955"/>
                  </a:moveTo>
                  <a:lnTo>
                    <a:pt x="15049" y="9144"/>
                  </a:lnTo>
                  <a:lnTo>
                    <a:pt x="30480" y="4381"/>
                  </a:lnTo>
                  <a:lnTo>
                    <a:pt x="45720" y="13716"/>
                  </a:lnTo>
                  <a:lnTo>
                    <a:pt x="60769" y="13716"/>
                  </a:lnTo>
                  <a:lnTo>
                    <a:pt x="76009" y="16573"/>
                  </a:lnTo>
                  <a:lnTo>
                    <a:pt x="91249" y="11811"/>
                  </a:lnTo>
                  <a:lnTo>
                    <a:pt x="106680" y="23622"/>
                  </a:lnTo>
                  <a:lnTo>
                    <a:pt x="122110" y="23622"/>
                  </a:lnTo>
                  <a:lnTo>
                    <a:pt x="136969" y="0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</p:spPr>
        </p:sp>
        <p:sp>
          <p:nvSpPr>
            <p:cNvPr id="417" name="Shape 417"/>
            <p:cNvSpPr/>
            <p:nvPr/>
          </p:nvSpPr>
          <p:spPr>
            <a:xfrm>
              <a:off x="7624775" y="4472000"/>
              <a:ext cx="1533525" cy="414325"/>
            </a:xfrm>
            <a:custGeom>
              <a:avLst/>
              <a:gdLst/>
              <a:ahLst/>
              <a:cxnLst/>
              <a:rect l="0" t="0" r="0" b="0"/>
              <a:pathLst>
                <a:path w="61341" h="16573" extrusionOk="0">
                  <a:moveTo>
                    <a:pt x="0" y="0"/>
                  </a:moveTo>
                  <a:lnTo>
                    <a:pt x="15049" y="4762"/>
                  </a:lnTo>
                  <a:lnTo>
                    <a:pt x="30670" y="4762"/>
                  </a:lnTo>
                  <a:lnTo>
                    <a:pt x="45910" y="4762"/>
                  </a:lnTo>
                  <a:lnTo>
                    <a:pt x="61341" y="16573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</p:spPr>
        </p:sp>
      </p:grpSp>
      <p:grpSp>
        <p:nvGrpSpPr>
          <p:cNvPr id="418" name="Shape 418"/>
          <p:cNvGrpSpPr/>
          <p:nvPr/>
        </p:nvGrpSpPr>
        <p:grpSpPr>
          <a:xfrm>
            <a:off x="-42833" y="633499"/>
            <a:ext cx="9229575" cy="642787"/>
            <a:chOff x="-42837" y="4443488"/>
            <a:chExt cx="9229575" cy="642787"/>
          </a:xfrm>
        </p:grpSpPr>
        <p:sp>
          <p:nvSpPr>
            <p:cNvPr id="419" name="Shape 419"/>
            <p:cNvSpPr/>
            <p:nvPr/>
          </p:nvSpPr>
          <p:spPr>
            <a:xfrm>
              <a:off x="1114450" y="49006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0" name="Shape 420"/>
            <p:cNvSpPr/>
            <p:nvPr/>
          </p:nvSpPr>
          <p:spPr>
            <a:xfrm>
              <a:off x="1495450" y="5029275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1" name="Shape 421"/>
            <p:cNvSpPr/>
            <p:nvPr/>
          </p:nvSpPr>
          <p:spPr>
            <a:xfrm>
              <a:off x="733450" y="4972125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2" name="Shape 422"/>
            <p:cNvSpPr/>
            <p:nvPr/>
          </p:nvSpPr>
          <p:spPr>
            <a:xfrm>
              <a:off x="352450" y="49626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3" name="Shape 423"/>
            <p:cNvSpPr/>
            <p:nvPr/>
          </p:nvSpPr>
          <p:spPr>
            <a:xfrm>
              <a:off x="-42837" y="46054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4" name="Shape 424"/>
            <p:cNvSpPr/>
            <p:nvPr/>
          </p:nvSpPr>
          <p:spPr>
            <a:xfrm>
              <a:off x="1876450" y="48340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5" name="Shape 425"/>
            <p:cNvSpPr/>
            <p:nvPr/>
          </p:nvSpPr>
          <p:spPr>
            <a:xfrm>
              <a:off x="2257450" y="482925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6" name="Shape 426"/>
            <p:cNvSpPr/>
            <p:nvPr/>
          </p:nvSpPr>
          <p:spPr>
            <a:xfrm>
              <a:off x="2638450" y="454826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7" name="Shape 427"/>
            <p:cNvSpPr/>
            <p:nvPr/>
          </p:nvSpPr>
          <p:spPr>
            <a:xfrm>
              <a:off x="3019450" y="461493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8" name="Shape 428"/>
            <p:cNvSpPr/>
            <p:nvPr/>
          </p:nvSpPr>
          <p:spPr>
            <a:xfrm>
              <a:off x="3400450" y="461493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29" name="Shape 429"/>
            <p:cNvSpPr/>
            <p:nvPr/>
          </p:nvSpPr>
          <p:spPr>
            <a:xfrm>
              <a:off x="3781450" y="49483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0" name="Shape 430"/>
            <p:cNvSpPr/>
            <p:nvPr/>
          </p:nvSpPr>
          <p:spPr>
            <a:xfrm>
              <a:off x="4162450" y="49483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1" name="Shape 431"/>
            <p:cNvSpPr/>
            <p:nvPr/>
          </p:nvSpPr>
          <p:spPr>
            <a:xfrm>
              <a:off x="4543450" y="4667325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2" name="Shape 432"/>
            <p:cNvSpPr/>
            <p:nvPr/>
          </p:nvSpPr>
          <p:spPr>
            <a:xfrm>
              <a:off x="4924450" y="45435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3" name="Shape 433"/>
            <p:cNvSpPr/>
            <p:nvPr/>
          </p:nvSpPr>
          <p:spPr>
            <a:xfrm>
              <a:off x="5305450" y="47721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4" name="Shape 434"/>
            <p:cNvSpPr/>
            <p:nvPr/>
          </p:nvSpPr>
          <p:spPr>
            <a:xfrm>
              <a:off x="5686450" y="47721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5" name="Shape 435"/>
            <p:cNvSpPr/>
            <p:nvPr/>
          </p:nvSpPr>
          <p:spPr>
            <a:xfrm>
              <a:off x="6067450" y="484830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6" name="Shape 436"/>
            <p:cNvSpPr/>
            <p:nvPr/>
          </p:nvSpPr>
          <p:spPr>
            <a:xfrm>
              <a:off x="6448450" y="472923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7" name="Shape 437"/>
            <p:cNvSpPr/>
            <p:nvPr/>
          </p:nvSpPr>
          <p:spPr>
            <a:xfrm>
              <a:off x="6829450" y="50245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8" name="Shape 438"/>
            <p:cNvSpPr/>
            <p:nvPr/>
          </p:nvSpPr>
          <p:spPr>
            <a:xfrm>
              <a:off x="7210450" y="5024513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39" name="Shape 439"/>
            <p:cNvSpPr/>
            <p:nvPr/>
          </p:nvSpPr>
          <p:spPr>
            <a:xfrm>
              <a:off x="7591450" y="44434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40" name="Shape 440"/>
            <p:cNvSpPr/>
            <p:nvPr/>
          </p:nvSpPr>
          <p:spPr>
            <a:xfrm>
              <a:off x="7972450" y="45577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41" name="Shape 441"/>
            <p:cNvSpPr/>
            <p:nvPr/>
          </p:nvSpPr>
          <p:spPr>
            <a:xfrm>
              <a:off x="8353450" y="45577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42" name="Shape 442"/>
            <p:cNvSpPr/>
            <p:nvPr/>
          </p:nvSpPr>
          <p:spPr>
            <a:xfrm>
              <a:off x="8734450" y="4557788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  <p:sp>
          <p:nvSpPr>
            <p:cNvPr id="443" name="Shape 443"/>
            <p:cNvSpPr/>
            <p:nvPr/>
          </p:nvSpPr>
          <p:spPr>
            <a:xfrm>
              <a:off x="9129738" y="4867350"/>
              <a:ext cx="57000" cy="57000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/>
            </a:p>
          </p:txBody>
        </p:sp>
      </p:grpSp>
      <p:sp>
        <p:nvSpPr>
          <p:cNvPr id="444" name="Shape 444"/>
          <p:cNvSpPr/>
          <p:nvPr/>
        </p:nvSpPr>
        <p:spPr>
          <a:xfrm>
            <a:off x="2990700" y="776200"/>
            <a:ext cx="114600" cy="114600"/>
          </a:xfrm>
          <a:prstGeom prst="ellipse">
            <a:avLst/>
          </a:prstGeom>
          <a:noFill/>
          <a:ln w="9525" cap="flat" cmpd="sng">
            <a:solidFill>
              <a:srgbClr val="3C78D8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445" name="Shape 445"/>
          <p:cNvSpPr/>
          <p:nvPr/>
        </p:nvSpPr>
        <p:spPr>
          <a:xfrm>
            <a:off x="1085700" y="1061950"/>
            <a:ext cx="114600" cy="114600"/>
          </a:xfrm>
          <a:prstGeom prst="ellipse">
            <a:avLst/>
          </a:prstGeom>
          <a:noFill/>
          <a:ln w="9525" cap="flat" cmpd="sng">
            <a:solidFill>
              <a:srgbClr val="3C78D8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446" name="Shape 446"/>
          <p:cNvSpPr/>
          <p:nvPr/>
        </p:nvSpPr>
        <p:spPr>
          <a:xfrm>
            <a:off x="4895700" y="706032"/>
            <a:ext cx="114600" cy="114600"/>
          </a:xfrm>
          <a:prstGeom prst="ellipse">
            <a:avLst/>
          </a:prstGeom>
          <a:noFill/>
          <a:ln w="9525" cap="flat" cmpd="sng">
            <a:solidFill>
              <a:srgbClr val="3C78D8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  <p:sp>
        <p:nvSpPr>
          <p:cNvPr id="447" name="Shape 447"/>
          <p:cNvSpPr/>
          <p:nvPr/>
        </p:nvSpPr>
        <p:spPr>
          <a:xfrm rot="8100000">
            <a:off x="8699950" y="519169"/>
            <a:ext cx="122612" cy="122612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AFF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9139585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Images - Vi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754634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293">
              <a:defRPr/>
            </a:pPr>
            <a:endParaRPr kumimoji="1" lang="ja-JP" altLang="en-US" sz="700">
              <a:solidFill>
                <a:srgbClr val="FFFFFF"/>
              </a:solidFill>
            </a:endParaRPr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2" hasCustomPrompt="1"/>
          </p:nvPr>
        </p:nvSpPr>
        <p:spPr>
          <a:xfrm>
            <a:off x="842881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29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r>
              <a:rPr lang="en-US" kern="0">
                <a:solidFill>
                  <a:srgbClr val="FFFFFF">
                    <a:lumMod val="50000"/>
                    <a:alpha val="70000"/>
                  </a:srgbClr>
                </a:solidFill>
                <a:latin typeface="Arial"/>
                <a:cs typeface="Arial"/>
                <a:sym typeface="Arial"/>
              </a:rPr>
              <a:t>The Power of PowerPoint | thepopp.com</a:t>
            </a:r>
            <a:endParaRPr lang="en-US" kern="0" dirty="0">
              <a:solidFill>
                <a:srgbClr val="FFFFFF">
                  <a:lumMod val="50000"/>
                  <a:alpha val="70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387164BF-D67A-46C0-81D2-5BAF67C00C80}" type="slidenum">
              <a:rPr lang="en-US" kern="0" smtClean="0">
                <a:solidFill>
                  <a:srgbClr val="D8D8D8">
                    <a:lumMod val="75000"/>
                  </a:srgb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US" kern="0" dirty="0">
              <a:solidFill>
                <a:srgbClr val="D8D8D8">
                  <a:lumMod val="75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>
            <a:off x="5025520" y="905753"/>
            <a:ext cx="3335808" cy="1998095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mpd="thinThick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293">
              <a:defRPr/>
            </a:pPr>
            <a:endParaRPr kumimoji="1" lang="ja-JP" altLang="en-US" sz="700">
              <a:solidFill>
                <a:srgbClr val="FFFFFF"/>
              </a:solidFill>
            </a:endParaRPr>
          </a:p>
        </p:txBody>
      </p:sp>
      <p:sp>
        <p:nvSpPr>
          <p:cNvPr id="12" name="図プレースホルダー 9"/>
          <p:cNvSpPr>
            <a:spLocks noGrp="1"/>
          </p:cNvSpPr>
          <p:nvPr>
            <p:ph type="pic" sz="quarter" idx="13" hasCustomPrompt="1"/>
          </p:nvPr>
        </p:nvSpPr>
        <p:spPr>
          <a:xfrm>
            <a:off x="5113785" y="993973"/>
            <a:ext cx="3159317" cy="1821638"/>
          </a:xfrm>
          <a:prstGeom prst="rect">
            <a:avLst/>
          </a:prstGeom>
        </p:spPr>
        <p:txBody>
          <a:bodyPr/>
          <a:lstStyle>
            <a:lvl1pPr marL="0" marR="0" indent="0" algn="l" defTabSz="81629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1810" y="3330035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541810" y="3040318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840149" y="3332093"/>
            <a:ext cx="3696924" cy="122343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18" hasCustomPrompt="1"/>
          </p:nvPr>
        </p:nvSpPr>
        <p:spPr>
          <a:xfrm>
            <a:off x="4840149" y="3042377"/>
            <a:ext cx="3696924" cy="386602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6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68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 animBg="1"/>
      <p:bldP spid="12" grpId="0"/>
      <p:bldP spid="13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r>
              <a:rPr lang="en-US" kern="0">
                <a:solidFill>
                  <a:srgbClr val="FFFFFF">
                    <a:lumMod val="50000"/>
                    <a:alpha val="70000"/>
                  </a:srgbClr>
                </a:solidFill>
                <a:latin typeface="Arial"/>
                <a:cs typeface="Arial"/>
                <a:sym typeface="Arial"/>
              </a:rPr>
              <a:t>The Power of PowerPoint | thepopp.com</a:t>
            </a:r>
            <a:endParaRPr lang="en-US" kern="0" dirty="0">
              <a:solidFill>
                <a:srgbClr val="FFFFFF">
                  <a:lumMod val="50000"/>
                  <a:alpha val="70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</p:spPr>
        <p:txBody>
          <a:bodyPr/>
          <a:lstStyle/>
          <a:p>
            <a:pPr latinLnBrk="0">
              <a:buClr>
                <a:srgbClr val="000000"/>
              </a:buClr>
              <a:buFont typeface="Arial"/>
              <a:buNone/>
              <a:defRPr/>
            </a:pPr>
            <a:fld id="{387164BF-D67A-46C0-81D2-5BAF67C00C80}" type="slidenum">
              <a:rPr lang="en-US" kern="0" smtClean="0">
                <a:solidFill>
                  <a:srgbClr val="D8D8D8">
                    <a:lumMod val="75000"/>
                  </a:srgbClr>
                </a:solidFill>
                <a:latin typeface="Arial"/>
                <a:cs typeface="Arial"/>
                <a:sym typeface="Arial"/>
              </a:rPr>
              <a:pPr latinLnBrk="0">
                <a:buClr>
                  <a:srgbClr val="000000"/>
                </a:buClr>
                <a:buFont typeface="Arial"/>
                <a:buNone/>
                <a:defRPr/>
              </a:pPr>
              <a:t>‹#›</a:t>
            </a:fld>
            <a:endParaRPr lang="en-US" kern="0" dirty="0">
              <a:solidFill>
                <a:srgbClr val="D8D8D8">
                  <a:lumMod val="75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6" y="1401620"/>
            <a:ext cx="8029589" cy="521847"/>
          </a:xfrm>
        </p:spPr>
        <p:txBody>
          <a:bodyPr anchor="b">
            <a:noAutofit/>
          </a:bodyPr>
          <a:lstStyle>
            <a:lvl1pPr algn="l">
              <a:defRPr sz="27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6" y="2031690"/>
            <a:ext cx="8029589" cy="162018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16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604" y="0"/>
            <a:ext cx="1584176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pic>
        <p:nvPicPr>
          <p:cNvPr id="3074" name="Picture 2" descr="E:\002-KIMS BUSINESS\007-02-Fullslidesppt-Contents\20161228\02-edu\bulb-item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84" y="938231"/>
            <a:ext cx="1584176" cy="351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002-KIMS BUSINESS\007-02-Fullslidesppt-Contents\20161228\02-edu\bulb-item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789484" y="938231"/>
            <a:ext cx="792088" cy="351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89903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604" y="0"/>
            <a:ext cx="1584176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pic>
        <p:nvPicPr>
          <p:cNvPr id="3074" name="Picture 2" descr="E:\002-KIMS BUSINESS\007-02-Fullslidesppt-Contents\20161228\02-edu\bulb-item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35" y="2931800"/>
            <a:ext cx="945499" cy="209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58127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3399843"/>
            <a:ext cx="9144000" cy="17436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4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Oval 3"/>
          <p:cNvSpPr/>
          <p:nvPr userDrawn="1"/>
        </p:nvSpPr>
        <p:spPr>
          <a:xfrm>
            <a:off x="4043561" y="2859782"/>
            <a:ext cx="1080120" cy="1080120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pic>
        <p:nvPicPr>
          <p:cNvPr id="5" name="Picture 2" descr="E:\002-KIMS BUSINESS\007-02-Fullslidesppt-Contents\20161228\02-edu\bulb-item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57" y="3010193"/>
            <a:ext cx="351128" cy="77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82229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4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4963500"/>
            <a:ext cx="9144000" cy="18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9144000" cy="7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488475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4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7659142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43508" y="92609"/>
            <a:ext cx="8856984" cy="49582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1347774"/>
            <a:ext cx="2160240" cy="18720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2327920" y="1347774"/>
            <a:ext cx="2160240" cy="18720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655840" y="1347774"/>
            <a:ext cx="2160240" cy="18720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6983760" y="1347774"/>
            <a:ext cx="2160240" cy="18720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0" y="3219823"/>
            <a:ext cx="216000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2328000" y="3219823"/>
            <a:ext cx="216000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4656000" y="3219823"/>
            <a:ext cx="216000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6984000" y="3219823"/>
            <a:ext cx="216000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584480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932114"/>
            <a:ext cx="9144000" cy="22113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5" name="Picture 3" descr="D:\Fullppt\005-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31591"/>
            <a:ext cx="7230270" cy="367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513500" y="1626264"/>
            <a:ext cx="3465217" cy="25626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467544" y="3363840"/>
            <a:ext cx="3024336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9168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1759754"/>
            <a:ext cx="9144000" cy="22113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pic>
        <p:nvPicPr>
          <p:cNvPr id="6" name="Picture 2" descr="D:\Fullppt\PNG이미지\핸드폰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208" y="1042238"/>
            <a:ext cx="2869272" cy="3474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380312" y="1175233"/>
            <a:ext cx="1008112" cy="25561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643269" y="1261135"/>
            <a:ext cx="1654766" cy="25561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8841923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3059832" cy="51435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4860032" y="0"/>
            <a:ext cx="36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4896032" y="1311750"/>
            <a:ext cx="180000" cy="25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288958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9144000" cy="30765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397046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131840" y="181632"/>
            <a:ext cx="601216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131840" y="757696"/>
            <a:ext cx="601216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3059832" cy="51435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146470" y="1131591"/>
            <a:ext cx="3059832" cy="40119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0047513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411510"/>
            <a:ext cx="6444208" cy="4320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35622" y="195488"/>
            <a:ext cx="1944216" cy="47525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223854" y="195488"/>
            <a:ext cx="1944216" cy="47525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312086" y="195488"/>
            <a:ext cx="1944216" cy="47525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0469112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444208" y="267494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444208" y="2715766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3986213" y="267494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986213" y="2715766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403743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95536" y="3291831"/>
            <a:ext cx="8748464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95536" y="3867895"/>
            <a:ext cx="8748464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4963500"/>
            <a:ext cx="9144000" cy="18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7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67544" y="339502"/>
            <a:ext cx="3312128" cy="28080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995936" y="339502"/>
            <a:ext cx="4680520" cy="133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3995936" y="1815574"/>
            <a:ext cx="1440000" cy="133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5616196" y="1815574"/>
            <a:ext cx="1440000" cy="133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7236456" y="1815574"/>
            <a:ext cx="1440000" cy="133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9305817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2646" y="92613"/>
            <a:ext cx="8679898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895402595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354008" y="1131590"/>
            <a:ext cx="2849840" cy="364917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 dirty="0">
              <a:solidFill>
                <a:prstClr val="white"/>
              </a:solidFill>
            </a:endParaRPr>
          </a:p>
        </p:txBody>
      </p:sp>
      <p:sp>
        <p:nvSpPr>
          <p:cNvPr id="17" name="Rounded Rectangle 16"/>
          <p:cNvSpPr/>
          <p:nvPr userDrawn="1"/>
        </p:nvSpPr>
        <p:spPr>
          <a:xfrm>
            <a:off x="531932" y="1347504"/>
            <a:ext cx="108520" cy="3240473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2592662" y="1238211"/>
            <a:ext cx="502331" cy="502331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608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DCBEF9-7EED-4FCD-9870-22A7D851A5E4}" type="datetimeFigureOut">
              <a:rPr lang="en-ID" sz="900" smtClean="0">
                <a:solidFill>
                  <a:prstClr val="black">
                    <a:tint val="75000"/>
                  </a:prstClr>
                </a:solidFill>
                <a:ea typeface="Arial Unicode MS"/>
              </a:rPr>
              <a:pPr>
                <a:defRPr/>
              </a:pPr>
              <a:t>2/28/2019</a:t>
            </a:fld>
            <a:endParaRPr lang="en-ID" sz="900">
              <a:solidFill>
                <a:prstClr val="black">
                  <a:tint val="75000"/>
                </a:prstClr>
              </a:solidFill>
              <a:ea typeface="Arial Unicode M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endParaRPr lang="en-ID" sz="900">
              <a:solidFill>
                <a:prstClr val="black">
                  <a:tint val="75000"/>
                </a:prstClr>
              </a:solidFill>
              <a:ea typeface="Arial Unicode M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/>
            </a:pPr>
            <a:fld id="{112061CB-04B2-448E-ABF1-326AE5355A58}" type="slidenum">
              <a:rPr lang="en-ID" sz="900" smtClean="0">
                <a:solidFill>
                  <a:prstClr val="black">
                    <a:tint val="75000"/>
                  </a:prstClr>
                </a:solidFill>
                <a:ea typeface="Arial Unicode MS"/>
              </a:rPr>
              <a:pPr algn="r">
                <a:defRPr/>
              </a:pPr>
              <a:t>‹#›</a:t>
            </a:fld>
            <a:endParaRPr lang="en-ID" sz="900">
              <a:solidFill>
                <a:prstClr val="black">
                  <a:tint val="75000"/>
                </a:prstClr>
              </a:solidFill>
              <a:ea typeface="Arial Unicode MS"/>
            </a:endParaRPr>
          </a:p>
        </p:txBody>
      </p:sp>
      <p:sp>
        <p:nvSpPr>
          <p:cNvPr id="5" name="Shape 369"/>
          <p:cNvSpPr/>
          <p:nvPr userDrawn="1"/>
        </p:nvSpPr>
        <p:spPr>
          <a:xfrm>
            <a:off x="-266699" y="4305301"/>
            <a:ext cx="9585326" cy="901700"/>
          </a:xfrm>
          <a:custGeom>
            <a:avLst/>
            <a:gdLst/>
            <a:ahLst/>
            <a:cxnLst/>
            <a:rect l="0" t="0" r="0" b="0"/>
            <a:pathLst>
              <a:path w="367665" h="41339" extrusionOk="0">
                <a:moveTo>
                  <a:pt x="381" y="381"/>
                </a:moveTo>
                <a:lnTo>
                  <a:pt x="16574" y="16383"/>
                </a:lnTo>
                <a:lnTo>
                  <a:pt x="31623" y="7430"/>
                </a:lnTo>
                <a:lnTo>
                  <a:pt x="62484" y="7239"/>
                </a:lnTo>
                <a:lnTo>
                  <a:pt x="77724" y="0"/>
                </a:lnTo>
                <a:lnTo>
                  <a:pt x="92964" y="19622"/>
                </a:lnTo>
                <a:lnTo>
                  <a:pt x="108014" y="30861"/>
                </a:lnTo>
                <a:lnTo>
                  <a:pt x="123063" y="30671"/>
                </a:lnTo>
                <a:lnTo>
                  <a:pt x="139065" y="15050"/>
                </a:lnTo>
                <a:lnTo>
                  <a:pt x="154115" y="11430"/>
                </a:lnTo>
                <a:lnTo>
                  <a:pt x="168783" y="3408"/>
                </a:lnTo>
                <a:lnTo>
                  <a:pt x="184404" y="21527"/>
                </a:lnTo>
                <a:lnTo>
                  <a:pt x="199644" y="22155"/>
                </a:lnTo>
                <a:lnTo>
                  <a:pt x="214694" y="36386"/>
                </a:lnTo>
                <a:lnTo>
                  <a:pt x="230124" y="36386"/>
                </a:lnTo>
                <a:lnTo>
                  <a:pt x="246126" y="29147"/>
                </a:lnTo>
                <a:lnTo>
                  <a:pt x="261176" y="29147"/>
                </a:lnTo>
                <a:lnTo>
                  <a:pt x="275463" y="16574"/>
                </a:lnTo>
                <a:lnTo>
                  <a:pt x="291656" y="24384"/>
                </a:lnTo>
                <a:lnTo>
                  <a:pt x="305943" y="11811"/>
                </a:lnTo>
                <a:lnTo>
                  <a:pt x="336804" y="11621"/>
                </a:lnTo>
                <a:lnTo>
                  <a:pt x="351854" y="16383"/>
                </a:lnTo>
                <a:lnTo>
                  <a:pt x="367665" y="4001"/>
                </a:lnTo>
                <a:lnTo>
                  <a:pt x="367284" y="41339"/>
                </a:lnTo>
                <a:lnTo>
                  <a:pt x="0" y="41339"/>
                </a:lnTo>
                <a:close/>
              </a:path>
            </a:pathLst>
          </a:custGeom>
          <a:solidFill>
            <a:srgbClr val="AFF000">
              <a:alpha val="81920"/>
            </a:srgbClr>
          </a:solidFill>
          <a:ln>
            <a:noFill/>
          </a:ln>
        </p:spPr>
      </p:sp>
      <p:sp>
        <p:nvSpPr>
          <p:cNvPr id="6" name="Shape 370"/>
          <p:cNvSpPr/>
          <p:nvPr userDrawn="1"/>
        </p:nvSpPr>
        <p:spPr>
          <a:xfrm>
            <a:off x="-266700" y="4467345"/>
            <a:ext cx="9585326" cy="739656"/>
          </a:xfrm>
          <a:custGeom>
            <a:avLst/>
            <a:gdLst/>
            <a:ahLst/>
            <a:cxnLst/>
            <a:rect l="0" t="0" r="0" b="0"/>
            <a:pathLst>
              <a:path w="367665" h="33910" extrusionOk="0">
                <a:moveTo>
                  <a:pt x="381" y="8001"/>
                </a:moveTo>
                <a:lnTo>
                  <a:pt x="16764" y="16266"/>
                </a:lnTo>
                <a:lnTo>
                  <a:pt x="47244" y="16266"/>
                </a:lnTo>
                <a:lnTo>
                  <a:pt x="62484" y="9925"/>
                </a:lnTo>
                <a:lnTo>
                  <a:pt x="77724" y="23434"/>
                </a:lnTo>
                <a:lnTo>
                  <a:pt x="92964" y="23434"/>
                </a:lnTo>
                <a:lnTo>
                  <a:pt x="107442" y="16266"/>
                </a:lnTo>
                <a:lnTo>
                  <a:pt x="122682" y="11855"/>
                </a:lnTo>
                <a:lnTo>
                  <a:pt x="138684" y="11855"/>
                </a:lnTo>
                <a:lnTo>
                  <a:pt x="153924" y="15714"/>
                </a:lnTo>
                <a:lnTo>
                  <a:pt x="168783" y="11028"/>
                </a:lnTo>
                <a:lnTo>
                  <a:pt x="184023" y="18471"/>
                </a:lnTo>
                <a:lnTo>
                  <a:pt x="199644" y="29775"/>
                </a:lnTo>
                <a:lnTo>
                  <a:pt x="214122" y="22055"/>
                </a:lnTo>
                <a:lnTo>
                  <a:pt x="229743" y="22055"/>
                </a:lnTo>
                <a:lnTo>
                  <a:pt x="245364" y="8546"/>
                </a:lnTo>
                <a:lnTo>
                  <a:pt x="260604" y="16266"/>
                </a:lnTo>
                <a:lnTo>
                  <a:pt x="275844" y="16266"/>
                </a:lnTo>
                <a:lnTo>
                  <a:pt x="291084" y="9925"/>
                </a:lnTo>
                <a:lnTo>
                  <a:pt x="321564" y="9925"/>
                </a:lnTo>
                <a:lnTo>
                  <a:pt x="336804" y="23158"/>
                </a:lnTo>
                <a:lnTo>
                  <a:pt x="351282" y="18471"/>
                </a:lnTo>
                <a:lnTo>
                  <a:pt x="367665" y="0"/>
                </a:lnTo>
                <a:lnTo>
                  <a:pt x="367665" y="33910"/>
                </a:lnTo>
                <a:lnTo>
                  <a:pt x="0" y="33910"/>
                </a:lnTo>
                <a:close/>
              </a:path>
            </a:pathLst>
          </a:custGeom>
          <a:solidFill>
            <a:srgbClr val="00CEF6">
              <a:alpha val="7346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1634140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46628553-F51C-4CE7-A3A6-AB374655DC97}"/>
              </a:ext>
            </a:extLst>
          </p:cNvPr>
          <p:cNvGrpSpPr/>
          <p:nvPr userDrawn="1"/>
        </p:nvGrpSpPr>
        <p:grpSpPr>
          <a:xfrm>
            <a:off x="786525" y="1114965"/>
            <a:ext cx="2320819" cy="2728174"/>
            <a:chOff x="5364088" y="1450891"/>
            <a:chExt cx="2320819" cy="2728174"/>
          </a:xfrm>
        </p:grpSpPr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B5880087-04C4-411C-AEAA-74B23548761F}"/>
                </a:ext>
              </a:extLst>
            </p:cNvPr>
            <p:cNvSpPr/>
            <p:nvPr userDrawn="1"/>
          </p:nvSpPr>
          <p:spPr>
            <a:xfrm>
              <a:off x="5399290" y="2150906"/>
              <a:ext cx="2261257" cy="2028159"/>
            </a:xfrm>
            <a:custGeom>
              <a:avLst/>
              <a:gdLst>
                <a:gd name="connsiteX0" fmla="*/ 1012851 w 2261257"/>
                <a:gd name="connsiteY0" fmla="*/ 0 h 2028159"/>
                <a:gd name="connsiteX1" fmla="*/ 1226850 w 2261257"/>
                <a:gd name="connsiteY1" fmla="*/ 0 h 2028159"/>
                <a:gd name="connsiteX2" fmla="*/ 1283043 w 2261257"/>
                <a:gd name="connsiteY2" fmla="*/ 449131 h 2028159"/>
                <a:gd name="connsiteX3" fmla="*/ 1318239 w 2261257"/>
                <a:gd name="connsiteY3" fmla="*/ 455866 h 2028159"/>
                <a:gd name="connsiteX4" fmla="*/ 1530113 w 2261257"/>
                <a:gd name="connsiteY4" fmla="*/ 605602 h 2028159"/>
                <a:gd name="connsiteX5" fmla="*/ 1548314 w 2261257"/>
                <a:gd name="connsiteY5" fmla="*/ 639136 h 2028159"/>
                <a:gd name="connsiteX6" fmla="*/ 1577154 w 2261257"/>
                <a:gd name="connsiteY6" fmla="*/ 636229 h 2028159"/>
                <a:gd name="connsiteX7" fmla="*/ 1914152 w 2261257"/>
                <a:gd name="connsiteY7" fmla="*/ 859606 h 2028159"/>
                <a:gd name="connsiteX8" fmla="*/ 1919810 w 2261257"/>
                <a:gd name="connsiteY8" fmla="*/ 877832 h 2028159"/>
                <a:gd name="connsiteX9" fmla="*/ 1932155 w 2261257"/>
                <a:gd name="connsiteY9" fmla="*/ 874000 h 2028159"/>
                <a:gd name="connsiteX10" fmla="*/ 1981836 w 2261257"/>
                <a:gd name="connsiteY10" fmla="*/ 868991 h 2028159"/>
                <a:gd name="connsiteX11" fmla="*/ 2223343 w 2261257"/>
                <a:gd name="connsiteY11" fmla="*/ 1065825 h 2028159"/>
                <a:gd name="connsiteX12" fmla="*/ 2225319 w 2261257"/>
                <a:gd name="connsiteY12" fmla="*/ 1085429 h 2028159"/>
                <a:gd name="connsiteX13" fmla="*/ 2261257 w 2261257"/>
                <a:gd name="connsiteY13" fmla="*/ 1089052 h 2028159"/>
                <a:gd name="connsiteX14" fmla="*/ 2259340 w 2261257"/>
                <a:gd name="connsiteY14" fmla="*/ 1101612 h 2028159"/>
                <a:gd name="connsiteX15" fmla="*/ 1122505 w 2261257"/>
                <a:gd name="connsiteY15" fmla="*/ 2028159 h 2028159"/>
                <a:gd name="connsiteX16" fmla="*/ 14265 w 2261257"/>
                <a:gd name="connsiteY16" fmla="*/ 1212820 h 2028159"/>
                <a:gd name="connsiteX17" fmla="*/ 0 w 2261257"/>
                <a:gd name="connsiteY17" fmla="*/ 1157341 h 2028159"/>
                <a:gd name="connsiteX18" fmla="*/ 3235 w 2261257"/>
                <a:gd name="connsiteY18" fmla="*/ 1157015 h 2028159"/>
                <a:gd name="connsiteX19" fmla="*/ 87605 w 2261257"/>
                <a:gd name="connsiteY19" fmla="*/ 1165520 h 2028159"/>
                <a:gd name="connsiteX20" fmla="*/ 113456 w 2261257"/>
                <a:gd name="connsiteY20" fmla="*/ 1173545 h 2028159"/>
                <a:gd name="connsiteX21" fmla="*/ 128106 w 2261257"/>
                <a:gd name="connsiteY21" fmla="*/ 1155791 h 2028159"/>
                <a:gd name="connsiteX22" fmla="*/ 424127 w 2261257"/>
                <a:gd name="connsiteY22" fmla="*/ 1033175 h 2028159"/>
                <a:gd name="connsiteX23" fmla="*/ 435940 w 2261257"/>
                <a:gd name="connsiteY23" fmla="*/ 1034366 h 2028159"/>
                <a:gd name="connsiteX24" fmla="*/ 427636 w 2261257"/>
                <a:gd name="connsiteY24" fmla="*/ 1007613 h 2028159"/>
                <a:gd name="connsiteX25" fmla="*/ 424127 w 2261257"/>
                <a:gd name="connsiteY25" fmla="*/ 972807 h 2028159"/>
                <a:gd name="connsiteX26" fmla="*/ 562024 w 2261257"/>
                <a:gd name="connsiteY26" fmla="*/ 803613 h 2028159"/>
                <a:gd name="connsiteX27" fmla="*/ 569156 w 2261257"/>
                <a:gd name="connsiteY27" fmla="*/ 802894 h 2028159"/>
                <a:gd name="connsiteX28" fmla="*/ 573923 w 2261257"/>
                <a:gd name="connsiteY28" fmla="*/ 755602 h 2028159"/>
                <a:gd name="connsiteX29" fmla="*/ 903523 w 2261257"/>
                <a:gd name="connsiteY29" fmla="*/ 486970 h 2028159"/>
                <a:gd name="connsiteX30" fmla="*/ 951321 w 2261257"/>
                <a:gd name="connsiteY30" fmla="*/ 491789 h 2028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261257" h="2028159">
                  <a:moveTo>
                    <a:pt x="1012851" y="0"/>
                  </a:moveTo>
                  <a:lnTo>
                    <a:pt x="1226850" y="0"/>
                  </a:lnTo>
                  <a:lnTo>
                    <a:pt x="1283043" y="449131"/>
                  </a:lnTo>
                  <a:lnTo>
                    <a:pt x="1318239" y="455866"/>
                  </a:lnTo>
                  <a:cubicBezTo>
                    <a:pt x="1405884" y="478416"/>
                    <a:pt x="1480818" y="532637"/>
                    <a:pt x="1530113" y="605602"/>
                  </a:cubicBezTo>
                  <a:lnTo>
                    <a:pt x="1548314" y="639136"/>
                  </a:lnTo>
                  <a:lnTo>
                    <a:pt x="1577154" y="636229"/>
                  </a:lnTo>
                  <a:cubicBezTo>
                    <a:pt x="1728648" y="636229"/>
                    <a:pt x="1858629" y="728337"/>
                    <a:pt x="1914152" y="859606"/>
                  </a:cubicBezTo>
                  <a:lnTo>
                    <a:pt x="1919810" y="877832"/>
                  </a:lnTo>
                  <a:lnTo>
                    <a:pt x="1932155" y="874000"/>
                  </a:lnTo>
                  <a:cubicBezTo>
                    <a:pt x="1948202" y="870716"/>
                    <a:pt x="1964818" y="868991"/>
                    <a:pt x="1981836" y="868991"/>
                  </a:cubicBezTo>
                  <a:cubicBezTo>
                    <a:pt x="2100964" y="868991"/>
                    <a:pt x="2200356" y="953493"/>
                    <a:pt x="2223343" y="1065825"/>
                  </a:cubicBezTo>
                  <a:lnTo>
                    <a:pt x="2225319" y="1085429"/>
                  </a:lnTo>
                  <a:lnTo>
                    <a:pt x="2261257" y="1089052"/>
                  </a:lnTo>
                  <a:lnTo>
                    <a:pt x="2259340" y="1101612"/>
                  </a:lnTo>
                  <a:cubicBezTo>
                    <a:pt x="2151136" y="1630392"/>
                    <a:pt x="1683273" y="2028159"/>
                    <a:pt x="1122505" y="2028159"/>
                  </a:cubicBezTo>
                  <a:cubicBezTo>
                    <a:pt x="601793" y="2028159"/>
                    <a:pt x="161186" y="1685186"/>
                    <a:pt x="14265" y="1212820"/>
                  </a:cubicBezTo>
                  <a:lnTo>
                    <a:pt x="0" y="1157341"/>
                  </a:lnTo>
                  <a:lnTo>
                    <a:pt x="3235" y="1157015"/>
                  </a:lnTo>
                  <a:cubicBezTo>
                    <a:pt x="32136" y="1157015"/>
                    <a:pt x="60353" y="1159944"/>
                    <a:pt x="87605" y="1165520"/>
                  </a:cubicBezTo>
                  <a:lnTo>
                    <a:pt x="113456" y="1173545"/>
                  </a:lnTo>
                  <a:lnTo>
                    <a:pt x="128106" y="1155791"/>
                  </a:lnTo>
                  <a:cubicBezTo>
                    <a:pt x="203864" y="1080032"/>
                    <a:pt x="308523" y="1033175"/>
                    <a:pt x="424127" y="1033175"/>
                  </a:cubicBezTo>
                  <a:lnTo>
                    <a:pt x="435940" y="1034366"/>
                  </a:lnTo>
                  <a:lnTo>
                    <a:pt x="427636" y="1007613"/>
                  </a:lnTo>
                  <a:cubicBezTo>
                    <a:pt x="425335" y="996370"/>
                    <a:pt x="424127" y="984730"/>
                    <a:pt x="424127" y="972807"/>
                  </a:cubicBezTo>
                  <a:cubicBezTo>
                    <a:pt x="424127" y="889349"/>
                    <a:pt x="483326" y="819717"/>
                    <a:pt x="562024" y="803613"/>
                  </a:cubicBezTo>
                  <a:lnTo>
                    <a:pt x="569156" y="802894"/>
                  </a:lnTo>
                  <a:lnTo>
                    <a:pt x="573923" y="755602"/>
                  </a:lnTo>
                  <a:cubicBezTo>
                    <a:pt x="605295" y="602294"/>
                    <a:pt x="740941" y="486970"/>
                    <a:pt x="903523" y="486970"/>
                  </a:cubicBezTo>
                  <a:lnTo>
                    <a:pt x="951321" y="4917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3" name="타원 2">
              <a:extLst>
                <a:ext uri="{FF2B5EF4-FFF2-40B4-BE49-F238E27FC236}">
                  <a16:creationId xmlns:a16="http://schemas.microsoft.com/office/drawing/2014/main" id="{7EF498E6-9850-42A0-8643-E6250BB46DE0}"/>
                </a:ext>
              </a:extLst>
            </p:cNvPr>
            <p:cNvSpPr/>
            <p:nvPr userDrawn="1"/>
          </p:nvSpPr>
          <p:spPr>
            <a:xfrm>
              <a:off x="5364088" y="1858246"/>
              <a:ext cx="2320819" cy="2320819"/>
            </a:xfrm>
            <a:prstGeom prst="ellipse">
              <a:avLst/>
            </a:prstGeom>
            <a:noFill/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prstClr val="white"/>
                </a:solidFill>
              </a:endParaRP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AF789A84-B899-484F-ADA6-1B784064DB8A}"/>
                </a:ext>
              </a:extLst>
            </p:cNvPr>
            <p:cNvGrpSpPr/>
            <p:nvPr userDrawn="1"/>
          </p:nvGrpSpPr>
          <p:grpSpPr>
            <a:xfrm>
              <a:off x="6280305" y="1450891"/>
              <a:ext cx="477626" cy="918140"/>
              <a:chOff x="5304862" y="-789923"/>
              <a:chExt cx="645890" cy="1241591"/>
            </a:xfrm>
          </p:grpSpPr>
          <p:grpSp>
            <p:nvGrpSpPr>
              <p:cNvPr id="9" name="그룹 8">
                <a:extLst>
                  <a:ext uri="{FF2B5EF4-FFF2-40B4-BE49-F238E27FC236}">
                    <a16:creationId xmlns:a16="http://schemas.microsoft.com/office/drawing/2014/main" id="{6DDA03B1-B885-4EB8-9AC5-617A33E28AA0}"/>
                  </a:ext>
                </a:extLst>
              </p:cNvPr>
              <p:cNvGrpSpPr/>
              <p:nvPr userDrawn="1"/>
            </p:nvGrpSpPr>
            <p:grpSpPr>
              <a:xfrm>
                <a:off x="5377232" y="-789923"/>
                <a:ext cx="495969" cy="1052585"/>
                <a:chOff x="5868144" y="-857099"/>
                <a:chExt cx="495969" cy="1052585"/>
              </a:xfrm>
            </p:grpSpPr>
            <p:sp>
              <p:nvSpPr>
                <p:cNvPr id="16" name="이등변 삼각형 49">
                  <a:extLst>
                    <a:ext uri="{FF2B5EF4-FFF2-40B4-BE49-F238E27FC236}">
                      <a16:creationId xmlns:a16="http://schemas.microsoft.com/office/drawing/2014/main" id="{50824863-8B90-4264-9AEB-19AE04C9A70D}"/>
                    </a:ext>
                  </a:extLst>
                </p:cNvPr>
                <p:cNvSpPr/>
                <p:nvPr userDrawn="1"/>
              </p:nvSpPr>
              <p:spPr>
                <a:xfrm>
                  <a:off x="5868144" y="-853769"/>
                  <a:ext cx="495969" cy="1049255"/>
                </a:xfrm>
                <a:custGeom>
                  <a:avLst/>
                  <a:gdLst>
                    <a:gd name="connsiteX0" fmla="*/ 0 w 311344"/>
                    <a:gd name="connsiteY0" fmla="*/ 1049255 h 1049255"/>
                    <a:gd name="connsiteX1" fmla="*/ 155672 w 311344"/>
                    <a:gd name="connsiteY1" fmla="*/ 0 h 1049255"/>
                    <a:gd name="connsiteX2" fmla="*/ 311344 w 311344"/>
                    <a:gd name="connsiteY2" fmla="*/ 1049255 h 1049255"/>
                    <a:gd name="connsiteX3" fmla="*/ 0 w 311344"/>
                    <a:gd name="connsiteY3" fmla="*/ 1049255 h 1049255"/>
                    <a:gd name="connsiteX0" fmla="*/ 45684 w 357028"/>
                    <a:gd name="connsiteY0" fmla="*/ 1049255 h 1049255"/>
                    <a:gd name="connsiteX1" fmla="*/ 201356 w 357028"/>
                    <a:gd name="connsiteY1" fmla="*/ 0 h 1049255"/>
                    <a:gd name="connsiteX2" fmla="*/ 357028 w 357028"/>
                    <a:gd name="connsiteY2" fmla="*/ 1049255 h 1049255"/>
                    <a:gd name="connsiteX3" fmla="*/ 45684 w 357028"/>
                    <a:gd name="connsiteY3" fmla="*/ 1049255 h 1049255"/>
                    <a:gd name="connsiteX0" fmla="*/ 45684 w 416158"/>
                    <a:gd name="connsiteY0" fmla="*/ 1049255 h 1049255"/>
                    <a:gd name="connsiteX1" fmla="*/ 201356 w 416158"/>
                    <a:gd name="connsiteY1" fmla="*/ 0 h 1049255"/>
                    <a:gd name="connsiteX2" fmla="*/ 357028 w 416158"/>
                    <a:gd name="connsiteY2" fmla="*/ 1049255 h 1049255"/>
                    <a:gd name="connsiteX3" fmla="*/ 45684 w 416158"/>
                    <a:gd name="connsiteY3" fmla="*/ 1049255 h 1049255"/>
                    <a:gd name="connsiteX0" fmla="*/ 87161 w 457635"/>
                    <a:gd name="connsiteY0" fmla="*/ 1049255 h 1049255"/>
                    <a:gd name="connsiteX1" fmla="*/ 242833 w 457635"/>
                    <a:gd name="connsiteY1" fmla="*/ 0 h 1049255"/>
                    <a:gd name="connsiteX2" fmla="*/ 398505 w 457635"/>
                    <a:gd name="connsiteY2" fmla="*/ 1049255 h 1049255"/>
                    <a:gd name="connsiteX3" fmla="*/ 87161 w 457635"/>
                    <a:gd name="connsiteY3" fmla="*/ 1049255 h 1049255"/>
                    <a:gd name="connsiteX0" fmla="*/ 87161 w 500627"/>
                    <a:gd name="connsiteY0" fmla="*/ 1049255 h 1049255"/>
                    <a:gd name="connsiteX1" fmla="*/ 242833 w 500627"/>
                    <a:gd name="connsiteY1" fmla="*/ 0 h 1049255"/>
                    <a:gd name="connsiteX2" fmla="*/ 398505 w 500627"/>
                    <a:gd name="connsiteY2" fmla="*/ 1049255 h 1049255"/>
                    <a:gd name="connsiteX3" fmla="*/ 87161 w 500627"/>
                    <a:gd name="connsiteY3" fmla="*/ 1049255 h 1049255"/>
                    <a:gd name="connsiteX0" fmla="*/ 91187 w 504653"/>
                    <a:gd name="connsiteY0" fmla="*/ 1049255 h 1049255"/>
                    <a:gd name="connsiteX1" fmla="*/ 246859 w 504653"/>
                    <a:gd name="connsiteY1" fmla="*/ 0 h 1049255"/>
                    <a:gd name="connsiteX2" fmla="*/ 402531 w 504653"/>
                    <a:gd name="connsiteY2" fmla="*/ 1049255 h 1049255"/>
                    <a:gd name="connsiteX3" fmla="*/ 91187 w 504653"/>
                    <a:gd name="connsiteY3" fmla="*/ 1049255 h 1049255"/>
                    <a:gd name="connsiteX0" fmla="*/ 91187 w 500775"/>
                    <a:gd name="connsiteY0" fmla="*/ 1049255 h 1049255"/>
                    <a:gd name="connsiteX1" fmla="*/ 246859 w 500775"/>
                    <a:gd name="connsiteY1" fmla="*/ 0 h 1049255"/>
                    <a:gd name="connsiteX2" fmla="*/ 402531 w 500775"/>
                    <a:gd name="connsiteY2" fmla="*/ 1049255 h 1049255"/>
                    <a:gd name="connsiteX3" fmla="*/ 91187 w 500775"/>
                    <a:gd name="connsiteY3" fmla="*/ 1049255 h 1049255"/>
                    <a:gd name="connsiteX0" fmla="*/ 91187 w 484758"/>
                    <a:gd name="connsiteY0" fmla="*/ 1049255 h 1049255"/>
                    <a:gd name="connsiteX1" fmla="*/ 246859 w 484758"/>
                    <a:gd name="connsiteY1" fmla="*/ 0 h 1049255"/>
                    <a:gd name="connsiteX2" fmla="*/ 402531 w 484758"/>
                    <a:gd name="connsiteY2" fmla="*/ 1049255 h 1049255"/>
                    <a:gd name="connsiteX3" fmla="*/ 91187 w 484758"/>
                    <a:gd name="connsiteY3" fmla="*/ 1049255 h 1049255"/>
                    <a:gd name="connsiteX0" fmla="*/ 91187 w 488692"/>
                    <a:gd name="connsiteY0" fmla="*/ 1049255 h 1049255"/>
                    <a:gd name="connsiteX1" fmla="*/ 246859 w 488692"/>
                    <a:gd name="connsiteY1" fmla="*/ 0 h 1049255"/>
                    <a:gd name="connsiteX2" fmla="*/ 402531 w 488692"/>
                    <a:gd name="connsiteY2" fmla="*/ 1049255 h 1049255"/>
                    <a:gd name="connsiteX3" fmla="*/ 91187 w 488692"/>
                    <a:gd name="connsiteY3" fmla="*/ 1049255 h 1049255"/>
                    <a:gd name="connsiteX0" fmla="*/ 91187 w 492707"/>
                    <a:gd name="connsiteY0" fmla="*/ 1049255 h 1049255"/>
                    <a:gd name="connsiteX1" fmla="*/ 246859 w 492707"/>
                    <a:gd name="connsiteY1" fmla="*/ 0 h 1049255"/>
                    <a:gd name="connsiteX2" fmla="*/ 402531 w 492707"/>
                    <a:gd name="connsiteY2" fmla="*/ 1049255 h 1049255"/>
                    <a:gd name="connsiteX3" fmla="*/ 91187 w 492707"/>
                    <a:gd name="connsiteY3" fmla="*/ 1049255 h 1049255"/>
                    <a:gd name="connsiteX0" fmla="*/ 95257 w 496777"/>
                    <a:gd name="connsiteY0" fmla="*/ 1049255 h 1049255"/>
                    <a:gd name="connsiteX1" fmla="*/ 250929 w 496777"/>
                    <a:gd name="connsiteY1" fmla="*/ 0 h 1049255"/>
                    <a:gd name="connsiteX2" fmla="*/ 406601 w 496777"/>
                    <a:gd name="connsiteY2" fmla="*/ 1049255 h 1049255"/>
                    <a:gd name="connsiteX3" fmla="*/ 95257 w 496777"/>
                    <a:gd name="connsiteY3" fmla="*/ 1049255 h 1049255"/>
                    <a:gd name="connsiteX0" fmla="*/ 95257 w 485293"/>
                    <a:gd name="connsiteY0" fmla="*/ 1049255 h 1049255"/>
                    <a:gd name="connsiteX1" fmla="*/ 250929 w 485293"/>
                    <a:gd name="connsiteY1" fmla="*/ 0 h 1049255"/>
                    <a:gd name="connsiteX2" fmla="*/ 406601 w 485293"/>
                    <a:gd name="connsiteY2" fmla="*/ 1049255 h 1049255"/>
                    <a:gd name="connsiteX3" fmla="*/ 95257 w 485293"/>
                    <a:gd name="connsiteY3" fmla="*/ 1049255 h 1049255"/>
                    <a:gd name="connsiteX0" fmla="*/ 95257 w 494828"/>
                    <a:gd name="connsiteY0" fmla="*/ 1049255 h 1049255"/>
                    <a:gd name="connsiteX1" fmla="*/ 250929 w 494828"/>
                    <a:gd name="connsiteY1" fmla="*/ 0 h 1049255"/>
                    <a:gd name="connsiteX2" fmla="*/ 406601 w 494828"/>
                    <a:gd name="connsiteY2" fmla="*/ 1049255 h 1049255"/>
                    <a:gd name="connsiteX3" fmla="*/ 95257 w 494828"/>
                    <a:gd name="connsiteY3" fmla="*/ 1049255 h 1049255"/>
                    <a:gd name="connsiteX0" fmla="*/ 95257 w 493814"/>
                    <a:gd name="connsiteY0" fmla="*/ 1049255 h 1049255"/>
                    <a:gd name="connsiteX1" fmla="*/ 250929 w 493814"/>
                    <a:gd name="connsiteY1" fmla="*/ 0 h 1049255"/>
                    <a:gd name="connsiteX2" fmla="*/ 406601 w 493814"/>
                    <a:gd name="connsiteY2" fmla="*/ 1049255 h 1049255"/>
                    <a:gd name="connsiteX3" fmla="*/ 95257 w 493814"/>
                    <a:gd name="connsiteY3" fmla="*/ 1049255 h 1049255"/>
                    <a:gd name="connsiteX0" fmla="*/ 95257 w 496864"/>
                    <a:gd name="connsiteY0" fmla="*/ 1049255 h 1049255"/>
                    <a:gd name="connsiteX1" fmla="*/ 250929 w 496864"/>
                    <a:gd name="connsiteY1" fmla="*/ 0 h 1049255"/>
                    <a:gd name="connsiteX2" fmla="*/ 406601 w 496864"/>
                    <a:gd name="connsiteY2" fmla="*/ 1049255 h 1049255"/>
                    <a:gd name="connsiteX3" fmla="*/ 95257 w 496864"/>
                    <a:gd name="connsiteY3" fmla="*/ 1049255 h 1049255"/>
                    <a:gd name="connsiteX0" fmla="*/ 95257 w 497887"/>
                    <a:gd name="connsiteY0" fmla="*/ 1049255 h 1049255"/>
                    <a:gd name="connsiteX1" fmla="*/ 250929 w 497887"/>
                    <a:gd name="connsiteY1" fmla="*/ 0 h 1049255"/>
                    <a:gd name="connsiteX2" fmla="*/ 406601 w 497887"/>
                    <a:gd name="connsiteY2" fmla="*/ 1049255 h 1049255"/>
                    <a:gd name="connsiteX3" fmla="*/ 95257 w 497887"/>
                    <a:gd name="connsiteY3" fmla="*/ 1049255 h 1049255"/>
                    <a:gd name="connsiteX0" fmla="*/ 95257 w 495969"/>
                    <a:gd name="connsiteY0" fmla="*/ 1049255 h 1049255"/>
                    <a:gd name="connsiteX1" fmla="*/ 250929 w 495969"/>
                    <a:gd name="connsiteY1" fmla="*/ 0 h 1049255"/>
                    <a:gd name="connsiteX2" fmla="*/ 406601 w 495969"/>
                    <a:gd name="connsiteY2" fmla="*/ 1049255 h 1049255"/>
                    <a:gd name="connsiteX3" fmla="*/ 95257 w 495969"/>
                    <a:gd name="connsiteY3" fmla="*/ 1049255 h 1049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95969" h="1049255">
                      <a:moveTo>
                        <a:pt x="95257" y="1049255"/>
                      </a:moveTo>
                      <a:cubicBezTo>
                        <a:pt x="6676" y="723357"/>
                        <a:pt x="-121664" y="317947"/>
                        <a:pt x="250929" y="0"/>
                      </a:cubicBezTo>
                      <a:cubicBezTo>
                        <a:pt x="612920" y="328549"/>
                        <a:pt x="489882" y="781667"/>
                        <a:pt x="406601" y="1049255"/>
                      </a:cubicBezTo>
                      <a:lnTo>
                        <a:pt x="95257" y="1049255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latinLnBrk="1">
                    <a:buClrTx/>
                    <a:buFontTx/>
                    <a:buNone/>
                  </a:pPr>
                  <a:endParaRPr lang="ko-KR" altLang="en-US" sz="1800" kern="120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3B003EFC-13D2-4BB4-8625-D6DD1D26689C}"/>
                    </a:ext>
                  </a:extLst>
                </p:cNvPr>
                <p:cNvSpPr/>
                <p:nvPr userDrawn="1"/>
              </p:nvSpPr>
              <p:spPr>
                <a:xfrm>
                  <a:off x="5939427" y="102551"/>
                  <a:ext cx="364003" cy="92935"/>
                </a:xfrm>
                <a:custGeom>
                  <a:avLst/>
                  <a:gdLst>
                    <a:gd name="connsiteX0" fmla="*/ 0 w 364003"/>
                    <a:gd name="connsiteY0" fmla="*/ 0 h 92935"/>
                    <a:gd name="connsiteX1" fmla="*/ 364003 w 364003"/>
                    <a:gd name="connsiteY1" fmla="*/ 0 h 92935"/>
                    <a:gd name="connsiteX2" fmla="*/ 336518 w 364003"/>
                    <a:gd name="connsiteY2" fmla="*/ 92935 h 92935"/>
                    <a:gd name="connsiteX3" fmla="*/ 25174 w 364003"/>
                    <a:gd name="connsiteY3" fmla="*/ 92935 h 92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4003" h="92935">
                      <a:moveTo>
                        <a:pt x="0" y="0"/>
                      </a:moveTo>
                      <a:lnTo>
                        <a:pt x="364003" y="0"/>
                      </a:lnTo>
                      <a:lnTo>
                        <a:pt x="336518" y="92935"/>
                      </a:lnTo>
                      <a:lnTo>
                        <a:pt x="25174" y="92935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latinLnBrk="1">
                    <a:buClrTx/>
                    <a:buFontTx/>
                    <a:buNone/>
                  </a:pPr>
                  <a:endParaRPr lang="ko-KR" altLang="en-US" sz="1800" kern="12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8" name="자유형: 도형 17">
                  <a:extLst>
                    <a:ext uri="{FF2B5EF4-FFF2-40B4-BE49-F238E27FC236}">
                      <a16:creationId xmlns:a16="http://schemas.microsoft.com/office/drawing/2014/main" id="{639551A5-A416-4935-A4CA-A8FCF74BAE6A}"/>
                    </a:ext>
                  </a:extLst>
                </p:cNvPr>
                <p:cNvSpPr/>
                <p:nvPr userDrawn="1"/>
              </p:nvSpPr>
              <p:spPr>
                <a:xfrm>
                  <a:off x="5893989" y="-857099"/>
                  <a:ext cx="444279" cy="350537"/>
                </a:xfrm>
                <a:custGeom>
                  <a:avLst/>
                  <a:gdLst>
                    <a:gd name="connsiteX0" fmla="*/ 227272 w 444279"/>
                    <a:gd name="connsiteY0" fmla="*/ 0 h 350537"/>
                    <a:gd name="connsiteX1" fmla="*/ 440556 w 444279"/>
                    <a:gd name="connsiteY1" fmla="*/ 335046 h 350537"/>
                    <a:gd name="connsiteX2" fmla="*/ 444279 w 444279"/>
                    <a:gd name="connsiteY2" fmla="*/ 350537 h 350537"/>
                    <a:gd name="connsiteX3" fmla="*/ 0 w 444279"/>
                    <a:gd name="connsiteY3" fmla="*/ 350537 h 350537"/>
                    <a:gd name="connsiteX4" fmla="*/ 8223 w 444279"/>
                    <a:gd name="connsiteY4" fmla="*/ 318604 h 350537"/>
                    <a:gd name="connsiteX5" fmla="*/ 227272 w 444279"/>
                    <a:gd name="connsiteY5" fmla="*/ 0 h 3505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44279" h="350537">
                      <a:moveTo>
                        <a:pt x="227272" y="0"/>
                      </a:moveTo>
                      <a:cubicBezTo>
                        <a:pt x="340394" y="102672"/>
                        <a:pt x="406151" y="217508"/>
                        <a:pt x="440556" y="335046"/>
                      </a:cubicBezTo>
                      <a:lnTo>
                        <a:pt x="444279" y="350537"/>
                      </a:lnTo>
                      <a:lnTo>
                        <a:pt x="0" y="350537"/>
                      </a:lnTo>
                      <a:lnTo>
                        <a:pt x="8223" y="318604"/>
                      </a:lnTo>
                      <a:cubicBezTo>
                        <a:pt x="43321" y="207258"/>
                        <a:pt x="110837" y="99358"/>
                        <a:pt x="22727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latinLnBrk="1">
                    <a:buClrTx/>
                    <a:buFontTx/>
                    <a:buNone/>
                  </a:pPr>
                  <a:endParaRPr lang="ko-KR" altLang="en-US" sz="1800" kern="12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A0F64586-2454-49D0-905D-B01E2B155554}"/>
                  </a:ext>
                </a:extLst>
              </p:cNvPr>
              <p:cNvSpPr/>
              <p:nvPr userDrawn="1"/>
            </p:nvSpPr>
            <p:spPr>
              <a:xfrm>
                <a:off x="5535216" y="-351600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90010C14-1AD7-40EC-9EFB-091EB548BC40}"/>
                  </a:ext>
                </a:extLst>
              </p:cNvPr>
              <p:cNvSpPr/>
              <p:nvPr userDrawn="1"/>
            </p:nvSpPr>
            <p:spPr>
              <a:xfrm flipH="1">
                <a:off x="5614416" y="6445"/>
                <a:ext cx="21600" cy="432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자유형: 도형 13">
                <a:extLst>
                  <a:ext uri="{FF2B5EF4-FFF2-40B4-BE49-F238E27FC236}">
                    <a16:creationId xmlns:a16="http://schemas.microsoft.com/office/drawing/2014/main" id="{54B0A336-7C2F-4F98-ABF5-299D91E12C13}"/>
                  </a:ext>
                </a:extLst>
              </p:cNvPr>
              <p:cNvSpPr/>
              <p:nvPr userDrawn="1"/>
            </p:nvSpPr>
            <p:spPr>
              <a:xfrm>
                <a:off x="5304862" y="-1556"/>
                <a:ext cx="143653" cy="45322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자유형: 도형 14">
                <a:extLst>
                  <a:ext uri="{FF2B5EF4-FFF2-40B4-BE49-F238E27FC236}">
                    <a16:creationId xmlns:a16="http://schemas.microsoft.com/office/drawing/2014/main" id="{2528A48D-D724-4DF8-B31C-D26E111E5960}"/>
                  </a:ext>
                </a:extLst>
              </p:cNvPr>
              <p:cNvSpPr/>
              <p:nvPr userDrawn="1"/>
            </p:nvSpPr>
            <p:spPr>
              <a:xfrm flipH="1">
                <a:off x="5807099" y="-1556"/>
                <a:ext cx="143653" cy="45322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Rectangle 1"/>
          <p:cNvSpPr/>
          <p:nvPr userDrawn="1"/>
        </p:nvSpPr>
        <p:spPr>
          <a:xfrm>
            <a:off x="3851920" y="1895104"/>
            <a:ext cx="5292080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125084" y="2154561"/>
            <a:ext cx="5018916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125084" y="2730624"/>
            <a:ext cx="5018916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783028948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01670" y="3273241"/>
            <a:ext cx="7940660" cy="1130970"/>
          </a:xfrm>
          <a:effectLst/>
        </p:spPr>
        <p:txBody>
          <a:bodyPr>
            <a:normAutofit/>
          </a:bodyPr>
          <a:lstStyle>
            <a:lvl1pPr algn="r">
              <a:defRPr sz="27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1670" y="4404220"/>
            <a:ext cx="7940660" cy="472433"/>
          </a:xfrm>
        </p:spPr>
        <p:txBody>
          <a:bodyPr>
            <a:normAutofit/>
          </a:bodyPr>
          <a:lstStyle>
            <a:lvl1pPr marL="0" indent="0" algn="r">
              <a:buNone/>
              <a:defRPr sz="2100">
                <a:solidFill>
                  <a:srgbClr val="2597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80538866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48A87A34-81AB-432B-8DAE-1953F412C126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6D22F896-40B5-4ADD-8801-0D06FADFA095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780507514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68350"/>
            <a:ext cx="8229600" cy="343586"/>
          </a:xfrm>
        </p:spPr>
        <p:txBody>
          <a:bodyPr>
            <a:normAutofit/>
          </a:bodyPr>
          <a:lstStyle>
            <a:lvl1pPr algn="r">
              <a:defRPr sz="2700">
                <a:solidFill>
                  <a:srgbClr val="2597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311938"/>
            <a:ext cx="8229600" cy="2863219"/>
          </a:xfrm>
        </p:spPr>
        <p:txBody>
          <a:bodyPr/>
          <a:lstStyle>
            <a:lvl1pPr>
              <a:defRPr sz="2100"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71845670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46628553-F51C-4CE7-A3A6-AB374655DC97}"/>
              </a:ext>
            </a:extLst>
          </p:cNvPr>
          <p:cNvGrpSpPr/>
          <p:nvPr userDrawn="1"/>
        </p:nvGrpSpPr>
        <p:grpSpPr>
          <a:xfrm>
            <a:off x="786525" y="1114965"/>
            <a:ext cx="2320819" cy="2728174"/>
            <a:chOff x="5364088" y="1450891"/>
            <a:chExt cx="2320819" cy="2728174"/>
          </a:xfrm>
        </p:grpSpPr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B5880087-04C4-411C-AEAA-74B23548761F}"/>
                </a:ext>
              </a:extLst>
            </p:cNvPr>
            <p:cNvSpPr/>
            <p:nvPr userDrawn="1"/>
          </p:nvSpPr>
          <p:spPr>
            <a:xfrm>
              <a:off x="5399290" y="2150906"/>
              <a:ext cx="2261257" cy="2028159"/>
            </a:xfrm>
            <a:custGeom>
              <a:avLst/>
              <a:gdLst>
                <a:gd name="connsiteX0" fmla="*/ 1012851 w 2261257"/>
                <a:gd name="connsiteY0" fmla="*/ 0 h 2028159"/>
                <a:gd name="connsiteX1" fmla="*/ 1226850 w 2261257"/>
                <a:gd name="connsiteY1" fmla="*/ 0 h 2028159"/>
                <a:gd name="connsiteX2" fmla="*/ 1283043 w 2261257"/>
                <a:gd name="connsiteY2" fmla="*/ 449131 h 2028159"/>
                <a:gd name="connsiteX3" fmla="*/ 1318239 w 2261257"/>
                <a:gd name="connsiteY3" fmla="*/ 455866 h 2028159"/>
                <a:gd name="connsiteX4" fmla="*/ 1530113 w 2261257"/>
                <a:gd name="connsiteY4" fmla="*/ 605602 h 2028159"/>
                <a:gd name="connsiteX5" fmla="*/ 1548314 w 2261257"/>
                <a:gd name="connsiteY5" fmla="*/ 639136 h 2028159"/>
                <a:gd name="connsiteX6" fmla="*/ 1577154 w 2261257"/>
                <a:gd name="connsiteY6" fmla="*/ 636229 h 2028159"/>
                <a:gd name="connsiteX7" fmla="*/ 1914152 w 2261257"/>
                <a:gd name="connsiteY7" fmla="*/ 859606 h 2028159"/>
                <a:gd name="connsiteX8" fmla="*/ 1919810 w 2261257"/>
                <a:gd name="connsiteY8" fmla="*/ 877832 h 2028159"/>
                <a:gd name="connsiteX9" fmla="*/ 1932155 w 2261257"/>
                <a:gd name="connsiteY9" fmla="*/ 874000 h 2028159"/>
                <a:gd name="connsiteX10" fmla="*/ 1981836 w 2261257"/>
                <a:gd name="connsiteY10" fmla="*/ 868991 h 2028159"/>
                <a:gd name="connsiteX11" fmla="*/ 2223343 w 2261257"/>
                <a:gd name="connsiteY11" fmla="*/ 1065825 h 2028159"/>
                <a:gd name="connsiteX12" fmla="*/ 2225319 w 2261257"/>
                <a:gd name="connsiteY12" fmla="*/ 1085429 h 2028159"/>
                <a:gd name="connsiteX13" fmla="*/ 2261257 w 2261257"/>
                <a:gd name="connsiteY13" fmla="*/ 1089052 h 2028159"/>
                <a:gd name="connsiteX14" fmla="*/ 2259340 w 2261257"/>
                <a:gd name="connsiteY14" fmla="*/ 1101612 h 2028159"/>
                <a:gd name="connsiteX15" fmla="*/ 1122505 w 2261257"/>
                <a:gd name="connsiteY15" fmla="*/ 2028159 h 2028159"/>
                <a:gd name="connsiteX16" fmla="*/ 14265 w 2261257"/>
                <a:gd name="connsiteY16" fmla="*/ 1212820 h 2028159"/>
                <a:gd name="connsiteX17" fmla="*/ 0 w 2261257"/>
                <a:gd name="connsiteY17" fmla="*/ 1157341 h 2028159"/>
                <a:gd name="connsiteX18" fmla="*/ 3235 w 2261257"/>
                <a:gd name="connsiteY18" fmla="*/ 1157015 h 2028159"/>
                <a:gd name="connsiteX19" fmla="*/ 87605 w 2261257"/>
                <a:gd name="connsiteY19" fmla="*/ 1165520 h 2028159"/>
                <a:gd name="connsiteX20" fmla="*/ 113456 w 2261257"/>
                <a:gd name="connsiteY20" fmla="*/ 1173545 h 2028159"/>
                <a:gd name="connsiteX21" fmla="*/ 128106 w 2261257"/>
                <a:gd name="connsiteY21" fmla="*/ 1155791 h 2028159"/>
                <a:gd name="connsiteX22" fmla="*/ 424127 w 2261257"/>
                <a:gd name="connsiteY22" fmla="*/ 1033175 h 2028159"/>
                <a:gd name="connsiteX23" fmla="*/ 435940 w 2261257"/>
                <a:gd name="connsiteY23" fmla="*/ 1034366 h 2028159"/>
                <a:gd name="connsiteX24" fmla="*/ 427636 w 2261257"/>
                <a:gd name="connsiteY24" fmla="*/ 1007613 h 2028159"/>
                <a:gd name="connsiteX25" fmla="*/ 424127 w 2261257"/>
                <a:gd name="connsiteY25" fmla="*/ 972807 h 2028159"/>
                <a:gd name="connsiteX26" fmla="*/ 562024 w 2261257"/>
                <a:gd name="connsiteY26" fmla="*/ 803613 h 2028159"/>
                <a:gd name="connsiteX27" fmla="*/ 569156 w 2261257"/>
                <a:gd name="connsiteY27" fmla="*/ 802894 h 2028159"/>
                <a:gd name="connsiteX28" fmla="*/ 573923 w 2261257"/>
                <a:gd name="connsiteY28" fmla="*/ 755602 h 2028159"/>
                <a:gd name="connsiteX29" fmla="*/ 903523 w 2261257"/>
                <a:gd name="connsiteY29" fmla="*/ 486970 h 2028159"/>
                <a:gd name="connsiteX30" fmla="*/ 951321 w 2261257"/>
                <a:gd name="connsiteY30" fmla="*/ 491789 h 2028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261257" h="2028159">
                  <a:moveTo>
                    <a:pt x="1012851" y="0"/>
                  </a:moveTo>
                  <a:lnTo>
                    <a:pt x="1226850" y="0"/>
                  </a:lnTo>
                  <a:lnTo>
                    <a:pt x="1283043" y="449131"/>
                  </a:lnTo>
                  <a:lnTo>
                    <a:pt x="1318239" y="455866"/>
                  </a:lnTo>
                  <a:cubicBezTo>
                    <a:pt x="1405884" y="478416"/>
                    <a:pt x="1480818" y="532637"/>
                    <a:pt x="1530113" y="605602"/>
                  </a:cubicBezTo>
                  <a:lnTo>
                    <a:pt x="1548314" y="639136"/>
                  </a:lnTo>
                  <a:lnTo>
                    <a:pt x="1577154" y="636229"/>
                  </a:lnTo>
                  <a:cubicBezTo>
                    <a:pt x="1728648" y="636229"/>
                    <a:pt x="1858629" y="728337"/>
                    <a:pt x="1914152" y="859606"/>
                  </a:cubicBezTo>
                  <a:lnTo>
                    <a:pt x="1919810" y="877832"/>
                  </a:lnTo>
                  <a:lnTo>
                    <a:pt x="1932155" y="874000"/>
                  </a:lnTo>
                  <a:cubicBezTo>
                    <a:pt x="1948202" y="870716"/>
                    <a:pt x="1964818" y="868991"/>
                    <a:pt x="1981836" y="868991"/>
                  </a:cubicBezTo>
                  <a:cubicBezTo>
                    <a:pt x="2100964" y="868991"/>
                    <a:pt x="2200356" y="953493"/>
                    <a:pt x="2223343" y="1065825"/>
                  </a:cubicBezTo>
                  <a:lnTo>
                    <a:pt x="2225319" y="1085429"/>
                  </a:lnTo>
                  <a:lnTo>
                    <a:pt x="2261257" y="1089052"/>
                  </a:lnTo>
                  <a:lnTo>
                    <a:pt x="2259340" y="1101612"/>
                  </a:lnTo>
                  <a:cubicBezTo>
                    <a:pt x="2151136" y="1630392"/>
                    <a:pt x="1683273" y="2028159"/>
                    <a:pt x="1122505" y="2028159"/>
                  </a:cubicBezTo>
                  <a:cubicBezTo>
                    <a:pt x="601793" y="2028159"/>
                    <a:pt x="161186" y="1685186"/>
                    <a:pt x="14265" y="1212820"/>
                  </a:cubicBezTo>
                  <a:lnTo>
                    <a:pt x="0" y="1157341"/>
                  </a:lnTo>
                  <a:lnTo>
                    <a:pt x="3235" y="1157015"/>
                  </a:lnTo>
                  <a:cubicBezTo>
                    <a:pt x="32136" y="1157015"/>
                    <a:pt x="60353" y="1159944"/>
                    <a:pt x="87605" y="1165520"/>
                  </a:cubicBezTo>
                  <a:lnTo>
                    <a:pt x="113456" y="1173545"/>
                  </a:lnTo>
                  <a:lnTo>
                    <a:pt x="128106" y="1155791"/>
                  </a:lnTo>
                  <a:cubicBezTo>
                    <a:pt x="203864" y="1080032"/>
                    <a:pt x="308523" y="1033175"/>
                    <a:pt x="424127" y="1033175"/>
                  </a:cubicBezTo>
                  <a:lnTo>
                    <a:pt x="435940" y="1034366"/>
                  </a:lnTo>
                  <a:lnTo>
                    <a:pt x="427636" y="1007613"/>
                  </a:lnTo>
                  <a:cubicBezTo>
                    <a:pt x="425335" y="996370"/>
                    <a:pt x="424127" y="984730"/>
                    <a:pt x="424127" y="972807"/>
                  </a:cubicBezTo>
                  <a:cubicBezTo>
                    <a:pt x="424127" y="889349"/>
                    <a:pt x="483326" y="819717"/>
                    <a:pt x="562024" y="803613"/>
                  </a:cubicBezTo>
                  <a:lnTo>
                    <a:pt x="569156" y="802894"/>
                  </a:lnTo>
                  <a:lnTo>
                    <a:pt x="573923" y="755602"/>
                  </a:lnTo>
                  <a:cubicBezTo>
                    <a:pt x="605295" y="602294"/>
                    <a:pt x="740941" y="486970"/>
                    <a:pt x="903523" y="486970"/>
                  </a:cubicBezTo>
                  <a:lnTo>
                    <a:pt x="951321" y="4917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3" name="타원 2">
              <a:extLst>
                <a:ext uri="{FF2B5EF4-FFF2-40B4-BE49-F238E27FC236}">
                  <a16:creationId xmlns:a16="http://schemas.microsoft.com/office/drawing/2014/main" id="{7EF498E6-9850-42A0-8643-E6250BB46DE0}"/>
                </a:ext>
              </a:extLst>
            </p:cNvPr>
            <p:cNvSpPr/>
            <p:nvPr userDrawn="1"/>
          </p:nvSpPr>
          <p:spPr>
            <a:xfrm>
              <a:off x="5364088" y="1858246"/>
              <a:ext cx="2320819" cy="2320819"/>
            </a:xfrm>
            <a:prstGeom prst="ellipse">
              <a:avLst/>
            </a:prstGeom>
            <a:noFill/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prstClr val="white"/>
                </a:solidFill>
              </a:endParaRP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AF789A84-B899-484F-ADA6-1B784064DB8A}"/>
                </a:ext>
              </a:extLst>
            </p:cNvPr>
            <p:cNvGrpSpPr/>
            <p:nvPr userDrawn="1"/>
          </p:nvGrpSpPr>
          <p:grpSpPr>
            <a:xfrm>
              <a:off x="6280305" y="1450891"/>
              <a:ext cx="477626" cy="918140"/>
              <a:chOff x="5304862" y="-789923"/>
              <a:chExt cx="645890" cy="1241591"/>
            </a:xfrm>
          </p:grpSpPr>
          <p:grpSp>
            <p:nvGrpSpPr>
              <p:cNvPr id="9" name="그룹 8">
                <a:extLst>
                  <a:ext uri="{FF2B5EF4-FFF2-40B4-BE49-F238E27FC236}">
                    <a16:creationId xmlns:a16="http://schemas.microsoft.com/office/drawing/2014/main" id="{6DDA03B1-B885-4EB8-9AC5-617A33E28AA0}"/>
                  </a:ext>
                </a:extLst>
              </p:cNvPr>
              <p:cNvGrpSpPr/>
              <p:nvPr userDrawn="1"/>
            </p:nvGrpSpPr>
            <p:grpSpPr>
              <a:xfrm>
                <a:off x="5377232" y="-789923"/>
                <a:ext cx="495969" cy="1052585"/>
                <a:chOff x="5868144" y="-857099"/>
                <a:chExt cx="495969" cy="1052585"/>
              </a:xfrm>
            </p:grpSpPr>
            <p:sp>
              <p:nvSpPr>
                <p:cNvPr id="16" name="이등변 삼각형 49">
                  <a:extLst>
                    <a:ext uri="{FF2B5EF4-FFF2-40B4-BE49-F238E27FC236}">
                      <a16:creationId xmlns:a16="http://schemas.microsoft.com/office/drawing/2014/main" id="{50824863-8B90-4264-9AEB-19AE04C9A70D}"/>
                    </a:ext>
                  </a:extLst>
                </p:cNvPr>
                <p:cNvSpPr/>
                <p:nvPr userDrawn="1"/>
              </p:nvSpPr>
              <p:spPr>
                <a:xfrm>
                  <a:off x="5868144" y="-853769"/>
                  <a:ext cx="495969" cy="1049255"/>
                </a:xfrm>
                <a:custGeom>
                  <a:avLst/>
                  <a:gdLst>
                    <a:gd name="connsiteX0" fmla="*/ 0 w 311344"/>
                    <a:gd name="connsiteY0" fmla="*/ 1049255 h 1049255"/>
                    <a:gd name="connsiteX1" fmla="*/ 155672 w 311344"/>
                    <a:gd name="connsiteY1" fmla="*/ 0 h 1049255"/>
                    <a:gd name="connsiteX2" fmla="*/ 311344 w 311344"/>
                    <a:gd name="connsiteY2" fmla="*/ 1049255 h 1049255"/>
                    <a:gd name="connsiteX3" fmla="*/ 0 w 311344"/>
                    <a:gd name="connsiteY3" fmla="*/ 1049255 h 1049255"/>
                    <a:gd name="connsiteX0" fmla="*/ 45684 w 357028"/>
                    <a:gd name="connsiteY0" fmla="*/ 1049255 h 1049255"/>
                    <a:gd name="connsiteX1" fmla="*/ 201356 w 357028"/>
                    <a:gd name="connsiteY1" fmla="*/ 0 h 1049255"/>
                    <a:gd name="connsiteX2" fmla="*/ 357028 w 357028"/>
                    <a:gd name="connsiteY2" fmla="*/ 1049255 h 1049255"/>
                    <a:gd name="connsiteX3" fmla="*/ 45684 w 357028"/>
                    <a:gd name="connsiteY3" fmla="*/ 1049255 h 1049255"/>
                    <a:gd name="connsiteX0" fmla="*/ 45684 w 416158"/>
                    <a:gd name="connsiteY0" fmla="*/ 1049255 h 1049255"/>
                    <a:gd name="connsiteX1" fmla="*/ 201356 w 416158"/>
                    <a:gd name="connsiteY1" fmla="*/ 0 h 1049255"/>
                    <a:gd name="connsiteX2" fmla="*/ 357028 w 416158"/>
                    <a:gd name="connsiteY2" fmla="*/ 1049255 h 1049255"/>
                    <a:gd name="connsiteX3" fmla="*/ 45684 w 416158"/>
                    <a:gd name="connsiteY3" fmla="*/ 1049255 h 1049255"/>
                    <a:gd name="connsiteX0" fmla="*/ 87161 w 457635"/>
                    <a:gd name="connsiteY0" fmla="*/ 1049255 h 1049255"/>
                    <a:gd name="connsiteX1" fmla="*/ 242833 w 457635"/>
                    <a:gd name="connsiteY1" fmla="*/ 0 h 1049255"/>
                    <a:gd name="connsiteX2" fmla="*/ 398505 w 457635"/>
                    <a:gd name="connsiteY2" fmla="*/ 1049255 h 1049255"/>
                    <a:gd name="connsiteX3" fmla="*/ 87161 w 457635"/>
                    <a:gd name="connsiteY3" fmla="*/ 1049255 h 1049255"/>
                    <a:gd name="connsiteX0" fmla="*/ 87161 w 500627"/>
                    <a:gd name="connsiteY0" fmla="*/ 1049255 h 1049255"/>
                    <a:gd name="connsiteX1" fmla="*/ 242833 w 500627"/>
                    <a:gd name="connsiteY1" fmla="*/ 0 h 1049255"/>
                    <a:gd name="connsiteX2" fmla="*/ 398505 w 500627"/>
                    <a:gd name="connsiteY2" fmla="*/ 1049255 h 1049255"/>
                    <a:gd name="connsiteX3" fmla="*/ 87161 w 500627"/>
                    <a:gd name="connsiteY3" fmla="*/ 1049255 h 1049255"/>
                    <a:gd name="connsiteX0" fmla="*/ 91187 w 504653"/>
                    <a:gd name="connsiteY0" fmla="*/ 1049255 h 1049255"/>
                    <a:gd name="connsiteX1" fmla="*/ 246859 w 504653"/>
                    <a:gd name="connsiteY1" fmla="*/ 0 h 1049255"/>
                    <a:gd name="connsiteX2" fmla="*/ 402531 w 504653"/>
                    <a:gd name="connsiteY2" fmla="*/ 1049255 h 1049255"/>
                    <a:gd name="connsiteX3" fmla="*/ 91187 w 504653"/>
                    <a:gd name="connsiteY3" fmla="*/ 1049255 h 1049255"/>
                    <a:gd name="connsiteX0" fmla="*/ 91187 w 500775"/>
                    <a:gd name="connsiteY0" fmla="*/ 1049255 h 1049255"/>
                    <a:gd name="connsiteX1" fmla="*/ 246859 w 500775"/>
                    <a:gd name="connsiteY1" fmla="*/ 0 h 1049255"/>
                    <a:gd name="connsiteX2" fmla="*/ 402531 w 500775"/>
                    <a:gd name="connsiteY2" fmla="*/ 1049255 h 1049255"/>
                    <a:gd name="connsiteX3" fmla="*/ 91187 w 500775"/>
                    <a:gd name="connsiteY3" fmla="*/ 1049255 h 1049255"/>
                    <a:gd name="connsiteX0" fmla="*/ 91187 w 484758"/>
                    <a:gd name="connsiteY0" fmla="*/ 1049255 h 1049255"/>
                    <a:gd name="connsiteX1" fmla="*/ 246859 w 484758"/>
                    <a:gd name="connsiteY1" fmla="*/ 0 h 1049255"/>
                    <a:gd name="connsiteX2" fmla="*/ 402531 w 484758"/>
                    <a:gd name="connsiteY2" fmla="*/ 1049255 h 1049255"/>
                    <a:gd name="connsiteX3" fmla="*/ 91187 w 484758"/>
                    <a:gd name="connsiteY3" fmla="*/ 1049255 h 1049255"/>
                    <a:gd name="connsiteX0" fmla="*/ 91187 w 488692"/>
                    <a:gd name="connsiteY0" fmla="*/ 1049255 h 1049255"/>
                    <a:gd name="connsiteX1" fmla="*/ 246859 w 488692"/>
                    <a:gd name="connsiteY1" fmla="*/ 0 h 1049255"/>
                    <a:gd name="connsiteX2" fmla="*/ 402531 w 488692"/>
                    <a:gd name="connsiteY2" fmla="*/ 1049255 h 1049255"/>
                    <a:gd name="connsiteX3" fmla="*/ 91187 w 488692"/>
                    <a:gd name="connsiteY3" fmla="*/ 1049255 h 1049255"/>
                    <a:gd name="connsiteX0" fmla="*/ 91187 w 492707"/>
                    <a:gd name="connsiteY0" fmla="*/ 1049255 h 1049255"/>
                    <a:gd name="connsiteX1" fmla="*/ 246859 w 492707"/>
                    <a:gd name="connsiteY1" fmla="*/ 0 h 1049255"/>
                    <a:gd name="connsiteX2" fmla="*/ 402531 w 492707"/>
                    <a:gd name="connsiteY2" fmla="*/ 1049255 h 1049255"/>
                    <a:gd name="connsiteX3" fmla="*/ 91187 w 492707"/>
                    <a:gd name="connsiteY3" fmla="*/ 1049255 h 1049255"/>
                    <a:gd name="connsiteX0" fmla="*/ 95257 w 496777"/>
                    <a:gd name="connsiteY0" fmla="*/ 1049255 h 1049255"/>
                    <a:gd name="connsiteX1" fmla="*/ 250929 w 496777"/>
                    <a:gd name="connsiteY1" fmla="*/ 0 h 1049255"/>
                    <a:gd name="connsiteX2" fmla="*/ 406601 w 496777"/>
                    <a:gd name="connsiteY2" fmla="*/ 1049255 h 1049255"/>
                    <a:gd name="connsiteX3" fmla="*/ 95257 w 496777"/>
                    <a:gd name="connsiteY3" fmla="*/ 1049255 h 1049255"/>
                    <a:gd name="connsiteX0" fmla="*/ 95257 w 485293"/>
                    <a:gd name="connsiteY0" fmla="*/ 1049255 h 1049255"/>
                    <a:gd name="connsiteX1" fmla="*/ 250929 w 485293"/>
                    <a:gd name="connsiteY1" fmla="*/ 0 h 1049255"/>
                    <a:gd name="connsiteX2" fmla="*/ 406601 w 485293"/>
                    <a:gd name="connsiteY2" fmla="*/ 1049255 h 1049255"/>
                    <a:gd name="connsiteX3" fmla="*/ 95257 w 485293"/>
                    <a:gd name="connsiteY3" fmla="*/ 1049255 h 1049255"/>
                    <a:gd name="connsiteX0" fmla="*/ 95257 w 494828"/>
                    <a:gd name="connsiteY0" fmla="*/ 1049255 h 1049255"/>
                    <a:gd name="connsiteX1" fmla="*/ 250929 w 494828"/>
                    <a:gd name="connsiteY1" fmla="*/ 0 h 1049255"/>
                    <a:gd name="connsiteX2" fmla="*/ 406601 w 494828"/>
                    <a:gd name="connsiteY2" fmla="*/ 1049255 h 1049255"/>
                    <a:gd name="connsiteX3" fmla="*/ 95257 w 494828"/>
                    <a:gd name="connsiteY3" fmla="*/ 1049255 h 1049255"/>
                    <a:gd name="connsiteX0" fmla="*/ 95257 w 493814"/>
                    <a:gd name="connsiteY0" fmla="*/ 1049255 h 1049255"/>
                    <a:gd name="connsiteX1" fmla="*/ 250929 w 493814"/>
                    <a:gd name="connsiteY1" fmla="*/ 0 h 1049255"/>
                    <a:gd name="connsiteX2" fmla="*/ 406601 w 493814"/>
                    <a:gd name="connsiteY2" fmla="*/ 1049255 h 1049255"/>
                    <a:gd name="connsiteX3" fmla="*/ 95257 w 493814"/>
                    <a:gd name="connsiteY3" fmla="*/ 1049255 h 1049255"/>
                    <a:gd name="connsiteX0" fmla="*/ 95257 w 496864"/>
                    <a:gd name="connsiteY0" fmla="*/ 1049255 h 1049255"/>
                    <a:gd name="connsiteX1" fmla="*/ 250929 w 496864"/>
                    <a:gd name="connsiteY1" fmla="*/ 0 h 1049255"/>
                    <a:gd name="connsiteX2" fmla="*/ 406601 w 496864"/>
                    <a:gd name="connsiteY2" fmla="*/ 1049255 h 1049255"/>
                    <a:gd name="connsiteX3" fmla="*/ 95257 w 496864"/>
                    <a:gd name="connsiteY3" fmla="*/ 1049255 h 1049255"/>
                    <a:gd name="connsiteX0" fmla="*/ 95257 w 497887"/>
                    <a:gd name="connsiteY0" fmla="*/ 1049255 h 1049255"/>
                    <a:gd name="connsiteX1" fmla="*/ 250929 w 497887"/>
                    <a:gd name="connsiteY1" fmla="*/ 0 h 1049255"/>
                    <a:gd name="connsiteX2" fmla="*/ 406601 w 497887"/>
                    <a:gd name="connsiteY2" fmla="*/ 1049255 h 1049255"/>
                    <a:gd name="connsiteX3" fmla="*/ 95257 w 497887"/>
                    <a:gd name="connsiteY3" fmla="*/ 1049255 h 1049255"/>
                    <a:gd name="connsiteX0" fmla="*/ 95257 w 495969"/>
                    <a:gd name="connsiteY0" fmla="*/ 1049255 h 1049255"/>
                    <a:gd name="connsiteX1" fmla="*/ 250929 w 495969"/>
                    <a:gd name="connsiteY1" fmla="*/ 0 h 1049255"/>
                    <a:gd name="connsiteX2" fmla="*/ 406601 w 495969"/>
                    <a:gd name="connsiteY2" fmla="*/ 1049255 h 1049255"/>
                    <a:gd name="connsiteX3" fmla="*/ 95257 w 495969"/>
                    <a:gd name="connsiteY3" fmla="*/ 1049255 h 1049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95969" h="1049255">
                      <a:moveTo>
                        <a:pt x="95257" y="1049255"/>
                      </a:moveTo>
                      <a:cubicBezTo>
                        <a:pt x="6676" y="723357"/>
                        <a:pt x="-121664" y="317947"/>
                        <a:pt x="250929" y="0"/>
                      </a:cubicBezTo>
                      <a:cubicBezTo>
                        <a:pt x="612920" y="328549"/>
                        <a:pt x="489882" y="781667"/>
                        <a:pt x="406601" y="1049255"/>
                      </a:cubicBezTo>
                      <a:lnTo>
                        <a:pt x="95257" y="1049255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latinLnBrk="1">
                    <a:buClrTx/>
                    <a:buFontTx/>
                    <a:buNone/>
                  </a:pPr>
                  <a:endParaRPr lang="ko-KR" altLang="en-US" sz="1800" kern="120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3B003EFC-13D2-4BB4-8625-D6DD1D26689C}"/>
                    </a:ext>
                  </a:extLst>
                </p:cNvPr>
                <p:cNvSpPr/>
                <p:nvPr userDrawn="1"/>
              </p:nvSpPr>
              <p:spPr>
                <a:xfrm>
                  <a:off x="5939427" y="102551"/>
                  <a:ext cx="364003" cy="92935"/>
                </a:xfrm>
                <a:custGeom>
                  <a:avLst/>
                  <a:gdLst>
                    <a:gd name="connsiteX0" fmla="*/ 0 w 364003"/>
                    <a:gd name="connsiteY0" fmla="*/ 0 h 92935"/>
                    <a:gd name="connsiteX1" fmla="*/ 364003 w 364003"/>
                    <a:gd name="connsiteY1" fmla="*/ 0 h 92935"/>
                    <a:gd name="connsiteX2" fmla="*/ 336518 w 364003"/>
                    <a:gd name="connsiteY2" fmla="*/ 92935 h 92935"/>
                    <a:gd name="connsiteX3" fmla="*/ 25174 w 364003"/>
                    <a:gd name="connsiteY3" fmla="*/ 92935 h 92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4003" h="92935">
                      <a:moveTo>
                        <a:pt x="0" y="0"/>
                      </a:moveTo>
                      <a:lnTo>
                        <a:pt x="364003" y="0"/>
                      </a:lnTo>
                      <a:lnTo>
                        <a:pt x="336518" y="92935"/>
                      </a:lnTo>
                      <a:lnTo>
                        <a:pt x="25174" y="92935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latinLnBrk="1">
                    <a:buClrTx/>
                    <a:buFontTx/>
                    <a:buNone/>
                  </a:pPr>
                  <a:endParaRPr lang="ko-KR" altLang="en-US" sz="1800" kern="12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8" name="자유형: 도형 17">
                  <a:extLst>
                    <a:ext uri="{FF2B5EF4-FFF2-40B4-BE49-F238E27FC236}">
                      <a16:creationId xmlns:a16="http://schemas.microsoft.com/office/drawing/2014/main" id="{639551A5-A416-4935-A4CA-A8FCF74BAE6A}"/>
                    </a:ext>
                  </a:extLst>
                </p:cNvPr>
                <p:cNvSpPr/>
                <p:nvPr userDrawn="1"/>
              </p:nvSpPr>
              <p:spPr>
                <a:xfrm>
                  <a:off x="5893989" y="-857099"/>
                  <a:ext cx="444279" cy="350537"/>
                </a:xfrm>
                <a:custGeom>
                  <a:avLst/>
                  <a:gdLst>
                    <a:gd name="connsiteX0" fmla="*/ 227272 w 444279"/>
                    <a:gd name="connsiteY0" fmla="*/ 0 h 350537"/>
                    <a:gd name="connsiteX1" fmla="*/ 440556 w 444279"/>
                    <a:gd name="connsiteY1" fmla="*/ 335046 h 350537"/>
                    <a:gd name="connsiteX2" fmla="*/ 444279 w 444279"/>
                    <a:gd name="connsiteY2" fmla="*/ 350537 h 350537"/>
                    <a:gd name="connsiteX3" fmla="*/ 0 w 444279"/>
                    <a:gd name="connsiteY3" fmla="*/ 350537 h 350537"/>
                    <a:gd name="connsiteX4" fmla="*/ 8223 w 444279"/>
                    <a:gd name="connsiteY4" fmla="*/ 318604 h 350537"/>
                    <a:gd name="connsiteX5" fmla="*/ 227272 w 444279"/>
                    <a:gd name="connsiteY5" fmla="*/ 0 h 3505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44279" h="350537">
                      <a:moveTo>
                        <a:pt x="227272" y="0"/>
                      </a:moveTo>
                      <a:cubicBezTo>
                        <a:pt x="340394" y="102672"/>
                        <a:pt x="406151" y="217508"/>
                        <a:pt x="440556" y="335046"/>
                      </a:cubicBezTo>
                      <a:lnTo>
                        <a:pt x="444279" y="350537"/>
                      </a:lnTo>
                      <a:lnTo>
                        <a:pt x="0" y="350537"/>
                      </a:lnTo>
                      <a:lnTo>
                        <a:pt x="8223" y="318604"/>
                      </a:lnTo>
                      <a:cubicBezTo>
                        <a:pt x="43321" y="207258"/>
                        <a:pt x="110837" y="99358"/>
                        <a:pt x="22727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latinLnBrk="1">
                    <a:buClrTx/>
                    <a:buFontTx/>
                    <a:buNone/>
                  </a:pPr>
                  <a:endParaRPr lang="ko-KR" altLang="en-US" sz="1800" kern="12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A0F64586-2454-49D0-905D-B01E2B155554}"/>
                  </a:ext>
                </a:extLst>
              </p:cNvPr>
              <p:cNvSpPr/>
              <p:nvPr userDrawn="1"/>
            </p:nvSpPr>
            <p:spPr>
              <a:xfrm>
                <a:off x="5535216" y="-351600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90010C14-1AD7-40EC-9EFB-091EB548BC40}"/>
                  </a:ext>
                </a:extLst>
              </p:cNvPr>
              <p:cNvSpPr/>
              <p:nvPr userDrawn="1"/>
            </p:nvSpPr>
            <p:spPr>
              <a:xfrm flipH="1">
                <a:off x="5614416" y="6445"/>
                <a:ext cx="21600" cy="432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자유형: 도형 13">
                <a:extLst>
                  <a:ext uri="{FF2B5EF4-FFF2-40B4-BE49-F238E27FC236}">
                    <a16:creationId xmlns:a16="http://schemas.microsoft.com/office/drawing/2014/main" id="{54B0A336-7C2F-4F98-ABF5-299D91E12C13}"/>
                  </a:ext>
                </a:extLst>
              </p:cNvPr>
              <p:cNvSpPr/>
              <p:nvPr userDrawn="1"/>
            </p:nvSpPr>
            <p:spPr>
              <a:xfrm>
                <a:off x="5304862" y="-1556"/>
                <a:ext cx="143653" cy="45322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자유형: 도형 14">
                <a:extLst>
                  <a:ext uri="{FF2B5EF4-FFF2-40B4-BE49-F238E27FC236}">
                    <a16:creationId xmlns:a16="http://schemas.microsoft.com/office/drawing/2014/main" id="{2528A48D-D724-4DF8-B31C-D26E111E5960}"/>
                  </a:ext>
                </a:extLst>
              </p:cNvPr>
              <p:cNvSpPr/>
              <p:nvPr userDrawn="1"/>
            </p:nvSpPr>
            <p:spPr>
              <a:xfrm flipH="1">
                <a:off x="5807099" y="-1556"/>
                <a:ext cx="143653" cy="45322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1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Rectangle 1"/>
          <p:cNvSpPr/>
          <p:nvPr userDrawn="1"/>
        </p:nvSpPr>
        <p:spPr>
          <a:xfrm>
            <a:off x="3851920" y="1895104"/>
            <a:ext cx="5292080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125084" y="2154561"/>
            <a:ext cx="5018916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125084" y="2730624"/>
            <a:ext cx="5018916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844759262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01670" y="3273241"/>
            <a:ext cx="7940660" cy="1130970"/>
          </a:xfrm>
          <a:effectLst/>
        </p:spPr>
        <p:txBody>
          <a:bodyPr>
            <a:normAutofit/>
          </a:bodyPr>
          <a:lstStyle>
            <a:lvl1pPr algn="r">
              <a:defRPr sz="27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1670" y="4404220"/>
            <a:ext cx="7940660" cy="472433"/>
          </a:xfrm>
        </p:spPr>
        <p:txBody>
          <a:bodyPr>
            <a:normAutofit/>
          </a:bodyPr>
          <a:lstStyle>
            <a:lvl1pPr marL="0" indent="0" algn="r">
              <a:buNone/>
              <a:defRPr sz="2100">
                <a:solidFill>
                  <a:srgbClr val="2597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79253432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4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50374850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48A87A34-81AB-432B-8DAE-1953F412C126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6D22F896-40B5-4ADD-8801-0D06FADFA095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745194565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68350"/>
            <a:ext cx="8229600" cy="343586"/>
          </a:xfrm>
        </p:spPr>
        <p:txBody>
          <a:bodyPr>
            <a:normAutofit/>
          </a:bodyPr>
          <a:lstStyle>
            <a:lvl1pPr algn="r">
              <a:defRPr sz="2700">
                <a:solidFill>
                  <a:srgbClr val="2597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311938"/>
            <a:ext cx="8229600" cy="2863219"/>
          </a:xfrm>
        </p:spPr>
        <p:txBody>
          <a:bodyPr/>
          <a:lstStyle>
            <a:lvl1pPr>
              <a:defRPr sz="2100"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22940262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18658" y="96476"/>
            <a:ext cx="8371656" cy="562563"/>
          </a:xfrm>
          <a:prstGeom prst="rect">
            <a:avLst/>
          </a:prstGeom>
        </p:spPr>
        <p:txBody>
          <a:bodyPr/>
          <a:lstStyle>
            <a:lvl1pPr>
              <a:defRPr spc="750" baseline="0"/>
            </a:lvl1pPr>
          </a:lstStyle>
          <a:p>
            <a:r>
              <a:rPr lang="en-US" altLang="ja-JP" dirty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4707033" y="4795686"/>
            <a:ext cx="3888769" cy="273844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srgbClr val="FFFFFF">
                    <a:lumMod val="50000"/>
                    <a:alpha val="70000"/>
                  </a:srgbClr>
                </a:solidFill>
              </a:rPr>
              <a:t>The Power of PowerPoint | thepopp.com</a:t>
            </a:r>
            <a:endParaRPr lang="en-US" dirty="0">
              <a:solidFill>
                <a:srgbClr val="FFFFFF">
                  <a:lumMod val="50000"/>
                  <a:alpha val="70000"/>
                </a:srgb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8686739" y="4795686"/>
            <a:ext cx="453685" cy="273844"/>
          </a:xfrm>
          <a:prstGeom prst="rect">
            <a:avLst/>
          </a:prstGeom>
        </p:spPr>
        <p:txBody>
          <a:bodyPr/>
          <a:lstStyle/>
          <a:p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548204" y="974075"/>
            <a:ext cx="3821256" cy="521847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548204" y="1518422"/>
            <a:ext cx="3821256" cy="2947828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7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4752036" y="974075"/>
            <a:ext cx="3821256" cy="521847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1800" spc="15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4752036" y="1518422"/>
            <a:ext cx="3821256" cy="2947828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600"/>
              </a:spcBef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9" name="正方形/長方形 8"/>
          <p:cNvSpPr/>
          <p:nvPr userDrawn="1"/>
        </p:nvSpPr>
        <p:spPr>
          <a:xfrm>
            <a:off x="453693" y="1171820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>
            <a:off x="4662028" y="1176596"/>
            <a:ext cx="36003" cy="675075"/>
          </a:xfrm>
          <a:prstGeom prst="rect">
            <a:avLst/>
          </a:prstGeom>
          <a:solidFill>
            <a:schemeClr val="accent1"/>
          </a:solidFill>
          <a:ln w="12700" cmpd="thinThick">
            <a:noFill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05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/>
      <p:bldP spid="10" grpId="0" animBg="1"/>
    </p:bld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ADFC937-FEAC-45D8-BEC7-D23BAAEC44AF}" type="datetimeFigureOut">
              <a:rPr lang="en-US" smtClean="0">
                <a:solidFill>
                  <a:srgbClr val="444D26"/>
                </a:solidFill>
              </a:rPr>
              <a:pPr>
                <a:defRPr/>
              </a:pPr>
              <a:t>2/28/2019</a:t>
            </a:fld>
            <a:endParaRPr lang="en-US">
              <a:solidFill>
                <a:srgbClr val="444D2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2" y="4686156"/>
            <a:ext cx="5421083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>
              <a:solidFill>
                <a:srgbClr val="444D2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62B0DF1-51FC-45F5-9E5E-872AA7E38809}" type="slidenum">
              <a:rPr lang="en-US" smtClean="0">
                <a:solidFill>
                  <a:srgbClr val="444D2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44D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648063"/>
      </p:ext>
    </p:extLst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561764557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9193662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242043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23704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54798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48A87A34-81AB-432B-8DAE-1953F412C126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6D22F896-40B5-4ADD-8801-0D06FADFA095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58095630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DFC937-FEAC-45D8-BEC7-D23BAAEC44AF}" type="datetimeFigureOut">
              <a:rPr lang="en-US" smtClean="0">
                <a:solidFill>
                  <a:srgbClr val="444D26"/>
                </a:solidFill>
              </a:rPr>
              <a:pPr>
                <a:defRPr/>
              </a:pPr>
              <a:t>2/28/2019</a:t>
            </a:fld>
            <a:endParaRPr lang="en-US">
              <a:solidFill>
                <a:srgbClr val="444D2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444D2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2B0DF1-51FC-45F5-9E5E-872AA7E38809}" type="slidenum">
              <a:rPr lang="en-US" smtClean="0">
                <a:solidFill>
                  <a:srgbClr val="444D2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44D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251979"/>
      </p:ext>
    </p:extLst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5876184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517596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329073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7457801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944087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700808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633673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212268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68936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136650" y="1651000"/>
            <a:ext cx="6864350" cy="179309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ts val="6000"/>
              </a:lnSpc>
              <a:defRPr sz="75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Presentation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509817"/>
            <a:ext cx="6858000" cy="30653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Author or subtitle here</a:t>
            </a:r>
            <a:endParaRPr 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1130300" y="3755557"/>
            <a:ext cx="6858000" cy="189959"/>
          </a:xfrm>
          <a:prstGeom prst="rect">
            <a:avLst/>
          </a:prstGeom>
        </p:spPr>
        <p:txBody>
          <a:bodyPr/>
          <a:lstStyle>
            <a:lvl1pPr algn="l"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</a:lstStyle>
          <a:p>
            <a:pPr defTabSz="685835">
              <a:buClrTx/>
            </a:pPr>
            <a:fld id="{29F2D848-C3D3-4665-BE9E-E1E3738A9657}" type="datetime3">
              <a:rPr lang="en-US" kern="1200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685835">
                <a:buClrTx/>
              </a:pPr>
              <a:t>28 February 2019</a:t>
            </a:fld>
            <a:endParaRPr lang="en-US" kern="12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直線コネクタ 5"/>
          <p:cNvCxnSpPr/>
          <p:nvPr userDrawn="1"/>
        </p:nvCxnSpPr>
        <p:spPr>
          <a:xfrm>
            <a:off x="1143000" y="3428326"/>
            <a:ext cx="6858000" cy="0"/>
          </a:xfrm>
          <a:prstGeom prst="line">
            <a:avLst/>
          </a:prstGeom>
          <a:ln w="1905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0083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2286000" y="3101699"/>
            <a:ext cx="6851931" cy="872982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33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Subtitle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279931" y="3955896"/>
            <a:ext cx="6858000" cy="222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5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A brief description here</a:t>
            </a:r>
            <a:endParaRPr lang="en-US" dirty="0"/>
          </a:p>
        </p:txBody>
      </p:sp>
      <p:cxnSp>
        <p:nvCxnSpPr>
          <p:cNvPr id="6" name="直線コネクタ 5"/>
          <p:cNvCxnSpPr/>
          <p:nvPr userDrawn="1"/>
        </p:nvCxnSpPr>
        <p:spPr>
          <a:xfrm>
            <a:off x="2286000" y="3914522"/>
            <a:ext cx="6858000" cy="0"/>
          </a:xfrm>
          <a:prstGeom prst="line">
            <a:avLst/>
          </a:prstGeom>
          <a:ln w="1905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2143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Single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6058" y="1807029"/>
            <a:ext cx="7874000" cy="139337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90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66057" y="3055257"/>
            <a:ext cx="6858000" cy="508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227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Double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6058" y="1074058"/>
            <a:ext cx="7874000" cy="2467427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ts val="7501"/>
              </a:lnSpc>
              <a:defRPr sz="90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</a:t>
            </a:r>
            <a:br>
              <a:rPr lang="en-US" dirty="0" smtClean="0"/>
            </a:br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66057" y="3396342"/>
            <a:ext cx="6858000" cy="508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238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Separa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5254171" y="0"/>
            <a:ext cx="3889829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buClrTx/>
              <a:buFontTx/>
              <a:buNone/>
              <a:defRPr/>
            </a:pPr>
            <a:endParaRPr lang="en-US" sz="2025" kern="1200">
              <a:solidFill>
                <a:prstClr val="white"/>
              </a:solidFill>
            </a:endParaRPr>
          </a:p>
        </p:txBody>
      </p:sp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45143" y="290286"/>
            <a:ext cx="4949372" cy="4615543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ts val="6500"/>
              </a:lnSpc>
              <a:defRPr sz="80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</a:t>
            </a:r>
            <a:br>
              <a:rPr lang="en-US" dirty="0" smtClean="0"/>
            </a:br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384799" y="290286"/>
            <a:ext cx="3512458" cy="461554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ts val="2000"/>
              </a:lnSpc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</a:p>
          <a:p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4228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136650" y="1651000"/>
            <a:ext cx="6864350" cy="179309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ts val="6000"/>
              </a:lnSpc>
              <a:defRPr sz="75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Presentation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509817"/>
            <a:ext cx="6858000" cy="30653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Author or subtitle here</a:t>
            </a:r>
            <a:endParaRPr 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1130300" y="3755557"/>
            <a:ext cx="6858000" cy="189959"/>
          </a:xfrm>
          <a:prstGeom prst="rect">
            <a:avLst/>
          </a:prstGeom>
        </p:spPr>
        <p:txBody>
          <a:bodyPr/>
          <a:lstStyle>
            <a:lvl1pPr algn="l"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</a:lstStyle>
          <a:p>
            <a:pPr defTabSz="685835">
              <a:buClrTx/>
            </a:pPr>
            <a:fld id="{29F2D848-C3D3-4665-BE9E-E1E3738A9657}" type="datetime3">
              <a:rPr lang="en-US" kern="1200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685835">
                <a:buClrTx/>
              </a:pPr>
              <a:t>28 February 2019</a:t>
            </a:fld>
            <a:endParaRPr lang="en-US" kern="12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直線コネクタ 5"/>
          <p:cNvCxnSpPr/>
          <p:nvPr userDrawn="1"/>
        </p:nvCxnSpPr>
        <p:spPr>
          <a:xfrm>
            <a:off x="1143000" y="3428326"/>
            <a:ext cx="6858000" cy="0"/>
          </a:xfrm>
          <a:prstGeom prst="line">
            <a:avLst/>
          </a:prstGeom>
          <a:ln w="1905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950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2286000" y="3101699"/>
            <a:ext cx="6851931" cy="872982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33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Subtitle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279931" y="3955896"/>
            <a:ext cx="6858000" cy="222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5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A brief description here</a:t>
            </a:r>
            <a:endParaRPr lang="en-US" dirty="0"/>
          </a:p>
        </p:txBody>
      </p:sp>
      <p:cxnSp>
        <p:nvCxnSpPr>
          <p:cNvPr id="6" name="直線コネクタ 5"/>
          <p:cNvCxnSpPr/>
          <p:nvPr userDrawn="1"/>
        </p:nvCxnSpPr>
        <p:spPr>
          <a:xfrm>
            <a:off x="2286000" y="3914522"/>
            <a:ext cx="6858000" cy="0"/>
          </a:xfrm>
          <a:prstGeom prst="line">
            <a:avLst/>
          </a:prstGeom>
          <a:ln w="1905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33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Single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6058" y="1807029"/>
            <a:ext cx="7874000" cy="139337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90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66057" y="3055257"/>
            <a:ext cx="6858000" cy="508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063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Double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6058" y="1074058"/>
            <a:ext cx="7874000" cy="2467427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ts val="7501"/>
              </a:lnSpc>
              <a:defRPr sz="90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</a:t>
            </a:r>
            <a:br>
              <a:rPr lang="en-US" dirty="0" smtClean="0"/>
            </a:br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66057" y="3396342"/>
            <a:ext cx="6858000" cy="508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975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Separa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5254171" y="0"/>
            <a:ext cx="3889829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buClrTx/>
              <a:buFontTx/>
              <a:buNone/>
              <a:defRPr/>
            </a:pPr>
            <a:endParaRPr lang="en-US" sz="2025" kern="1200">
              <a:solidFill>
                <a:prstClr val="white"/>
              </a:solidFill>
            </a:endParaRPr>
          </a:p>
        </p:txBody>
      </p:sp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45143" y="290286"/>
            <a:ext cx="4949372" cy="4615543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ts val="6500"/>
              </a:lnSpc>
              <a:defRPr sz="80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</a:t>
            </a:r>
            <a:br>
              <a:rPr lang="en-US" dirty="0" smtClean="0"/>
            </a:br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384799" y="290286"/>
            <a:ext cx="3512458" cy="461554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ts val="2000"/>
              </a:lnSpc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</a:p>
          <a:p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403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136650" y="1651000"/>
            <a:ext cx="6864350" cy="179309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ts val="6000"/>
              </a:lnSpc>
              <a:defRPr sz="75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Presentation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509817"/>
            <a:ext cx="6858000" cy="30653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Author or subtitle here</a:t>
            </a:r>
            <a:endParaRPr 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1130300" y="3755557"/>
            <a:ext cx="6858000" cy="189959"/>
          </a:xfrm>
          <a:prstGeom prst="rect">
            <a:avLst/>
          </a:prstGeom>
        </p:spPr>
        <p:txBody>
          <a:bodyPr/>
          <a:lstStyle>
            <a:lvl1pPr algn="l"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</a:lstStyle>
          <a:p>
            <a:pPr defTabSz="685835">
              <a:buClrTx/>
            </a:pPr>
            <a:fld id="{29F2D848-C3D3-4665-BE9E-E1E3738A9657}" type="datetime3">
              <a:rPr lang="en-US" kern="1200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685835">
                <a:buClrTx/>
              </a:pPr>
              <a:t>28 February 2019</a:t>
            </a:fld>
            <a:endParaRPr lang="en-US" kern="12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直線コネクタ 5"/>
          <p:cNvCxnSpPr/>
          <p:nvPr userDrawn="1"/>
        </p:nvCxnSpPr>
        <p:spPr>
          <a:xfrm>
            <a:off x="1143000" y="3428326"/>
            <a:ext cx="6858000" cy="0"/>
          </a:xfrm>
          <a:prstGeom prst="line">
            <a:avLst/>
          </a:prstGeom>
          <a:ln w="1905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941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2286000" y="3101699"/>
            <a:ext cx="6851931" cy="872982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33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Subtitle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279931" y="3955896"/>
            <a:ext cx="6858000" cy="222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5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A brief description here</a:t>
            </a:r>
            <a:endParaRPr lang="en-US" dirty="0"/>
          </a:p>
        </p:txBody>
      </p:sp>
      <p:cxnSp>
        <p:nvCxnSpPr>
          <p:cNvPr id="6" name="直線コネクタ 5"/>
          <p:cNvCxnSpPr/>
          <p:nvPr userDrawn="1"/>
        </p:nvCxnSpPr>
        <p:spPr>
          <a:xfrm>
            <a:off x="2286000" y="3914522"/>
            <a:ext cx="6858000" cy="0"/>
          </a:xfrm>
          <a:prstGeom prst="line">
            <a:avLst/>
          </a:prstGeom>
          <a:ln w="1905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6767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Single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6058" y="1807029"/>
            <a:ext cx="7874000" cy="139337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90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66057" y="3055257"/>
            <a:ext cx="6858000" cy="508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08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Double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6058" y="1074058"/>
            <a:ext cx="7874000" cy="2467427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ts val="7501"/>
              </a:lnSpc>
              <a:defRPr sz="900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</a:t>
            </a:r>
            <a:br>
              <a:rPr lang="en-US" dirty="0" smtClean="0"/>
            </a:br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66057" y="3396342"/>
            <a:ext cx="6858000" cy="508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352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act - Separa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5254171" y="0"/>
            <a:ext cx="3889829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buClrTx/>
              <a:buFontTx/>
              <a:buNone/>
              <a:defRPr/>
            </a:pPr>
            <a:endParaRPr lang="en-US" sz="2025" kern="1200">
              <a:solidFill>
                <a:prstClr val="white"/>
              </a:solidFill>
            </a:endParaRPr>
          </a:p>
        </p:txBody>
      </p:sp>
      <p:sp>
        <p:nvSpPr>
          <p:cNvPr id="3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45143" y="290286"/>
            <a:ext cx="4949372" cy="4615543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ts val="6500"/>
              </a:lnSpc>
              <a:defRPr sz="80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-OTF Gothic BBB Pro Medium" panose="020B0400000000000000" pitchFamily="34" charset="-128"/>
                <a:cs typeface="A-OTF Gothic BBB Pro Medium" panose="020B0400000000000000" pitchFamily="34" charset="-128"/>
              </a:defRPr>
            </a:lvl1pPr>
          </a:lstStyle>
          <a:p>
            <a:r>
              <a:rPr lang="en-US" dirty="0" smtClean="0"/>
              <a:t>TEXt </a:t>
            </a:r>
            <a:br>
              <a:rPr lang="en-US" dirty="0" smtClean="0"/>
            </a:br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384799" y="290286"/>
            <a:ext cx="3512458" cy="461554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ts val="2000"/>
              </a:lnSpc>
              <a:buNone/>
              <a:defRPr sz="3000" baseline="0">
                <a:solidFill>
                  <a:srgbClr val="FF6600"/>
                </a:solidFill>
                <a:latin typeface="+mj-lt"/>
                <a:ea typeface="A-OTF Gothic BBB Pro Medium" panose="020B0400000000000000" pitchFamily="34" charset="-128"/>
                <a:cs typeface="Clear Sans Light" panose="020B0303030202020304" pitchFamily="34" charset="0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 altLang="ja-JP" dirty="0" smtClean="0"/>
              <a:t>Text here</a:t>
            </a:r>
          </a:p>
          <a:p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258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19296" y="739290"/>
            <a:ext cx="4428445" cy="91623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7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4130" y="1999108"/>
            <a:ext cx="6400800" cy="801701"/>
          </a:xfrm>
        </p:spPr>
        <p:txBody>
          <a:bodyPr>
            <a:normAutofit/>
          </a:bodyPr>
          <a:lstStyle>
            <a:lvl1pPr marL="0" indent="0" algn="r">
              <a:buNone/>
              <a:defRPr sz="1950">
                <a:solidFill>
                  <a:srgbClr val="157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</a:p>
          <a:p>
            <a:r>
              <a:rPr lang="en-US" dirty="0"/>
              <a:t>Master subtitle style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3321A9AF-C1F1-498C-A6DC-CFF2E6E997BB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29D277D3-D5C2-44A4-AC7C-BDDE6BCD5390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9057758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1426" y="510233"/>
            <a:ext cx="6566315" cy="458115"/>
          </a:xfrm>
        </p:spPr>
        <p:txBody>
          <a:bodyPr>
            <a:normAutofit/>
          </a:bodyPr>
          <a:lstStyle>
            <a:lvl1pPr algn="l">
              <a:defRPr sz="27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8720" y="1311934"/>
            <a:ext cx="6413610" cy="3435863"/>
          </a:xfrm>
        </p:spPr>
        <p:txBody>
          <a:bodyPr/>
          <a:lstStyle>
            <a:lvl1pPr>
              <a:defRPr sz="21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8F89C653-BA60-4740-9F8F-EE61637DC0E7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287138CA-4A14-43BC-8EA9-4F234341A384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41132870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1" y="395705"/>
            <a:ext cx="7016195" cy="513664"/>
          </a:xfrm>
        </p:spPr>
        <p:txBody>
          <a:bodyPr>
            <a:normAutofit/>
          </a:bodyPr>
          <a:lstStyle>
            <a:lvl1pPr algn="l">
              <a:defRPr sz="2700">
                <a:solidFill>
                  <a:srgbClr val="157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1" y="1082876"/>
            <a:ext cx="7016195" cy="3206805"/>
          </a:xfrm>
        </p:spPr>
        <p:txBody>
          <a:bodyPr/>
          <a:lstStyle>
            <a:lvl1pPr>
              <a:defRPr sz="21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B6A73B7A-E399-4556-9FA1-399CFCC4B772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E23AC9CC-B92B-4E5E-B3DB-853F440B0114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7434100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1A40330F-D8C6-492B-919D-8AA8CA547126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5B30A148-5338-48C1-A4D4-C12952C400FD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30333534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1922AEC1-C492-4438-AF69-48174F9AFFD2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B8C90DC1-0182-451E-B45D-4B207BD0FD56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1357016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1426" y="510233"/>
            <a:ext cx="6244435" cy="399135"/>
          </a:xfrm>
        </p:spPr>
        <p:txBody>
          <a:bodyPr>
            <a:normAutofit/>
          </a:bodyPr>
          <a:lstStyle>
            <a:lvl1pPr algn="l">
              <a:defRPr sz="27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1425" y="1311934"/>
            <a:ext cx="3054100" cy="580068"/>
          </a:xfrm>
        </p:spPr>
        <p:txBody>
          <a:bodyPr anchor="b"/>
          <a:lstStyle>
            <a:lvl1pPr marL="0" indent="0">
              <a:buNone/>
              <a:defRPr sz="1800" b="1" baseline="0">
                <a:solidFill>
                  <a:srgbClr val="157FFF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1425" y="1884577"/>
            <a:ext cx="3054100" cy="2276294"/>
          </a:xfrm>
        </p:spPr>
        <p:txBody>
          <a:bodyPr/>
          <a:lstStyle>
            <a:lvl1pPr>
              <a:defRPr sz="1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15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35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2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2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93641" y="1311934"/>
            <a:ext cx="3054100" cy="580068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rgbClr val="157FFF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93641" y="1884577"/>
            <a:ext cx="3054100" cy="2276294"/>
          </a:xfrm>
        </p:spPr>
        <p:txBody>
          <a:bodyPr/>
          <a:lstStyle>
            <a:lvl1pPr>
              <a:defRPr sz="1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15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35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2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2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163059DE-40B3-445C-AD25-DEC74F17350A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8" name="Footer Placeholder 7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9" name="Slide Number Placeholder 8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AB78F6AB-7E21-447F-8E61-A3E72A9D4A60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57006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EF617BAB-0834-4C6C-9C82-F9C43028492C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4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5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B68902DC-E4B2-438D-A2A5-AA9CE3449F6B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1252991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FE71C8D4-19C8-426D-BAC4-2B4AEBA258AC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3" name="Footer Placeholder 2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4" name="Slide Number Placeholder 3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430FB7FF-14CC-4D74-86DC-ABF2B5B5AA9B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7532673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C45C9CB3-4629-4EFA-92F9-422363D1A333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8A7ED64C-FDD5-4814-986A-556FF1F3C14C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0648148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13115D98-E9BB-4808-8CB7-902F52CE4E13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C1920D8B-619B-41CC-B211-FCC2BE288A4E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195164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E3399FB6-0D90-4619-85D5-298123559CDF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EA43C11C-48B0-4ADA-A953-10E87C73ACCD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8598342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fld id="{24CDD2CA-70A8-452A-8699-1BEB0B8E19CF}" type="datetimeFigureOut">
              <a:rPr lang="en-US" smtClean="0">
                <a:sym typeface="Arial"/>
              </a:rPr>
              <a:pPr defTabSz="685800">
                <a:buFont typeface="Arial"/>
                <a:buNone/>
                <a:defRPr/>
              </a:pPr>
              <a:t>2/28/2019</a:t>
            </a:fld>
            <a:endParaRPr lang="en-US">
              <a:sym typeface="Arial"/>
            </a:endParaRPr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685800">
              <a:buFont typeface="Arial"/>
              <a:buNone/>
              <a:defRPr/>
            </a:pPr>
            <a:endParaRPr lang="en-US">
              <a:sym typeface="Arial"/>
            </a:endParaRPr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 typeface="Arial"/>
              <a:buNone/>
              <a:defRPr/>
            </a:pPr>
            <a:fld id="{B0FD2EE8-F94C-4ABB-83B9-5A99669EADBA}" type="slidenum">
              <a:rPr lang="en-US" altLang="en-US">
                <a:sym typeface="Arial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Font typeface="Arial"/>
                <a:buNone/>
                <a:defRPr/>
              </a:pPr>
              <a:t>‹#›</a:t>
            </a:fld>
            <a:endParaRPr lang="en-US" altLang="en-US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2019586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587138183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53074F12-AA26-4AC8-9962-C36BB8F32554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B82CCC60-E8CD-4174-8B1A-7DF615B22EEF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87574205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08467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707615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74933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48A87A34-81AB-432B-8DAE-1953F412C126}" type="datetimeFigureOut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2/28/2019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atinLnBrk="1">
              <a:buClrTx/>
              <a:buFontTx/>
              <a:buNone/>
            </a:pPr>
            <a:fld id="{6D22F896-40B5-4ADD-8801-0D06FADFA095}" type="slidenum">
              <a:rPr lang="en-US" sz="1800" kern="1200" smtClean="0">
                <a:solidFill>
                  <a:prstClr val="black"/>
                </a:solidFill>
                <a:ea typeface="Arial Unicode MS"/>
              </a:rPr>
              <a:pPr latinLnBrk="1">
                <a:buClrTx/>
                <a:buFontTx/>
                <a:buNone/>
              </a:pPr>
              <a:t>‹#›</a:t>
            </a:fld>
            <a:endParaRPr lang="en-US" sz="1800" kern="1200" dirty="0">
              <a:solidFill>
                <a:prstClr val="black"/>
              </a:solidFill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71312332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DFC937-FEAC-45D8-BEC7-D23BAAEC44AF}" type="datetimeFigureOut">
              <a:rPr lang="en-US" smtClean="0">
                <a:solidFill>
                  <a:srgbClr val="444D26"/>
                </a:solidFill>
              </a:rPr>
              <a:pPr>
                <a:defRPr/>
              </a:pPr>
              <a:t>2/28/2019</a:t>
            </a:fld>
            <a:endParaRPr lang="en-US">
              <a:solidFill>
                <a:srgbClr val="444D2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444D2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2B0DF1-51FC-45F5-9E5E-872AA7E38809}" type="slidenum">
              <a:rPr lang="en-US" smtClean="0">
                <a:solidFill>
                  <a:srgbClr val="444D2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44D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456553"/>
      </p:ext>
    </p:extLst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161964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573990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991077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7007154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144316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1984102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586477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359289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612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26" Type="http://schemas.openxmlformats.org/officeDocument/2006/relationships/slideLayout" Target="../slideLayouts/slideLayout46.xml"/><Relationship Id="rId39" Type="http://schemas.openxmlformats.org/officeDocument/2006/relationships/slideLayout" Target="../slideLayouts/slideLayout59.xml"/><Relationship Id="rId21" Type="http://schemas.openxmlformats.org/officeDocument/2006/relationships/slideLayout" Target="../slideLayouts/slideLayout41.xml"/><Relationship Id="rId34" Type="http://schemas.openxmlformats.org/officeDocument/2006/relationships/slideLayout" Target="../slideLayouts/slideLayout54.xml"/><Relationship Id="rId42" Type="http://schemas.openxmlformats.org/officeDocument/2006/relationships/slideLayout" Target="../slideLayouts/slideLayout62.xml"/><Relationship Id="rId47" Type="http://schemas.openxmlformats.org/officeDocument/2006/relationships/slideLayout" Target="../slideLayouts/slideLayout67.xml"/><Relationship Id="rId50" Type="http://schemas.openxmlformats.org/officeDocument/2006/relationships/slideLayout" Target="../slideLayouts/slideLayout70.xml"/><Relationship Id="rId55" Type="http://schemas.openxmlformats.org/officeDocument/2006/relationships/theme" Target="../theme/theme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9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31.xml"/><Relationship Id="rId24" Type="http://schemas.openxmlformats.org/officeDocument/2006/relationships/slideLayout" Target="../slideLayouts/slideLayout44.xml"/><Relationship Id="rId32" Type="http://schemas.openxmlformats.org/officeDocument/2006/relationships/slideLayout" Target="../slideLayouts/slideLayout52.xml"/><Relationship Id="rId37" Type="http://schemas.openxmlformats.org/officeDocument/2006/relationships/slideLayout" Target="../slideLayouts/slideLayout57.xml"/><Relationship Id="rId40" Type="http://schemas.openxmlformats.org/officeDocument/2006/relationships/slideLayout" Target="../slideLayouts/slideLayout60.xml"/><Relationship Id="rId45" Type="http://schemas.openxmlformats.org/officeDocument/2006/relationships/slideLayout" Target="../slideLayouts/slideLayout65.xml"/><Relationship Id="rId53" Type="http://schemas.openxmlformats.org/officeDocument/2006/relationships/slideLayout" Target="../slideLayouts/slideLayout73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31" Type="http://schemas.openxmlformats.org/officeDocument/2006/relationships/slideLayout" Target="../slideLayouts/slideLayout51.xml"/><Relationship Id="rId44" Type="http://schemas.openxmlformats.org/officeDocument/2006/relationships/slideLayout" Target="../slideLayouts/slideLayout64.xml"/><Relationship Id="rId52" Type="http://schemas.openxmlformats.org/officeDocument/2006/relationships/slideLayout" Target="../slideLayouts/slideLayout72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slideLayout" Target="../slideLayouts/slideLayout42.xml"/><Relationship Id="rId27" Type="http://schemas.openxmlformats.org/officeDocument/2006/relationships/slideLayout" Target="../slideLayouts/slideLayout47.xml"/><Relationship Id="rId30" Type="http://schemas.openxmlformats.org/officeDocument/2006/relationships/slideLayout" Target="../slideLayouts/slideLayout50.xml"/><Relationship Id="rId35" Type="http://schemas.openxmlformats.org/officeDocument/2006/relationships/slideLayout" Target="../slideLayouts/slideLayout55.xml"/><Relationship Id="rId43" Type="http://schemas.openxmlformats.org/officeDocument/2006/relationships/slideLayout" Target="../slideLayouts/slideLayout63.xml"/><Relationship Id="rId48" Type="http://schemas.openxmlformats.org/officeDocument/2006/relationships/slideLayout" Target="../slideLayouts/slideLayout68.xml"/><Relationship Id="rId8" Type="http://schemas.openxmlformats.org/officeDocument/2006/relationships/slideLayout" Target="../slideLayouts/slideLayout28.xml"/><Relationship Id="rId51" Type="http://schemas.openxmlformats.org/officeDocument/2006/relationships/slideLayout" Target="../slideLayouts/slideLayout71.xml"/><Relationship Id="rId3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45.xml"/><Relationship Id="rId33" Type="http://schemas.openxmlformats.org/officeDocument/2006/relationships/slideLayout" Target="../slideLayouts/slideLayout53.xml"/><Relationship Id="rId38" Type="http://schemas.openxmlformats.org/officeDocument/2006/relationships/slideLayout" Target="../slideLayouts/slideLayout58.xml"/><Relationship Id="rId4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40.xml"/><Relationship Id="rId41" Type="http://schemas.openxmlformats.org/officeDocument/2006/relationships/slideLayout" Target="../slideLayouts/slideLayout61.xml"/><Relationship Id="rId54" Type="http://schemas.openxmlformats.org/officeDocument/2006/relationships/slideLayout" Target="../slideLayouts/slideLayout74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43.xml"/><Relationship Id="rId28" Type="http://schemas.openxmlformats.org/officeDocument/2006/relationships/slideLayout" Target="../slideLayouts/slideLayout48.xml"/><Relationship Id="rId36" Type="http://schemas.openxmlformats.org/officeDocument/2006/relationships/slideLayout" Target="../slideLayouts/slideLayout56.xml"/><Relationship Id="rId49" Type="http://schemas.openxmlformats.org/officeDocument/2006/relationships/slideLayout" Target="../slideLayouts/slideLayout69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7.xml"/><Relationship Id="rId18" Type="http://schemas.openxmlformats.org/officeDocument/2006/relationships/slideLayout" Target="../slideLayouts/slideLayout92.xml"/><Relationship Id="rId26" Type="http://schemas.openxmlformats.org/officeDocument/2006/relationships/slideLayout" Target="../slideLayouts/slideLayout100.xml"/><Relationship Id="rId39" Type="http://schemas.openxmlformats.org/officeDocument/2006/relationships/slideLayout" Target="../slideLayouts/slideLayout113.xml"/><Relationship Id="rId21" Type="http://schemas.openxmlformats.org/officeDocument/2006/relationships/slideLayout" Target="../slideLayouts/slideLayout95.xml"/><Relationship Id="rId34" Type="http://schemas.openxmlformats.org/officeDocument/2006/relationships/slideLayout" Target="../slideLayouts/slideLayout108.xml"/><Relationship Id="rId42" Type="http://schemas.openxmlformats.org/officeDocument/2006/relationships/slideLayout" Target="../slideLayouts/slideLayout116.xml"/><Relationship Id="rId47" Type="http://schemas.openxmlformats.org/officeDocument/2006/relationships/slideLayout" Target="../slideLayouts/slideLayout121.xml"/><Relationship Id="rId50" Type="http://schemas.openxmlformats.org/officeDocument/2006/relationships/slideLayout" Target="../slideLayouts/slideLayout124.xml"/><Relationship Id="rId55" Type="http://schemas.openxmlformats.org/officeDocument/2006/relationships/slideLayout" Target="../slideLayouts/slideLayout129.xml"/><Relationship Id="rId63" Type="http://schemas.openxmlformats.org/officeDocument/2006/relationships/slideLayout" Target="../slideLayouts/slideLayout137.xml"/><Relationship Id="rId7" Type="http://schemas.openxmlformats.org/officeDocument/2006/relationships/slideLayout" Target="../slideLayouts/slideLayout81.xml"/><Relationship Id="rId2" Type="http://schemas.openxmlformats.org/officeDocument/2006/relationships/slideLayout" Target="../slideLayouts/slideLayout76.xml"/><Relationship Id="rId16" Type="http://schemas.openxmlformats.org/officeDocument/2006/relationships/slideLayout" Target="../slideLayouts/slideLayout90.xml"/><Relationship Id="rId29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85.xml"/><Relationship Id="rId24" Type="http://schemas.openxmlformats.org/officeDocument/2006/relationships/slideLayout" Target="../slideLayouts/slideLayout98.xml"/><Relationship Id="rId32" Type="http://schemas.openxmlformats.org/officeDocument/2006/relationships/slideLayout" Target="../slideLayouts/slideLayout106.xml"/><Relationship Id="rId37" Type="http://schemas.openxmlformats.org/officeDocument/2006/relationships/slideLayout" Target="../slideLayouts/slideLayout111.xml"/><Relationship Id="rId40" Type="http://schemas.openxmlformats.org/officeDocument/2006/relationships/slideLayout" Target="../slideLayouts/slideLayout114.xml"/><Relationship Id="rId45" Type="http://schemas.openxmlformats.org/officeDocument/2006/relationships/slideLayout" Target="../slideLayouts/slideLayout119.xml"/><Relationship Id="rId53" Type="http://schemas.openxmlformats.org/officeDocument/2006/relationships/slideLayout" Target="../slideLayouts/slideLayout127.xml"/><Relationship Id="rId58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79.xml"/><Relationship Id="rId61" Type="http://schemas.openxmlformats.org/officeDocument/2006/relationships/slideLayout" Target="../slideLayouts/slideLayout135.xml"/><Relationship Id="rId19" Type="http://schemas.openxmlformats.org/officeDocument/2006/relationships/slideLayout" Target="../slideLayouts/slideLayout93.xml"/><Relationship Id="rId14" Type="http://schemas.openxmlformats.org/officeDocument/2006/relationships/slideLayout" Target="../slideLayouts/slideLayout88.xml"/><Relationship Id="rId22" Type="http://schemas.openxmlformats.org/officeDocument/2006/relationships/slideLayout" Target="../slideLayouts/slideLayout96.xml"/><Relationship Id="rId27" Type="http://schemas.openxmlformats.org/officeDocument/2006/relationships/slideLayout" Target="../slideLayouts/slideLayout101.xml"/><Relationship Id="rId30" Type="http://schemas.openxmlformats.org/officeDocument/2006/relationships/slideLayout" Target="../slideLayouts/slideLayout104.xml"/><Relationship Id="rId35" Type="http://schemas.openxmlformats.org/officeDocument/2006/relationships/slideLayout" Target="../slideLayouts/slideLayout109.xml"/><Relationship Id="rId43" Type="http://schemas.openxmlformats.org/officeDocument/2006/relationships/slideLayout" Target="../slideLayouts/slideLayout117.xml"/><Relationship Id="rId48" Type="http://schemas.openxmlformats.org/officeDocument/2006/relationships/slideLayout" Target="../slideLayouts/slideLayout122.xml"/><Relationship Id="rId56" Type="http://schemas.openxmlformats.org/officeDocument/2006/relationships/slideLayout" Target="../slideLayouts/slideLayout130.xml"/><Relationship Id="rId64" Type="http://schemas.openxmlformats.org/officeDocument/2006/relationships/theme" Target="../theme/theme4.xml"/><Relationship Id="rId8" Type="http://schemas.openxmlformats.org/officeDocument/2006/relationships/slideLayout" Target="../slideLayouts/slideLayout82.xml"/><Relationship Id="rId51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6.xml"/><Relationship Id="rId17" Type="http://schemas.openxmlformats.org/officeDocument/2006/relationships/slideLayout" Target="../slideLayouts/slideLayout91.xml"/><Relationship Id="rId25" Type="http://schemas.openxmlformats.org/officeDocument/2006/relationships/slideLayout" Target="../slideLayouts/slideLayout99.xml"/><Relationship Id="rId33" Type="http://schemas.openxmlformats.org/officeDocument/2006/relationships/slideLayout" Target="../slideLayouts/slideLayout107.xml"/><Relationship Id="rId38" Type="http://schemas.openxmlformats.org/officeDocument/2006/relationships/slideLayout" Target="../slideLayouts/slideLayout112.xml"/><Relationship Id="rId46" Type="http://schemas.openxmlformats.org/officeDocument/2006/relationships/slideLayout" Target="../slideLayouts/slideLayout120.xml"/><Relationship Id="rId59" Type="http://schemas.openxmlformats.org/officeDocument/2006/relationships/slideLayout" Target="../slideLayouts/slideLayout133.xml"/><Relationship Id="rId20" Type="http://schemas.openxmlformats.org/officeDocument/2006/relationships/slideLayout" Target="../slideLayouts/slideLayout94.xml"/><Relationship Id="rId41" Type="http://schemas.openxmlformats.org/officeDocument/2006/relationships/slideLayout" Target="../slideLayouts/slideLayout115.xml"/><Relationship Id="rId54" Type="http://schemas.openxmlformats.org/officeDocument/2006/relationships/slideLayout" Target="../slideLayouts/slideLayout128.xml"/><Relationship Id="rId62" Type="http://schemas.openxmlformats.org/officeDocument/2006/relationships/slideLayout" Target="../slideLayouts/slideLayout13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5" Type="http://schemas.openxmlformats.org/officeDocument/2006/relationships/slideLayout" Target="../slideLayouts/slideLayout89.xml"/><Relationship Id="rId23" Type="http://schemas.openxmlformats.org/officeDocument/2006/relationships/slideLayout" Target="../slideLayouts/slideLayout97.xml"/><Relationship Id="rId28" Type="http://schemas.openxmlformats.org/officeDocument/2006/relationships/slideLayout" Target="../slideLayouts/slideLayout102.xml"/><Relationship Id="rId36" Type="http://schemas.openxmlformats.org/officeDocument/2006/relationships/slideLayout" Target="../slideLayouts/slideLayout110.xml"/><Relationship Id="rId49" Type="http://schemas.openxmlformats.org/officeDocument/2006/relationships/slideLayout" Target="../slideLayouts/slideLayout123.xml"/><Relationship Id="rId57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84.xml"/><Relationship Id="rId31" Type="http://schemas.openxmlformats.org/officeDocument/2006/relationships/slideLayout" Target="../slideLayouts/slideLayout105.xml"/><Relationship Id="rId44" Type="http://schemas.openxmlformats.org/officeDocument/2006/relationships/slideLayout" Target="../slideLayouts/slideLayout118.xml"/><Relationship Id="rId52" Type="http://schemas.openxmlformats.org/officeDocument/2006/relationships/slideLayout" Target="../slideLayouts/slideLayout126.xml"/><Relationship Id="rId6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slideLayout" Target="../slideLayouts/slideLayout150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slideLayout" Target="../slideLayouts/slideLayout149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139.xml"/><Relationship Id="rId16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5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Relationship Id="rId14" Type="http://schemas.openxmlformats.org/officeDocument/2006/relationships/slideLayout" Target="../slideLayouts/slideLayout15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3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7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3" Type="http://schemas.openxmlformats.org/officeDocument/2006/relationships/slideLayout" Target="../slideLayouts/slideLayout177.xml"/><Relationship Id="rId7" Type="http://schemas.openxmlformats.org/officeDocument/2006/relationships/slideLayout" Target="../slideLayouts/slideLayout181.xml"/><Relationship Id="rId2" Type="http://schemas.openxmlformats.org/officeDocument/2006/relationships/slideLayout" Target="../slideLayouts/slideLayout176.xml"/><Relationship Id="rId1" Type="http://schemas.openxmlformats.org/officeDocument/2006/relationships/slideLayout" Target="../slideLayouts/slideLayout175.xml"/><Relationship Id="rId6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7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9.xml"/><Relationship Id="rId13" Type="http://schemas.openxmlformats.org/officeDocument/2006/relationships/slideLayout" Target="../slideLayouts/slideLayout194.xml"/><Relationship Id="rId3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88.xml"/><Relationship Id="rId12" Type="http://schemas.openxmlformats.org/officeDocument/2006/relationships/slideLayout" Target="../slideLayouts/slideLayout193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183.xml"/><Relationship Id="rId16" Type="http://schemas.openxmlformats.org/officeDocument/2006/relationships/slideLayout" Target="../slideLayouts/slideLayout197.xml"/><Relationship Id="rId1" Type="http://schemas.openxmlformats.org/officeDocument/2006/relationships/slideLayout" Target="../slideLayouts/slideLayout182.xml"/><Relationship Id="rId6" Type="http://schemas.openxmlformats.org/officeDocument/2006/relationships/slideLayout" Target="../slideLayouts/slideLayout187.xml"/><Relationship Id="rId11" Type="http://schemas.openxmlformats.org/officeDocument/2006/relationships/slideLayout" Target="../slideLayouts/slideLayout192.xml"/><Relationship Id="rId5" Type="http://schemas.openxmlformats.org/officeDocument/2006/relationships/slideLayout" Target="../slideLayouts/slideLayout186.xml"/><Relationship Id="rId1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191.xml"/><Relationship Id="rId4" Type="http://schemas.openxmlformats.org/officeDocument/2006/relationships/slideLayout" Target="../slideLayouts/slideLayout185.xml"/><Relationship Id="rId9" Type="http://schemas.openxmlformats.org/officeDocument/2006/relationships/slideLayout" Target="../slideLayouts/slideLayout190.xml"/><Relationship Id="rId14" Type="http://schemas.openxmlformats.org/officeDocument/2006/relationships/slideLayout" Target="../slideLayouts/slideLayout195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0.xml"/><Relationship Id="rId2" Type="http://schemas.openxmlformats.org/officeDocument/2006/relationships/slideLayout" Target="../slideLayouts/slideLayout199.xml"/><Relationship Id="rId1" Type="http://schemas.openxmlformats.org/officeDocument/2006/relationships/slideLayout" Target="../slideLayouts/slideLayout198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02.xml"/><Relationship Id="rId4" Type="http://schemas.openxmlformats.org/officeDocument/2006/relationships/slideLayout" Target="../slideLayouts/slideLayout20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5.xml"/><Relationship Id="rId2" Type="http://schemas.openxmlformats.org/officeDocument/2006/relationships/slideLayout" Target="../slideLayouts/slideLayout204.xml"/><Relationship Id="rId1" Type="http://schemas.openxmlformats.org/officeDocument/2006/relationships/slideLayout" Target="../slideLayouts/slideLayout203.xml"/><Relationship Id="rId6" Type="http://schemas.openxmlformats.org/officeDocument/2006/relationships/theme" Target="../theme/theme11.xml"/><Relationship Id="rId5" Type="http://schemas.openxmlformats.org/officeDocument/2006/relationships/slideLayout" Target="../slideLayouts/slideLayout207.xml"/><Relationship Id="rId4" Type="http://schemas.openxmlformats.org/officeDocument/2006/relationships/slideLayout" Target="../slideLayouts/slideLayout206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0.xml"/><Relationship Id="rId2" Type="http://schemas.openxmlformats.org/officeDocument/2006/relationships/slideLayout" Target="../slideLayouts/slideLayout209.xml"/><Relationship Id="rId1" Type="http://schemas.openxmlformats.org/officeDocument/2006/relationships/slideLayout" Target="../slideLayouts/slideLayout208.xml"/><Relationship Id="rId6" Type="http://schemas.openxmlformats.org/officeDocument/2006/relationships/theme" Target="../theme/theme12.xml"/><Relationship Id="rId5" Type="http://schemas.openxmlformats.org/officeDocument/2006/relationships/slideLayout" Target="../slideLayouts/slideLayout212.xml"/><Relationship Id="rId4" Type="http://schemas.openxmlformats.org/officeDocument/2006/relationships/slideLayout" Target="../slideLayouts/slideLayout21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Relationship Id="rId14" Type="http://schemas.openxmlformats.org/officeDocument/2006/relationships/image" Target="../media/image27.jpe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2.xml"/><Relationship Id="rId13" Type="http://schemas.openxmlformats.org/officeDocument/2006/relationships/slideLayout" Target="../slideLayouts/slideLayout237.xml"/><Relationship Id="rId3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31.xml"/><Relationship Id="rId12" Type="http://schemas.openxmlformats.org/officeDocument/2006/relationships/slideLayout" Target="../slideLayouts/slideLayout236.xml"/><Relationship Id="rId17" Type="http://schemas.openxmlformats.org/officeDocument/2006/relationships/theme" Target="../theme/theme14.xml"/><Relationship Id="rId2" Type="http://schemas.openxmlformats.org/officeDocument/2006/relationships/slideLayout" Target="../slideLayouts/slideLayout226.xml"/><Relationship Id="rId16" Type="http://schemas.openxmlformats.org/officeDocument/2006/relationships/slideLayout" Target="../slideLayouts/slideLayout240.xml"/><Relationship Id="rId1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29.xml"/><Relationship Id="rId15" Type="http://schemas.openxmlformats.org/officeDocument/2006/relationships/slideLayout" Target="../slideLayouts/slideLayout239.xml"/><Relationship Id="rId10" Type="http://schemas.openxmlformats.org/officeDocument/2006/relationships/slideLayout" Target="../slideLayouts/slideLayout234.xml"/><Relationship Id="rId4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33.xml"/><Relationship Id="rId14" Type="http://schemas.openxmlformats.org/officeDocument/2006/relationships/slideLayout" Target="../slideLayouts/slideLayout2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sldNum" idx="12"/>
          </p:nvPr>
        </p:nvSpPr>
        <p:spPr>
          <a:xfrm>
            <a:off x="8555875" y="4576450"/>
            <a:ext cx="435600" cy="43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buNone/>
              <a:defRPr sz="10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title"/>
          </p:nvPr>
        </p:nvSpPr>
        <p:spPr>
          <a:xfrm>
            <a:off x="457200" y="1166125"/>
            <a:ext cx="5220300" cy="68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body" idx="1"/>
          </p:nvPr>
        </p:nvSpPr>
        <p:spPr>
          <a:xfrm>
            <a:off x="1069625" y="1958050"/>
            <a:ext cx="4608300" cy="26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>
              <a:spcBef>
                <a:spcPts val="60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￮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￮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￮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●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○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■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●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○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600"/>
              <a:buFont typeface="Poppins Light"/>
              <a:buChar char="■"/>
              <a:defRPr sz="16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0" r:id="rId1"/>
    <p:sldLayoutId id="2147484497" r:id="rId2"/>
    <p:sldLayoutId id="2147484511" r:id="rId3"/>
    <p:sldLayoutId id="2147484512" r:id="rId4"/>
    <p:sldLayoutId id="2147484513" r:id="rId5"/>
    <p:sldLayoutId id="2147484514" r:id="rId6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6609" y="174199"/>
            <a:ext cx="8668011" cy="640119"/>
          </a:xfrm>
          <a:prstGeom prst="rect">
            <a:avLst/>
          </a:prstGeom>
        </p:spPr>
        <p:txBody>
          <a:bodyPr vert="horz" lIns="45716" tIns="22858" rIns="45716" bIns="22858" rtlCol="0" anchor="ctr">
            <a:normAutofit/>
          </a:bodyPr>
          <a:lstStyle/>
          <a:p>
            <a:r>
              <a:rPr lang="en-US" altLang="ja-JP" dirty="0"/>
              <a:t>Master Title Configuration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609" y="1021029"/>
            <a:ext cx="8668011" cy="3611694"/>
          </a:xfrm>
          <a:prstGeom prst="rect">
            <a:avLst/>
          </a:prstGeom>
        </p:spPr>
        <p:txBody>
          <a:bodyPr vert="horz" lIns="45716" tIns="22858" rIns="45716" bIns="22858" rtlCol="0">
            <a:normAutofit/>
          </a:bodyPr>
          <a:lstStyle/>
          <a:p>
            <a:pPr lvl="0"/>
            <a:r>
              <a:rPr lang="en-US" altLang="ja-JP" dirty="0"/>
              <a:t>Master Text Configuration</a:t>
            </a:r>
            <a:endParaRPr lang="ja-JP" alt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92146"/>
            <a:ext cx="3086100" cy="273844"/>
          </a:xfrm>
          <a:prstGeom prst="rect">
            <a:avLst/>
          </a:prstGeom>
        </p:spPr>
        <p:txBody>
          <a:bodyPr vert="horz" lIns="45716" tIns="22858" rIns="45716" bIns="22858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732">
              <a:buClrTx/>
              <a:buFontTx/>
              <a:buNone/>
            </a:pPr>
            <a:r>
              <a:rPr lang="en-US" kern="1200">
                <a:solidFill>
                  <a:prstClr val="white">
                    <a:tint val="75000"/>
                  </a:prstClr>
                </a:solidFill>
                <a:latin typeface="Ubuntu"/>
                <a:cs typeface="+mn-cs"/>
              </a:rPr>
              <a:t>The Power of PowerPoint | thepopp.com</a:t>
            </a:r>
            <a:endParaRPr lang="en-US" kern="1200" dirty="0">
              <a:solidFill>
                <a:prstClr val="white">
                  <a:tint val="75000"/>
                </a:prstClr>
              </a:solidFill>
              <a:latin typeface="Ubuntu"/>
              <a:cs typeface="+mn-cs"/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55434" y="4800769"/>
            <a:ext cx="588388" cy="244556"/>
          </a:xfrm>
          <a:prstGeom prst="rect">
            <a:avLst/>
          </a:prstGeom>
        </p:spPr>
        <p:txBody>
          <a:bodyPr vert="horz" lIns="45716" tIns="22858" rIns="45716" bIns="22858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defTabSz="685732">
              <a:buClrTx/>
              <a:buFontTx/>
              <a:buNone/>
            </a:pPr>
            <a:fld id="{03EB59E2-90B9-4CD3-AC74-D672227E13C3}" type="slidenum">
              <a:rPr lang="en-US" kern="1200" smtClean="0">
                <a:solidFill>
                  <a:srgbClr val="EEECE1"/>
                </a:solidFill>
                <a:latin typeface="Ubuntu"/>
                <a:cs typeface="+mn-cs"/>
              </a:rPr>
              <a:pPr defTabSz="685732">
                <a:buClrTx/>
                <a:buFontTx/>
                <a:buNone/>
              </a:pPr>
              <a:t>‹#›</a:t>
            </a:fld>
            <a:endParaRPr lang="en-US" kern="1200" dirty="0">
              <a:solidFill>
                <a:srgbClr val="EEECE1"/>
              </a:solidFill>
              <a:latin typeface="Ubuntu"/>
              <a:cs typeface="+mn-cs"/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>
            <a:off x="8578871" y="4758979"/>
            <a:ext cx="564973" cy="36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16" tIns="22858" rIns="45716" bIns="22858" rtlCol="0" anchor="ctr"/>
          <a:lstStyle/>
          <a:p>
            <a:pPr algn="ctr" defTabSz="685732">
              <a:buClrTx/>
              <a:buFontTx/>
              <a:buNone/>
            </a:pPr>
            <a:endParaRPr kumimoji="1" lang="ja-JP" altLang="en-US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8000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animBg="1"/>
    </p:bldLst>
  </p:timing>
  <p:hf hdr="0" dt="0"/>
  <p:txStyles>
    <p:titleStyle>
      <a:lvl1pPr algn="ctr" defTabSz="685641" rtl="0" eaLnBrk="1" latinLnBrk="0" hangingPunct="1">
        <a:lnSpc>
          <a:spcPct val="90000"/>
        </a:lnSpc>
        <a:spcBef>
          <a:spcPct val="0"/>
        </a:spcBef>
        <a:buNone/>
        <a:defRPr sz="27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685641" rtl="0" eaLnBrk="1" latinLnBrk="0" hangingPunct="1">
        <a:lnSpc>
          <a:spcPct val="130000"/>
        </a:lnSpc>
        <a:spcBef>
          <a:spcPts val="600"/>
        </a:spcBef>
        <a:buFontTx/>
        <a:buNone/>
        <a:defRPr sz="12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342821" indent="0" algn="l" defTabSz="685641" rtl="0" eaLnBrk="1" latinLnBrk="0" hangingPunct="1">
        <a:lnSpc>
          <a:spcPct val="90000"/>
        </a:lnSpc>
        <a:spcBef>
          <a:spcPts val="375"/>
        </a:spcBef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641" indent="0" algn="l" defTabSz="685641" rtl="0" eaLnBrk="1" latinLnBrk="0" hangingPunct="1">
        <a:lnSpc>
          <a:spcPct val="90000"/>
        </a:lnSpc>
        <a:spcBef>
          <a:spcPts val="375"/>
        </a:spcBef>
        <a:buFontTx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60" indent="0" algn="l" defTabSz="685641" rtl="0" eaLnBrk="1" latinLnBrk="0" hangingPunct="1">
        <a:lnSpc>
          <a:spcPct val="90000"/>
        </a:lnSpc>
        <a:spcBef>
          <a:spcPts val="375"/>
        </a:spcBef>
        <a:buFontTx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281" indent="0" algn="l" defTabSz="685641" rtl="0" eaLnBrk="1" latinLnBrk="0" hangingPunct="1">
        <a:lnSpc>
          <a:spcPct val="90000"/>
        </a:lnSpc>
        <a:spcBef>
          <a:spcPts val="375"/>
        </a:spcBef>
        <a:buFontTx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511" indent="-171410" algn="l" defTabSz="68564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330" indent="-171410" algn="l" defTabSz="68564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150" indent="-171410" algn="l" defTabSz="68564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971" indent="-171410" algn="l" defTabSz="68564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21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641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60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280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101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921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740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560" algn="l" defTabSz="68564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915569"/>
            <a:ext cx="8229600" cy="3679057"/>
          </a:xfrm>
          <a:prstGeom prst="rect">
            <a:avLst/>
          </a:prstGeom>
        </p:spPr>
        <p:txBody>
          <a:bodyPr vert="horz" lIns="81638" tIns="40819" rIns="81638" bIns="40819" rtlCol="0">
            <a:normAutofit/>
          </a:bodyPr>
          <a:lstStyle/>
          <a:p>
            <a:pPr lvl="0"/>
            <a:r>
              <a:rPr lang="en-US" altLang="ja-JP" dirty="0" smtClean="0"/>
              <a:t>Master Text</a:t>
            </a:r>
            <a:endParaRPr lang="ja-JP" altLang="en-US" dirty="0" smtClean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707033" y="4795686"/>
            <a:ext cx="3888769" cy="273844"/>
          </a:xfrm>
          <a:prstGeom prst="rect">
            <a:avLst/>
          </a:prstGeom>
        </p:spPr>
        <p:txBody>
          <a:bodyPr vert="horz" lIns="81638" tIns="40819" rIns="81638" bIns="40819" rtlCol="0" anchor="ctr"/>
          <a:lstStyle>
            <a:lvl1pPr algn="r">
              <a:defRPr sz="1100">
                <a:solidFill>
                  <a:schemeClr val="bg1">
                    <a:lumMod val="50000"/>
                    <a:alpha val="70000"/>
                  </a:schemeClr>
                </a:solidFill>
              </a:defRPr>
            </a:lvl1pPr>
          </a:lstStyle>
          <a:p>
            <a:pPr defTabSz="816377">
              <a:buClrTx/>
              <a:buFontTx/>
              <a:buNone/>
            </a:pPr>
            <a:r>
              <a:rPr lang="en-US" kern="1200" smtClean="0">
                <a:solidFill>
                  <a:srgbClr val="595959">
                    <a:lumMod val="50000"/>
                    <a:alpha val="70000"/>
                  </a:srgbClr>
                </a:solidFill>
                <a:latin typeface="Roboto Light"/>
                <a:cs typeface="+mn-cs"/>
              </a:rPr>
              <a:t>The Power of PowerPoint | thepopp.com</a:t>
            </a:r>
            <a:endParaRPr lang="en-US" kern="1200" dirty="0">
              <a:solidFill>
                <a:srgbClr val="595959">
                  <a:lumMod val="50000"/>
                  <a:alpha val="70000"/>
                </a:srgbClr>
              </a:solidFill>
              <a:latin typeface="Roboto Light"/>
              <a:cs typeface="+mn-cs"/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86739" y="4795686"/>
            <a:ext cx="453685" cy="273844"/>
          </a:xfrm>
          <a:prstGeom prst="rect">
            <a:avLst/>
          </a:prstGeom>
        </p:spPr>
        <p:txBody>
          <a:bodyPr vert="horz" lIns="81638" tIns="40819" rIns="81638" bIns="40819" rtlCol="0" anchor="ctr"/>
          <a:lstStyle>
            <a:lvl1pPr algn="l">
              <a:defRPr sz="16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pPr defTabSz="816377">
              <a:buClrTx/>
              <a:buFontTx/>
              <a:buNone/>
            </a:pPr>
            <a:fld id="{387164BF-D67A-46C0-81D2-5BAF67C00C80}" type="slidenum">
              <a:rPr lang="en-US" kern="1200" smtClean="0">
                <a:solidFill>
                  <a:srgbClr val="3F3F3F">
                    <a:lumMod val="75000"/>
                  </a:srgbClr>
                </a:solidFill>
                <a:cs typeface="+mn-cs"/>
              </a:rPr>
              <a:pPr defTabSz="816377">
                <a:buClrTx/>
                <a:buFontTx/>
                <a:buNone/>
              </a:pPr>
              <a:t>‹#›</a:t>
            </a:fld>
            <a:endParaRPr lang="en-US" kern="1200" dirty="0">
              <a:solidFill>
                <a:srgbClr val="3F3F3F">
                  <a:lumMod val="75000"/>
                </a:srgbClr>
              </a:solidFill>
              <a:cs typeface="+mn-cs"/>
            </a:endParaRPr>
          </a:p>
        </p:txBody>
      </p:sp>
      <p:cxnSp>
        <p:nvCxnSpPr>
          <p:cNvPr id="13" name="直線コネクタ 12"/>
          <p:cNvCxnSpPr/>
          <p:nvPr userDrawn="1"/>
        </p:nvCxnSpPr>
        <p:spPr>
          <a:xfrm flipV="1">
            <a:off x="8645306" y="4754493"/>
            <a:ext cx="0" cy="389008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直角三角形 7"/>
          <p:cNvSpPr/>
          <p:nvPr userDrawn="1"/>
        </p:nvSpPr>
        <p:spPr>
          <a:xfrm rot="10800000">
            <a:off x="8211690" y="-684"/>
            <a:ext cx="932310" cy="1175195"/>
          </a:xfrm>
          <a:prstGeom prst="rtTriangl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直角三角形 9"/>
          <p:cNvSpPr/>
          <p:nvPr userDrawn="1"/>
        </p:nvSpPr>
        <p:spPr>
          <a:xfrm rot="10800000">
            <a:off x="7106822" y="-686"/>
            <a:ext cx="2047905" cy="974758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  <a:tileRect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6889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  <p:sldLayoutId id="2147483800" r:id="rId17"/>
    <p:sldLayoutId id="2147483801" r:id="rId18"/>
    <p:sldLayoutId id="2147483802" r:id="rId19"/>
    <p:sldLayoutId id="2147483803" r:id="rId20"/>
    <p:sldLayoutId id="2147483804" r:id="rId21"/>
    <p:sldLayoutId id="2147483805" r:id="rId22"/>
    <p:sldLayoutId id="2147483806" r:id="rId23"/>
    <p:sldLayoutId id="2147483807" r:id="rId24"/>
    <p:sldLayoutId id="2147483808" r:id="rId25"/>
    <p:sldLayoutId id="2147483809" r:id="rId26"/>
    <p:sldLayoutId id="2147483810" r:id="rId27"/>
    <p:sldLayoutId id="2147483811" r:id="rId28"/>
    <p:sldLayoutId id="2147483812" r:id="rId29"/>
    <p:sldLayoutId id="2147483813" r:id="rId30"/>
    <p:sldLayoutId id="2147483814" r:id="rId31"/>
    <p:sldLayoutId id="2147483815" r:id="rId32"/>
    <p:sldLayoutId id="2147483816" r:id="rId33"/>
    <p:sldLayoutId id="2147483817" r:id="rId34"/>
    <p:sldLayoutId id="2147483818" r:id="rId35"/>
    <p:sldLayoutId id="2147483819" r:id="rId36"/>
    <p:sldLayoutId id="2147483820" r:id="rId37"/>
    <p:sldLayoutId id="2147483821" r:id="rId38"/>
    <p:sldLayoutId id="2147483822" r:id="rId39"/>
    <p:sldLayoutId id="2147483823" r:id="rId40"/>
    <p:sldLayoutId id="2147483824" r:id="rId41"/>
    <p:sldLayoutId id="2147483825" r:id="rId42"/>
    <p:sldLayoutId id="2147483826" r:id="rId43"/>
    <p:sldLayoutId id="2147483827" r:id="rId44"/>
    <p:sldLayoutId id="2147483828" r:id="rId45"/>
    <p:sldLayoutId id="2147483829" r:id="rId46"/>
    <p:sldLayoutId id="2147483830" r:id="rId47"/>
    <p:sldLayoutId id="2147483831" r:id="rId48"/>
    <p:sldLayoutId id="2147484118" r:id="rId49"/>
    <p:sldLayoutId id="2147484119" r:id="rId50"/>
    <p:sldLayoutId id="2147484120" r:id="rId51"/>
    <p:sldLayoutId id="2147484121" r:id="rId52"/>
    <p:sldLayoutId id="2147484047" r:id="rId53"/>
    <p:sldLayoutId id="2147484048" r:id="rId5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  <p:hf hdr="0" dt="0"/>
  <p:txStyles>
    <p:titleStyle>
      <a:lvl1pPr algn="l" defTabSz="816377" rtl="0" eaLnBrk="1" latinLnBrk="0" hangingPunct="1">
        <a:spcBef>
          <a:spcPct val="0"/>
        </a:spcBef>
        <a:buNone/>
        <a:defRPr sz="3000" kern="1200" spc="1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816377" rtl="0" eaLnBrk="1" latinLnBrk="0" hangingPunct="1">
        <a:spcBef>
          <a:spcPct val="20000"/>
        </a:spcBef>
        <a:buFont typeface="Arial" panose="020B0604020202020204" pitchFamily="34" charset="0"/>
        <a:buNone/>
        <a:defRPr sz="1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3306" indent="-255118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7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659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847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245035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223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41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600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88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77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65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53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941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129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17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506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角三角形 8"/>
          <p:cNvSpPr/>
          <p:nvPr userDrawn="1"/>
        </p:nvSpPr>
        <p:spPr>
          <a:xfrm rot="10800000">
            <a:off x="8211690" y="-684"/>
            <a:ext cx="932310" cy="1175195"/>
          </a:xfrm>
          <a:prstGeom prst="rtTriangl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直角三角形 9"/>
          <p:cNvSpPr/>
          <p:nvPr userDrawn="1"/>
        </p:nvSpPr>
        <p:spPr>
          <a:xfrm rot="10800000">
            <a:off x="7106822" y="-686"/>
            <a:ext cx="2047905" cy="974758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  <a:tileRect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96154" y="96476"/>
            <a:ext cx="8371656" cy="562563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/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915569"/>
            <a:ext cx="8229600" cy="3679057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lang="en-US" altLang="ja-JP" dirty="0"/>
              <a:t>Master Text</a:t>
            </a:r>
            <a:endParaRPr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707033" y="4795686"/>
            <a:ext cx="3888769" cy="273844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r">
              <a:defRPr sz="1050">
                <a:solidFill>
                  <a:schemeClr val="bg1">
                    <a:lumMod val="50000"/>
                    <a:alpha val="70000"/>
                  </a:schemeClr>
                </a:solidFill>
              </a:defRPr>
            </a:lvl1pPr>
          </a:lstStyle>
          <a:p>
            <a:pPr defTabSz="816377">
              <a:buClrTx/>
            </a:pPr>
            <a:r>
              <a:rPr lang="en-US" kern="1200" smtClean="0">
                <a:solidFill>
                  <a:srgbClr val="FFFFFF">
                    <a:lumMod val="50000"/>
                    <a:alpha val="70000"/>
                  </a:srgbClr>
                </a:solidFill>
                <a:latin typeface="Roboto Light"/>
              </a:rPr>
              <a:t>The Power of PowerPoint | thepopp.com</a:t>
            </a:r>
            <a:endParaRPr lang="en-US" kern="1200" dirty="0">
              <a:solidFill>
                <a:srgbClr val="FFFFFF">
                  <a:lumMod val="50000"/>
                  <a:alpha val="70000"/>
                </a:srgbClr>
              </a:solidFill>
              <a:latin typeface="Roboto Light"/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86739" y="4795686"/>
            <a:ext cx="453685" cy="273844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l">
              <a:defRPr sz="16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pPr defTabSz="816377">
              <a:buClrTx/>
            </a:pPr>
            <a:fld id="{387164BF-D67A-46C0-81D2-5BAF67C00C80}" type="slidenum">
              <a:rPr lang="en-US" kern="1200" smtClean="0">
                <a:solidFill>
                  <a:srgbClr val="D8D8D8">
                    <a:lumMod val="75000"/>
                  </a:srgbClr>
                </a:solidFill>
              </a:rPr>
              <a:pPr defTabSz="816377">
                <a:buClrTx/>
              </a:pPr>
              <a:t>‹#›</a:t>
            </a:fld>
            <a:endParaRPr lang="en-US" kern="1200" dirty="0">
              <a:solidFill>
                <a:srgbClr val="D8D8D8">
                  <a:lumMod val="75000"/>
                </a:srgbClr>
              </a:solidFill>
            </a:endParaRPr>
          </a:p>
        </p:txBody>
      </p:sp>
      <p:cxnSp>
        <p:nvCxnSpPr>
          <p:cNvPr id="7" name="直線コネクタ 6"/>
          <p:cNvCxnSpPr/>
          <p:nvPr userDrawn="1"/>
        </p:nvCxnSpPr>
        <p:spPr>
          <a:xfrm>
            <a:off x="301780" y="636535"/>
            <a:ext cx="8540440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/>
          <p:nvPr userDrawn="1"/>
        </p:nvCxnSpPr>
        <p:spPr>
          <a:xfrm flipV="1">
            <a:off x="8645306" y="4754493"/>
            <a:ext cx="0" cy="389008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98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  <p:sldLayoutId id="2147483957" r:id="rId12"/>
    <p:sldLayoutId id="2147483958" r:id="rId13"/>
    <p:sldLayoutId id="2147483959" r:id="rId14"/>
    <p:sldLayoutId id="2147483960" r:id="rId15"/>
    <p:sldLayoutId id="2147483961" r:id="rId16"/>
    <p:sldLayoutId id="2147483962" r:id="rId17"/>
    <p:sldLayoutId id="2147483963" r:id="rId18"/>
    <p:sldLayoutId id="2147483964" r:id="rId19"/>
    <p:sldLayoutId id="2147483965" r:id="rId20"/>
    <p:sldLayoutId id="2147483966" r:id="rId21"/>
    <p:sldLayoutId id="2147483967" r:id="rId22"/>
    <p:sldLayoutId id="2147483968" r:id="rId23"/>
    <p:sldLayoutId id="2147483969" r:id="rId24"/>
    <p:sldLayoutId id="2147483970" r:id="rId25"/>
    <p:sldLayoutId id="2147483971" r:id="rId26"/>
    <p:sldLayoutId id="2147483972" r:id="rId27"/>
    <p:sldLayoutId id="2147483973" r:id="rId28"/>
    <p:sldLayoutId id="2147483974" r:id="rId29"/>
    <p:sldLayoutId id="2147483975" r:id="rId30"/>
    <p:sldLayoutId id="2147483976" r:id="rId31"/>
    <p:sldLayoutId id="2147483977" r:id="rId32"/>
    <p:sldLayoutId id="2147483978" r:id="rId33"/>
    <p:sldLayoutId id="2147483979" r:id="rId34"/>
    <p:sldLayoutId id="2147483980" r:id="rId35"/>
    <p:sldLayoutId id="2147483981" r:id="rId36"/>
    <p:sldLayoutId id="2147483982" r:id="rId37"/>
    <p:sldLayoutId id="2147483983" r:id="rId38"/>
    <p:sldLayoutId id="2147483984" r:id="rId39"/>
    <p:sldLayoutId id="2147483985" r:id="rId40"/>
    <p:sldLayoutId id="2147483986" r:id="rId41"/>
    <p:sldLayoutId id="2147483987" r:id="rId42"/>
    <p:sldLayoutId id="2147483988" r:id="rId43"/>
    <p:sldLayoutId id="2147483989" r:id="rId44"/>
    <p:sldLayoutId id="2147483990" r:id="rId45"/>
    <p:sldLayoutId id="2147483991" r:id="rId46"/>
    <p:sldLayoutId id="2147483992" r:id="rId47"/>
    <p:sldLayoutId id="2147483993" r:id="rId48"/>
    <p:sldLayoutId id="2147483994" r:id="rId49"/>
    <p:sldLayoutId id="2147483995" r:id="rId50"/>
    <p:sldLayoutId id="2147483996" r:id="rId51"/>
    <p:sldLayoutId id="2147484114" r:id="rId52"/>
    <p:sldLayoutId id="2147484116" r:id="rId53"/>
    <p:sldLayoutId id="2147483848" r:id="rId54"/>
    <p:sldLayoutId id="2147483849" r:id="rId55"/>
    <p:sldLayoutId id="2147483850" r:id="rId56"/>
    <p:sldLayoutId id="2147483851" r:id="rId57"/>
    <p:sldLayoutId id="2147483852" r:id="rId58"/>
    <p:sldLayoutId id="2147483853" r:id="rId59"/>
    <p:sldLayoutId id="2147483854" r:id="rId60"/>
    <p:sldLayoutId id="2147483855" r:id="rId61"/>
    <p:sldLayoutId id="2147484013" r:id="rId62"/>
    <p:sldLayoutId id="2147484014" r:id="rId6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" grpId="0"/>
    </p:bldLst>
  </p:timing>
  <p:hf hdr="0" dt="0"/>
  <p:txStyles>
    <p:titleStyle>
      <a:lvl1pPr algn="l" defTabSz="816377" rtl="0" eaLnBrk="1" latinLnBrk="0" hangingPunct="1">
        <a:spcBef>
          <a:spcPct val="0"/>
        </a:spcBef>
        <a:buNone/>
        <a:defRPr sz="2700" kern="1200" spc="7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816377" rtl="0" eaLnBrk="1" latinLnBrk="0" hangingPunct="1">
        <a:spcBef>
          <a:spcPct val="20000"/>
        </a:spcBef>
        <a:buFont typeface="Arial" panose="020B0604020202020204" pitchFamily="34" charset="0"/>
        <a:buNone/>
        <a:defRPr sz="1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3306" indent="-255118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7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659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847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245035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223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411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600" indent="-204094" algn="l" defTabSz="81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88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77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65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53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941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129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17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506" algn="l" defTabSz="81637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EDCBEF9-7EED-4FCD-9870-22A7D851A5E4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2/28/2019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12061CB-04B2-448E-ABF1-326AE5355A58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Shape 6"/>
          <p:cNvGrpSpPr/>
          <p:nvPr userDrawn="1"/>
        </p:nvGrpSpPr>
        <p:grpSpPr>
          <a:xfrm>
            <a:off x="381000" y="7"/>
            <a:ext cx="8382000" cy="5162348"/>
            <a:chOff x="381000" y="-18750"/>
            <a:chExt cx="8382000" cy="5181000"/>
          </a:xfrm>
        </p:grpSpPr>
        <p:cxnSp>
          <p:nvCxnSpPr>
            <p:cNvPr id="8" name="Shape 7"/>
            <p:cNvCxnSpPr/>
            <p:nvPr/>
          </p:nvCxnSpPr>
          <p:spPr>
            <a:xfrm>
              <a:off x="762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9" name="Shape 8"/>
            <p:cNvCxnSpPr/>
            <p:nvPr/>
          </p:nvCxnSpPr>
          <p:spPr>
            <a:xfrm>
              <a:off x="1524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0" name="Shape 9"/>
            <p:cNvCxnSpPr/>
            <p:nvPr/>
          </p:nvCxnSpPr>
          <p:spPr>
            <a:xfrm>
              <a:off x="2286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1" name="Shape 10"/>
            <p:cNvCxnSpPr/>
            <p:nvPr/>
          </p:nvCxnSpPr>
          <p:spPr>
            <a:xfrm>
              <a:off x="3048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2" name="Shape 11"/>
            <p:cNvCxnSpPr/>
            <p:nvPr/>
          </p:nvCxnSpPr>
          <p:spPr>
            <a:xfrm>
              <a:off x="3810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3" name="Shape 12"/>
            <p:cNvCxnSpPr/>
            <p:nvPr/>
          </p:nvCxnSpPr>
          <p:spPr>
            <a:xfrm>
              <a:off x="4572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4" name="Shape 13"/>
            <p:cNvCxnSpPr/>
            <p:nvPr/>
          </p:nvCxnSpPr>
          <p:spPr>
            <a:xfrm>
              <a:off x="5334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5" name="Shape 14"/>
            <p:cNvCxnSpPr/>
            <p:nvPr/>
          </p:nvCxnSpPr>
          <p:spPr>
            <a:xfrm>
              <a:off x="6096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6" name="Shape 15"/>
            <p:cNvCxnSpPr/>
            <p:nvPr/>
          </p:nvCxnSpPr>
          <p:spPr>
            <a:xfrm>
              <a:off x="6858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7" name="Shape 16"/>
            <p:cNvCxnSpPr/>
            <p:nvPr/>
          </p:nvCxnSpPr>
          <p:spPr>
            <a:xfrm>
              <a:off x="7620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8" name="Shape 17"/>
            <p:cNvCxnSpPr/>
            <p:nvPr/>
          </p:nvCxnSpPr>
          <p:spPr>
            <a:xfrm>
              <a:off x="8382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19" name="Shape 18"/>
            <p:cNvCxnSpPr/>
            <p:nvPr/>
          </p:nvCxnSpPr>
          <p:spPr>
            <a:xfrm>
              <a:off x="381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0" name="Shape 19"/>
            <p:cNvCxnSpPr/>
            <p:nvPr/>
          </p:nvCxnSpPr>
          <p:spPr>
            <a:xfrm>
              <a:off x="1143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1" name="Shape 20"/>
            <p:cNvCxnSpPr/>
            <p:nvPr/>
          </p:nvCxnSpPr>
          <p:spPr>
            <a:xfrm>
              <a:off x="1905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2" name="Shape 21"/>
            <p:cNvCxnSpPr/>
            <p:nvPr/>
          </p:nvCxnSpPr>
          <p:spPr>
            <a:xfrm>
              <a:off x="2667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3" name="Shape 22"/>
            <p:cNvCxnSpPr/>
            <p:nvPr/>
          </p:nvCxnSpPr>
          <p:spPr>
            <a:xfrm>
              <a:off x="3429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4" name="Shape 23"/>
            <p:cNvCxnSpPr/>
            <p:nvPr/>
          </p:nvCxnSpPr>
          <p:spPr>
            <a:xfrm>
              <a:off x="4191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5" name="Shape 24"/>
            <p:cNvCxnSpPr/>
            <p:nvPr/>
          </p:nvCxnSpPr>
          <p:spPr>
            <a:xfrm>
              <a:off x="4953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6" name="Shape 25"/>
            <p:cNvCxnSpPr/>
            <p:nvPr/>
          </p:nvCxnSpPr>
          <p:spPr>
            <a:xfrm>
              <a:off x="5715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7" name="Shape 26"/>
            <p:cNvCxnSpPr/>
            <p:nvPr/>
          </p:nvCxnSpPr>
          <p:spPr>
            <a:xfrm>
              <a:off x="6477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8" name="Shape 27"/>
            <p:cNvCxnSpPr/>
            <p:nvPr/>
          </p:nvCxnSpPr>
          <p:spPr>
            <a:xfrm>
              <a:off x="7239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29" name="Shape 28"/>
            <p:cNvCxnSpPr/>
            <p:nvPr/>
          </p:nvCxnSpPr>
          <p:spPr>
            <a:xfrm>
              <a:off x="8001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  <p:cxnSp>
          <p:nvCxnSpPr>
            <p:cNvPr id="30" name="Shape 29"/>
            <p:cNvCxnSpPr/>
            <p:nvPr/>
          </p:nvCxnSpPr>
          <p:spPr>
            <a:xfrm>
              <a:off x="8763000" y="-18750"/>
              <a:ext cx="0" cy="518100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dash"/>
              <a:round/>
              <a:headEnd type="none" w="lg" len="lg"/>
              <a:tailEnd type="none" w="lg" len="lg"/>
            </a:ln>
          </p:spPr>
        </p:cxnSp>
      </p:grpSp>
    </p:spTree>
    <p:extLst>
      <p:ext uri="{BB962C8B-B14F-4D97-AF65-F5344CB8AC3E}">
        <p14:creationId xmlns:p14="http://schemas.microsoft.com/office/powerpoint/2010/main" val="3127777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17" r:id="rId2"/>
    <p:sldLayoutId id="2147484018" r:id="rId3"/>
    <p:sldLayoutId id="2147484019" r:id="rId4"/>
    <p:sldLayoutId id="2147484020" r:id="rId5"/>
    <p:sldLayoutId id="2147484021" r:id="rId6"/>
    <p:sldLayoutId id="2147484022" r:id="rId7"/>
    <p:sldLayoutId id="2147484023" r:id="rId8"/>
    <p:sldLayoutId id="2147484024" r:id="rId9"/>
    <p:sldLayoutId id="2147484025" r:id="rId10"/>
    <p:sldLayoutId id="2147484026" r:id="rId11"/>
    <p:sldLayoutId id="2147484027" r:id="rId12"/>
    <p:sldLayoutId id="2147484028" r:id="rId13"/>
    <p:sldLayoutId id="2147484029" r:id="rId14"/>
    <p:sldLayoutId id="2147484030" r:id="rId15"/>
    <p:sldLayoutId id="2147484031" r:id="rId16"/>
  </p:sldLayoutIdLst>
  <p:transition>
    <p:fade thruBlk="1"/>
  </p:transition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184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  <p:sldLayoutId id="2147484061" r:id="rId12"/>
    <p:sldLayoutId id="2147484062" r:id="rId13"/>
    <p:sldLayoutId id="2147484063" r:id="rId14"/>
    <p:sldLayoutId id="2147484064" r:id="rId15"/>
    <p:sldLayoutId id="2147484065" r:id="rId16"/>
    <p:sldLayoutId id="2147484066" r:id="rId1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7217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8" r:id="rId1"/>
    <p:sldLayoutId id="2147484089" r:id="rId2"/>
    <p:sldLayoutId id="2147484091" r:id="rId3"/>
    <p:sldLayoutId id="2147484092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6215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  <p:sldLayoutId id="2147484095" r:id="rId2"/>
    <p:sldLayoutId id="2147484096" r:id="rId3"/>
    <p:sldLayoutId id="2147484097" r:id="rId4"/>
    <p:sldLayoutId id="2147484098" r:id="rId5"/>
    <p:sldLayoutId id="2147484162" r:id="rId6"/>
    <p:sldLayoutId id="2147484163" r:id="rId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4370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  <p:sldLayoutId id="2147484176" r:id="rId12"/>
    <p:sldLayoutId id="2147484177" r:id="rId13"/>
    <p:sldLayoutId id="2147484178" r:id="rId14"/>
    <p:sldLayoutId id="2147484179" r:id="rId15"/>
    <p:sldLayoutId id="2147484180" r:id="rId16"/>
  </p:sldLayoutIdLst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20000"/>
            <a:lumOff val="80000"/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2802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0" r:id="rId1"/>
    <p:sldLayoutId id="2147484451" r:id="rId2"/>
    <p:sldLayoutId id="2147484452" r:id="rId3"/>
    <p:sldLayoutId id="2147484453" r:id="rId4"/>
    <p:sldLayoutId id="2147484454" r:id="rId5"/>
  </p:sldLayoutIdLst>
  <p:timing>
    <p:tnLst>
      <p:par>
        <p:cTn id="1" dur="indefinite" restart="never" nodeType="tmRoot"/>
      </p:par>
    </p:tnLst>
  </p:timing>
  <p:hf hdr="0"/>
  <p:txStyles>
    <p:titleStyle>
      <a:lvl1pPr algn="l" defTabSz="685835" rtl="0" eaLnBrk="1" latinLnBrk="0" hangingPunct="1">
        <a:lnSpc>
          <a:spcPct val="90000"/>
        </a:lnSpc>
        <a:spcBef>
          <a:spcPct val="0"/>
        </a:spcBef>
        <a:buNone/>
        <a:defRPr sz="21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j-cs"/>
        </a:defRPr>
      </a:lvl1pPr>
    </p:titleStyle>
    <p:bodyStyle>
      <a:lvl1pPr marL="171458" indent="-171458" algn="l" defTabSz="685835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"/>
        <a:defRPr sz="13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1pPr>
      <a:lvl2pPr marL="342917" indent="-171458" algn="l" defTabSz="685835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"/>
        <a:defRPr sz="12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2pPr>
      <a:lvl3pPr marL="54866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2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3pPr>
      <a:lvl4pPr marL="75441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0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4pPr>
      <a:lvl5pPr marL="96016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0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5pPr>
      <a:lvl6pPr marL="1886045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62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78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96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1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35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52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8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86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503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42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33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20000"/>
            <a:lumOff val="80000"/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2425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6" r:id="rId1"/>
    <p:sldLayoutId id="2147484457" r:id="rId2"/>
    <p:sldLayoutId id="2147484458" r:id="rId3"/>
    <p:sldLayoutId id="2147484459" r:id="rId4"/>
    <p:sldLayoutId id="2147484460" r:id="rId5"/>
  </p:sldLayoutIdLst>
  <p:timing>
    <p:tnLst>
      <p:par>
        <p:cTn id="1" dur="indefinite" restart="never" nodeType="tmRoot"/>
      </p:par>
    </p:tnLst>
  </p:timing>
  <p:hf hdr="0"/>
  <p:txStyles>
    <p:titleStyle>
      <a:lvl1pPr algn="l" defTabSz="685835" rtl="0" eaLnBrk="1" latinLnBrk="0" hangingPunct="1">
        <a:lnSpc>
          <a:spcPct val="90000"/>
        </a:lnSpc>
        <a:spcBef>
          <a:spcPct val="0"/>
        </a:spcBef>
        <a:buNone/>
        <a:defRPr sz="21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j-cs"/>
        </a:defRPr>
      </a:lvl1pPr>
    </p:titleStyle>
    <p:bodyStyle>
      <a:lvl1pPr marL="171458" indent="-171458" algn="l" defTabSz="685835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"/>
        <a:defRPr sz="13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1pPr>
      <a:lvl2pPr marL="342917" indent="-171458" algn="l" defTabSz="685835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"/>
        <a:defRPr sz="12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2pPr>
      <a:lvl3pPr marL="54866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2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3pPr>
      <a:lvl4pPr marL="75441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0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4pPr>
      <a:lvl5pPr marL="96016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0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5pPr>
      <a:lvl6pPr marL="1886045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62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78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96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1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35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52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8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86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503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42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33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20000"/>
            <a:lumOff val="80000"/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2524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2" r:id="rId1"/>
    <p:sldLayoutId id="2147484463" r:id="rId2"/>
    <p:sldLayoutId id="2147484464" r:id="rId3"/>
    <p:sldLayoutId id="2147484465" r:id="rId4"/>
    <p:sldLayoutId id="2147484466" r:id="rId5"/>
  </p:sldLayoutIdLst>
  <p:timing>
    <p:tnLst>
      <p:par>
        <p:cTn id="1" dur="indefinite" restart="never" nodeType="tmRoot"/>
      </p:par>
    </p:tnLst>
  </p:timing>
  <p:hf hdr="0"/>
  <p:txStyles>
    <p:titleStyle>
      <a:lvl1pPr algn="l" defTabSz="685835" rtl="0" eaLnBrk="1" latinLnBrk="0" hangingPunct="1">
        <a:lnSpc>
          <a:spcPct val="90000"/>
        </a:lnSpc>
        <a:spcBef>
          <a:spcPct val="0"/>
        </a:spcBef>
        <a:buNone/>
        <a:defRPr sz="21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j-cs"/>
        </a:defRPr>
      </a:lvl1pPr>
    </p:titleStyle>
    <p:bodyStyle>
      <a:lvl1pPr marL="171458" indent="-171458" algn="l" defTabSz="685835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"/>
        <a:defRPr sz="13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1pPr>
      <a:lvl2pPr marL="342917" indent="-171458" algn="l" defTabSz="685835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"/>
        <a:defRPr sz="12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2pPr>
      <a:lvl3pPr marL="54866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20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3pPr>
      <a:lvl4pPr marL="75441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0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4pPr>
      <a:lvl5pPr marL="960168" indent="-171458" algn="l" defTabSz="685835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"/>
        <a:defRPr sz="1050" kern="1200">
          <a:solidFill>
            <a:schemeClr val="tx1"/>
          </a:solidFill>
          <a:latin typeface="Aller Light" panose="02000503000000020004" pitchFamily="2" charset="0"/>
          <a:ea typeface="A-OTF Shin Go Pro L" panose="020B0300000000000000" pitchFamily="34" charset="-128"/>
          <a:cs typeface="+mn-cs"/>
        </a:defRPr>
      </a:lvl5pPr>
      <a:lvl6pPr marL="1886045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62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78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96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1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35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52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8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86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503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42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33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 defTabSz="685800">
              <a:buClrTx/>
              <a:defRPr/>
            </a:pPr>
            <a:fld id="{2991CA62-3C99-4CD7-971A-96BCE74B8380}" type="datetimeFigureOut">
              <a:rPr lang="en-US" kern="1200" smtClean="0">
                <a:ea typeface="+mn-ea"/>
              </a:rPr>
              <a:pPr defTabSz="685800">
                <a:buClrTx/>
                <a:defRPr/>
              </a:pPr>
              <a:t>2/28/2019</a:t>
            </a:fld>
            <a:endParaRPr lang="en-US" kern="1200">
              <a:ea typeface="+mn-ea"/>
            </a:endParaRPr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 defTabSz="685800">
              <a:buClrTx/>
              <a:defRPr/>
            </a:pPr>
            <a:endParaRPr lang="en-US" kern="1200">
              <a:ea typeface="+mn-ea"/>
            </a:endParaRPr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smtClean="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fld id="{E897F368-46D6-4457-961C-C5CAE166C1A0}" type="slidenum">
              <a:rPr lang="en-US" altLang="en-US" kern="1200">
                <a:ea typeface="+mn-ea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t>‹#›</a:t>
            </a:fld>
            <a:endParaRPr lang="en-US" altLang="en-US" kern="120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4829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9" r:id="rId1"/>
    <p:sldLayoutId id="2147484500" r:id="rId2"/>
    <p:sldLayoutId id="2147484501" r:id="rId3"/>
    <p:sldLayoutId id="2147484502" r:id="rId4"/>
    <p:sldLayoutId id="2147484503" r:id="rId5"/>
    <p:sldLayoutId id="2147484504" r:id="rId6"/>
    <p:sldLayoutId id="2147484505" r:id="rId7"/>
    <p:sldLayoutId id="2147484506" r:id="rId8"/>
    <p:sldLayoutId id="2147484507" r:id="rId9"/>
    <p:sldLayoutId id="2147484508" r:id="rId10"/>
    <p:sldLayoutId id="2147484509" r:id="rId11"/>
    <p:sldLayoutId id="214748451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64917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6" r:id="rId1"/>
    <p:sldLayoutId id="2147484517" r:id="rId2"/>
    <p:sldLayoutId id="2147484518" r:id="rId3"/>
    <p:sldLayoutId id="2147484519" r:id="rId4"/>
    <p:sldLayoutId id="2147484520" r:id="rId5"/>
    <p:sldLayoutId id="2147484521" r:id="rId6"/>
    <p:sldLayoutId id="2147484522" r:id="rId7"/>
    <p:sldLayoutId id="2147484523" r:id="rId8"/>
    <p:sldLayoutId id="2147484524" r:id="rId9"/>
    <p:sldLayoutId id="2147484525" r:id="rId10"/>
    <p:sldLayoutId id="2147484526" r:id="rId11"/>
    <p:sldLayoutId id="2147484527" r:id="rId12"/>
    <p:sldLayoutId id="2147484528" r:id="rId13"/>
    <p:sldLayoutId id="2147484529" r:id="rId14"/>
    <p:sldLayoutId id="2147484530" r:id="rId15"/>
    <p:sldLayoutId id="2147484531" r:id="rId16"/>
  </p:sldLayoutIdLst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5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2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diagramData" Target="../diagrams/data5.xml"/><Relationship Id="rId18" Type="http://schemas.openxmlformats.org/officeDocument/2006/relationships/diagramData" Target="../diagrams/data6.xml"/><Relationship Id="rId26" Type="http://schemas.openxmlformats.org/officeDocument/2006/relationships/diagramColors" Target="../diagrams/colors7.xml"/><Relationship Id="rId39" Type="http://schemas.openxmlformats.org/officeDocument/2006/relationships/diagramLayout" Target="../diagrams/layout10.xml"/><Relationship Id="rId21" Type="http://schemas.openxmlformats.org/officeDocument/2006/relationships/diagramColors" Target="../diagrams/colors6.xml"/><Relationship Id="rId34" Type="http://schemas.openxmlformats.org/officeDocument/2006/relationships/diagramLayout" Target="../diagrams/layout9.xml"/><Relationship Id="rId42" Type="http://schemas.microsoft.com/office/2007/relationships/diagramDrawing" Target="../diagrams/drawing10.xml"/><Relationship Id="rId47" Type="http://schemas.openxmlformats.org/officeDocument/2006/relationships/image" Target="../media/image66.png"/><Relationship Id="rId50" Type="http://schemas.openxmlformats.org/officeDocument/2006/relationships/image" Target="../media/image69.png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6" Type="http://schemas.openxmlformats.org/officeDocument/2006/relationships/diagramColors" Target="../diagrams/colors5.xml"/><Relationship Id="rId29" Type="http://schemas.openxmlformats.org/officeDocument/2006/relationships/diagramLayout" Target="../diagrams/layout8.xml"/><Relationship Id="rId11" Type="http://schemas.openxmlformats.org/officeDocument/2006/relationships/diagramColors" Target="../diagrams/colors4.xml"/><Relationship Id="rId24" Type="http://schemas.openxmlformats.org/officeDocument/2006/relationships/diagramLayout" Target="../diagrams/layout7.xml"/><Relationship Id="rId32" Type="http://schemas.microsoft.com/office/2007/relationships/diagramDrawing" Target="../diagrams/drawing8.xml"/><Relationship Id="rId37" Type="http://schemas.microsoft.com/office/2007/relationships/diagramDrawing" Target="../diagrams/drawing9.xml"/><Relationship Id="rId40" Type="http://schemas.openxmlformats.org/officeDocument/2006/relationships/diagramQuickStyle" Target="../diagrams/quickStyle10.xml"/><Relationship Id="rId45" Type="http://schemas.openxmlformats.org/officeDocument/2006/relationships/image" Target="../media/image64.png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23" Type="http://schemas.openxmlformats.org/officeDocument/2006/relationships/diagramData" Target="../diagrams/data7.xml"/><Relationship Id="rId28" Type="http://schemas.openxmlformats.org/officeDocument/2006/relationships/diagramData" Target="../diagrams/data8.xml"/><Relationship Id="rId36" Type="http://schemas.openxmlformats.org/officeDocument/2006/relationships/diagramColors" Target="../diagrams/colors9.xml"/><Relationship Id="rId49" Type="http://schemas.openxmlformats.org/officeDocument/2006/relationships/image" Target="../media/image68.png"/><Relationship Id="rId10" Type="http://schemas.openxmlformats.org/officeDocument/2006/relationships/diagramQuickStyle" Target="../diagrams/quickStyle4.xml"/><Relationship Id="rId19" Type="http://schemas.openxmlformats.org/officeDocument/2006/relationships/diagramLayout" Target="../diagrams/layout6.xml"/><Relationship Id="rId31" Type="http://schemas.openxmlformats.org/officeDocument/2006/relationships/diagramColors" Target="../diagrams/colors8.xml"/><Relationship Id="rId44" Type="http://schemas.openxmlformats.org/officeDocument/2006/relationships/image" Target="../media/image63.png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Relationship Id="rId22" Type="http://schemas.microsoft.com/office/2007/relationships/diagramDrawing" Target="../diagrams/drawing6.xml"/><Relationship Id="rId27" Type="http://schemas.microsoft.com/office/2007/relationships/diagramDrawing" Target="../diagrams/drawing7.xml"/><Relationship Id="rId30" Type="http://schemas.openxmlformats.org/officeDocument/2006/relationships/diagramQuickStyle" Target="../diagrams/quickStyle8.xml"/><Relationship Id="rId35" Type="http://schemas.openxmlformats.org/officeDocument/2006/relationships/diagramQuickStyle" Target="../diagrams/quickStyle9.xml"/><Relationship Id="rId43" Type="http://schemas.openxmlformats.org/officeDocument/2006/relationships/image" Target="../media/image62.png"/><Relationship Id="rId48" Type="http://schemas.openxmlformats.org/officeDocument/2006/relationships/image" Target="../media/image67.png"/><Relationship Id="rId8" Type="http://schemas.openxmlformats.org/officeDocument/2006/relationships/diagramData" Target="../diagrams/data4.xml"/><Relationship Id="rId51" Type="http://schemas.openxmlformats.org/officeDocument/2006/relationships/image" Target="../media/image70.png"/><Relationship Id="rId3" Type="http://schemas.openxmlformats.org/officeDocument/2006/relationships/diagramData" Target="../diagrams/data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5" Type="http://schemas.openxmlformats.org/officeDocument/2006/relationships/diagramQuickStyle" Target="../diagrams/quickStyle7.xml"/><Relationship Id="rId33" Type="http://schemas.openxmlformats.org/officeDocument/2006/relationships/diagramData" Target="../diagrams/data9.xml"/><Relationship Id="rId38" Type="http://schemas.openxmlformats.org/officeDocument/2006/relationships/diagramData" Target="../diagrams/data10.xml"/><Relationship Id="rId46" Type="http://schemas.openxmlformats.org/officeDocument/2006/relationships/image" Target="../media/image65.png"/><Relationship Id="rId20" Type="http://schemas.openxmlformats.org/officeDocument/2006/relationships/diagramQuickStyle" Target="../diagrams/quickStyle6.xml"/><Relationship Id="rId41" Type="http://schemas.openxmlformats.org/officeDocument/2006/relationships/diagramColors" Target="../diagrams/colors10.xml"/><Relationship Id="rId1" Type="http://schemas.openxmlformats.org/officeDocument/2006/relationships/slideLayout" Target="../slideLayouts/slideLayout182.xml"/><Relationship Id="rId6" Type="http://schemas.openxmlformats.org/officeDocument/2006/relationships/diagramColors" Target="../diagrams/colors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56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8.xml"/><Relationship Id="rId6" Type="http://schemas.openxmlformats.org/officeDocument/2006/relationships/diagramQuickStyle" Target="../diagrams/quickStyle11.xml"/><Relationship Id="rId11" Type="http://schemas.openxmlformats.org/officeDocument/2006/relationships/image" Target="../media/image35.png"/><Relationship Id="rId5" Type="http://schemas.openxmlformats.org/officeDocument/2006/relationships/diagramLayout" Target="../diagrams/layout11.xml"/><Relationship Id="rId10" Type="http://schemas.openxmlformats.org/officeDocument/2006/relationships/image" Target="../media/image53.png"/><Relationship Id="rId4" Type="http://schemas.openxmlformats.org/officeDocument/2006/relationships/diagramData" Target="../diagrams/data11.xml"/><Relationship Id="rId9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70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7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70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4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44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4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4.xml"/><Relationship Id="rId4" Type="http://schemas.openxmlformats.org/officeDocument/2006/relationships/image" Target="../media/image7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69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13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7" b="2627"/>
          <a:stretch>
            <a:fillRect/>
          </a:stretch>
        </p:blipFill>
        <p:spPr/>
      </p:pic>
      <p:sp>
        <p:nvSpPr>
          <p:cNvPr id="24" name="テキスト プレースホルダー 2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25" name="テキスト プレースホルダー 2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27" name="テキスト プレースホルダー 2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28" name="テキスト プレースホルダー 2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29" name="テキスト プレースホルダー 2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0" name="テキスト プレースホルダー 2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Rectangle 3"/>
          <p:cNvSpPr/>
          <p:nvPr/>
        </p:nvSpPr>
        <p:spPr>
          <a:xfrm>
            <a:off x="-105464" y="0"/>
            <a:ext cx="9249464" cy="5143499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bject 5"/>
          <p:cNvSpPr txBox="1"/>
          <p:nvPr/>
        </p:nvSpPr>
        <p:spPr>
          <a:xfrm>
            <a:off x="1205967" y="310545"/>
            <a:ext cx="3271356" cy="3984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506">
              <a:lnSpc>
                <a:spcPts val="1400"/>
              </a:lnSpc>
              <a:spcBef>
                <a:spcPts val="70"/>
              </a:spcBef>
            </a:pPr>
            <a:r>
              <a:rPr lang="en-US" sz="1268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ea typeface="Batang" panose="02030600000101010101" pitchFamily="18" charset="-127"/>
                <a:cs typeface="Times New Roman"/>
              </a:rPr>
              <a:t>LEMBAGA </a:t>
            </a:r>
            <a:endParaRPr lang="en-US" sz="1268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Baskerville Old Face" panose="02020602080505020303" pitchFamily="18" charset="0"/>
              <a:ea typeface="Batang" panose="02030600000101010101" pitchFamily="18" charset="-127"/>
              <a:cs typeface="Times New Roman"/>
            </a:endParaRPr>
          </a:p>
          <a:p>
            <a:pPr marL="11506">
              <a:lnSpc>
                <a:spcPts val="1400"/>
              </a:lnSpc>
              <a:spcBef>
                <a:spcPts val="70"/>
              </a:spcBef>
            </a:pPr>
            <a:r>
              <a:rPr lang="en-US" sz="1268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ea typeface="Batang" panose="02030600000101010101" pitchFamily="18" charset="-127"/>
                <a:cs typeface="Times New Roman"/>
              </a:rPr>
              <a:t>ADMINISTRASI </a:t>
            </a:r>
          </a:p>
          <a:p>
            <a:pPr marL="11506">
              <a:lnSpc>
                <a:spcPts val="1400"/>
              </a:lnSpc>
              <a:spcBef>
                <a:spcPts val="70"/>
              </a:spcBef>
            </a:pPr>
            <a:r>
              <a:rPr lang="en-US" sz="1268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ea typeface="Batang" panose="02030600000101010101" pitchFamily="18" charset="-127"/>
                <a:cs typeface="Times New Roman"/>
              </a:rPr>
              <a:t>NEGARA</a:t>
            </a:r>
            <a:endParaRPr lang="en-US" sz="1268" b="1" dirty="0">
              <a:solidFill>
                <a:schemeClr val="accent2">
                  <a:lumMod val="40000"/>
                  <a:lumOff val="60000"/>
                </a:schemeClr>
              </a:solidFill>
              <a:latin typeface="Baskerville Old Face" panose="02020602080505020303" pitchFamily="18" charset="0"/>
              <a:ea typeface="Batang" panose="02030600000101010101" pitchFamily="18" charset="-127"/>
              <a:cs typeface="Times New Roman"/>
            </a:endParaRPr>
          </a:p>
          <a:p>
            <a:pPr marL="11506">
              <a:lnSpc>
                <a:spcPts val="1400"/>
              </a:lnSpc>
              <a:spcBef>
                <a:spcPts val="70"/>
              </a:spcBef>
            </a:pPr>
            <a:r>
              <a:rPr lang="en-US" sz="800" dirty="0">
                <a:solidFill>
                  <a:schemeClr val="bg1"/>
                </a:solidFill>
                <a:latin typeface="Arial Black" panose="020B0A04020102020204" pitchFamily="34" charset="0"/>
                <a:cs typeface="Times New Roman"/>
              </a:rPr>
              <a:t>REPUBLIK INDONESIA</a:t>
            </a:r>
            <a:endParaRPr sz="800" dirty="0">
              <a:solidFill>
                <a:schemeClr val="bg1"/>
              </a:solidFill>
              <a:latin typeface="Arial Black" panose="020B0A04020102020204" pitchFamily="34" charset="0"/>
              <a:cs typeface="Times New Roman"/>
            </a:endParaRPr>
          </a:p>
        </p:txBody>
      </p:sp>
      <p:sp>
        <p:nvSpPr>
          <p:cNvPr id="23" name="タイトル 22"/>
          <p:cNvSpPr>
            <a:spLocks noGrp="1"/>
          </p:cNvSpPr>
          <p:nvPr>
            <p:ph type="title"/>
          </p:nvPr>
        </p:nvSpPr>
        <p:spPr>
          <a:xfrm>
            <a:off x="358286" y="1443215"/>
            <a:ext cx="5833598" cy="1656191"/>
          </a:xfrm>
        </p:spPr>
        <p:txBody>
          <a:bodyPr>
            <a:noAutofit/>
          </a:bodyPr>
          <a:lstStyle/>
          <a:p>
            <a:r>
              <a:rPr lang="en-US" altLang="ko-KR" sz="3700" b="0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anose="02010803020104030203" pitchFamily="2" charset="-79"/>
                <a:ea typeface="맑은 고딕" pitchFamily="50" charset="-127"/>
                <a:cs typeface="Aharoni" panose="02010803020104030203" pitchFamily="2" charset="-79"/>
              </a:rPr>
              <a:t>PE</a:t>
            </a:r>
            <a:r>
              <a:rPr lang="id-ID" altLang="ko-KR" sz="3700" b="0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anose="02010803020104030203" pitchFamily="2" charset="-79"/>
                <a:ea typeface="맑은 고딕" pitchFamily="50" charset="-127"/>
                <a:cs typeface="Aharoni" panose="02010803020104030203" pitchFamily="2" charset="-79"/>
              </a:rPr>
              <a:t>NYELENGGARAAN DIKLATPIM DAN </a:t>
            </a:r>
            <a:r>
              <a:rPr lang="en-US" altLang="ko-KR" sz="3700" b="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anose="02010803020104030203" pitchFamily="2" charset="-79"/>
                <a:ea typeface="맑은 고딕" pitchFamily="50" charset="-127"/>
                <a:cs typeface="Aharoni" panose="02010803020104030203" pitchFamily="2" charset="-79"/>
              </a:rPr>
              <a:t/>
            </a:r>
            <a:br>
              <a:rPr lang="en-US" altLang="ko-KR" sz="3700" b="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anose="02010803020104030203" pitchFamily="2" charset="-79"/>
                <a:ea typeface="맑은 고딕" pitchFamily="50" charset="-127"/>
                <a:cs typeface="Aharoni" panose="02010803020104030203" pitchFamily="2" charset="-79"/>
              </a:rPr>
            </a:br>
            <a:r>
              <a:rPr lang="id-ID" altLang="ko-KR" sz="3700" b="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anose="02010803020104030203" pitchFamily="2" charset="-79"/>
                <a:ea typeface="맑은 고딕" pitchFamily="50" charset="-127"/>
                <a:cs typeface="Aharoni" panose="02010803020104030203" pitchFamily="2" charset="-79"/>
              </a:rPr>
              <a:t>LATSAR </a:t>
            </a:r>
            <a:r>
              <a:rPr lang="id-ID" altLang="ko-KR" sz="3700" b="0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anose="02010803020104030203" pitchFamily="2" charset="-79"/>
                <a:ea typeface="맑은 고딕" pitchFamily="50" charset="-127"/>
                <a:cs typeface="Aharoni" panose="02010803020104030203" pitchFamily="2" charset="-79"/>
              </a:rPr>
              <a:t>POLA BARU</a:t>
            </a:r>
            <a:endParaRPr lang="en-US" altLang="ko-KR" sz="3700" b="0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haroni" panose="02010803020104030203" pitchFamily="2" charset="-79"/>
              <a:ea typeface="맑은 고딕" pitchFamily="50" charset="-127"/>
              <a:cs typeface="Aharoni" panose="02010803020104030203" pitchFamily="2" charset="-79"/>
            </a:endParaRPr>
          </a:p>
        </p:txBody>
      </p:sp>
      <p:sp>
        <p:nvSpPr>
          <p:cNvPr id="33" name="テキスト プレースホルダー 32"/>
          <p:cNvSpPr>
            <a:spLocks noGrp="1"/>
          </p:cNvSpPr>
          <p:nvPr>
            <p:ph type="body" sz="quarter" idx="44"/>
          </p:nvPr>
        </p:nvSpPr>
        <p:spPr>
          <a:xfrm>
            <a:off x="514264" y="3081406"/>
            <a:ext cx="1620141" cy="3600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20" name="Shape 141"/>
          <p:cNvSpPr txBox="1">
            <a:spLocks/>
          </p:cNvSpPr>
          <p:nvPr/>
        </p:nvSpPr>
        <p:spPr>
          <a:xfrm>
            <a:off x="452474" y="3094694"/>
            <a:ext cx="6133925" cy="761660"/>
          </a:xfrm>
          <a:prstGeom prst="rect">
            <a:avLst/>
          </a:prstGeom>
          <a:noFill/>
          <a:ln>
            <a:noFill/>
          </a:ln>
          <a:effectLst>
            <a:outerShdw blurRad="85725" dist="19050" dir="5400000" algn="bl" rotWithShape="0">
              <a:srgbClr val="000000">
                <a:alpha val="1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oppins"/>
              <a:buNone/>
              <a:defRPr sz="52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pPr algn="l"/>
            <a:r>
              <a:rPr lang="en-US" sz="18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oleh</a:t>
            </a:r>
            <a:r>
              <a:rPr lang="en-US" sz="18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: </a:t>
            </a:r>
            <a:r>
              <a:rPr lang="id-ID" sz="18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Dr. Adi Suryanto, MSi</a:t>
            </a:r>
            <a:endParaRPr lang="en-US" sz="1100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l"/>
            <a:r>
              <a:rPr lang="id-ID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Kepala Lembaga Administrasi Negara</a:t>
            </a:r>
            <a:endParaRPr lang="it-IT" sz="12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1" name="テキスト プレースホルダー 30"/>
          <p:cNvSpPr>
            <a:spLocks noGrp="1"/>
          </p:cNvSpPr>
          <p:nvPr>
            <p:ph type="body" sz="quarter" idx="42"/>
          </p:nvPr>
        </p:nvSpPr>
        <p:spPr>
          <a:xfrm>
            <a:off x="-105464" y="4128124"/>
            <a:ext cx="9249464" cy="1043159"/>
          </a:xfrm>
          <a:solidFill>
            <a:schemeClr val="bg1">
              <a:alpha val="35000"/>
            </a:schemeClr>
          </a:solidFill>
        </p:spPr>
        <p:txBody>
          <a:bodyPr/>
          <a:lstStyle/>
          <a:p>
            <a:pPr>
              <a:spcBef>
                <a:spcPts val="100"/>
              </a:spcBef>
            </a:pPr>
            <a:r>
              <a:rPr lang="en-US" sz="1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</a:t>
            </a:r>
            <a:r>
              <a:rPr lang="en-US" sz="14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Rapat</a:t>
            </a:r>
            <a:r>
              <a:rPr lang="en-US" sz="1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d-ID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Koordinasi Pengembangan SDM Aparatur bagi Kepala BPSDM Provinsi Seluruh </a:t>
            </a:r>
            <a:r>
              <a:rPr lang="id-ID" sz="1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Indonesia</a:t>
            </a:r>
            <a:r>
              <a:rPr lang="id-ID" sz="15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5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100"/>
              </a:spcBef>
            </a:pPr>
            <a:r>
              <a:rPr lang="en-US" sz="15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B</a:t>
            </a:r>
            <a:r>
              <a:rPr lang="id-ID" sz="15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adan Pengembangan Sumber Daya Manusia Kementerian Dalam Negeri</a:t>
            </a:r>
            <a:endParaRPr lang="en-US" sz="15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100"/>
              </a:spcBef>
            </a:pPr>
            <a:r>
              <a:rPr lang="en-US" sz="15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                                                           </a:t>
            </a:r>
            <a:r>
              <a:rPr lang="id-ID" sz="1500" b="1" i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Yogy</a:t>
            </a:r>
            <a:r>
              <a:rPr lang="en-US" sz="1500" b="1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akarta</a:t>
            </a:r>
            <a:r>
              <a:rPr lang="en-US" sz="15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d-ID" sz="15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Maret</a:t>
            </a:r>
            <a:r>
              <a:rPr lang="en-US" sz="15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  <a:endParaRPr kumimoji="1" lang="ja-JP" altLang="en-US" sz="15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2" descr="E:\LOGO LAN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3194" y="177137"/>
            <a:ext cx="1105172" cy="920084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788" y="146450"/>
            <a:ext cx="1432997" cy="34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06001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5" b="30581"/>
          <a:stretch/>
        </p:blipFill>
        <p:spPr>
          <a:xfrm>
            <a:off x="7034" y="0"/>
            <a:ext cx="9144000" cy="3013166"/>
          </a:xfrm>
        </p:spPr>
      </p:pic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8" name="テキスト プレースホルダー 7"/>
          <p:cNvSpPr>
            <a:spLocks noGrp="1"/>
          </p:cNvSpPr>
          <p:nvPr>
            <p:ph type="body" sz="quarter" idx="14"/>
          </p:nvPr>
        </p:nvSpPr>
        <p:spPr>
          <a:xfrm>
            <a:off x="3959878" y="1959294"/>
            <a:ext cx="1224243" cy="1224137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36" name="図プレースホルダー 35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38" name="図プレースホルダー 37"/>
          <p:cNvPicPr>
            <a:picLocks noGrp="1" noChangeAspect="1"/>
          </p:cNvPicPr>
          <p:nvPr>
            <p:ph type="pic" sz="quarter" idx="1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1" r="16211"/>
          <a:stretch>
            <a:fillRect/>
          </a:stretch>
        </p:blipFill>
        <p:spPr/>
      </p:pic>
      <p:sp>
        <p:nvSpPr>
          <p:cNvPr id="13" name="テキスト プレースホルダー 12"/>
          <p:cNvSpPr>
            <a:spLocks noGrp="1"/>
          </p:cNvSpPr>
          <p:nvPr>
            <p:ph type="body" sz="quarter" idx="20"/>
          </p:nvPr>
        </p:nvSpPr>
        <p:spPr>
          <a:xfrm>
            <a:off x="855498" y="3576341"/>
            <a:ext cx="2105615" cy="360040"/>
          </a:xfrm>
        </p:spPr>
        <p:txBody>
          <a:bodyPr/>
          <a:lstStyle/>
          <a:p>
            <a:pPr marL="127000" indent="0">
              <a:buNone/>
            </a:pPr>
            <a:r>
              <a:rPr lang="id-ID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PENDAHULUAN</a:t>
            </a:r>
            <a:endParaRPr lang="en-US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テキスト プレースホルダー 13"/>
          <p:cNvSpPr>
            <a:spLocks noGrp="1"/>
          </p:cNvSpPr>
          <p:nvPr>
            <p:ph type="body" sz="quarter" idx="21"/>
          </p:nvPr>
        </p:nvSpPr>
        <p:spPr>
          <a:xfrm>
            <a:off x="3430433" y="3578690"/>
            <a:ext cx="2105615" cy="360040"/>
          </a:xfrm>
        </p:spPr>
        <p:txBody>
          <a:bodyPr/>
          <a:lstStyle/>
          <a:p>
            <a:pPr marL="127000" indent="0">
              <a:buNone/>
            </a:pPr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KEBIJAKAN PELATIHAN DASAR CPNS</a:t>
            </a:r>
            <a:endParaRPr lang="id-ID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5" name="テキスト プレースホルダー 14"/>
          <p:cNvSpPr>
            <a:spLocks noGrp="1"/>
          </p:cNvSpPr>
          <p:nvPr>
            <p:ph type="body" sz="quarter" idx="22"/>
          </p:nvPr>
        </p:nvSpPr>
        <p:spPr>
          <a:xfrm>
            <a:off x="6184553" y="3541505"/>
            <a:ext cx="2105615" cy="360040"/>
          </a:xfrm>
        </p:spPr>
        <p:txBody>
          <a:bodyPr/>
          <a:lstStyle/>
          <a:p>
            <a:pPr marL="127000" indent="0">
              <a:buNone/>
            </a:pPr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KEBIJAKAN PELATIHAN STRUKTURAL  KEPEMIMPINAN</a:t>
            </a:r>
            <a:endParaRPr lang="id-ID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スライド番号プレースホルダー 10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2</a:t>
            </a:fld>
            <a:endParaRPr lang="ja-JP" altLang="en-US"/>
          </a:p>
        </p:txBody>
      </p:sp>
      <p:pic>
        <p:nvPicPr>
          <p:cNvPr id="20" name="図プレースホルダー 3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4500" y="2413839"/>
            <a:ext cx="315000" cy="315049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78331" y="376020"/>
            <a:ext cx="36920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OUTLINE</a:t>
            </a:r>
            <a:endParaRPr lang="en-US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34" name="Picture 3" descr="C:\Users\s400\Favorites\Desktop\IPIP LAN template 1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717" y="4886669"/>
            <a:ext cx="2340429" cy="2469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436802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58915" y="1117604"/>
            <a:ext cx="4004400" cy="2184757"/>
          </a:xfrm>
        </p:spPr>
        <p:txBody>
          <a:bodyPr/>
          <a:lstStyle/>
          <a:p>
            <a:pPr marL="127000" indent="0"/>
            <a:r>
              <a:rPr lang="id-ID" sz="3200" dirty="0" smtClean="0"/>
              <a:t>PENDAHULUAN</a:t>
            </a:r>
            <a:endParaRPr lang="en-US" sz="32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Shape 177"/>
          <p:cNvSpPr txBox="1"/>
          <p:nvPr/>
        </p:nvSpPr>
        <p:spPr>
          <a:xfrm>
            <a:off x="1030925" y="710500"/>
            <a:ext cx="1392600" cy="13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d-ID" sz="6000" b="1" dirty="0">
                <a:solidFill>
                  <a:srgbClr val="FFFFFF"/>
                </a:solidFill>
                <a:latin typeface="Poppins"/>
                <a:cs typeface="Poppins"/>
                <a:sym typeface="Poppins"/>
              </a:rPr>
              <a:t>1</a:t>
            </a:r>
            <a:endParaRPr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75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542538" y="4923423"/>
            <a:ext cx="28793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35">
              <a:buClrTx/>
            </a:pPr>
            <a:r>
              <a:rPr lang="en-ID" sz="800" kern="1200" dirty="0">
                <a:solidFill>
                  <a:srgbClr val="5B9BD5">
                    <a:lumMod val="50000"/>
                  </a:srgbClr>
                </a:solidFill>
                <a:latin typeface="Roboto"/>
              </a:rPr>
              <a:t>Image source: freepik.com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062035" y="79935"/>
            <a:ext cx="7356701" cy="2620006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 baseline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defRPr>
            </a:lvl1pPr>
          </a:lstStyle>
          <a:p>
            <a:pPr defTabSz="685835">
              <a:buClrTx/>
            </a:pPr>
            <a:r>
              <a:rPr lang="en-ID" sz="4151" i="1" dirty="0">
                <a:solidFill>
                  <a:prstClr val="white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TANTANGAN</a:t>
            </a:r>
            <a:r>
              <a:rPr lang="en-ID" sz="4151" dirty="0">
                <a:solidFill>
                  <a:prstClr val="white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en-ID" sz="4151" i="1" dirty="0">
                <a:solidFill>
                  <a:srgbClr val="CCFF66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ASN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5813" y="2335412"/>
            <a:ext cx="2856468" cy="99740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7902" y="2395887"/>
            <a:ext cx="2187626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84" lvl="1" algn="r" defTabSz="342884">
              <a:buClrTx/>
              <a:buFont typeface="Wingdings" panose="05000000000000000000" pitchFamily="2" charset="2"/>
              <a:buChar char="q"/>
            </a:pPr>
            <a:endParaRPr lang="id-ID" sz="1350" kern="1200" dirty="0">
              <a:solidFill>
                <a:prstClr val="white"/>
              </a:solidFill>
              <a:latin typeface="Roboto"/>
            </a:endParaRPr>
          </a:p>
          <a:p>
            <a:pPr marL="342884" lvl="1" algn="r" defTabSz="342884">
              <a:buClrTx/>
            </a:pPr>
            <a:r>
              <a:rPr lang="id-ID" sz="1350" kern="1200" dirty="0">
                <a:solidFill>
                  <a:prstClr val="white"/>
                </a:solidFill>
                <a:latin typeface="Roboto"/>
              </a:rPr>
              <a:t>Persaingan yang makin ketat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34" y="782408"/>
            <a:ext cx="4429012" cy="5089401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4923252" y="782409"/>
            <a:ext cx="4124225" cy="3774749"/>
            <a:chOff x="6037648" y="983582"/>
            <a:chExt cx="6022155" cy="5032999"/>
          </a:xfrm>
        </p:grpSpPr>
        <p:sp>
          <p:nvSpPr>
            <p:cNvPr id="7" name="Rectangle 6"/>
            <p:cNvSpPr/>
            <p:nvPr/>
          </p:nvSpPr>
          <p:spPr>
            <a:xfrm>
              <a:off x="6754589" y="1116751"/>
              <a:ext cx="5305214" cy="184835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884">
                <a:buClrTx/>
              </a:pPr>
              <a:endParaRPr lang="en-ID" sz="1425" kern="1200">
                <a:solidFill>
                  <a:prstClr val="white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051040" y="3062747"/>
              <a:ext cx="4996882" cy="944434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884">
                <a:buClrTx/>
              </a:pPr>
              <a:endParaRPr lang="en-ID" sz="1425" kern="1200">
                <a:solidFill>
                  <a:prstClr val="white"/>
                </a:solidFill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037648" y="983582"/>
              <a:ext cx="5881316" cy="3311475"/>
              <a:chOff x="5947173" y="1042455"/>
              <a:chExt cx="6701309" cy="3773173"/>
            </a:xfrm>
          </p:grpSpPr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24969" y="1042455"/>
                <a:ext cx="1324502" cy="1314868"/>
              </a:xfrm>
              <a:prstGeom prst="rect">
                <a:avLst/>
              </a:prstGeom>
            </p:spPr>
          </p:pic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70EA69F-50AA-4F33-B790-BBE746D740FB}"/>
                  </a:ext>
                </a:extLst>
              </p:cNvPr>
              <p:cNvSpPr txBox="1"/>
              <p:nvPr/>
            </p:nvSpPr>
            <p:spPr>
              <a:xfrm>
                <a:off x="6139908" y="2200295"/>
                <a:ext cx="1832940" cy="771513"/>
              </a:xfrm>
              <a:prstGeom prst="rect">
                <a:avLst/>
              </a:prstGeom>
              <a:solidFill>
                <a:srgbClr val="FFFFFF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buClrTx/>
                  <a:buFontTx/>
                  <a:buNone/>
                  <a:defRPr/>
                </a:pPr>
                <a:r>
                  <a:rPr lang="id-ID" sz="1350" b="1" dirty="0">
                    <a:solidFill>
                      <a:prstClr val="black"/>
                    </a:solidFill>
                    <a:latin typeface="Roboto"/>
                  </a:rPr>
                  <a:t>Digital</a:t>
                </a:r>
                <a:r>
                  <a:rPr lang="en-ID" sz="1350" b="1" dirty="0">
                    <a:solidFill>
                      <a:prstClr val="black"/>
                    </a:solidFill>
                    <a:latin typeface="Roboto"/>
                  </a:rPr>
                  <a:t> </a:t>
                </a:r>
                <a:r>
                  <a:rPr lang="id-ID" sz="1350" b="1" dirty="0">
                    <a:solidFill>
                      <a:prstClr val="black"/>
                    </a:solidFill>
                    <a:latin typeface="Roboto"/>
                  </a:rPr>
                  <a:t>Distruption</a:t>
                </a:r>
                <a:endParaRPr lang="en-US" sz="1350" b="1" dirty="0">
                  <a:solidFill>
                    <a:prstClr val="black"/>
                  </a:solidFill>
                  <a:latin typeface="Roboto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6261958" y="2888168"/>
                <a:ext cx="1389594" cy="1389594"/>
              </a:xfrm>
              <a:prstGeom prst="ellipse">
                <a:avLst/>
              </a:prstGeom>
              <a:solidFill>
                <a:srgbClr val="3874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884">
                  <a:buClrTx/>
                </a:pPr>
                <a:endParaRPr lang="en-ID" sz="1425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7999851" y="1183115"/>
                <a:ext cx="4648631" cy="23496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342884">
                  <a:buClrTx/>
                </a:pPr>
                <a:r>
                  <a:rPr lang="id-ID" sz="1350" kern="1200" dirty="0">
                    <a:solidFill>
                      <a:prstClr val="white"/>
                    </a:solidFill>
                    <a:latin typeface="Roboto"/>
                  </a:rPr>
                  <a:t>Transformasi digital</a:t>
                </a:r>
                <a:r>
                  <a:rPr lang="en-ID" sz="1350" kern="1200" dirty="0">
                    <a:solidFill>
                      <a:prstClr val="white"/>
                    </a:solidFill>
                    <a:latin typeface="Roboto"/>
                  </a:rPr>
                  <a:t> yang</a:t>
                </a:r>
                <a:r>
                  <a:rPr lang="id-ID" sz="1350" kern="1200" dirty="0">
                    <a:solidFill>
                      <a:prstClr val="white"/>
                    </a:solidFill>
                    <a:latin typeface="Roboto"/>
                  </a:rPr>
                  <a:t> bergerak sangat cepat, mencakup semua aspek bisnis</a:t>
                </a:r>
                <a:r>
                  <a:rPr lang="en-ID" sz="1350" kern="1200" dirty="0">
                    <a:solidFill>
                      <a:prstClr val="white"/>
                    </a:solidFill>
                    <a:latin typeface="Roboto"/>
                  </a:rPr>
                  <a:t>, </a:t>
                </a:r>
                <a:r>
                  <a:rPr lang="en-ID" sz="1350" kern="1200" dirty="0" err="1">
                    <a:solidFill>
                      <a:prstClr val="white"/>
                    </a:solidFill>
                    <a:latin typeface="Roboto"/>
                  </a:rPr>
                  <a:t>pemerintah</a:t>
                </a:r>
                <a:r>
                  <a:rPr lang="en-ID" sz="1350" kern="1200" dirty="0">
                    <a:solidFill>
                      <a:prstClr val="white"/>
                    </a:solidFill>
                    <a:latin typeface="Roboto"/>
                  </a:rPr>
                  <a:t> </a:t>
                </a:r>
                <a:r>
                  <a:rPr lang="id-ID" sz="1350" kern="1200" dirty="0">
                    <a:solidFill>
                      <a:prstClr val="white"/>
                    </a:solidFill>
                    <a:latin typeface="Roboto"/>
                  </a:rPr>
                  <a:t>dan masyarakat</a:t>
                </a:r>
                <a:r>
                  <a:rPr lang="en-ID" sz="1350" kern="1200" dirty="0">
                    <a:solidFill>
                      <a:prstClr val="white"/>
                    </a:solidFill>
                    <a:latin typeface="Roboto"/>
                  </a:rPr>
                  <a:t> </a:t>
                </a:r>
                <a:r>
                  <a:rPr lang="en-ID" sz="1350" kern="1200" dirty="0" err="1">
                    <a:solidFill>
                      <a:prstClr val="white"/>
                    </a:solidFill>
                    <a:latin typeface="Roboto"/>
                  </a:rPr>
                  <a:t>mendorong</a:t>
                </a:r>
                <a:r>
                  <a:rPr lang="en-ID" sz="1350" kern="1200" dirty="0">
                    <a:solidFill>
                      <a:prstClr val="white"/>
                    </a:solidFill>
                    <a:latin typeface="Roboto"/>
                  </a:rPr>
                  <a:t> </a:t>
                </a:r>
                <a:r>
                  <a:rPr lang="en-ID" sz="1350" kern="1200" dirty="0" err="1">
                    <a:solidFill>
                      <a:prstClr val="white"/>
                    </a:solidFill>
                    <a:latin typeface="Roboto"/>
                  </a:rPr>
                  <a:t>perubahan-perubahan</a:t>
                </a:r>
                <a:r>
                  <a:rPr lang="en-ID" sz="1350" kern="1200" dirty="0">
                    <a:solidFill>
                      <a:prstClr val="white"/>
                    </a:solidFill>
                    <a:latin typeface="Roboto"/>
                  </a:rPr>
                  <a:t> yang </a:t>
                </a:r>
                <a:r>
                  <a:rPr lang="en-ID" sz="1350" kern="1200" dirty="0" err="1" smtClean="0">
                    <a:solidFill>
                      <a:prstClr val="white"/>
                    </a:solidFill>
                    <a:latin typeface="Roboto"/>
                  </a:rPr>
                  <a:t>sangat</a:t>
                </a:r>
                <a:r>
                  <a:rPr lang="en-ID" sz="1350" kern="1200" dirty="0" smtClean="0">
                    <a:solidFill>
                      <a:prstClr val="white"/>
                    </a:solidFill>
                    <a:latin typeface="Roboto"/>
                  </a:rPr>
                  <a:t> </a:t>
                </a:r>
                <a:r>
                  <a:rPr lang="en-ID" sz="1350" kern="1200" dirty="0" err="1">
                    <a:solidFill>
                      <a:prstClr val="white"/>
                    </a:solidFill>
                    <a:latin typeface="Roboto"/>
                  </a:rPr>
                  <a:t>cepat</a:t>
                </a:r>
                <a:r>
                  <a:rPr lang="id-ID" sz="1350" kern="1200" dirty="0">
                    <a:solidFill>
                      <a:prstClr val="white"/>
                    </a:solidFill>
                    <a:latin typeface="Roboto"/>
                  </a:rPr>
                  <a:t>. </a:t>
                </a:r>
                <a:endParaRPr lang="en-ID" sz="1350" kern="1200" dirty="0">
                  <a:solidFill>
                    <a:prstClr val="white"/>
                  </a:solidFill>
                  <a:latin typeface="Roboto"/>
                </a:endParaRPr>
              </a:p>
              <a:p>
                <a:pPr defTabSz="342884">
                  <a:buClrTx/>
                </a:pPr>
                <a:endParaRPr lang="en-ID" sz="1350" kern="1200" dirty="0" err="1">
                  <a:solidFill>
                    <a:prstClr val="black">
                      <a:lumMod val="85000"/>
                      <a:lumOff val="15000"/>
                    </a:prstClr>
                  </a:solidFill>
                  <a:latin typeface="Aller Light" panose="02000503000000020004" pitchFamily="2" charset="0"/>
                  <a:ea typeface="A-OTF Shin Go Pro L" panose="020B0300000000000000" pitchFamily="34" charset="-128"/>
                </a:endParaRPr>
              </a:p>
            </p:txBody>
          </p:sp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66361" y="3104392"/>
                <a:ext cx="972376" cy="972376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70EA69F-50AA-4F33-B790-BBE746D740FB}"/>
                  </a:ext>
                </a:extLst>
              </p:cNvPr>
              <p:cNvSpPr txBox="1"/>
              <p:nvPr/>
            </p:nvSpPr>
            <p:spPr>
              <a:xfrm>
                <a:off x="5947173" y="4044115"/>
                <a:ext cx="2218407" cy="771513"/>
              </a:xfrm>
              <a:prstGeom prst="rect">
                <a:avLst/>
              </a:prstGeom>
              <a:solidFill>
                <a:srgbClr val="FFFFFF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buClrTx/>
                  <a:buFontTx/>
                  <a:buNone/>
                  <a:defRPr/>
                </a:pPr>
                <a:r>
                  <a:rPr lang="en-ID" sz="1350" b="1" dirty="0">
                    <a:solidFill>
                      <a:prstClr val="black"/>
                    </a:solidFill>
                    <a:latin typeface="Roboto"/>
                  </a:rPr>
                  <a:t>People and Government</a:t>
                </a:r>
                <a:endParaRPr lang="en-US" sz="1350" b="1" dirty="0">
                  <a:solidFill>
                    <a:prstClr val="black"/>
                  </a:solidFill>
                  <a:latin typeface="Roboto"/>
                </a:endParaRPr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7882340" y="3036127"/>
              <a:ext cx="4036624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2884">
                <a:buClrTx/>
              </a:pPr>
              <a:r>
                <a:rPr lang="en-ID" sz="1350" i="1" kern="1200" dirty="0">
                  <a:solidFill>
                    <a:prstClr val="white"/>
                  </a:solidFill>
                  <a:latin typeface="Roboto"/>
                </a:rPr>
                <a:t>Engagement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masyarakat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terhadap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aktivitas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pemerintah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semakin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meningkat</a:t>
              </a:r>
              <a:endParaRPr lang="en-ID" sz="1350" kern="1200" dirty="0">
                <a:solidFill>
                  <a:prstClr val="white"/>
                </a:solidFill>
                <a:latin typeface="Roboto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051040" y="4376851"/>
              <a:ext cx="5008763" cy="130708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884">
                <a:buClrTx/>
              </a:pPr>
              <a:endParaRPr lang="en-ID" sz="1425" kern="1200">
                <a:solidFill>
                  <a:prstClr val="white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7573859" y="4399312"/>
              <a:ext cx="4345105" cy="1231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196" lvl="1" indent="-214313" defTabSz="342884">
                <a:buClrTx/>
                <a:buFont typeface="Wingdings" panose="05000000000000000000" pitchFamily="2" charset="2"/>
                <a:buChar char="§"/>
              </a:pP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Kecepatan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Responsivitas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</a:p>
            <a:p>
              <a:pPr marL="557196" lvl="1" indent="-214313" defTabSz="342884">
                <a:buClrTx/>
                <a:buFont typeface="Wingdings" panose="05000000000000000000" pitchFamily="2" charset="2"/>
                <a:buChar char="§"/>
              </a:pP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Keterbukaan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informasi</a:t>
              </a:r>
              <a:endParaRPr lang="en-ID" sz="1350" kern="1200" dirty="0">
                <a:solidFill>
                  <a:prstClr val="white"/>
                </a:solidFill>
                <a:latin typeface="Roboto"/>
              </a:endParaRPr>
            </a:p>
            <a:p>
              <a:pPr marL="557196" lvl="1" indent="-214313" defTabSz="342884">
                <a:buClrTx/>
                <a:buFont typeface="Wingdings" panose="05000000000000000000" pitchFamily="2" charset="2"/>
                <a:buChar char="§"/>
              </a:pP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Globalisasi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,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Connectivitas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semakin</a:t>
              </a:r>
              <a:r>
                <a:rPr lang="en-ID" sz="1350" kern="1200" dirty="0">
                  <a:solidFill>
                    <a:prstClr val="white"/>
                  </a:solidFill>
                  <a:latin typeface="Roboto"/>
                </a:rPr>
                <a:t> </a:t>
              </a:r>
              <a:r>
                <a:rPr lang="en-ID" sz="1350" kern="1200" dirty="0" err="1">
                  <a:solidFill>
                    <a:prstClr val="white"/>
                  </a:solidFill>
                  <a:latin typeface="Roboto"/>
                </a:rPr>
                <a:t>meningkat</a:t>
              </a:r>
              <a:endParaRPr lang="en-ID" sz="1425" kern="1200" dirty="0">
                <a:solidFill>
                  <a:prstClr val="black"/>
                </a:solidFill>
                <a:latin typeface="Roboto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243656" y="4318031"/>
              <a:ext cx="1365901" cy="1365901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884">
                <a:buClrTx/>
              </a:pPr>
              <a:endParaRPr lang="en-ID" sz="1425" kern="1200">
                <a:solidFill>
                  <a:prstClr val="white"/>
                </a:solidFill>
              </a:endParaRP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8964" y="4527613"/>
              <a:ext cx="943724" cy="943724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70EA69F-50AA-4F33-B790-BBE746D740FB}"/>
                </a:ext>
              </a:extLst>
            </p:cNvPr>
            <p:cNvSpPr txBox="1"/>
            <p:nvPr/>
          </p:nvSpPr>
          <p:spPr>
            <a:xfrm>
              <a:off x="6092422" y="5616472"/>
              <a:ext cx="2042224" cy="40010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>
                <a:buClrTx/>
                <a:buFontTx/>
                <a:buNone/>
                <a:defRPr/>
              </a:pPr>
              <a:r>
                <a:rPr lang="en-ID" sz="1350" b="1" dirty="0" err="1">
                  <a:solidFill>
                    <a:prstClr val="black"/>
                  </a:solidFill>
                  <a:latin typeface="Roboto"/>
                </a:rPr>
                <a:t>Responsivitas</a:t>
              </a:r>
              <a:endParaRPr lang="en-US" sz="1350" b="1" dirty="0">
                <a:solidFill>
                  <a:prstClr val="black"/>
                </a:solidFill>
                <a:latin typeface="Roboto"/>
              </a:endParaRPr>
            </a:p>
          </p:txBody>
        </p:sp>
      </p:grpSp>
      <p:sp>
        <p:nvSpPr>
          <p:cNvPr id="39" name="Rectangle 38"/>
          <p:cNvSpPr/>
          <p:nvPr/>
        </p:nvSpPr>
        <p:spPr>
          <a:xfrm>
            <a:off x="257888" y="907856"/>
            <a:ext cx="2856468" cy="99740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-11358" y="1005983"/>
            <a:ext cx="253543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84" lvl="1" algn="r" defTabSz="342884">
              <a:buClrTx/>
            </a:pP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Tuntutan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</a:t>
            </a: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penguasaan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skill  yang </a:t>
            </a: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sesuai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</a:t>
            </a: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dengan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</a:t>
            </a: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perkembangan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</a:t>
            </a: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teknologi</a:t>
            </a:r>
            <a:endParaRPr lang="en-ID" sz="1350" kern="1200" dirty="0">
              <a:solidFill>
                <a:prstClr val="white"/>
              </a:solidFill>
              <a:latin typeface="Roboto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374" y="912238"/>
            <a:ext cx="826717" cy="896768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301861" y="3705924"/>
            <a:ext cx="2856468" cy="65566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2546508" y="2126259"/>
            <a:ext cx="1018112" cy="1114979"/>
          </a:xfrm>
          <a:prstGeom prst="ellipse">
            <a:avLst/>
          </a:prstGeom>
          <a:solidFill>
            <a:srgbClr val="387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70EA69F-50AA-4F33-B790-BBE746D740FB}"/>
              </a:ext>
            </a:extLst>
          </p:cNvPr>
          <p:cNvSpPr txBox="1"/>
          <p:nvPr/>
        </p:nvSpPr>
        <p:spPr>
          <a:xfrm>
            <a:off x="2491079" y="1711858"/>
            <a:ext cx="1103307" cy="50783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>
              <a:buClrTx/>
              <a:buFontTx/>
              <a:buNone/>
              <a:defRPr/>
            </a:pPr>
            <a:r>
              <a:rPr lang="en-ID" sz="1350" b="1" dirty="0">
                <a:solidFill>
                  <a:prstClr val="black"/>
                </a:solidFill>
                <a:latin typeface="Roboto"/>
              </a:rPr>
              <a:t>Skill </a:t>
            </a:r>
            <a:r>
              <a:rPr lang="en-ID" sz="1350" b="1" dirty="0" err="1">
                <a:solidFill>
                  <a:prstClr val="black"/>
                </a:solidFill>
                <a:latin typeface="Roboto"/>
              </a:rPr>
              <a:t>Teknologi</a:t>
            </a:r>
            <a:endParaRPr lang="en-US" sz="1350" b="1" dirty="0">
              <a:solidFill>
                <a:prstClr val="black"/>
              </a:solidFill>
              <a:latin typeface="Roboto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2591080" y="3420405"/>
            <a:ext cx="940220" cy="102967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70EA69F-50AA-4F33-B790-BBE746D740FB}"/>
              </a:ext>
            </a:extLst>
          </p:cNvPr>
          <p:cNvSpPr txBox="1"/>
          <p:nvPr/>
        </p:nvSpPr>
        <p:spPr>
          <a:xfrm>
            <a:off x="2469639" y="3058613"/>
            <a:ext cx="1223306" cy="30008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>
              <a:buClrTx/>
              <a:buFontTx/>
              <a:buNone/>
              <a:defRPr/>
            </a:pPr>
            <a:r>
              <a:rPr lang="en-ID" sz="1350" b="1" dirty="0" err="1">
                <a:solidFill>
                  <a:prstClr val="black"/>
                </a:solidFill>
                <a:latin typeface="Roboto"/>
              </a:rPr>
              <a:t>Persaingan</a:t>
            </a:r>
            <a:endParaRPr lang="en-US" sz="1350" b="1" dirty="0">
              <a:solidFill>
                <a:prstClr val="black"/>
              </a:solidFill>
              <a:latin typeface="Roboto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70EA69F-50AA-4F33-B790-BBE746D740FB}"/>
              </a:ext>
            </a:extLst>
          </p:cNvPr>
          <p:cNvSpPr txBox="1"/>
          <p:nvPr/>
        </p:nvSpPr>
        <p:spPr>
          <a:xfrm>
            <a:off x="2468557" y="4240826"/>
            <a:ext cx="1103307" cy="30008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>
              <a:buClrTx/>
              <a:buFontTx/>
              <a:buNone/>
              <a:defRPr/>
            </a:pPr>
            <a:r>
              <a:rPr lang="en-ID" sz="1350" b="1" dirty="0">
                <a:solidFill>
                  <a:prstClr val="black"/>
                </a:solidFill>
                <a:latin typeface="Roboto"/>
              </a:rPr>
              <a:t>Talent War</a:t>
            </a:r>
            <a:endParaRPr lang="en-US" sz="1350" b="1" dirty="0">
              <a:solidFill>
                <a:prstClr val="black"/>
              </a:solidFill>
              <a:latin typeface="Roboto"/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858" y="2300261"/>
            <a:ext cx="818232" cy="81823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783" y="3516149"/>
            <a:ext cx="703145" cy="703145"/>
          </a:xfrm>
          <a:prstGeom prst="rect">
            <a:avLst/>
          </a:prstGeom>
        </p:spPr>
      </p:pic>
      <p:sp>
        <p:nvSpPr>
          <p:cNvPr id="49" name="Rectangle 48"/>
          <p:cNvSpPr/>
          <p:nvPr/>
        </p:nvSpPr>
        <p:spPr>
          <a:xfrm>
            <a:off x="0" y="3761218"/>
            <a:ext cx="246400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84" lvl="1" algn="r" defTabSz="342884">
              <a:buClrTx/>
            </a:pP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Perebutan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</a:t>
            </a: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Sumber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</a:t>
            </a:r>
            <a:r>
              <a:rPr lang="en-ID" sz="1350" kern="1200" dirty="0" err="1">
                <a:solidFill>
                  <a:prstClr val="white"/>
                </a:solidFill>
                <a:latin typeface="Roboto"/>
              </a:rPr>
              <a:t>Daya</a:t>
            </a:r>
            <a:r>
              <a:rPr lang="en-ID" sz="1350" kern="1200" dirty="0">
                <a:solidFill>
                  <a:prstClr val="white"/>
                </a:solidFill>
                <a:latin typeface="Roboto"/>
              </a:rPr>
              <a:t> (SDM)/ </a:t>
            </a:r>
            <a:r>
              <a:rPr lang="en-ID" sz="1350" i="1" kern="1200" dirty="0">
                <a:solidFill>
                  <a:prstClr val="white"/>
                </a:solidFill>
                <a:latin typeface="Roboto"/>
              </a:rPr>
              <a:t>Talent War</a:t>
            </a:r>
            <a:endParaRPr lang="id-ID" sz="1350" i="1" kern="1200" dirty="0">
              <a:solidFill>
                <a:prstClr val="white"/>
              </a:solidFill>
              <a:latin typeface="Roboto"/>
            </a:endParaRPr>
          </a:p>
        </p:txBody>
      </p:sp>
      <p:pic>
        <p:nvPicPr>
          <p:cNvPr id="50" name="Picture 2" descr="C:\Users\s400\Favorites\Desktop\IPIP LAN template 2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546846" y="4873081"/>
            <a:ext cx="2499495" cy="274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531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4"/>
          <a:stretch/>
        </p:blipFill>
        <p:spPr bwMode="auto">
          <a:xfrm>
            <a:off x="0" y="-1"/>
            <a:ext cx="9143999" cy="514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-17126" y="94738"/>
            <a:ext cx="9144000" cy="1117089"/>
          </a:xfrm>
          <a:prstGeom prst="rect">
            <a:avLst/>
          </a:prstGeom>
          <a:solidFill>
            <a:schemeClr val="accent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899764" y="78701"/>
            <a:ext cx="7483256" cy="2234179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 baseline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defRPr>
            </a:lvl1pPr>
          </a:lstStyle>
          <a:p>
            <a:pPr algn="ctr" defTabSz="685835">
              <a:buClrTx/>
            </a:pPr>
            <a:r>
              <a:rPr lang="en-ID" sz="4050" i="1" dirty="0">
                <a:ln w="28575">
                  <a:solidFill>
                    <a:schemeClr val="tx1"/>
                  </a:solidFill>
                </a:ln>
                <a:solidFill>
                  <a:prstClr val="white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KARAKTER DAN </a:t>
            </a:r>
            <a:r>
              <a:rPr lang="en-ID" sz="4050" i="1" dirty="0">
                <a:ln w="28575">
                  <a:solidFill>
                    <a:schemeClr val="tx1"/>
                  </a:solidFill>
                </a:ln>
                <a:solidFill>
                  <a:srgbClr val="CCFF66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KOMPETENSI ASN</a:t>
            </a:r>
          </a:p>
        </p:txBody>
      </p:sp>
      <p:sp>
        <p:nvSpPr>
          <p:cNvPr id="57" name="object 21"/>
          <p:cNvSpPr/>
          <p:nvPr/>
        </p:nvSpPr>
        <p:spPr>
          <a:xfrm>
            <a:off x="318640" y="1233760"/>
            <a:ext cx="2241233" cy="10571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58" name="object 25"/>
          <p:cNvSpPr/>
          <p:nvPr/>
        </p:nvSpPr>
        <p:spPr>
          <a:xfrm>
            <a:off x="341796" y="2394885"/>
            <a:ext cx="2305050" cy="80163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0" name="object 29"/>
          <p:cNvSpPr/>
          <p:nvPr/>
        </p:nvSpPr>
        <p:spPr>
          <a:xfrm>
            <a:off x="276588" y="3293950"/>
            <a:ext cx="2370258" cy="13218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2" name="object 32"/>
          <p:cNvSpPr/>
          <p:nvPr/>
        </p:nvSpPr>
        <p:spPr>
          <a:xfrm>
            <a:off x="2905038" y="3659053"/>
            <a:ext cx="1715924" cy="472133"/>
          </a:xfrm>
          <a:custGeom>
            <a:avLst/>
            <a:gdLst/>
            <a:ahLst/>
            <a:cxnLst/>
            <a:rect l="l" t="t" r="r" b="b"/>
            <a:pathLst>
              <a:path w="2275078" h="625983">
                <a:moveTo>
                  <a:pt x="2275078" y="76200"/>
                </a:moveTo>
                <a:lnTo>
                  <a:pt x="2236978" y="0"/>
                </a:lnTo>
                <a:lnTo>
                  <a:pt x="2230628" y="63500"/>
                </a:lnTo>
                <a:lnTo>
                  <a:pt x="2230628" y="613282"/>
                </a:lnTo>
                <a:lnTo>
                  <a:pt x="0" y="613282"/>
                </a:lnTo>
                <a:lnTo>
                  <a:pt x="0" y="625982"/>
                </a:lnTo>
                <a:lnTo>
                  <a:pt x="2243328" y="625982"/>
                </a:lnTo>
                <a:lnTo>
                  <a:pt x="2230628" y="619632"/>
                </a:lnTo>
                <a:lnTo>
                  <a:pt x="2236978" y="613282"/>
                </a:lnTo>
                <a:lnTo>
                  <a:pt x="2243328" y="76199"/>
                </a:lnTo>
                <a:lnTo>
                  <a:pt x="2243328" y="63500"/>
                </a:lnTo>
                <a:lnTo>
                  <a:pt x="2275078" y="76200"/>
                </a:lnTo>
                <a:close/>
              </a:path>
              <a:path w="2275078" h="625983">
                <a:moveTo>
                  <a:pt x="2236978" y="613282"/>
                </a:moveTo>
                <a:lnTo>
                  <a:pt x="2230628" y="619632"/>
                </a:lnTo>
                <a:lnTo>
                  <a:pt x="2243328" y="625982"/>
                </a:lnTo>
                <a:lnTo>
                  <a:pt x="2243328" y="76199"/>
                </a:lnTo>
                <a:lnTo>
                  <a:pt x="2236978" y="613282"/>
                </a:lnTo>
                <a:close/>
              </a:path>
              <a:path w="2275078" h="625983">
                <a:moveTo>
                  <a:pt x="2230628" y="63500"/>
                </a:moveTo>
                <a:lnTo>
                  <a:pt x="2236978" y="0"/>
                </a:lnTo>
                <a:lnTo>
                  <a:pt x="2198878" y="76200"/>
                </a:lnTo>
                <a:lnTo>
                  <a:pt x="2230627" y="76200"/>
                </a:lnTo>
                <a:lnTo>
                  <a:pt x="2230628" y="63500"/>
                </a:lnTo>
                <a:close/>
              </a:path>
              <a:path w="2275078" h="625983">
                <a:moveTo>
                  <a:pt x="2275078" y="76200"/>
                </a:moveTo>
                <a:lnTo>
                  <a:pt x="2243328" y="63500"/>
                </a:lnTo>
                <a:lnTo>
                  <a:pt x="2243328" y="76199"/>
                </a:lnTo>
                <a:lnTo>
                  <a:pt x="2275078" y="762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3" name="object 34"/>
          <p:cNvSpPr/>
          <p:nvPr/>
        </p:nvSpPr>
        <p:spPr>
          <a:xfrm>
            <a:off x="6248214" y="1207916"/>
            <a:ext cx="2551754" cy="9540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4" name="object 35"/>
          <p:cNvSpPr/>
          <p:nvPr/>
        </p:nvSpPr>
        <p:spPr>
          <a:xfrm>
            <a:off x="6302678" y="1251178"/>
            <a:ext cx="2484407" cy="766034"/>
          </a:xfrm>
          <a:custGeom>
            <a:avLst/>
            <a:gdLst/>
            <a:ahLst/>
            <a:cxnLst/>
            <a:rect l="l" t="t" r="r" b="b"/>
            <a:pathLst>
              <a:path w="3249422" h="1015657">
                <a:moveTo>
                  <a:pt x="0" y="1015657"/>
                </a:moveTo>
                <a:lnTo>
                  <a:pt x="3249422" y="1015657"/>
                </a:lnTo>
                <a:lnTo>
                  <a:pt x="3249422" y="0"/>
                </a:lnTo>
                <a:lnTo>
                  <a:pt x="0" y="0"/>
                </a:lnTo>
                <a:lnTo>
                  <a:pt x="0" y="1015657"/>
                </a:lnTo>
                <a:close/>
              </a:path>
            </a:pathLst>
          </a:custGeom>
          <a:solidFill>
            <a:srgbClr val="040431"/>
          </a:solid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5" name="object 37"/>
          <p:cNvSpPr/>
          <p:nvPr/>
        </p:nvSpPr>
        <p:spPr>
          <a:xfrm>
            <a:off x="6209383" y="2396793"/>
            <a:ext cx="2544092" cy="62644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6" name="object 38"/>
          <p:cNvSpPr/>
          <p:nvPr/>
        </p:nvSpPr>
        <p:spPr>
          <a:xfrm>
            <a:off x="6454393" y="2472372"/>
            <a:ext cx="2500031" cy="72414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7" name="object 39"/>
          <p:cNvSpPr/>
          <p:nvPr/>
        </p:nvSpPr>
        <p:spPr>
          <a:xfrm>
            <a:off x="6256484" y="2428846"/>
            <a:ext cx="2576291" cy="533905"/>
          </a:xfrm>
          <a:custGeom>
            <a:avLst/>
            <a:gdLst/>
            <a:ahLst/>
            <a:cxnLst/>
            <a:rect l="l" t="t" r="r" b="b"/>
            <a:pathLst>
              <a:path w="3249422" h="707885">
                <a:moveTo>
                  <a:pt x="0" y="707885"/>
                </a:moveTo>
                <a:lnTo>
                  <a:pt x="3249422" y="707885"/>
                </a:lnTo>
                <a:lnTo>
                  <a:pt x="3249422" y="0"/>
                </a:lnTo>
                <a:lnTo>
                  <a:pt x="0" y="0"/>
                </a:lnTo>
                <a:lnTo>
                  <a:pt x="0" y="707885"/>
                </a:lnTo>
                <a:close/>
              </a:path>
            </a:pathLst>
          </a:custGeom>
          <a:solidFill>
            <a:srgbClr val="040431"/>
          </a:solid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8" name="object 40"/>
          <p:cNvSpPr/>
          <p:nvPr/>
        </p:nvSpPr>
        <p:spPr>
          <a:xfrm>
            <a:off x="5925382" y="2668679"/>
            <a:ext cx="344831" cy="57472"/>
          </a:xfrm>
          <a:custGeom>
            <a:avLst/>
            <a:gdLst/>
            <a:ahLst/>
            <a:cxnLst/>
            <a:rect l="l" t="t" r="r" b="b"/>
            <a:pathLst>
              <a:path w="457200" h="76200">
                <a:moveTo>
                  <a:pt x="76200" y="31749"/>
                </a:moveTo>
                <a:lnTo>
                  <a:pt x="76200" y="0"/>
                </a:lnTo>
                <a:lnTo>
                  <a:pt x="0" y="38100"/>
                </a:lnTo>
                <a:lnTo>
                  <a:pt x="76200" y="7620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49"/>
                </a:lnTo>
                <a:close/>
              </a:path>
              <a:path w="457200" h="76200">
                <a:moveTo>
                  <a:pt x="457200" y="44069"/>
                </a:moveTo>
                <a:lnTo>
                  <a:pt x="457200" y="31369"/>
                </a:lnTo>
                <a:lnTo>
                  <a:pt x="228600" y="31750"/>
                </a:lnTo>
                <a:lnTo>
                  <a:pt x="222250" y="38100"/>
                </a:lnTo>
                <a:lnTo>
                  <a:pt x="222249" y="31750"/>
                </a:lnTo>
                <a:lnTo>
                  <a:pt x="76200" y="31749"/>
                </a:lnTo>
                <a:lnTo>
                  <a:pt x="228600" y="44069"/>
                </a:lnTo>
                <a:lnTo>
                  <a:pt x="234950" y="37719"/>
                </a:lnTo>
                <a:lnTo>
                  <a:pt x="457200" y="44069"/>
                </a:lnTo>
                <a:close/>
              </a:path>
              <a:path w="457200" h="76200">
                <a:moveTo>
                  <a:pt x="228600" y="31750"/>
                </a:moveTo>
                <a:lnTo>
                  <a:pt x="457200" y="31369"/>
                </a:lnTo>
                <a:lnTo>
                  <a:pt x="222250" y="31369"/>
                </a:lnTo>
                <a:lnTo>
                  <a:pt x="222250" y="38100"/>
                </a:lnTo>
                <a:lnTo>
                  <a:pt x="228600" y="31750"/>
                </a:lnTo>
                <a:close/>
              </a:path>
              <a:path w="457200" h="76200">
                <a:moveTo>
                  <a:pt x="76199" y="44450"/>
                </a:moveTo>
                <a:lnTo>
                  <a:pt x="234950" y="44450"/>
                </a:lnTo>
                <a:lnTo>
                  <a:pt x="234949" y="44069"/>
                </a:lnTo>
                <a:lnTo>
                  <a:pt x="457200" y="44069"/>
                </a:lnTo>
                <a:lnTo>
                  <a:pt x="234950" y="37719"/>
                </a:lnTo>
                <a:lnTo>
                  <a:pt x="228600" y="44069"/>
                </a:lnTo>
                <a:lnTo>
                  <a:pt x="76200" y="31749"/>
                </a:lnTo>
                <a:lnTo>
                  <a:pt x="63500" y="31750"/>
                </a:lnTo>
                <a:lnTo>
                  <a:pt x="63500" y="44450"/>
                </a:lnTo>
                <a:lnTo>
                  <a:pt x="76200" y="76200"/>
                </a:lnTo>
                <a:lnTo>
                  <a:pt x="76199" y="444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69" name="object 41"/>
          <p:cNvSpPr/>
          <p:nvPr/>
        </p:nvSpPr>
        <p:spPr>
          <a:xfrm>
            <a:off x="4563486" y="3659053"/>
            <a:ext cx="57472" cy="472133"/>
          </a:xfrm>
          <a:custGeom>
            <a:avLst/>
            <a:gdLst/>
            <a:ahLst/>
            <a:cxnLst/>
            <a:rect l="l" t="t" r="r" b="b"/>
            <a:pathLst>
              <a:path w="76200" h="625983">
                <a:moveTo>
                  <a:pt x="44450" y="63500"/>
                </a:moveTo>
                <a:lnTo>
                  <a:pt x="31750" y="63500"/>
                </a:lnTo>
                <a:lnTo>
                  <a:pt x="44450" y="76199"/>
                </a:lnTo>
                <a:lnTo>
                  <a:pt x="76200" y="76200"/>
                </a:lnTo>
                <a:lnTo>
                  <a:pt x="38100" y="0"/>
                </a:lnTo>
                <a:lnTo>
                  <a:pt x="31750" y="63500"/>
                </a:lnTo>
                <a:lnTo>
                  <a:pt x="44450" y="63500"/>
                </a:lnTo>
                <a:close/>
              </a:path>
              <a:path w="76200" h="625983">
                <a:moveTo>
                  <a:pt x="38100" y="613282"/>
                </a:moveTo>
                <a:lnTo>
                  <a:pt x="31749" y="76200"/>
                </a:lnTo>
                <a:lnTo>
                  <a:pt x="31750" y="625982"/>
                </a:lnTo>
                <a:lnTo>
                  <a:pt x="44450" y="619632"/>
                </a:lnTo>
                <a:lnTo>
                  <a:pt x="38100" y="613282"/>
                </a:lnTo>
                <a:close/>
              </a:path>
              <a:path w="76200" h="625983">
                <a:moveTo>
                  <a:pt x="31750" y="625982"/>
                </a:moveTo>
                <a:lnTo>
                  <a:pt x="2275204" y="625982"/>
                </a:lnTo>
                <a:lnTo>
                  <a:pt x="2275204" y="613282"/>
                </a:lnTo>
                <a:lnTo>
                  <a:pt x="44450" y="613282"/>
                </a:lnTo>
                <a:lnTo>
                  <a:pt x="44450" y="76199"/>
                </a:lnTo>
                <a:lnTo>
                  <a:pt x="31750" y="63500"/>
                </a:lnTo>
                <a:lnTo>
                  <a:pt x="38100" y="0"/>
                </a:lnTo>
                <a:lnTo>
                  <a:pt x="0" y="76200"/>
                </a:lnTo>
                <a:lnTo>
                  <a:pt x="31749" y="76200"/>
                </a:lnTo>
                <a:lnTo>
                  <a:pt x="38100" y="613282"/>
                </a:lnTo>
                <a:lnTo>
                  <a:pt x="44450" y="619632"/>
                </a:lnTo>
                <a:lnTo>
                  <a:pt x="31750" y="62598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71" name="object 19"/>
          <p:cNvSpPr/>
          <p:nvPr/>
        </p:nvSpPr>
        <p:spPr>
          <a:xfrm>
            <a:off x="6291320" y="3159493"/>
            <a:ext cx="2339166" cy="1391036"/>
          </a:xfrm>
          <a:custGeom>
            <a:avLst/>
            <a:gdLst/>
            <a:ahLst/>
            <a:cxnLst/>
            <a:rect l="l" t="t" r="r" b="b"/>
            <a:pathLst>
              <a:path w="3249422" h="1631188">
                <a:moveTo>
                  <a:pt x="0" y="1631188"/>
                </a:moveTo>
                <a:lnTo>
                  <a:pt x="3249422" y="1631188"/>
                </a:lnTo>
                <a:lnTo>
                  <a:pt x="3249422" y="0"/>
                </a:lnTo>
                <a:lnTo>
                  <a:pt x="0" y="0"/>
                </a:lnTo>
                <a:lnTo>
                  <a:pt x="0" y="1631188"/>
                </a:lnTo>
                <a:close/>
              </a:path>
            </a:pathLst>
          </a:custGeom>
          <a:solidFill>
            <a:srgbClr val="040431"/>
          </a:solidFill>
        </p:spPr>
        <p:txBody>
          <a:bodyPr wrap="square" lIns="0" tIns="0" rIns="0" bIns="0" rtlCol="0">
            <a:noAutofit/>
          </a:bodyPr>
          <a:lstStyle/>
          <a:p>
            <a:pPr defTabSz="342884">
              <a:buClrTx/>
            </a:pPr>
            <a:endParaRPr sz="1425" kern="1200">
              <a:solidFill>
                <a:prstClr val="black"/>
              </a:solidFill>
              <a:latin typeface="Roboto"/>
            </a:endParaRPr>
          </a:p>
        </p:txBody>
      </p:sp>
      <p:sp>
        <p:nvSpPr>
          <p:cNvPr id="72" name="object 8"/>
          <p:cNvSpPr txBox="1"/>
          <p:nvPr/>
        </p:nvSpPr>
        <p:spPr>
          <a:xfrm>
            <a:off x="586240" y="1356035"/>
            <a:ext cx="1785447" cy="6611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525" defTabSz="342884">
              <a:lnSpc>
                <a:spcPts val="1601"/>
              </a:lnSpc>
              <a:spcBef>
                <a:spcPts val="80"/>
              </a:spcBef>
              <a:buClrTx/>
            </a:pP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2325" b="1" kern="1200" spc="3" baseline="273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325" b="1" kern="1200" spc="-7" baseline="273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ok</a:t>
            </a:r>
            <a:r>
              <a:rPr sz="2325" b="1" kern="1200" spc="-19" baseline="2730" dirty="0">
                <a:solidFill>
                  <a:srgbClr val="FFFFFF"/>
                </a:solidFill>
                <a:latin typeface="Calibri"/>
                <a:cs typeface="Calibri"/>
              </a:rPr>
              <a:t>ra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325" b="1" kern="1200" spc="-19" baseline="27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spc="-33" baseline="2730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2325" b="1" kern="1200" spc="-3" baseline="273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spc="3" baseline="273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325" b="1" kern="1200" spc="14" baseline="27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spc="-11" baseline="2730" dirty="0" err="1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325" b="1" kern="1200" spc="-3" baseline="2730" dirty="0" err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spc="3" baseline="2730" dirty="0" err="1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25" b="1" kern="1200" spc="7" baseline="2730" dirty="0" err="1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325" b="1" kern="1200" spc="-7" baseline="2730" dirty="0" err="1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325" b="1" kern="1200" spc="3" baseline="2730" dirty="0" err="1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325" b="1" kern="1200" baseline="2730" dirty="0" err="1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2325" b="1" kern="1200" spc="-3" baseline="27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spc="3" baseline="2730" dirty="0" err="1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325" b="1" kern="1200" spc="-3" baseline="2730" dirty="0" err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baseline="2730" dirty="0" err="1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lang="en-US"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spc="-7" baseline="1365" dirty="0" err="1">
                <a:solidFill>
                  <a:srgbClr val="FFFFFF"/>
                </a:solidFill>
                <a:latin typeface="Calibri"/>
                <a:cs typeface="Calibri"/>
              </a:rPr>
              <a:t>ma</a:t>
            </a:r>
            <a:r>
              <a:rPr sz="2325" b="1" kern="1200" baseline="1365" dirty="0" err="1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325" b="1" kern="1200" spc="7" baseline="13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2325" b="1" kern="1200" spc="-48" baseline="136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325" b="1" kern="1200" spc="-7" baseline="136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325" b="1" kern="1200" spc="3" baseline="1365" dirty="0">
                <a:solidFill>
                  <a:srgbClr val="FFFFFF"/>
                </a:solidFill>
                <a:latin typeface="Calibri"/>
                <a:cs typeface="Calibri"/>
              </a:rPr>
              <a:t>rj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2325" b="1" kern="1200" spc="-44" baseline="1365" dirty="0" err="1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325" b="1" kern="1200" spc="-7" baseline="1365" dirty="0" err="1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325" b="1" kern="1200" spc="-22" baseline="1365" dirty="0" err="1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325" b="1" kern="1200" spc="-7" baseline="1365" dirty="0" err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baseline="1365" dirty="0" err="1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325" b="1" kern="1200" spc="19" baseline="13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baseline="1365" dirty="0" err="1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lang="en-US"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spc="3" baseline="1365" dirty="0" err="1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325" b="1" kern="1200" baseline="1365" dirty="0" err="1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325" b="1" kern="1200" spc="-14" baseline="1365" dirty="0" err="1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2325" b="1" kern="1200" spc="-19" baseline="1365" dirty="0" err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baseline="1365" dirty="0" err="1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325" b="1" kern="1200" spc="11" baseline="1365" dirty="0" err="1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325" b="1" kern="1200" baseline="1365" dirty="0" err="1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endParaRPr sz="1500" kern="12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73" name="object 7"/>
          <p:cNvSpPr txBox="1"/>
          <p:nvPr/>
        </p:nvSpPr>
        <p:spPr>
          <a:xfrm>
            <a:off x="554426" y="2487654"/>
            <a:ext cx="1876412" cy="4409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525" defTabSz="342884">
              <a:lnSpc>
                <a:spcPts val="1601"/>
              </a:lnSpc>
              <a:spcBef>
                <a:spcPts val="80"/>
              </a:spcBef>
              <a:buClrTx/>
            </a:pP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2325" b="1" kern="1200" spc="3" baseline="273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325" b="1" kern="1200" spc="-7" baseline="273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ok</a:t>
            </a:r>
            <a:r>
              <a:rPr sz="2325" b="1" kern="1200" spc="-19" baseline="2730" dirty="0">
                <a:solidFill>
                  <a:srgbClr val="FFFFFF"/>
                </a:solidFill>
                <a:latin typeface="Calibri"/>
                <a:cs typeface="Calibri"/>
              </a:rPr>
              <a:t>ra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325" b="1" kern="1200" spc="-19" baseline="27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spc="-33" baseline="2730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2325" b="1" kern="1200" spc="-3" baseline="273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spc="3" baseline="273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325" b="1" kern="1200" spc="14" baseline="27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325" b="1" kern="1200" spc="-11" baseline="273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325" b="1" kern="1200" spc="3" baseline="2730" dirty="0">
                <a:solidFill>
                  <a:srgbClr val="FFFFFF"/>
                </a:solidFill>
                <a:latin typeface="Calibri"/>
                <a:cs typeface="Calibri"/>
              </a:rPr>
              <a:t>nd</a:t>
            </a:r>
            <a:r>
              <a:rPr sz="2325" b="1" kern="1200" spc="-3" baseline="273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325" b="1" kern="1200" spc="3" baseline="273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25" b="1" kern="1200" spc="-38" baseline="273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325" b="1" kern="1200" spc="-3" baseline="273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baseline="273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endParaRPr sz="1500" kern="12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9525" marR="28574" defTabSz="342884">
              <a:lnSpc>
                <a:spcPts val="1804"/>
              </a:lnSpc>
              <a:spcBef>
                <a:spcPts val="10"/>
              </a:spcBef>
              <a:buClrTx/>
            </a:pPr>
            <a:r>
              <a:rPr sz="2325" b="1" kern="1200" spc="-44" baseline="136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325" b="1" kern="1200" spc="-3" baseline="136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325" b="1" kern="1200" spc="3" baseline="1365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325" b="1" kern="1200" spc="-7" baseline="1365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325" b="1" kern="1200" spc="3" baseline="1365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325" b="1" kern="1200" spc="-3" baseline="136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25" b="1" kern="1200" spc="-3" baseline="13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325" b="1" kern="1200" spc="-11" baseline="136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spc="-29" baseline="136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325" b="1" kern="1200" spc="-33" baseline="1365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2325" b="1" kern="1200" spc="-3" baseline="136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spc="-22" baseline="1365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325" b="1" kern="1200" spc="-3" baseline="136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spc="-14" baseline="136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325" b="1" kern="1200" spc="-19" baseline="136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endParaRPr sz="1500" kern="12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74" name="object 6"/>
          <p:cNvSpPr txBox="1"/>
          <p:nvPr/>
        </p:nvSpPr>
        <p:spPr>
          <a:xfrm>
            <a:off x="2079016" y="4699348"/>
            <a:ext cx="4733213" cy="436576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>
            <a:noAutofit/>
          </a:bodyPr>
          <a:lstStyle/>
          <a:p>
            <a:pPr marL="9525" algn="ctr" defTabSz="342884">
              <a:lnSpc>
                <a:spcPts val="1298"/>
              </a:lnSpc>
              <a:spcBef>
                <a:spcPts val="65"/>
              </a:spcBef>
              <a:buClrTx/>
            </a:pP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Presidential Lecture, 27 </a:t>
            </a:r>
            <a:r>
              <a:rPr lang="en-US" sz="1200" b="1" kern="1200" dirty="0" err="1">
                <a:solidFill>
                  <a:prstClr val="white"/>
                </a:solidFill>
                <a:latin typeface="Calibri"/>
                <a:cs typeface="Calibri"/>
              </a:rPr>
              <a:t>Maret</a:t>
            </a: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 2018</a:t>
            </a:r>
          </a:p>
          <a:p>
            <a:pPr marL="9525" algn="ctr" defTabSz="342884">
              <a:lnSpc>
                <a:spcPts val="1298"/>
              </a:lnSpc>
              <a:spcBef>
                <a:spcPts val="65"/>
              </a:spcBef>
              <a:buClrTx/>
            </a:pPr>
            <a:r>
              <a:rPr lang="en-US" sz="1200" b="1" kern="1200" dirty="0" err="1">
                <a:solidFill>
                  <a:prstClr val="white"/>
                </a:solidFill>
                <a:latin typeface="Calibri"/>
                <a:cs typeface="Calibri"/>
              </a:rPr>
              <a:t>Bersatu</a:t>
            </a: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en-US" sz="1200" b="1" kern="1200" dirty="0" err="1">
                <a:solidFill>
                  <a:prstClr val="white"/>
                </a:solidFill>
                <a:latin typeface="Calibri"/>
                <a:cs typeface="Calibri"/>
              </a:rPr>
              <a:t>Dalam</a:t>
            </a: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en-US" sz="1200" b="1" kern="1200" dirty="0" err="1" smtClean="0">
                <a:solidFill>
                  <a:prstClr val="white"/>
                </a:solidFill>
                <a:latin typeface="Calibri"/>
                <a:cs typeface="Calibri"/>
              </a:rPr>
              <a:t>Harmoni</a:t>
            </a:r>
            <a:r>
              <a:rPr lang="en-US" sz="1200" b="1" kern="1200" dirty="0" smtClean="0">
                <a:solidFill>
                  <a:prstClr val="white"/>
                </a:solidFill>
                <a:latin typeface="Calibri"/>
                <a:cs typeface="Calibri"/>
              </a:rPr>
              <a:t>: </a:t>
            </a:r>
            <a:r>
              <a:rPr lang="en-US" sz="1200" b="1" kern="1200" dirty="0" err="1" smtClean="0">
                <a:solidFill>
                  <a:prstClr val="white"/>
                </a:solidFill>
                <a:latin typeface="Calibri"/>
                <a:cs typeface="Calibri"/>
              </a:rPr>
              <a:t>Menuju</a:t>
            </a:r>
            <a:r>
              <a:rPr lang="en-US" sz="1200" b="1" kern="1200" dirty="0" smtClean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en-US" sz="1200" b="1" kern="1200" dirty="0" err="1">
                <a:solidFill>
                  <a:prstClr val="white"/>
                </a:solidFill>
                <a:latin typeface="Calibri"/>
                <a:cs typeface="Calibri"/>
              </a:rPr>
              <a:t>Birokrasi</a:t>
            </a: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en-US" sz="1200" b="1" kern="1200" dirty="0" err="1">
                <a:solidFill>
                  <a:prstClr val="white"/>
                </a:solidFill>
                <a:latin typeface="Calibri"/>
                <a:cs typeface="Calibri"/>
              </a:rPr>
              <a:t>Berkelas</a:t>
            </a: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en-US" sz="1200" b="1" kern="1200" dirty="0" err="1">
                <a:solidFill>
                  <a:prstClr val="white"/>
                </a:solidFill>
                <a:latin typeface="Calibri"/>
                <a:cs typeface="Calibri"/>
              </a:rPr>
              <a:t>Dunia</a:t>
            </a: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en-US" sz="1200" b="1" kern="1200" dirty="0" err="1">
                <a:solidFill>
                  <a:prstClr val="white"/>
                </a:solidFill>
                <a:latin typeface="Calibri"/>
                <a:cs typeface="Calibri"/>
              </a:rPr>
              <a:t>Tahun</a:t>
            </a:r>
            <a:r>
              <a:rPr lang="en-US" sz="1200" b="1" kern="1200" dirty="0">
                <a:solidFill>
                  <a:prstClr val="white"/>
                </a:solidFill>
                <a:latin typeface="Calibri"/>
                <a:cs typeface="Calibri"/>
              </a:rPr>
              <a:t> 2024</a:t>
            </a:r>
            <a:endParaRPr sz="1200" b="1" kern="1200" dirty="0">
              <a:solidFill>
                <a:prstClr val="white"/>
              </a:solidFill>
              <a:latin typeface="Calibri"/>
              <a:cs typeface="Calibri"/>
            </a:endParaRPr>
          </a:p>
        </p:txBody>
      </p:sp>
      <p:sp>
        <p:nvSpPr>
          <p:cNvPr id="75" name="object 5"/>
          <p:cNvSpPr txBox="1"/>
          <p:nvPr/>
        </p:nvSpPr>
        <p:spPr>
          <a:xfrm>
            <a:off x="6505613" y="3263085"/>
            <a:ext cx="2124874" cy="9316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911" marR="55463" defTabSz="342884">
              <a:lnSpc>
                <a:spcPct val="99995"/>
              </a:lnSpc>
              <a:spcBef>
                <a:spcPts val="285"/>
              </a:spcBef>
              <a:buClrTx/>
            </a:pP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ok</a:t>
            </a:r>
            <a:r>
              <a:rPr sz="1350" b="1" kern="1200" spc="-19" dirty="0">
                <a:solidFill>
                  <a:srgbClr val="FFFFFF"/>
                </a:solidFill>
                <a:latin typeface="Calibri"/>
                <a:cs typeface="Calibri"/>
              </a:rPr>
              <a:t>ra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350" b="1" kern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seb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spc="-38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350" b="1" kern="1200" spc="1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350" b="1" kern="1200" spc="7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mpul 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350" b="1" kern="1200" spc="-11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350" b="1" kern="1200" spc="-19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tu</a:t>
            </a:r>
            <a:r>
              <a:rPr sz="1350" b="1" kern="1200" spc="1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350" b="1" kern="1200" spc="7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nu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h 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350" b="1" kern="1200" spc="-11" dirty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eg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ri</a:t>
            </a:r>
            <a:r>
              <a:rPr sz="1350" b="1" kern="1200" spc="-1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350" b="1" kern="1200" spc="-22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beb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spc="-4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350" b="1" kern="1200" spc="7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, ser</a:t>
            </a:r>
            <a:r>
              <a:rPr sz="1350" b="1" kern="1200" spc="-1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a m</a:t>
            </a:r>
            <a:r>
              <a:rPr sz="1350" b="1" kern="1200" spc="-11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mb</a:t>
            </a:r>
            <a:r>
              <a:rPr sz="1350" b="1" kern="1200" spc="-7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spc="-38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spc="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1350" b="1" kern="1200" spc="-19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spc="-1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r>
              <a:rPr sz="1350" b="1" kern="1200" spc="-4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350" b="1" kern="1200" spc="-11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ju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350" b="1" kern="1200" spc="22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b="1" kern="1200" spc="3" dirty="0">
                <a:solidFill>
                  <a:srgbClr val="FFFFFF"/>
                </a:solidFill>
                <a:latin typeface="Calibri"/>
                <a:cs typeface="Calibri"/>
              </a:rPr>
              <a:t>Ind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350" b="1" kern="1200" spc="7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35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350" b="1" kern="1200" spc="7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350" b="1" kern="1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1350" kern="12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76" name="object 4"/>
          <p:cNvSpPr txBox="1"/>
          <p:nvPr/>
        </p:nvSpPr>
        <p:spPr>
          <a:xfrm>
            <a:off x="465804" y="3324964"/>
            <a:ext cx="2135353" cy="1230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8643" marR="117572" defTabSz="342884">
              <a:lnSpc>
                <a:spcPct val="99995"/>
              </a:lnSpc>
              <a:spcBef>
                <a:spcPts val="285"/>
              </a:spcBef>
              <a:buClrTx/>
            </a:pP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ok</a:t>
            </a:r>
            <a:r>
              <a:rPr sz="1500" b="1" kern="1200" spc="-19" dirty="0">
                <a:solidFill>
                  <a:srgbClr val="FFFFFF"/>
                </a:solidFill>
                <a:latin typeface="Calibri"/>
                <a:cs typeface="Calibri"/>
              </a:rPr>
              <a:t>ra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spc="-33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g m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-22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-1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r>
              <a:rPr sz="1500" b="1" kern="1200" spc="-4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-33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spc="-22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spc="-38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1500" b="1" kern="1200" spc="-22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t,</a:t>
            </a:r>
            <a:r>
              <a:rPr sz="1500" b="1" kern="1200" spc="1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ban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, ser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-38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-22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1500" b="1" kern="1200" spc="-19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s </a:t>
            </a:r>
            <a:r>
              <a:rPr sz="1500" b="1" kern="1200" spc="-4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11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-38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endParaRPr sz="1500" kern="12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77" name="object 3"/>
          <p:cNvSpPr txBox="1"/>
          <p:nvPr/>
        </p:nvSpPr>
        <p:spPr>
          <a:xfrm>
            <a:off x="6458291" y="2489332"/>
            <a:ext cx="2450797" cy="5339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911" defTabSz="342884">
              <a:lnSpc>
                <a:spcPct val="101725"/>
              </a:lnSpc>
              <a:spcBef>
                <a:spcPts val="259"/>
              </a:spcBef>
              <a:buClrTx/>
            </a:pP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Me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ngi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na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spc="-1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-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li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endParaRPr sz="1500" kern="12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69911" defTabSz="342884">
              <a:lnSpc>
                <a:spcPts val="1800"/>
              </a:lnSpc>
              <a:spcBef>
                <a:spcPts val="90"/>
              </a:spcBef>
              <a:buClrTx/>
            </a:pPr>
            <a:r>
              <a:rPr sz="2325" b="1" kern="1200" spc="3" baseline="1365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325" b="1" kern="1200" spc="-3" baseline="136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25" b="1" kern="1200" spc="-3" baseline="1365" dirty="0">
                <a:solidFill>
                  <a:srgbClr val="FFFFFF"/>
                </a:solidFill>
                <a:latin typeface="Calibri"/>
                <a:cs typeface="Calibri"/>
              </a:rPr>
              <a:t> e</a:t>
            </a:r>
            <a:r>
              <a:rPr sz="2325" b="1" kern="1200" spc="-44" baseline="136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325" b="1" kern="1200" spc="7" baseline="1365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25" b="1" kern="1200" baseline="1365" dirty="0">
                <a:solidFill>
                  <a:srgbClr val="FFFFFF"/>
                </a:solidFill>
                <a:latin typeface="Calibri"/>
                <a:cs typeface="Calibri"/>
              </a:rPr>
              <a:t>omi</a:t>
            </a:r>
            <a:endParaRPr sz="1500" kern="12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78" name="object 2"/>
          <p:cNvSpPr txBox="1"/>
          <p:nvPr/>
        </p:nvSpPr>
        <p:spPr>
          <a:xfrm>
            <a:off x="6438549" y="1257412"/>
            <a:ext cx="2450798" cy="7660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911" marR="161263" defTabSz="342884">
              <a:lnSpc>
                <a:spcPct val="100097"/>
              </a:lnSpc>
              <a:spcBef>
                <a:spcPts val="278"/>
              </a:spcBef>
              <a:buClrTx/>
            </a:pP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ok</a:t>
            </a:r>
            <a:r>
              <a:rPr sz="1500" b="1" kern="1200" spc="-19" dirty="0">
                <a:solidFill>
                  <a:srgbClr val="FFFFFF"/>
                </a:solidFill>
                <a:latin typeface="Calibri"/>
                <a:cs typeface="Calibri"/>
              </a:rPr>
              <a:t>ra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spc="-33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500" b="1" kern="1200" spc="-1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ti pe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500" b="1" kern="1200" spc="-44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em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ban</a:t>
            </a:r>
            <a:r>
              <a:rPr sz="1500" b="1" kern="1200" spc="-38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37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il</a:t>
            </a:r>
            <a:r>
              <a:rPr sz="1500" b="1" kern="1200" spc="-7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u 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-22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500" b="1" kern="1200" spc="-19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hu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kern="1200" spc="-11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kern="1200" spc="-3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500" b="1" kern="1200" spc="3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500" b="1" kern="1200" spc="7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1500" b="1" kern="1200" dirty="0">
                <a:solidFill>
                  <a:srgbClr val="FFFFFF"/>
                </a:solidFill>
                <a:latin typeface="Calibri"/>
                <a:cs typeface="Calibri"/>
              </a:rPr>
              <a:t>ogi</a:t>
            </a:r>
            <a:endParaRPr sz="1500" kern="12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66" y="4536244"/>
            <a:ext cx="575277" cy="58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75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ctrTitle"/>
          </p:nvPr>
        </p:nvSpPr>
        <p:spPr>
          <a:xfrm>
            <a:off x="2316845" y="1405910"/>
            <a:ext cx="4478114" cy="18771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127000" indent="0"/>
            <a:r>
              <a:rPr lang="en-US" sz="3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KEBIJAKAN PELATIHAN DASAR CPNS</a:t>
            </a:r>
            <a:endParaRPr lang="id-ID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77" name="Shape 177"/>
          <p:cNvSpPr txBox="1"/>
          <p:nvPr/>
        </p:nvSpPr>
        <p:spPr>
          <a:xfrm>
            <a:off x="1030925" y="710500"/>
            <a:ext cx="1392600" cy="13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d-ID" sz="6000" b="1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2</a:t>
            </a:r>
            <a:endParaRPr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79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39324" y="208987"/>
            <a:ext cx="73099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buClrTx/>
              <a:buFontTx/>
              <a:buNone/>
            </a:pPr>
            <a:r>
              <a:rPr lang="en-ID" sz="3200" b="1" i="1" kern="1200" dirty="0">
                <a:solidFill>
                  <a:schemeClr val="tx1"/>
                </a:solidFill>
                <a:latin typeface="Segoe UI Black" panose="020B0604020202020204" charset="0"/>
                <a:ea typeface="Segoe UI Black" panose="020B0604020202020204" charset="0"/>
              </a:rPr>
              <a:t>DASAR HUKUM </a:t>
            </a:r>
            <a:r>
              <a:rPr lang="en-ID" sz="3200" b="1" i="1" kern="1200" dirty="0">
                <a:solidFill>
                  <a:srgbClr val="C00000"/>
                </a:solidFill>
                <a:latin typeface="Segoe UI Black" panose="020B0604020202020204" charset="0"/>
                <a:ea typeface="Segoe UI Black" panose="020B0604020202020204" charset="0"/>
              </a:rPr>
              <a:t>PELATIHAN</a:t>
            </a:r>
            <a:endParaRPr lang="id-ID" sz="3200" b="1" i="1" kern="1200" dirty="0">
              <a:solidFill>
                <a:srgbClr val="C00000"/>
              </a:solidFill>
              <a:latin typeface="Segoe UI Black" panose="020B0604020202020204" charset="0"/>
              <a:ea typeface="Segoe UI Black" panose="020B0604020202020204" charset="0"/>
            </a:endParaRPr>
          </a:p>
        </p:txBody>
      </p:sp>
      <p:graphicFrame>
        <p:nvGraphicFramePr>
          <p:cNvPr id="15" name="Content Placeholder 3"/>
          <p:cNvGraphicFramePr>
            <a:graphicFrameLocks/>
          </p:cNvGraphicFramePr>
          <p:nvPr>
            <p:extLst/>
          </p:nvPr>
        </p:nvGraphicFramePr>
        <p:xfrm>
          <a:off x="1834177" y="1284318"/>
          <a:ext cx="6480720" cy="30031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24" y="699543"/>
            <a:ext cx="2560468" cy="256046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08" y="3171467"/>
            <a:ext cx="1657349" cy="1657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37078"/>
            <a:ext cx="3275128" cy="40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536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/>
          <p:cNvSpPr txBox="1">
            <a:spLocks/>
          </p:cNvSpPr>
          <p:nvPr/>
        </p:nvSpPr>
        <p:spPr>
          <a:xfrm>
            <a:off x="899764" y="126827"/>
            <a:ext cx="7483256" cy="2234179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 baseline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defRPr>
            </a:lvl1pPr>
          </a:lstStyle>
          <a:p>
            <a:pPr algn="ctr" defTabSz="685835">
              <a:buClrTx/>
            </a:pPr>
            <a:r>
              <a:rPr lang="en-ID" sz="3300" dirty="0">
                <a:solidFill>
                  <a:prstClr val="white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MEMBENTUK ASN UNGGUL MELALUI PELATIHAN DASAR CPNS</a:t>
            </a:r>
          </a:p>
        </p:txBody>
      </p:sp>
      <p:sp>
        <p:nvSpPr>
          <p:cNvPr id="2" name="Rectangle 1"/>
          <p:cNvSpPr/>
          <p:nvPr/>
        </p:nvSpPr>
        <p:spPr>
          <a:xfrm>
            <a:off x="22737" y="1178738"/>
            <a:ext cx="7011905" cy="369459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  <a:alpha val="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03216" y="1383924"/>
            <a:ext cx="2448205" cy="779852"/>
          </a:xfrm>
          <a:prstGeom prst="roundRect">
            <a:avLst/>
          </a:prstGeom>
          <a:solidFill>
            <a:srgbClr val="59595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3289" y="1540638"/>
            <a:ext cx="273987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 defTabSz="342884">
              <a:buClrTx/>
              <a:buFontTx/>
              <a:buChar char="-"/>
            </a:pP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Pelaksana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Kebijakan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Publik</a:t>
            </a:r>
            <a:endParaRPr lang="en-ID" sz="1050" kern="1200" dirty="0">
              <a:solidFill>
                <a:prstClr val="white"/>
              </a:solidFill>
              <a:latin typeface="Segoe UI" panose="020B0502040204020203" pitchFamily="34" charset="0"/>
              <a:ea typeface="A-OTF Shin Go Pro L" panose="020B0300000000000000" pitchFamily="34" charset="-128"/>
              <a:cs typeface="Segoe UI" panose="020B0502040204020203" pitchFamily="34" charset="0"/>
            </a:endParaRPr>
          </a:p>
          <a:p>
            <a:pPr marL="257175" indent="-257175" defTabSz="342884">
              <a:buClrTx/>
              <a:buFontTx/>
              <a:buChar char="-"/>
            </a:pP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Pelayan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Publik</a:t>
            </a:r>
            <a:endParaRPr lang="en-ID" sz="1050" kern="1200" dirty="0">
              <a:solidFill>
                <a:prstClr val="white"/>
              </a:solidFill>
              <a:latin typeface="Segoe UI" panose="020B0502040204020203" pitchFamily="34" charset="0"/>
              <a:ea typeface="A-OTF Shin Go Pro L" panose="020B0300000000000000" pitchFamily="34" charset="-128"/>
              <a:cs typeface="Segoe UI" panose="020B0502040204020203" pitchFamily="34" charset="0"/>
            </a:endParaRPr>
          </a:p>
          <a:p>
            <a:pPr marL="257175" indent="-257175" defTabSz="342884">
              <a:buClrTx/>
              <a:buFontTx/>
              <a:buChar char="-"/>
            </a:pP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Perekat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dan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Pemersatu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ea typeface="A-OTF Shin Go Pro L" panose="020B0300000000000000" pitchFamily="34" charset="-128"/>
                <a:cs typeface="Segoe UI" panose="020B0502040204020203" pitchFamily="34" charset="0"/>
              </a:rPr>
              <a:t>Bangsa</a:t>
            </a:r>
            <a:endParaRPr lang="en-ID" sz="1050" kern="1200" dirty="0">
              <a:solidFill>
                <a:prstClr val="white"/>
              </a:solidFill>
              <a:latin typeface="Segoe UI" panose="020B0502040204020203" pitchFamily="34" charset="0"/>
              <a:ea typeface="A-OTF Shin Go Pro L" panose="020B0300000000000000" pitchFamily="34" charset="-128"/>
              <a:cs typeface="Segoe UI" panose="020B0502040204020203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64081" y="2504998"/>
            <a:ext cx="2456165" cy="1800119"/>
          </a:xfrm>
          <a:prstGeom prst="roundRect">
            <a:avLst/>
          </a:prstGeom>
          <a:solidFill>
            <a:srgbClr val="59595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3998" y="2612772"/>
            <a:ext cx="2374361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84">
              <a:buClrTx/>
            </a:pPr>
            <a:endParaRPr lang="en-ID" sz="1050" b="1" kern="1200" dirty="0">
              <a:solidFill>
                <a:prstClr val="white"/>
              </a:solidFill>
              <a:latin typeface="Segoe UI" panose="020B0502040204020203" pitchFamily="34" charset="0"/>
              <a:ea typeface="A-OTF Shin Go Pro L" panose="020B0300000000000000" pitchFamily="34" charset="-128"/>
              <a:cs typeface="Segoe UI" panose="020B0502040204020203" pitchFamily="34" charset="0"/>
            </a:endParaRPr>
          </a:p>
          <a:p>
            <a:pPr marL="214313" indent="-214313" defTabSz="342884">
              <a:buClrTx/>
              <a:buFontTx/>
              <a:buChar char="-"/>
            </a:pP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membangun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integritas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moral,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kejujuran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</a:p>
          <a:p>
            <a:pPr marL="214313" indent="-214313" defTabSz="342884">
              <a:buClrTx/>
              <a:buFontTx/>
              <a:buChar char="-"/>
            </a:pP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semangat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motivasi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nasionalisme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kebangsaan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</a:p>
          <a:p>
            <a:pPr marL="214313" indent="-214313" defTabSz="342884">
              <a:buClrTx/>
              <a:buFontTx/>
              <a:buChar char="-"/>
            </a:pP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karakter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kepribadian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yang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unggul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dan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bertanggungjawab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</a:t>
            </a:r>
          </a:p>
          <a:p>
            <a:pPr marL="214313" indent="-214313" defTabSz="342884">
              <a:buClrTx/>
              <a:buFontTx/>
              <a:buChar char="-"/>
            </a:pPr>
            <a:r>
              <a:rPr lang="en-US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memperkuat</a:t>
            </a:r>
            <a:r>
              <a:rPr lang="en-US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profesionalisme</a:t>
            </a:r>
            <a:r>
              <a:rPr lang="en-US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serta</a:t>
            </a:r>
            <a:r>
              <a:rPr lang="en-US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kompetensi</a:t>
            </a:r>
            <a:r>
              <a:rPr lang="en-US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050" kern="12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bidang</a:t>
            </a:r>
            <a:r>
              <a:rPr lang="en-ID" sz="1050" kern="12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6" name="Right Triangle 5"/>
          <p:cNvSpPr/>
          <p:nvPr/>
        </p:nvSpPr>
        <p:spPr>
          <a:xfrm rot="13683760">
            <a:off x="5658594" y="1796807"/>
            <a:ext cx="2725722" cy="2448859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884">
              <a:buClrTx/>
            </a:pPr>
            <a:endParaRPr lang="en-ID" sz="1425" kern="1200">
              <a:solidFill>
                <a:prstClr val="white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794" y="1243915"/>
            <a:ext cx="3570674" cy="3570674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099840" y="1489139"/>
            <a:ext cx="2223330" cy="3203970"/>
          </a:xfrm>
          <a:prstGeom prst="roundRect">
            <a:avLst/>
          </a:prstGeom>
          <a:solidFill>
            <a:srgbClr val="767171">
              <a:alpha val="60000"/>
            </a:srgbClr>
          </a:solidFill>
        </p:spPr>
        <p:txBody>
          <a:bodyPr wrap="square" lIns="91438" tIns="45719" rIns="91438" bIns="45719" rtlCol="0">
            <a:spAutoFit/>
          </a:bodyPr>
          <a:lstStyle/>
          <a:p>
            <a:pPr defTabSz="342884">
              <a:buClrTx/>
            </a:pP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Kompetensi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PNS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sebagai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pelayan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masyarakat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yang professional, yang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diindikasikan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dengan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kemampuan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:</a:t>
            </a:r>
          </a:p>
          <a:p>
            <a:pPr marL="171450" indent="-171450" defTabSz="342884">
              <a:buClrTx/>
              <a:buFontTx/>
              <a:buAutoNum type="arabicPeriod"/>
            </a:pPr>
            <a:r>
              <a:rPr lang="en-US" altLang="ko-KR" sz="1050" kern="1200" dirty="0" err="1" smtClean="0">
                <a:solidFill>
                  <a:prstClr val="white"/>
                </a:solidFill>
                <a:latin typeface="Roboto"/>
                <a:cs typeface="Arial" pitchFamily="34" charset="0"/>
              </a:rPr>
              <a:t>Menunjukkan</a:t>
            </a:r>
            <a:r>
              <a:rPr lang="en-US" altLang="ko-KR" sz="1050" kern="1200" dirty="0" smtClean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sikap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perilaku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bela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negara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</a:p>
          <a:p>
            <a:pPr marL="171450" indent="-171450" defTabSz="342884">
              <a:buClrTx/>
              <a:buFontTx/>
              <a:buAutoNum type="arabicPeriod"/>
            </a:pP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Mengaktualisasikan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nilai-nilai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dasar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PNS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dalam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pelaksanaan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tugas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jabatannya</a:t>
            </a:r>
            <a:endParaRPr lang="en-US" altLang="ko-KR" sz="1050" kern="1200" dirty="0">
              <a:solidFill>
                <a:prstClr val="white"/>
              </a:solidFill>
              <a:latin typeface="Roboto"/>
              <a:cs typeface="Arial" pitchFamily="34" charset="0"/>
            </a:endParaRPr>
          </a:p>
          <a:p>
            <a:pPr marL="171450" indent="-171450" defTabSz="342884">
              <a:buClrTx/>
              <a:buFontTx/>
              <a:buAutoNum type="arabicPeriod"/>
            </a:pP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Mengaktualisasikan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kedudukan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peran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PNS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dalam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kerangka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NKRI</a:t>
            </a:r>
          </a:p>
          <a:p>
            <a:pPr marL="171450" indent="-171450" defTabSz="342884">
              <a:buClrTx/>
              <a:buFontTx/>
              <a:buAutoNum type="arabicPeriod"/>
            </a:pP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Menunjukkan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penguasaan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kompetensi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teknis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yang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dibutuhkan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sesuai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bidang</a:t>
            </a:r>
            <a:r>
              <a:rPr lang="en-US" altLang="ko-KR" sz="1050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tugas</a:t>
            </a:r>
            <a:endParaRPr lang="en-US" altLang="ko-KR" sz="2400" kern="1200" dirty="0">
              <a:solidFill>
                <a:prstClr val="white"/>
              </a:solidFill>
              <a:latin typeface="Roboto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116934" y="1334588"/>
            <a:ext cx="2169516" cy="255387"/>
          </a:xfrm>
          <a:prstGeom prst="roundRect">
            <a:avLst/>
          </a:prstGeom>
          <a:solidFill>
            <a:srgbClr val="767171"/>
          </a:solidFill>
        </p:spPr>
        <p:txBody>
          <a:bodyPr wrap="square" lIns="91438" tIns="45719" rIns="91438" bIns="45719" rtlCol="0">
            <a:spAutoFit/>
          </a:bodyPr>
          <a:lstStyle/>
          <a:p>
            <a:pPr algn="ctr" defTabSz="342884">
              <a:buClrTx/>
            </a:pPr>
            <a:r>
              <a:rPr lang="en-US" altLang="ko-KR" sz="90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Kompetensi</a:t>
            </a:r>
            <a:r>
              <a:rPr lang="en-US" altLang="ko-KR" sz="900" b="1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yang </a:t>
            </a:r>
            <a:r>
              <a:rPr lang="en-US" altLang="ko-KR" sz="90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Dikembangkan</a:t>
            </a:r>
            <a:endParaRPr lang="en-US" altLang="ko-KR" sz="2100" b="1" kern="1200" dirty="0">
              <a:solidFill>
                <a:prstClr val="white"/>
              </a:solidFill>
              <a:latin typeface="Roboto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819" y="1310713"/>
            <a:ext cx="2430704" cy="280926"/>
          </a:xfrm>
          <a:prstGeom prst="roundRect">
            <a:avLst/>
          </a:prstGeom>
          <a:solidFill>
            <a:srgbClr val="767171"/>
          </a:solidFill>
        </p:spPr>
        <p:txBody>
          <a:bodyPr wrap="square" lIns="91438" tIns="45719" rIns="91438" bIns="45719" rtlCol="0">
            <a:spAutoFit/>
          </a:bodyPr>
          <a:lstStyle/>
          <a:p>
            <a:pPr algn="ctr" defTabSz="342884">
              <a:buClrTx/>
            </a:pPr>
            <a:r>
              <a:rPr lang="en-US" altLang="ko-KR" sz="105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Dasar</a:t>
            </a:r>
            <a:r>
              <a:rPr lang="en-US" altLang="ko-KR" sz="1050" b="1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Pengembangan</a:t>
            </a:r>
            <a:r>
              <a:rPr lang="en-US" altLang="ko-KR" sz="1050" b="1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105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Kompetensi</a:t>
            </a:r>
            <a:endParaRPr lang="en-US" altLang="ko-KR" sz="2400" b="1" kern="1200" dirty="0">
              <a:solidFill>
                <a:prstClr val="white"/>
              </a:solidFill>
              <a:latin typeface="Roboto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67655" y="2443040"/>
            <a:ext cx="2430704" cy="280926"/>
          </a:xfrm>
          <a:prstGeom prst="roundRect">
            <a:avLst/>
          </a:prstGeom>
          <a:solidFill>
            <a:srgbClr val="767171"/>
          </a:solidFill>
        </p:spPr>
        <p:txBody>
          <a:bodyPr wrap="square" lIns="91438" tIns="45719" rIns="91438" bIns="45719" rtlCol="0">
            <a:spAutoFit/>
          </a:bodyPr>
          <a:lstStyle/>
          <a:p>
            <a:pPr algn="ctr" defTabSz="342884">
              <a:buClrTx/>
            </a:pPr>
            <a:r>
              <a:rPr lang="en-US" altLang="ko-KR" sz="105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Tujuan</a:t>
            </a:r>
            <a:endParaRPr lang="en-US" altLang="ko-KR" sz="2400" b="1" kern="1200" dirty="0">
              <a:solidFill>
                <a:prstClr val="white"/>
              </a:solidFill>
              <a:latin typeface="Roboto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568574" y="1664271"/>
            <a:ext cx="1846558" cy="255387"/>
          </a:xfrm>
          <a:prstGeom prst="roundRect">
            <a:avLst/>
          </a:prstGeom>
          <a:solidFill>
            <a:srgbClr val="767171"/>
          </a:solidFill>
        </p:spPr>
        <p:txBody>
          <a:bodyPr wrap="square" lIns="91438" tIns="45719" rIns="91438" bIns="45719" rtlCol="0">
            <a:spAutoFit/>
          </a:bodyPr>
          <a:lstStyle/>
          <a:p>
            <a:pPr algn="ctr" defTabSz="342884">
              <a:buClrTx/>
            </a:pPr>
            <a:r>
              <a:rPr lang="en-US" altLang="ko-KR" sz="90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Misi</a:t>
            </a:r>
            <a:r>
              <a:rPr lang="en-US" altLang="ko-KR" sz="900" b="1" kern="1200" dirty="0">
                <a:solidFill>
                  <a:prstClr val="white"/>
                </a:solidFill>
                <a:latin typeface="Roboto"/>
                <a:cs typeface="Arial" pitchFamily="34" charset="0"/>
              </a:rPr>
              <a:t> </a:t>
            </a:r>
            <a:r>
              <a:rPr lang="en-US" altLang="ko-KR" sz="900" b="1" kern="1200" dirty="0" err="1">
                <a:solidFill>
                  <a:prstClr val="white"/>
                </a:solidFill>
                <a:latin typeface="Roboto"/>
                <a:cs typeface="Arial" pitchFamily="34" charset="0"/>
              </a:rPr>
              <a:t>Latsar</a:t>
            </a:r>
            <a:endParaRPr lang="en-US" altLang="ko-KR" sz="2100" b="1" kern="1200" dirty="0">
              <a:solidFill>
                <a:prstClr val="white"/>
              </a:solidFill>
              <a:latin typeface="Roboto"/>
              <a:cs typeface="Arial" pitchFamily="34" charset="0"/>
            </a:endParaRPr>
          </a:p>
        </p:txBody>
      </p:sp>
      <p:graphicFrame>
        <p:nvGraphicFramePr>
          <p:cNvPr id="45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4159773"/>
              </p:ext>
            </p:extLst>
          </p:nvPr>
        </p:nvGraphicFramePr>
        <p:xfrm>
          <a:off x="5519281" y="1848731"/>
          <a:ext cx="2392388" cy="2437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6" name="Picture 4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792" y="2023707"/>
            <a:ext cx="631624" cy="6316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020" y="2742894"/>
            <a:ext cx="631624" cy="63162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792" y="3474523"/>
            <a:ext cx="631624" cy="63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1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805"/>
            <a:ext cx="1247298" cy="87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3405"/>
            <a:ext cx="3275128" cy="406422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971600" y="1028174"/>
            <a:ext cx="5878343" cy="3492315"/>
          </a:xfrm>
          <a:prstGeom prst="roundRect">
            <a:avLst/>
          </a:prstGeom>
          <a:solidFill>
            <a:srgbClr val="F8E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id-ID" sz="1800" kern="1200" dirty="0">
              <a:solidFill>
                <a:prstClr val="white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932040" y="622047"/>
            <a:ext cx="3816424" cy="389844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id-ID" sz="1800" kern="1200">
              <a:solidFill>
                <a:prstClr val="white"/>
              </a:solidFill>
            </a:endParaRPr>
          </a:p>
        </p:txBody>
      </p:sp>
      <p:sp>
        <p:nvSpPr>
          <p:cNvPr id="36" name="Pentagon 35"/>
          <p:cNvSpPr/>
          <p:nvPr/>
        </p:nvSpPr>
        <p:spPr>
          <a:xfrm>
            <a:off x="4860032" y="524351"/>
            <a:ext cx="3384376" cy="760995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id-ID" sz="1800" kern="1200">
              <a:solidFill>
                <a:prstClr val="white"/>
              </a:solidFill>
            </a:endParaRPr>
          </a:p>
        </p:txBody>
      </p:sp>
      <p:sp>
        <p:nvSpPr>
          <p:cNvPr id="37" name="Pentagon 36"/>
          <p:cNvSpPr/>
          <p:nvPr/>
        </p:nvSpPr>
        <p:spPr>
          <a:xfrm>
            <a:off x="1861227" y="524349"/>
            <a:ext cx="3413205" cy="760996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id-ID" sz="1800" kern="1200">
              <a:solidFill>
                <a:prstClr val="white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239244" y="547068"/>
            <a:ext cx="3052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buClrTx/>
              <a:buFontTx/>
              <a:buNone/>
            </a:pPr>
            <a:r>
              <a:rPr lang="en-ID" sz="1800" b="1" kern="1200" dirty="0" err="1">
                <a:solidFill>
                  <a:schemeClr val="tx1"/>
                </a:solidFill>
                <a:latin typeface="Calibri" panose="020F0502020204030204"/>
              </a:rPr>
              <a:t>Kurikulum</a:t>
            </a:r>
            <a:r>
              <a:rPr lang="en-ID" sz="1800" b="1" kern="1200" dirty="0">
                <a:solidFill>
                  <a:schemeClr val="tx1"/>
                </a:solidFill>
                <a:latin typeface="Calibri" panose="020F0502020204030204"/>
              </a:rPr>
              <a:t> </a:t>
            </a:r>
            <a:r>
              <a:rPr lang="en-ID" sz="1800" b="1" kern="1200" dirty="0" err="1">
                <a:solidFill>
                  <a:schemeClr val="tx1"/>
                </a:solidFill>
                <a:latin typeface="Calibri" panose="020F0502020204030204"/>
              </a:rPr>
              <a:t>Pembentukan</a:t>
            </a:r>
            <a:r>
              <a:rPr lang="en-ID" sz="1800" b="1" kern="1200" dirty="0">
                <a:solidFill>
                  <a:schemeClr val="tx1"/>
                </a:solidFill>
                <a:latin typeface="Calibri" panose="020F0502020204030204"/>
              </a:rPr>
              <a:t> </a:t>
            </a:r>
          </a:p>
          <a:p>
            <a:pPr latinLnBrk="1">
              <a:buClrTx/>
              <a:buFontTx/>
              <a:buNone/>
            </a:pPr>
            <a:r>
              <a:rPr lang="en-ID" sz="1800" b="1" kern="1200" dirty="0" err="1">
                <a:solidFill>
                  <a:schemeClr val="tx1"/>
                </a:solidFill>
                <a:latin typeface="Calibri" panose="020F0502020204030204"/>
              </a:rPr>
              <a:t>Karakter</a:t>
            </a:r>
            <a:r>
              <a:rPr lang="en-ID" sz="1800" b="1" kern="1200" dirty="0">
                <a:solidFill>
                  <a:schemeClr val="tx1"/>
                </a:solidFill>
                <a:latin typeface="Calibri" panose="020F0502020204030204"/>
              </a:rPr>
              <a:t> PNS</a:t>
            </a:r>
            <a:endParaRPr lang="id-ID" sz="1800" b="1" kern="1200" dirty="0">
              <a:solidFill>
                <a:schemeClr val="tx1"/>
              </a:solidFill>
              <a:latin typeface="Calibri" panose="020F050202020403020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322342" y="525867"/>
            <a:ext cx="2577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buClrTx/>
              <a:buFontTx/>
              <a:buNone/>
            </a:pPr>
            <a:r>
              <a:rPr lang="en-ID" sz="1800" b="1" kern="1200" dirty="0" err="1">
                <a:solidFill>
                  <a:schemeClr val="tx1"/>
                </a:solidFill>
                <a:latin typeface="Calibri" panose="020F0502020204030204"/>
              </a:rPr>
              <a:t>Kurikulum</a:t>
            </a:r>
            <a:r>
              <a:rPr lang="en-ID" sz="1800" b="1" kern="1200" dirty="0">
                <a:solidFill>
                  <a:schemeClr val="tx1"/>
                </a:solidFill>
                <a:latin typeface="Calibri" panose="020F0502020204030204"/>
              </a:rPr>
              <a:t>  </a:t>
            </a:r>
            <a:r>
              <a:rPr lang="en-ID" sz="1800" b="1" kern="1200" dirty="0" err="1">
                <a:solidFill>
                  <a:schemeClr val="tx1"/>
                </a:solidFill>
                <a:latin typeface="Calibri" panose="020F0502020204030204"/>
              </a:rPr>
              <a:t>Penguatan</a:t>
            </a:r>
            <a:endParaRPr lang="en-ID" sz="1800" b="1" kern="1200" dirty="0">
              <a:solidFill>
                <a:schemeClr val="tx1"/>
              </a:solidFill>
              <a:latin typeface="Calibri" panose="020F0502020204030204"/>
            </a:endParaRPr>
          </a:p>
          <a:p>
            <a:pPr latinLnBrk="1">
              <a:buClrTx/>
              <a:buFontTx/>
              <a:buNone/>
            </a:pPr>
            <a:r>
              <a:rPr lang="en-ID" sz="1800" b="1" kern="1200" dirty="0" err="1">
                <a:solidFill>
                  <a:schemeClr val="tx1"/>
                </a:solidFill>
                <a:latin typeface="Calibri" panose="020F0502020204030204"/>
              </a:rPr>
              <a:t>Bidang</a:t>
            </a:r>
            <a:r>
              <a:rPr lang="en-ID" sz="1800" b="1" kern="1200" dirty="0">
                <a:solidFill>
                  <a:schemeClr val="tx1"/>
                </a:solidFill>
                <a:latin typeface="Calibri" panose="020F0502020204030204"/>
              </a:rPr>
              <a:t> </a:t>
            </a:r>
            <a:r>
              <a:rPr lang="en-ID" sz="1800" b="1" kern="1200" dirty="0" err="1">
                <a:solidFill>
                  <a:schemeClr val="tx1"/>
                </a:solidFill>
                <a:latin typeface="Calibri" panose="020F0502020204030204"/>
              </a:rPr>
              <a:t>Tugas</a:t>
            </a:r>
            <a:endParaRPr lang="id-ID" sz="1800" b="1" kern="1200" dirty="0">
              <a:solidFill>
                <a:schemeClr val="tx1"/>
              </a:solidFill>
              <a:latin typeface="Calibri" panose="020F0502020204030204"/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16660"/>
            <a:ext cx="1908092" cy="107277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53333"/>
            <a:ext cx="822028" cy="82202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378" y="-20536"/>
            <a:ext cx="1308151" cy="1308151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848592" y="1422785"/>
            <a:ext cx="2948192" cy="661167"/>
            <a:chOff x="788718" y="3286272"/>
            <a:chExt cx="2029814" cy="661167"/>
          </a:xfrm>
        </p:grpSpPr>
        <p:sp>
          <p:nvSpPr>
            <p:cNvPr id="40" name="TextBox 39"/>
            <p:cNvSpPr txBox="1"/>
            <p:nvPr/>
          </p:nvSpPr>
          <p:spPr>
            <a:xfrm>
              <a:off x="788718" y="3485774"/>
              <a:ext cx="2029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Wawasan Kebangsaan &amp; </a:t>
              </a:r>
              <a:r>
                <a:rPr lang="en-US" altLang="ko-KR" sz="1200" kern="1200" dirty="0" err="1" smtClean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Nilai-nilai</a:t>
              </a:r>
              <a:r>
                <a:rPr lang="en-US" altLang="ko-KR" sz="1200" kern="1200" dirty="0" smtClean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 Bela Negara, </a:t>
              </a:r>
              <a:r>
                <a:rPr lang="en-US" altLang="ko-KR" sz="12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Isu2 Kontemporer, </a:t>
              </a:r>
              <a:r>
                <a:rPr lang="en-US" altLang="ko-KR" sz="1200" kern="1200" dirty="0" err="1" smtClean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Kesiapsiagaan</a:t>
              </a:r>
              <a:endParaRPr lang="en-US" altLang="ko-KR" sz="1200" kern="1200" dirty="0">
                <a:solidFill>
                  <a:prstClr val="black"/>
                </a:solidFill>
                <a:latin typeface="Calibri" panose="020F0502020204030204"/>
                <a:ea typeface="맑은 고딕"/>
                <a:cs typeface="Arial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12895" y="3286272"/>
              <a:ext cx="2005380" cy="261610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100" b="1" kern="1200" dirty="0">
                  <a:solidFill>
                    <a:srgbClr val="C00000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Agenda Sikap Perilaku Bela Negara</a:t>
              </a:r>
              <a:endParaRPr lang="ko-KR" altLang="en-US" sz="1100" b="1" kern="1200" dirty="0">
                <a:solidFill>
                  <a:srgbClr val="C00000"/>
                </a:solidFill>
                <a:latin typeface="Calibri" panose="020F0502020204030204"/>
                <a:ea typeface="맑은 고딕"/>
                <a:cs typeface="Arial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42669" y="2107573"/>
            <a:ext cx="2957235" cy="691094"/>
            <a:chOff x="803640" y="3146639"/>
            <a:chExt cx="2059657" cy="691094"/>
          </a:xfrm>
        </p:grpSpPr>
        <p:sp>
          <p:nvSpPr>
            <p:cNvPr id="43" name="TextBox 42"/>
            <p:cNvSpPr txBox="1"/>
            <p:nvPr/>
          </p:nvSpPr>
          <p:spPr>
            <a:xfrm>
              <a:off x="803640" y="3376068"/>
              <a:ext cx="205965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Akuntabilitas, Nasionalisme, Etika Publik, </a:t>
              </a:r>
              <a:r>
                <a:rPr lang="en-US" altLang="ko-KR" sz="1200" kern="1200" dirty="0" err="1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Komitmen</a:t>
              </a:r>
              <a:r>
                <a:rPr lang="en-US" altLang="ko-KR" sz="12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 </a:t>
              </a:r>
              <a:r>
                <a:rPr lang="en-US" altLang="ko-KR" sz="1200" kern="1200" dirty="0" err="1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Mutu</a:t>
              </a:r>
              <a:r>
                <a:rPr lang="en-US" altLang="ko-KR" sz="12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, Anti Korupsi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03640" y="3146639"/>
              <a:ext cx="2059657" cy="276999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b="1" kern="1200" dirty="0">
                  <a:solidFill>
                    <a:srgbClr val="C00000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Agenda Nilai–Nilai Dasar PNS </a:t>
              </a:r>
              <a:endParaRPr lang="ko-KR" altLang="en-US" sz="1200" b="1" kern="1200" dirty="0">
                <a:solidFill>
                  <a:srgbClr val="C00000"/>
                </a:solidFill>
                <a:latin typeface="Calibri" panose="020F0502020204030204"/>
                <a:ea typeface="맑은 고딕"/>
                <a:cs typeface="Arial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835697" y="2815589"/>
            <a:ext cx="2982763" cy="892552"/>
            <a:chOff x="803640" y="3276810"/>
            <a:chExt cx="2156094" cy="892552"/>
          </a:xfrm>
        </p:grpSpPr>
        <p:sp>
          <p:nvSpPr>
            <p:cNvPr id="46" name="TextBox 45"/>
            <p:cNvSpPr txBox="1"/>
            <p:nvPr/>
          </p:nvSpPr>
          <p:spPr>
            <a:xfrm>
              <a:off x="803640" y="3738475"/>
              <a:ext cx="20596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1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Manajemen ASN, Pelayanan Publik, Whole of Government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03640" y="3276810"/>
              <a:ext cx="2156094" cy="461665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b="1" kern="1200" dirty="0">
                  <a:solidFill>
                    <a:srgbClr val="C00000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Agenda Kedudukan dan Peran PNS Dalam NKRI</a:t>
              </a:r>
              <a:endParaRPr lang="ko-KR" altLang="en-US" sz="1200" b="1" kern="1200" dirty="0">
                <a:solidFill>
                  <a:srgbClr val="C00000"/>
                </a:solidFill>
                <a:latin typeface="Calibri" panose="020F0502020204030204"/>
                <a:ea typeface="맑은 고딕"/>
                <a:cs typeface="Arial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832591" y="3666381"/>
            <a:ext cx="3099451" cy="801675"/>
            <a:chOff x="803640" y="3498134"/>
            <a:chExt cx="2059657" cy="801675"/>
          </a:xfrm>
        </p:grpSpPr>
        <p:sp>
          <p:nvSpPr>
            <p:cNvPr id="49" name="TextBox 48"/>
            <p:cNvSpPr txBox="1"/>
            <p:nvPr/>
          </p:nvSpPr>
          <p:spPr>
            <a:xfrm>
              <a:off x="803640" y="3699645"/>
              <a:ext cx="2059657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1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Aktualisasi melalui </a:t>
              </a:r>
              <a:r>
                <a:rPr lang="en-US" altLang="ko-KR" sz="1100" kern="1200" dirty="0" err="1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pembiasaan</a:t>
              </a:r>
              <a:r>
                <a:rPr lang="en-US" altLang="ko-KR" sz="11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 </a:t>
              </a:r>
              <a:r>
                <a:rPr lang="en-US" altLang="ko-KR" sz="1100" kern="1200" dirty="0" err="1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diri</a:t>
              </a:r>
              <a:r>
                <a:rPr lang="en-US" altLang="ko-KR" sz="11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 </a:t>
              </a:r>
              <a:r>
                <a:rPr lang="en-US" altLang="ko-KR" sz="1100" kern="1200" dirty="0" err="1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terhadap</a:t>
              </a:r>
              <a:r>
                <a:rPr lang="en-US" altLang="ko-KR" sz="11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 kompetensi yang telah diperolehnya melalui berbagai mata Pelatihan yang telah dipelajari</a:t>
              </a:r>
              <a:endParaRPr lang="ko-KR" altLang="en-US" sz="1100" kern="1200" dirty="0">
                <a:solidFill>
                  <a:prstClr val="black"/>
                </a:solidFill>
                <a:latin typeface="Calibri" panose="020F0502020204030204"/>
                <a:ea typeface="맑은 고딕"/>
                <a:cs typeface="Arial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09215" y="3498134"/>
              <a:ext cx="1973896" cy="276999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b="1" kern="1200" dirty="0">
                  <a:solidFill>
                    <a:srgbClr val="C00000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Agenda Habituasi </a:t>
              </a:r>
              <a:endParaRPr lang="ko-KR" altLang="en-US" sz="1200" b="1" kern="1200" dirty="0">
                <a:solidFill>
                  <a:srgbClr val="C00000"/>
                </a:solidFill>
                <a:latin typeface="Calibri" panose="020F0502020204030204"/>
                <a:ea typeface="맑은 고딕"/>
                <a:cs typeface="Arial" pitchFamily="34" charset="0"/>
              </a:endParaRPr>
            </a:p>
          </p:txBody>
        </p:sp>
      </p:grpSp>
      <p:sp>
        <p:nvSpPr>
          <p:cNvPr id="4" name="Oval 3"/>
          <p:cNvSpPr/>
          <p:nvPr/>
        </p:nvSpPr>
        <p:spPr>
          <a:xfrm>
            <a:off x="1187638" y="1491632"/>
            <a:ext cx="509337" cy="50933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en-ID" sz="1800" kern="1200">
              <a:solidFill>
                <a:prstClr val="white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127256" y="1491640"/>
            <a:ext cx="64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buClrTx/>
              <a:buFontTx/>
              <a:buNone/>
            </a:pPr>
            <a:r>
              <a:rPr lang="en-US" altLang="ko-KR" sz="2400" b="1" kern="1200" dirty="0">
                <a:solidFill>
                  <a:prstClr val="white"/>
                </a:solidFill>
                <a:latin typeface="Calibri" panose="020F0502020204030204"/>
                <a:ea typeface="맑은 고딕"/>
                <a:cs typeface="Arial" pitchFamily="34" charset="0"/>
              </a:rPr>
              <a:t>01</a:t>
            </a:r>
            <a:endParaRPr lang="ko-KR" altLang="en-US" sz="2400" b="1" kern="1200" dirty="0">
              <a:solidFill>
                <a:prstClr val="white"/>
              </a:solidFill>
              <a:latin typeface="Calibri" panose="020F0502020204030204"/>
              <a:ea typeface="맑은 고딕"/>
              <a:cs typeface="Arial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200121" y="2174786"/>
            <a:ext cx="509337" cy="50933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en-ID" sz="1800" kern="1200">
              <a:solidFill>
                <a:prstClr val="white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38758" y="2183783"/>
            <a:ext cx="64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buClrTx/>
              <a:buFontTx/>
              <a:buNone/>
            </a:pPr>
            <a:r>
              <a:rPr lang="en-US" altLang="ko-KR" sz="2400" b="1" kern="1200" dirty="0">
                <a:solidFill>
                  <a:prstClr val="white"/>
                </a:solidFill>
                <a:latin typeface="Calibri" panose="020F0502020204030204"/>
                <a:ea typeface="맑은 고딕"/>
                <a:cs typeface="Arial" pitchFamily="34" charset="0"/>
              </a:rPr>
              <a:t>02</a:t>
            </a:r>
            <a:endParaRPr lang="ko-KR" altLang="en-US" sz="2400" b="1" kern="1200" dirty="0">
              <a:solidFill>
                <a:prstClr val="white"/>
              </a:solidFill>
              <a:latin typeface="Calibri" panose="020F0502020204030204"/>
              <a:ea typeface="맑은 고딕"/>
              <a:cs typeface="Arial" pitchFamily="34" charset="0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200039" y="2854502"/>
            <a:ext cx="509337" cy="50933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en-ID" sz="1800" kern="1200">
              <a:solidFill>
                <a:prstClr val="white"/>
              </a:solidFill>
            </a:endParaRPr>
          </a:p>
        </p:txBody>
      </p:sp>
      <p:sp>
        <p:nvSpPr>
          <p:cNvPr id="58" name="Oval 57"/>
          <p:cNvSpPr/>
          <p:nvPr/>
        </p:nvSpPr>
        <p:spPr>
          <a:xfrm>
            <a:off x="1187638" y="3507854"/>
            <a:ext cx="509337" cy="50933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en-ID" sz="1800" kern="1200">
              <a:solidFill>
                <a:prstClr val="white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113763" y="2830175"/>
            <a:ext cx="64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buClrTx/>
              <a:buFontTx/>
              <a:buNone/>
            </a:pPr>
            <a:r>
              <a:rPr lang="en-US" altLang="ko-KR" sz="2400" b="1" kern="1200" dirty="0">
                <a:solidFill>
                  <a:prstClr val="white"/>
                </a:solidFill>
                <a:latin typeface="Calibri" panose="020F0502020204030204"/>
                <a:ea typeface="맑은 고딕"/>
                <a:cs typeface="Arial" pitchFamily="34" charset="0"/>
              </a:rPr>
              <a:t>03</a:t>
            </a:r>
            <a:endParaRPr lang="ko-KR" altLang="en-US" sz="2400" b="1" kern="1200" dirty="0">
              <a:solidFill>
                <a:prstClr val="white"/>
              </a:solidFill>
              <a:latin typeface="Calibri" panose="020F0502020204030204"/>
              <a:ea typeface="맑은 고딕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132926" y="3550255"/>
            <a:ext cx="64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buClrTx/>
              <a:buFontTx/>
              <a:buNone/>
            </a:pPr>
            <a:r>
              <a:rPr lang="en-US" altLang="ko-KR" sz="2400" b="1" kern="1200" dirty="0">
                <a:solidFill>
                  <a:prstClr val="white"/>
                </a:solidFill>
                <a:latin typeface="Calibri" panose="020F0502020204030204"/>
                <a:ea typeface="맑은 고딕"/>
                <a:cs typeface="Arial" pitchFamily="34" charset="0"/>
              </a:rPr>
              <a:t>04</a:t>
            </a:r>
            <a:endParaRPr lang="ko-KR" altLang="en-US" sz="2400" b="1" kern="1200" dirty="0">
              <a:solidFill>
                <a:prstClr val="white"/>
              </a:solidFill>
              <a:latin typeface="Calibri" panose="020F0502020204030204"/>
              <a:ea typeface="맑은 고딕"/>
              <a:cs typeface="Arial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5595207" y="1410434"/>
            <a:ext cx="3176606" cy="1298960"/>
            <a:chOff x="803640" y="3362835"/>
            <a:chExt cx="2455703" cy="1298960"/>
          </a:xfrm>
        </p:grpSpPr>
        <p:sp>
          <p:nvSpPr>
            <p:cNvPr id="60" name="TextBox 59"/>
            <p:cNvSpPr txBox="1"/>
            <p:nvPr/>
          </p:nvSpPr>
          <p:spPr>
            <a:xfrm>
              <a:off x="803640" y="3646132"/>
              <a:ext cx="205965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untuk meningkatkan pengetahuan dan keterampilan yang bersifat umum/administratif dan diperlukan untuk mendukung pelaksanaan tugas dan jabatan.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03640" y="3362835"/>
              <a:ext cx="2455703" cy="2769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b="1" kern="1200" dirty="0">
                  <a:solidFill>
                    <a:prstClr val="white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Kompetensi Teknis Umum/Administrasi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5627177" y="2806730"/>
            <a:ext cx="3065740" cy="1497359"/>
            <a:chOff x="786193" y="3349102"/>
            <a:chExt cx="2077104" cy="1497358"/>
          </a:xfrm>
        </p:grpSpPr>
        <p:sp>
          <p:nvSpPr>
            <p:cNvPr id="65" name="TextBox 64"/>
            <p:cNvSpPr txBox="1"/>
            <p:nvPr/>
          </p:nvSpPr>
          <p:spPr>
            <a:xfrm>
              <a:off x="803640" y="3646132"/>
              <a:ext cx="2059657" cy="1200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kern="1200" dirty="0">
                  <a:solidFill>
                    <a:prstClr val="black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untuk meningkatkan pengetahuan dan keterampilan yang bersifat spesifik (substantif dan/atau bidang) yang diperlukan untuk mendukung pelaksanaan tugas dan jabatan Pelaksana dan/atau pembentukan jabatan fungsional sesuai dengan formasi jabatannya.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86193" y="3349102"/>
              <a:ext cx="2059657" cy="2769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altLang="ko-KR" sz="1200" b="1" kern="1200" dirty="0">
                  <a:solidFill>
                    <a:prstClr val="white"/>
                  </a:solidFill>
                  <a:latin typeface="Calibri" panose="020F0502020204030204"/>
                  <a:ea typeface="맑은 고딕"/>
                  <a:cs typeface="Arial" pitchFamily="34" charset="0"/>
                </a:rPr>
                <a:t>Kompetensi Teknis Substansi</a:t>
              </a:r>
            </a:p>
          </p:txBody>
        </p:sp>
      </p:grpSp>
      <p:sp>
        <p:nvSpPr>
          <p:cNvPr id="68" name="Oval 67"/>
          <p:cNvSpPr/>
          <p:nvPr/>
        </p:nvSpPr>
        <p:spPr>
          <a:xfrm>
            <a:off x="5011960" y="2775395"/>
            <a:ext cx="509337" cy="509337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en-ID" sz="1800" kern="1200">
              <a:solidFill>
                <a:prstClr val="white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950594" y="2784392"/>
            <a:ext cx="64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buClrTx/>
              <a:buFontTx/>
              <a:buNone/>
            </a:pPr>
            <a:r>
              <a:rPr lang="en-US" altLang="ko-KR" sz="2400" b="1" kern="1200" dirty="0">
                <a:solidFill>
                  <a:prstClr val="white"/>
                </a:solidFill>
                <a:latin typeface="Calibri" panose="020F0502020204030204"/>
                <a:ea typeface="맑은 고딕"/>
                <a:cs typeface="Arial" pitchFamily="34" charset="0"/>
              </a:rPr>
              <a:t>02</a:t>
            </a:r>
            <a:endParaRPr lang="ko-KR" altLang="en-US" sz="2400" b="1" kern="1200" dirty="0">
              <a:solidFill>
                <a:prstClr val="white"/>
              </a:solidFill>
              <a:latin typeface="Calibri" panose="020F0502020204030204"/>
              <a:ea typeface="맑은 고딕"/>
              <a:cs typeface="Arial" pitchFamily="34" charset="0"/>
            </a:endParaRPr>
          </a:p>
        </p:txBody>
      </p:sp>
      <p:sp>
        <p:nvSpPr>
          <p:cNvPr id="70" name="Oval 69"/>
          <p:cNvSpPr/>
          <p:nvPr/>
        </p:nvSpPr>
        <p:spPr>
          <a:xfrm>
            <a:off x="5009764" y="1356569"/>
            <a:ext cx="509337" cy="509337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en-ID" sz="1800" kern="1200">
              <a:solidFill>
                <a:prstClr val="white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948415" y="1365565"/>
            <a:ext cx="64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buClrTx/>
              <a:buFontTx/>
              <a:buNone/>
            </a:pPr>
            <a:r>
              <a:rPr lang="en-US" altLang="ko-KR" sz="2400" b="1" kern="1200" dirty="0">
                <a:solidFill>
                  <a:prstClr val="white"/>
                </a:solidFill>
                <a:latin typeface="Calibri" panose="020F0502020204030204"/>
                <a:ea typeface="맑은 고딕"/>
                <a:cs typeface="Arial" pitchFamily="34" charset="0"/>
              </a:rPr>
              <a:t>01</a:t>
            </a:r>
            <a:endParaRPr lang="ko-KR" altLang="en-US" sz="2400" b="1" kern="1200" dirty="0">
              <a:solidFill>
                <a:prstClr val="white"/>
              </a:solidFill>
              <a:latin typeface="Calibri" panose="020F0502020204030204"/>
              <a:ea typeface="맑은 고딕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6835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805"/>
            <a:ext cx="1247298" cy="87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225237" y="61805"/>
            <a:ext cx="7366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buClrTx/>
              <a:buFontTx/>
              <a:buNone/>
            </a:pPr>
            <a:r>
              <a:rPr lang="en-ID" sz="3200" b="1" kern="1200" dirty="0">
                <a:solidFill>
                  <a:srgbClr val="0C9B74"/>
                </a:solidFill>
                <a:latin typeface="Arial Black" panose="020B0A04020102020204" pitchFamily="34" charset="0"/>
              </a:rPr>
              <a:t>EVALUASI</a:t>
            </a:r>
            <a:endParaRPr lang="id-ID" sz="3200" b="1" kern="1200" dirty="0">
              <a:solidFill>
                <a:srgbClr val="0C9B74"/>
              </a:solidFill>
              <a:latin typeface="Arial Black" panose="020B0A040201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640" y="4744792"/>
            <a:ext cx="3275128" cy="406422"/>
          </a:xfrm>
          <a:prstGeom prst="rect">
            <a:avLst/>
          </a:prstGeom>
        </p:spPr>
      </p:pic>
      <p:graphicFrame>
        <p:nvGraphicFramePr>
          <p:cNvPr id="6" name="Content Placeholder 3"/>
          <p:cNvGraphicFramePr>
            <a:graphicFrameLocks/>
          </p:cNvGraphicFramePr>
          <p:nvPr>
            <p:extLst/>
          </p:nvPr>
        </p:nvGraphicFramePr>
        <p:xfrm>
          <a:off x="1869540" y="590868"/>
          <a:ext cx="7070969" cy="4459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5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6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94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2962"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Komponen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(passing grade per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komponen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)</a:t>
                      </a:r>
                    </a:p>
                  </a:txBody>
                  <a:tcPr marL="68580" marR="68580" marT="34290" marB="3429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Evaluator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b="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445">
                <a:tc vMerge="1">
                  <a:txBody>
                    <a:bodyPr/>
                    <a:lstStyle/>
                    <a:p>
                      <a:pPr algn="ctr"/>
                      <a:endParaRPr lang="en-US" sz="2800" b="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Pola Lama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Perubahan</a:t>
                      </a:r>
                      <a:r>
                        <a:rPr lang="id-ID" sz="1400" b="1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/Pola Baru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266700" indent="-266700">
                        <a:buAutoNum type="arabicPeriod"/>
                      </a:pP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Sikap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Perilaku</a:t>
                      </a:r>
                      <a:r>
                        <a:rPr lang="en-US" sz="1200" baseline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(10%)</a:t>
                      </a:r>
                    </a:p>
                    <a:p>
                      <a:pPr marL="533400" indent="-266700">
                        <a:buAutoNum type="alphaLcPeriod"/>
                      </a:pPr>
                      <a:r>
                        <a:rPr lang="en-US" sz="1200" baseline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Lemdik</a:t>
                      </a:r>
                      <a:r>
                        <a:rPr lang="en-US" sz="1200" baseline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(5%)</a:t>
                      </a:r>
                    </a:p>
                    <a:p>
                      <a:pPr marL="533400" indent="-266700">
                        <a:buAutoNum type="alphaLcPeriod"/>
                      </a:pPr>
                      <a:r>
                        <a:rPr lang="en-US" sz="1200" baseline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Instansi</a:t>
                      </a:r>
                      <a:r>
                        <a:rPr lang="en-US" sz="1200" baseline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baseline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Pengirim</a:t>
                      </a:r>
                      <a:r>
                        <a:rPr lang="en-US" sz="1200" baseline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(5%)</a:t>
                      </a: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Lembaga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Diklat</a:t>
                      </a:r>
                      <a:r>
                        <a:rPr lang="id-ID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(10%)</a:t>
                      </a: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179388" marR="0" indent="-1793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200" dirty="0" err="1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Lembaga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Diklat</a:t>
                      </a:r>
                      <a:r>
                        <a:rPr lang="id-ID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(5%) &amp;</a:t>
                      </a:r>
                    </a:p>
                    <a:p>
                      <a:pPr marL="179388" marR="0" indent="-1793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200" dirty="0" err="1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Instansi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Pengirim</a:t>
                      </a:r>
                      <a:r>
                        <a:rPr lang="id-ID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(5%)</a:t>
                      </a:r>
                      <a:endParaRPr lang="en-US" sz="1200" dirty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2.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Evaluasi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Akademik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(20%)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Lembaga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Diklat</a:t>
                      </a: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Lembaga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Diklat</a:t>
                      </a: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33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3.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Rancangan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Aktualisasi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(20%)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Lembaga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Diklat</a:t>
                      </a: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Lembaga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Diklat</a:t>
                      </a: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4.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Aktualisasi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(30%)</a:t>
                      </a:r>
                      <a:r>
                        <a:rPr lang="id-ID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: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Lembaga</a:t>
                      </a:r>
                      <a:r>
                        <a:rPr lang="en-US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Diklat</a:t>
                      </a: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179388" indent="-1793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</a:t>
                      </a:r>
                      <a:r>
                        <a:rPr lang="id-ID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 atau</a:t>
                      </a:r>
                    </a:p>
                    <a:p>
                      <a:pPr marL="179388" indent="-1793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Instansi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Pengiri</a:t>
                      </a:r>
                      <a:r>
                        <a:rPr lang="id-ID" sz="120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</a:t>
                      </a:r>
                      <a:r>
                        <a:rPr lang="id-ID" sz="1200" baseline="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berko</a:t>
                      </a:r>
                      <a:r>
                        <a:rPr lang="en-US" sz="1200" baseline="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-</a:t>
                      </a:r>
                      <a:r>
                        <a:rPr lang="id-ID" sz="1200" baseline="0" dirty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ordinasi dg LD</a:t>
                      </a:r>
                      <a:endParaRPr lang="en-US" sz="1200" dirty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5. </a:t>
                      </a:r>
                      <a:r>
                        <a:rPr lang="en-US" sz="1200" b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Kompetensi</a:t>
                      </a:r>
                      <a:r>
                        <a:rPr lang="en-US" sz="1200" b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b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Teknis</a:t>
                      </a:r>
                      <a:r>
                        <a:rPr lang="en-US" sz="1200" b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b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Bidang</a:t>
                      </a:r>
                      <a:r>
                        <a:rPr lang="en-US" sz="1200" b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(20%)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Instansi</a:t>
                      </a:r>
                      <a:r>
                        <a:rPr lang="en-US" sz="1200" b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b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Pengirim</a:t>
                      </a:r>
                      <a:endParaRPr lang="en-US" sz="1200" b="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Instansi</a:t>
                      </a:r>
                      <a:r>
                        <a:rPr lang="en-US" sz="1200" b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200" b="0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Pengirim</a:t>
                      </a:r>
                      <a:endParaRPr lang="en-US" sz="1200" b="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736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id-ID" sz="1200" b="1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Syarat Kelulusan:</a:t>
                      </a:r>
                      <a:endParaRPr lang="en-US" sz="12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d-ID" sz="1200" b="1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Agregat: nilai min. 70,01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d-ID" sz="1200" b="1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Ketidak</a:t>
                      </a:r>
                      <a:r>
                        <a:rPr lang="id-ID" sz="1200" b="1" baseline="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hadiran on campus </a:t>
                      </a:r>
                      <a:r>
                        <a:rPr lang="id-ID" sz="1200" b="1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maks. 9</a:t>
                      </a:r>
                      <a:r>
                        <a:rPr lang="id-ID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sesi/27 jp/3 </a:t>
                      </a:r>
                      <a:r>
                        <a:rPr lang="id-ID" sz="12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hr</a:t>
                      </a:r>
                      <a:endParaRPr lang="id-ID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179388" marR="0" indent="-1793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d-ID" sz="1200" b="1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Masing2 komponen min.</a:t>
                      </a:r>
                      <a:r>
                        <a:rPr lang="id-ID" sz="1200" b="1" baseline="0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id-ID" sz="1200" b="1" dirty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70,01 </a:t>
                      </a:r>
                    </a:p>
                    <a:p>
                      <a:pPr marL="179388" marR="0" indent="-1793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d-ID" sz="1200" b="1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Ketidakhadiran on campus maks. 6</a:t>
                      </a:r>
                      <a:r>
                        <a:rPr lang="id-ID" sz="1200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sesi/18 jp/2 hr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6049" y="940263"/>
            <a:ext cx="5761318" cy="5761318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1225237" y="2536837"/>
            <a:ext cx="704528" cy="704528"/>
          </a:xfrm>
          <a:prstGeom prst="ellipse">
            <a:avLst/>
          </a:prstGeom>
          <a:blipFill rotWithShape="0">
            <a:blip r:embed="rId6"/>
            <a:stretch>
              <a:fillRect/>
            </a:stretch>
          </a:blipFill>
          <a:ln w="25400" cap="flat" cmpd="sng" algn="ctr">
            <a:solidFill>
              <a:srgbClr val="0BD0D9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7680649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3525" y="1405902"/>
            <a:ext cx="4004400" cy="2096519"/>
          </a:xfrm>
        </p:spPr>
        <p:txBody>
          <a:bodyPr/>
          <a:lstStyle/>
          <a:p>
            <a:pPr marL="127000" indent="0"/>
            <a:r>
              <a:rPr lang="en-US" sz="3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KEBIJAKAN PELATIHAN </a:t>
            </a:r>
            <a:r>
              <a:rPr lang="en-US" sz="32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STRUKTURAL KEPEMIMPINAN</a:t>
            </a:r>
            <a:endParaRPr lang="id-ID" sz="32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Shape 177"/>
          <p:cNvSpPr txBox="1"/>
          <p:nvPr/>
        </p:nvSpPr>
        <p:spPr>
          <a:xfrm>
            <a:off x="1030925" y="710500"/>
            <a:ext cx="1392600" cy="13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sz="6000" dirty="0" smtClean="0">
                <a:solidFill>
                  <a:srgbClr val="FFFFFF"/>
                </a:solidFill>
              </a:rPr>
              <a:t>3</a:t>
            </a:r>
            <a:endParaRPr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8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1593958" y="171087"/>
            <a:ext cx="5937298" cy="40011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 latinLnBrk="1">
              <a:buClrTx/>
              <a:buFontTx/>
              <a:buNone/>
            </a:pPr>
            <a:r>
              <a:rPr lang="id-ID" sz="2000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/>
              </a:rPr>
              <a:t>GRAND DESIGN PELATIHAN KEPEMIMPINAN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87083" y="777917"/>
            <a:ext cx="7810500" cy="4358926"/>
            <a:chOff x="1605000" y="942781"/>
            <a:chExt cx="5965267" cy="4113323"/>
          </a:xfrm>
        </p:grpSpPr>
        <p:sp>
          <p:nvSpPr>
            <p:cNvPr id="86" name="Rectangle 85"/>
            <p:cNvSpPr/>
            <p:nvPr/>
          </p:nvSpPr>
          <p:spPr>
            <a:xfrm>
              <a:off x="1671935" y="3897924"/>
              <a:ext cx="5898332" cy="610576"/>
            </a:xfrm>
            <a:prstGeom prst="rect">
              <a:avLst/>
            </a:prstGeom>
            <a:solidFill>
              <a:srgbClr val="669E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r>
                <a:rPr lang="id-ID" sz="1200" b="1" kern="12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Pelaksana/ Highly Capable </a:t>
              </a:r>
              <a:r>
                <a:rPr lang="id-ID" sz="1200" b="1" kern="12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Individu</a:t>
              </a:r>
              <a:r>
                <a:rPr lang="en-US" sz="1200" b="1" kern="12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al</a:t>
              </a:r>
              <a:r>
                <a:rPr lang="id-ID" sz="1200" b="1" kern="12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</a:t>
              </a:r>
              <a:endParaRPr lang="id-ID" sz="1200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3065275" y="3960391"/>
              <a:ext cx="342679" cy="344104"/>
            </a:xfrm>
            <a:prstGeom prst="ellipse">
              <a:avLst/>
            </a:prstGeom>
            <a:solidFill>
              <a:srgbClr val="FF64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661455" y="3273910"/>
              <a:ext cx="5898332" cy="638882"/>
            </a:xfrm>
            <a:prstGeom prst="rect">
              <a:avLst/>
            </a:prstGeom>
            <a:solidFill>
              <a:srgbClr val="83BC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1667047" y="2641480"/>
              <a:ext cx="5898332" cy="63888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1667047" y="2051599"/>
              <a:ext cx="5898332" cy="61002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667047" y="1280037"/>
              <a:ext cx="5898332" cy="782657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440850" y="1258619"/>
              <a:ext cx="1538737" cy="803180"/>
            </a:xfrm>
            <a:prstGeom prst="rect">
              <a:avLst/>
            </a:prstGeom>
            <a:noFill/>
            <a:ln w="57150">
              <a:solidFill>
                <a:srgbClr val="88D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3440853" y="2057335"/>
              <a:ext cx="1538737" cy="597359"/>
            </a:xfrm>
            <a:prstGeom prst="rect">
              <a:avLst/>
            </a:prstGeom>
            <a:noFill/>
            <a:ln w="57150">
              <a:solidFill>
                <a:srgbClr val="88D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3442467" y="2664721"/>
              <a:ext cx="1538737" cy="597359"/>
            </a:xfrm>
            <a:prstGeom prst="rect">
              <a:avLst/>
            </a:prstGeom>
            <a:noFill/>
            <a:ln w="57150">
              <a:solidFill>
                <a:srgbClr val="88D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440850" y="3265171"/>
              <a:ext cx="1538737" cy="597359"/>
            </a:xfrm>
            <a:prstGeom prst="rect">
              <a:avLst/>
            </a:prstGeom>
            <a:noFill/>
            <a:ln w="57150">
              <a:solidFill>
                <a:srgbClr val="88D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422680" y="1825550"/>
              <a:ext cx="542751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20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43834" y="1823269"/>
              <a:ext cx="613830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80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422681" y="2398465"/>
              <a:ext cx="542750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40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442270" y="2300796"/>
              <a:ext cx="550822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60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422680" y="2971826"/>
              <a:ext cx="583449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60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420781" y="2948459"/>
              <a:ext cx="626616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40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440848" y="3516205"/>
              <a:ext cx="639891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80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543277" y="3504153"/>
              <a:ext cx="639891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US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20</a:t>
              </a:r>
              <a:r>
                <a:rPr lang="id-ID" sz="1350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%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88836" y="942781"/>
              <a:ext cx="961181" cy="234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id-ID" sz="1013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Manajerial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006129" y="944707"/>
              <a:ext cx="961181" cy="234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id-ID" sz="1013" b="1" kern="1200" dirty="0">
                  <a:solidFill>
                    <a:srgbClr val="ED1C24">
                      <a:lumMod val="50000"/>
                    </a:srgbClr>
                  </a:solidFill>
                  <a:ea typeface="Arial Unicode MS"/>
                </a:rPr>
                <a:t>Leadership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2831403" y="987029"/>
              <a:ext cx="166911" cy="173948"/>
            </a:xfrm>
            <a:prstGeom prst="rect">
              <a:avLst/>
            </a:prstGeom>
            <a:solidFill>
              <a:srgbClr val="88D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839218" y="985653"/>
              <a:ext cx="166911" cy="17394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graphicFrame>
          <p:nvGraphicFramePr>
            <p:cNvPr id="57" name="Diagram 56"/>
            <p:cNvGraphicFramePr/>
            <p:nvPr>
              <p:extLst>
                <p:ext uri="{D42A27DB-BD31-4B8C-83A1-F6EECF244321}">
                  <p14:modId xmlns:p14="http://schemas.microsoft.com/office/powerpoint/2010/main" val="2742687703"/>
                </p:ext>
              </p:extLst>
            </p:nvPr>
          </p:nvGraphicFramePr>
          <p:xfrm>
            <a:off x="1667048" y="1256764"/>
            <a:ext cx="1348883" cy="77498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graphicFrame>
          <p:nvGraphicFramePr>
            <p:cNvPr id="58" name="Diagram 57"/>
            <p:cNvGraphicFramePr/>
            <p:nvPr>
              <p:extLst>
                <p:ext uri="{D42A27DB-BD31-4B8C-83A1-F6EECF244321}">
                  <p14:modId xmlns:p14="http://schemas.microsoft.com/office/powerpoint/2010/main" val="4260491075"/>
                </p:ext>
              </p:extLst>
            </p:nvPr>
          </p:nvGraphicFramePr>
          <p:xfrm>
            <a:off x="1662677" y="2035324"/>
            <a:ext cx="1348883" cy="59735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  <p:graphicFrame>
          <p:nvGraphicFramePr>
            <p:cNvPr id="62" name="Diagram 61"/>
            <p:cNvGraphicFramePr/>
            <p:nvPr>
              <p:extLst>
                <p:ext uri="{D42A27DB-BD31-4B8C-83A1-F6EECF244321}">
                  <p14:modId xmlns:p14="http://schemas.microsoft.com/office/powerpoint/2010/main" val="2101797933"/>
                </p:ext>
              </p:extLst>
            </p:nvPr>
          </p:nvGraphicFramePr>
          <p:xfrm>
            <a:off x="1667048" y="2636202"/>
            <a:ext cx="1348883" cy="64220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graphicFrame>
          <p:nvGraphicFramePr>
            <p:cNvPr id="63" name="Diagram 62"/>
            <p:cNvGraphicFramePr/>
            <p:nvPr>
              <p:extLst>
                <p:ext uri="{D42A27DB-BD31-4B8C-83A1-F6EECF244321}">
                  <p14:modId xmlns:p14="http://schemas.microsoft.com/office/powerpoint/2010/main" val="3682290551"/>
                </p:ext>
              </p:extLst>
            </p:nvPr>
          </p:nvGraphicFramePr>
          <p:xfrm>
            <a:off x="1653169" y="3235137"/>
            <a:ext cx="1358391" cy="71164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graphicFrame>
          <p:nvGraphicFramePr>
            <p:cNvPr id="65" name="Diagram 64"/>
            <p:cNvGraphicFramePr/>
            <p:nvPr>
              <p:extLst>
                <p:ext uri="{D42A27DB-BD31-4B8C-83A1-F6EECF244321}">
                  <p14:modId xmlns:p14="http://schemas.microsoft.com/office/powerpoint/2010/main" val="2862276333"/>
                </p:ext>
              </p:extLst>
            </p:nvPr>
          </p:nvGraphicFramePr>
          <p:xfrm>
            <a:off x="6216496" y="1213394"/>
            <a:ext cx="1348883" cy="80245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3" r:lo="rId24" r:qs="rId25" r:cs="rId26"/>
            </a:graphicData>
          </a:graphic>
        </p:graphicFrame>
        <p:graphicFrame>
          <p:nvGraphicFramePr>
            <p:cNvPr id="66" name="Diagram 65"/>
            <p:cNvGraphicFramePr/>
            <p:nvPr>
              <p:extLst>
                <p:ext uri="{D42A27DB-BD31-4B8C-83A1-F6EECF244321}">
                  <p14:modId xmlns:p14="http://schemas.microsoft.com/office/powerpoint/2010/main" val="1656298855"/>
                </p:ext>
              </p:extLst>
            </p:nvPr>
          </p:nvGraphicFramePr>
          <p:xfrm>
            <a:off x="6212125" y="2002667"/>
            <a:ext cx="1348883" cy="59735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8" r:lo="rId29" r:qs="rId30" r:cs="rId31"/>
            </a:graphicData>
          </a:graphic>
        </p:graphicFrame>
        <p:graphicFrame>
          <p:nvGraphicFramePr>
            <p:cNvPr id="67" name="Diagram 66"/>
            <p:cNvGraphicFramePr/>
            <p:nvPr>
              <p:extLst>
                <p:ext uri="{D42A27DB-BD31-4B8C-83A1-F6EECF244321}">
                  <p14:modId xmlns:p14="http://schemas.microsoft.com/office/powerpoint/2010/main" val="3906215434"/>
                </p:ext>
              </p:extLst>
            </p:nvPr>
          </p:nvGraphicFramePr>
          <p:xfrm>
            <a:off x="6216496" y="2608192"/>
            <a:ext cx="1348883" cy="61903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3" r:lo="rId34" r:qs="rId35" r:cs="rId36"/>
            </a:graphicData>
          </a:graphic>
        </p:graphicFrame>
        <p:graphicFrame>
          <p:nvGraphicFramePr>
            <p:cNvPr id="68" name="Diagram 67"/>
            <p:cNvGraphicFramePr/>
            <p:nvPr>
              <p:extLst>
                <p:ext uri="{D42A27DB-BD31-4B8C-83A1-F6EECF244321}">
                  <p14:modId xmlns:p14="http://schemas.microsoft.com/office/powerpoint/2010/main" val="3677481107"/>
                </p:ext>
              </p:extLst>
            </p:nvPr>
          </p:nvGraphicFramePr>
          <p:xfrm>
            <a:off x="6210904" y="3207127"/>
            <a:ext cx="1348883" cy="70699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8" r:lo="rId39" r:qs="rId40" r:cs="rId41"/>
            </a:graphicData>
          </a:graphic>
        </p:graphicFrame>
        <p:sp>
          <p:nvSpPr>
            <p:cNvPr id="77" name="TextBox 76"/>
            <p:cNvSpPr txBox="1"/>
            <p:nvPr/>
          </p:nvSpPr>
          <p:spPr>
            <a:xfrm>
              <a:off x="5183168" y="969540"/>
              <a:ext cx="986952" cy="2505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 latinLnBrk="1">
                <a:buClrTx/>
                <a:buFontTx/>
                <a:buNone/>
              </a:pPr>
              <a:r>
                <a:rPr lang="id-ID" sz="1125" b="1" kern="1200" dirty="0">
                  <a:solidFill>
                    <a:prstClr val="white"/>
                  </a:solidFill>
                  <a:ea typeface="Arial Unicode MS"/>
                </a:rPr>
                <a:t>Orientasi</a:t>
              </a:r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5183168" y="1542621"/>
              <a:ext cx="909282" cy="253093"/>
            </a:xfrm>
            <a:prstGeom prst="roundRect">
              <a:avLst/>
            </a:prstGeom>
            <a:solidFill>
              <a:srgbClr val="EEB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r>
                <a:rPr lang="id-ID" sz="1013" b="1" kern="1200" dirty="0">
                  <a:solidFill>
                    <a:srgbClr val="C00000"/>
                  </a:solidFill>
                </a:rPr>
                <a:t>Nasional</a:t>
              </a:r>
            </a:p>
          </p:txBody>
        </p:sp>
        <p:sp>
          <p:nvSpPr>
            <p:cNvPr id="79" name="Rounded Rectangle 78"/>
            <p:cNvSpPr/>
            <p:nvPr/>
          </p:nvSpPr>
          <p:spPr>
            <a:xfrm>
              <a:off x="5075833" y="2256840"/>
              <a:ext cx="1063929" cy="253093"/>
            </a:xfrm>
            <a:prstGeom prst="roundRect">
              <a:avLst/>
            </a:prstGeom>
            <a:solidFill>
              <a:srgbClr val="EEB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r>
                <a:rPr lang="id-ID" sz="900" b="1" kern="1200" dirty="0">
                  <a:solidFill>
                    <a:srgbClr val="C00000"/>
                  </a:solidFill>
                </a:rPr>
                <a:t>Organisasional</a:t>
              </a:r>
            </a:p>
          </p:txBody>
        </p:sp>
        <p:sp>
          <p:nvSpPr>
            <p:cNvPr id="81" name="Rounded Rectangle 80"/>
            <p:cNvSpPr/>
            <p:nvPr/>
          </p:nvSpPr>
          <p:spPr>
            <a:xfrm>
              <a:off x="5145550" y="2845407"/>
              <a:ext cx="969334" cy="253093"/>
            </a:xfrm>
            <a:prstGeom prst="roundRect">
              <a:avLst/>
            </a:prstGeom>
            <a:solidFill>
              <a:srgbClr val="EEB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r>
                <a:rPr lang="id-ID" sz="900" b="1" kern="1200" dirty="0">
                  <a:solidFill>
                    <a:srgbClr val="C00000"/>
                  </a:solidFill>
                </a:rPr>
                <a:t>Departemental</a:t>
              </a:r>
            </a:p>
          </p:txBody>
        </p:sp>
        <p:sp>
          <p:nvSpPr>
            <p:cNvPr id="82" name="Rounded Rectangle 81"/>
            <p:cNvSpPr/>
            <p:nvPr/>
          </p:nvSpPr>
          <p:spPr>
            <a:xfrm>
              <a:off x="5198962" y="3420072"/>
              <a:ext cx="862509" cy="253093"/>
            </a:xfrm>
            <a:prstGeom prst="roundRect">
              <a:avLst/>
            </a:prstGeom>
            <a:solidFill>
              <a:srgbClr val="EEB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r>
                <a:rPr lang="id-ID" sz="1013" b="1" kern="1200" dirty="0">
                  <a:solidFill>
                    <a:srgbClr val="C00000"/>
                  </a:solidFill>
                </a:rPr>
                <a:t>Unit</a:t>
              </a:r>
            </a:p>
          </p:txBody>
        </p:sp>
        <p:sp>
          <p:nvSpPr>
            <p:cNvPr id="83" name="Up Arrow 82"/>
            <p:cNvSpPr/>
            <p:nvPr/>
          </p:nvSpPr>
          <p:spPr>
            <a:xfrm>
              <a:off x="5562080" y="3115768"/>
              <a:ext cx="143538" cy="292622"/>
            </a:xfrm>
            <a:prstGeom prst="upArrow">
              <a:avLst/>
            </a:prstGeom>
            <a:solidFill>
              <a:srgbClr val="B08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84" name="Up Arrow 83"/>
            <p:cNvSpPr/>
            <p:nvPr/>
          </p:nvSpPr>
          <p:spPr>
            <a:xfrm>
              <a:off x="5575691" y="2539891"/>
              <a:ext cx="143538" cy="292622"/>
            </a:xfrm>
            <a:prstGeom prst="upArrow">
              <a:avLst/>
            </a:prstGeom>
            <a:solidFill>
              <a:srgbClr val="B08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85" name="Up Arrow 84"/>
            <p:cNvSpPr/>
            <p:nvPr/>
          </p:nvSpPr>
          <p:spPr>
            <a:xfrm>
              <a:off x="5561000" y="1865710"/>
              <a:ext cx="143538" cy="292622"/>
            </a:xfrm>
            <a:prstGeom prst="upArrow">
              <a:avLst/>
            </a:prstGeom>
            <a:solidFill>
              <a:srgbClr val="B08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B8900540-E873-446E-9578-05602CE693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836" y="1171856"/>
              <a:ext cx="484724" cy="484724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5000" y="1876501"/>
              <a:ext cx="494279" cy="494279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1359" y="2522666"/>
              <a:ext cx="377106" cy="377106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3676" y="3110688"/>
              <a:ext cx="517063" cy="517063"/>
            </a:xfrm>
            <a:prstGeom prst="rect">
              <a:avLst/>
            </a:prstGeom>
          </p:spPr>
        </p:pic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2F7735AF-AE63-48C3-A3C9-7BC58601FD24}"/>
                </a:ext>
              </a:extLst>
            </p:cNvPr>
            <p:cNvSpPr txBox="1"/>
            <p:nvPr/>
          </p:nvSpPr>
          <p:spPr>
            <a:xfrm>
              <a:off x="3098569" y="3993911"/>
              <a:ext cx="309334" cy="283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ID" sz="1350" b="1" kern="1200" dirty="0">
                  <a:solidFill>
                    <a:prstClr val="white"/>
                  </a:solidFill>
                  <a:latin typeface="Arial Black" panose="020B0A04020102020204" pitchFamily="34" charset="0"/>
                  <a:ea typeface="Arial Unicode MS"/>
                </a:rPr>
                <a:t>1</a:t>
              </a:r>
            </a:p>
          </p:txBody>
        </p:sp>
        <p:sp>
          <p:nvSpPr>
            <p:cNvPr id="114" name="Oval 113"/>
            <p:cNvSpPr/>
            <p:nvPr/>
          </p:nvSpPr>
          <p:spPr>
            <a:xfrm>
              <a:off x="6289824" y="3202515"/>
              <a:ext cx="342679" cy="344104"/>
            </a:xfrm>
            <a:prstGeom prst="ellipse">
              <a:avLst/>
            </a:prstGeom>
            <a:solidFill>
              <a:srgbClr val="FF64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6245819" y="1221178"/>
              <a:ext cx="342679" cy="344104"/>
            </a:xfrm>
            <a:prstGeom prst="ellipse">
              <a:avLst/>
            </a:prstGeom>
            <a:solidFill>
              <a:srgbClr val="FF64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6289824" y="2580606"/>
              <a:ext cx="342679" cy="344104"/>
            </a:xfrm>
            <a:prstGeom prst="ellipse">
              <a:avLst/>
            </a:prstGeom>
            <a:solidFill>
              <a:srgbClr val="FF64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7DE516BC-F21F-40E7-BBC6-A4D4E90EDAC7}"/>
                </a:ext>
              </a:extLst>
            </p:cNvPr>
            <p:cNvSpPr txBox="1"/>
            <p:nvPr/>
          </p:nvSpPr>
          <p:spPr>
            <a:xfrm>
              <a:off x="6350270" y="3235965"/>
              <a:ext cx="243879" cy="3158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en-ID" sz="1575" b="1" kern="1200" dirty="0">
                  <a:solidFill>
                    <a:prstClr val="white"/>
                  </a:solidFill>
                  <a:latin typeface="Arial Black" panose="020B0A04020102020204" pitchFamily="34" charset="0"/>
                  <a:ea typeface="Arial Unicode MS"/>
                </a:rPr>
                <a:t>2</a:t>
              </a:r>
            </a:p>
          </p:txBody>
        </p:sp>
        <p:sp>
          <p:nvSpPr>
            <p:cNvPr id="117" name="Oval 116"/>
            <p:cNvSpPr/>
            <p:nvPr/>
          </p:nvSpPr>
          <p:spPr>
            <a:xfrm>
              <a:off x="6275815" y="1929489"/>
              <a:ext cx="342679" cy="344104"/>
            </a:xfrm>
            <a:prstGeom prst="ellipse">
              <a:avLst/>
            </a:prstGeom>
            <a:solidFill>
              <a:srgbClr val="FF64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id-ID" sz="1013" kern="1200">
                <a:solidFill>
                  <a:prstClr val="white"/>
                </a:solidFill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7DE516BC-F21F-40E7-BBC6-A4D4E90EDAC7}"/>
                </a:ext>
              </a:extLst>
            </p:cNvPr>
            <p:cNvSpPr txBox="1"/>
            <p:nvPr/>
          </p:nvSpPr>
          <p:spPr>
            <a:xfrm>
              <a:off x="6305872" y="1243189"/>
              <a:ext cx="243879" cy="3158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id-ID" sz="1575" b="1" kern="1200" dirty="0">
                  <a:solidFill>
                    <a:prstClr val="white"/>
                  </a:solidFill>
                  <a:latin typeface="Arial Black" panose="020B0A04020102020204" pitchFamily="34" charset="0"/>
                  <a:ea typeface="Arial Unicode MS"/>
                </a:rPr>
                <a:t>5</a:t>
              </a:r>
              <a:endParaRPr lang="en-ID" sz="1575" b="1" kern="1200" dirty="0">
                <a:solidFill>
                  <a:prstClr val="white"/>
                </a:solidFill>
                <a:latin typeface="Arial Black" panose="020B0A04020102020204" pitchFamily="34" charset="0"/>
                <a:ea typeface="Arial Unicode MS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7DE516BC-F21F-40E7-BBC6-A4D4E90EDAC7}"/>
                </a:ext>
              </a:extLst>
            </p:cNvPr>
            <p:cNvSpPr txBox="1"/>
            <p:nvPr/>
          </p:nvSpPr>
          <p:spPr>
            <a:xfrm>
              <a:off x="6328040" y="2600878"/>
              <a:ext cx="243879" cy="3158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id-ID" sz="1575" b="1" kern="1200" dirty="0">
                  <a:solidFill>
                    <a:prstClr val="white"/>
                  </a:solidFill>
                  <a:latin typeface="Arial Black" panose="020B0A04020102020204" pitchFamily="34" charset="0"/>
                  <a:ea typeface="Arial Unicode MS"/>
                </a:rPr>
                <a:t>3</a:t>
              </a:r>
              <a:endParaRPr lang="en-ID" sz="1575" b="1" kern="1200" dirty="0">
                <a:solidFill>
                  <a:prstClr val="white"/>
                </a:solidFill>
                <a:latin typeface="Arial Black" panose="020B0A04020102020204" pitchFamily="34" charset="0"/>
                <a:ea typeface="Arial Unicode MS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7DE516BC-F21F-40E7-BBC6-A4D4E90EDAC7}"/>
                </a:ext>
              </a:extLst>
            </p:cNvPr>
            <p:cNvSpPr txBox="1"/>
            <p:nvPr/>
          </p:nvSpPr>
          <p:spPr>
            <a:xfrm>
              <a:off x="6328040" y="1954138"/>
              <a:ext cx="243879" cy="3158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atinLnBrk="1">
                <a:buClrTx/>
                <a:buFontTx/>
                <a:buNone/>
              </a:pPr>
              <a:r>
                <a:rPr lang="id-ID" sz="1575" b="1" kern="1200" dirty="0">
                  <a:solidFill>
                    <a:prstClr val="white"/>
                  </a:solidFill>
                  <a:latin typeface="Arial Black" panose="020B0A04020102020204" pitchFamily="34" charset="0"/>
                  <a:ea typeface="Arial Unicode MS"/>
                </a:rPr>
                <a:t>4</a:t>
              </a:r>
              <a:endParaRPr lang="en-ID" sz="1575" b="1" kern="1200" dirty="0">
                <a:solidFill>
                  <a:prstClr val="white"/>
                </a:solidFill>
                <a:latin typeface="Arial Black" panose="020B0A04020102020204" pitchFamily="34" charset="0"/>
                <a:ea typeface="Arial Unicode MS"/>
              </a:endParaRPr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928296D7-7EDB-4837-956A-E4F1538AD5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78498" y="4769488"/>
              <a:ext cx="3909999" cy="286616"/>
              <a:chOff x="3175155" y="4155313"/>
              <a:chExt cx="3527148" cy="243498"/>
            </a:xfrm>
          </p:grpSpPr>
          <p:sp>
            <p:nvSpPr>
              <p:cNvPr id="59" name="Subtitle 2">
                <a:extLst>
                  <a:ext uri="{FF2B5EF4-FFF2-40B4-BE49-F238E27FC236}">
                    <a16:creationId xmlns:a16="http://schemas.microsoft.com/office/drawing/2014/main" id="{BEE3EBE0-DD66-41EA-8764-128079BFA8A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154651" y="4158836"/>
                <a:ext cx="547652" cy="2303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  <a:spcBef>
                    <a:spcPts val="1000"/>
                  </a:spcBef>
                  <a:buClrTx/>
                  <a:buSzPct val="125000"/>
                  <a:buFontTx/>
                  <a:buNone/>
                  <a:defRPr/>
                </a:pPr>
                <a:r>
                  <a:rPr lang="id-ID" sz="900" b="1" kern="0" dirty="0">
                    <a:solidFill>
                      <a:prstClr val="black"/>
                    </a:solidFill>
                    <a:latin typeface="Trebuchet MS" pitchFamily="34" charset="0"/>
                  </a:rPr>
                  <a:t>PEDULI</a:t>
                </a:r>
              </a:p>
            </p:txBody>
          </p:sp>
          <p:sp>
            <p:nvSpPr>
              <p:cNvPr id="60" name="Subtitle 2">
                <a:extLst>
                  <a:ext uri="{FF2B5EF4-FFF2-40B4-BE49-F238E27FC236}">
                    <a16:creationId xmlns:a16="http://schemas.microsoft.com/office/drawing/2014/main" id="{EB9BC119-A786-491B-9270-409DB92DFC8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48385" y="4155313"/>
                <a:ext cx="676029" cy="2414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  <a:spcBef>
                    <a:spcPts val="1000"/>
                  </a:spcBef>
                  <a:buClrTx/>
                  <a:buSzPct val="125000"/>
                  <a:buFontTx/>
                  <a:buNone/>
                  <a:defRPr/>
                </a:pPr>
                <a:r>
                  <a:rPr lang="id-ID" sz="900" b="1" kern="0" dirty="0">
                    <a:solidFill>
                      <a:prstClr val="black"/>
                    </a:solidFill>
                    <a:latin typeface="Trebuchet MS" pitchFamily="34" charset="0"/>
                  </a:rPr>
                  <a:t>INOVATIF</a:t>
                </a:r>
              </a:p>
            </p:txBody>
          </p:sp>
          <p:sp>
            <p:nvSpPr>
              <p:cNvPr id="61" name="Subtitle 2">
                <a:extLst>
                  <a:ext uri="{FF2B5EF4-FFF2-40B4-BE49-F238E27FC236}">
                    <a16:creationId xmlns:a16="http://schemas.microsoft.com/office/drawing/2014/main" id="{096D42F5-78DA-4B8B-8F45-5A3BB57A6E5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338979" y="4155487"/>
                <a:ext cx="806319" cy="240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  <a:spcBef>
                    <a:spcPts val="1000"/>
                  </a:spcBef>
                  <a:buClrTx/>
                  <a:buSzPct val="125000"/>
                  <a:buFontTx/>
                  <a:buNone/>
                  <a:defRPr/>
                </a:pPr>
                <a:r>
                  <a:rPr lang="id-ID" sz="900" b="1" kern="0" dirty="0">
                    <a:solidFill>
                      <a:prstClr val="black"/>
                    </a:solidFill>
                    <a:latin typeface="Trebuchet MS" pitchFamily="34" charset="0"/>
                  </a:rPr>
                  <a:t>INTEGRITAS</a:t>
                </a:r>
              </a:p>
            </p:txBody>
          </p:sp>
          <p:sp>
            <p:nvSpPr>
              <p:cNvPr id="69" name="Subtitle 2">
                <a:extLst>
                  <a:ext uri="{FF2B5EF4-FFF2-40B4-BE49-F238E27FC236}">
                    <a16:creationId xmlns:a16="http://schemas.microsoft.com/office/drawing/2014/main" id="{A67D70E9-9360-40D1-84CD-DD4C52995C8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275534" y="4155374"/>
                <a:ext cx="942614" cy="2414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  <a:spcBef>
                    <a:spcPts val="1000"/>
                  </a:spcBef>
                  <a:buClrTx/>
                  <a:buSzPct val="125000"/>
                  <a:buFontTx/>
                  <a:buNone/>
                  <a:defRPr/>
                </a:pPr>
                <a:r>
                  <a:rPr lang="id-ID" sz="900" b="1" kern="0" dirty="0">
                    <a:solidFill>
                      <a:prstClr val="black"/>
                    </a:solidFill>
                    <a:latin typeface="Trebuchet MS" pitchFamily="34" charset="0"/>
                  </a:rPr>
                  <a:t>PROFESIONAL</a:t>
                </a:r>
              </a:p>
            </p:txBody>
          </p:sp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5A1BF507-1AFD-4CEF-985C-596CB2D7B4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75155" y="4177848"/>
                <a:ext cx="213469" cy="2134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" name="Picture 70">
                <a:extLst>
                  <a:ext uri="{FF2B5EF4-FFF2-40B4-BE49-F238E27FC236}">
                    <a16:creationId xmlns:a16="http://schemas.microsoft.com/office/drawing/2014/main" id="{4A5CB4D8-95A1-4D6A-A130-F5A8AA29E6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6566" y="4169299"/>
                <a:ext cx="229512" cy="229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52E86059-DC12-4A17-AF3F-118779D872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9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86408" y="4177848"/>
                <a:ext cx="214235" cy="211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0" name="Picture 79">
                <a:extLst>
                  <a:ext uri="{FF2B5EF4-FFF2-40B4-BE49-F238E27FC236}">
                    <a16:creationId xmlns:a16="http://schemas.microsoft.com/office/drawing/2014/main" id="{C3949F5D-F399-44BA-A879-5CC107D926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5996290" y="4186397"/>
                <a:ext cx="195379" cy="211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F67CA258-DBA5-4462-918B-2FBFB60C37BE}"/>
                </a:ext>
              </a:extLst>
            </p:cNvPr>
            <p:cNvCxnSpPr>
              <a:cxnSpLocks/>
              <a:endCxn id="86" idx="0"/>
            </p:cNvCxnSpPr>
            <p:nvPr/>
          </p:nvCxnSpPr>
          <p:spPr>
            <a:xfrm>
              <a:off x="3736701" y="1259424"/>
              <a:ext cx="884400" cy="2638500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88" name="Picture 87">
            <a:extLst>
              <a:ext uri="{FF2B5EF4-FFF2-40B4-BE49-F238E27FC236}">
                <a16:creationId xmlns:a16="http://schemas.microsoft.com/office/drawing/2014/main" id="{B55D89EA-39F5-4516-9EA3-8518B68D0D3B}"/>
              </a:ext>
            </a:extLst>
          </p:cNvPr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87252"/>
            <a:ext cx="882036" cy="69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81294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702" y="170100"/>
            <a:ext cx="893298" cy="629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39324" y="137393"/>
            <a:ext cx="73099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buClrTx/>
              <a:buFontTx/>
              <a:buNone/>
            </a:pPr>
            <a:r>
              <a:rPr lang="en-ID" sz="3200" b="1" kern="1200" dirty="0">
                <a:solidFill>
                  <a:srgbClr val="0C9B74"/>
                </a:solidFill>
                <a:latin typeface="Arial Black" panose="020B0A04020102020204" pitchFamily="34" charset="0"/>
              </a:rPr>
              <a:t>DASAR HUKUM PELATIHAN</a:t>
            </a:r>
            <a:endParaRPr lang="id-ID" sz="3200" b="1" kern="1200" dirty="0">
              <a:solidFill>
                <a:srgbClr val="0C9B74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1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240422"/>
              </p:ext>
            </p:extLst>
          </p:nvPr>
        </p:nvGraphicFramePr>
        <p:xfrm>
          <a:off x="1892300" y="937095"/>
          <a:ext cx="7023100" cy="37036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24" y="699543"/>
            <a:ext cx="2560468" cy="256046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08" y="3171467"/>
            <a:ext cx="1657349" cy="1657349"/>
          </a:xfrm>
          <a:prstGeom prst="rect">
            <a:avLst/>
          </a:prstGeom>
        </p:spPr>
      </p:pic>
      <p:pic>
        <p:nvPicPr>
          <p:cNvPr id="16" name="Picture 3" descr="C:\Users\s400\Favorites\Desktop\IPIP LAN template 1.pn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6748972" y="4896534"/>
            <a:ext cx="2340429" cy="2469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72587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457200"/>
            <a:ext cx="7556500" cy="9906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 Black" panose="020B0604020202020204" charset="0"/>
                <a:ea typeface="Segoe UI Black" panose="020B0604020202020204" charset="0"/>
              </a:rPr>
              <a:t>PELATIHAN STRUKTURAL</a:t>
            </a:r>
            <a:endParaRPr lang="en-US" sz="4000" dirty="0">
              <a:solidFill>
                <a:srgbClr val="C00000"/>
              </a:solidFill>
              <a:latin typeface="Segoe UI Black" panose="020B0604020202020204" charset="0"/>
              <a:ea typeface="Segoe UI Black" panose="020B060402020202020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30791571"/>
              </p:ext>
            </p:extLst>
          </p:nvPr>
        </p:nvGraphicFramePr>
        <p:xfrm>
          <a:off x="-1" y="1167618"/>
          <a:ext cx="4979963" cy="3196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80196" y="1517552"/>
            <a:ext cx="1638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Diselenggarakan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LAN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53966" y="2536587"/>
            <a:ext cx="2006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Diselenggarakan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lembaga</a:t>
            </a:r>
            <a:r>
              <a:rPr lang="en-US" dirty="0" smtClean="0"/>
              <a:t> </a:t>
            </a:r>
            <a:r>
              <a:rPr lang="en-US" dirty="0" err="1" smtClean="0"/>
              <a:t>pelatihan</a:t>
            </a:r>
            <a:r>
              <a:rPr lang="en-US" dirty="0" smtClean="0"/>
              <a:t> </a:t>
            </a:r>
            <a:r>
              <a:rPr lang="en-US" dirty="0" err="1" smtClean="0"/>
              <a:t>terakreditasi</a:t>
            </a:r>
            <a:endParaRPr lang="en-US" dirty="0"/>
          </a:p>
        </p:txBody>
      </p:sp>
      <p:sp>
        <p:nvSpPr>
          <p:cNvPr id="8" name="Right Brace 7"/>
          <p:cNvSpPr/>
          <p:nvPr/>
        </p:nvSpPr>
        <p:spPr>
          <a:xfrm>
            <a:off x="4490231" y="2269031"/>
            <a:ext cx="800100" cy="1484532"/>
          </a:xfrm>
          <a:prstGeom prst="rightBrace">
            <a:avLst/>
          </a:prstGeom>
          <a:solidFill>
            <a:schemeClr val="bg1"/>
          </a:solidFill>
          <a:ln w="28575" cmpd="sng"/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356296" y="1779162"/>
            <a:ext cx="723900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53966" y="3326507"/>
            <a:ext cx="200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Akreditasi</a:t>
            </a:r>
            <a:r>
              <a:rPr lang="en-US" dirty="0" smtClean="0"/>
              <a:t> </a:t>
            </a:r>
            <a:r>
              <a:rPr lang="en-US" dirty="0" err="1" smtClean="0"/>
              <a:t>dilaksanakan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LAN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201297" y="4627620"/>
            <a:ext cx="3018775" cy="2539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sz="1050" dirty="0" err="1"/>
              <a:t>Pasal</a:t>
            </a:r>
            <a:r>
              <a:rPr lang="es-ES" sz="1050" dirty="0"/>
              <a:t>  </a:t>
            </a:r>
            <a:r>
              <a:rPr lang="es-ES" sz="1050" dirty="0" smtClean="0"/>
              <a:t>217 PP </a:t>
            </a:r>
            <a:r>
              <a:rPr lang="es-ES" sz="1050" dirty="0"/>
              <a:t>No 11/2017 </a:t>
            </a:r>
            <a:r>
              <a:rPr lang="es-ES" sz="1050" dirty="0" err="1"/>
              <a:t>ttg</a:t>
            </a:r>
            <a:r>
              <a:rPr lang="es-ES" sz="1050" dirty="0"/>
              <a:t> </a:t>
            </a:r>
            <a:r>
              <a:rPr lang="es-ES" sz="1050" dirty="0" err="1"/>
              <a:t>Manajemen</a:t>
            </a:r>
            <a:r>
              <a:rPr lang="es-ES" sz="1050" dirty="0"/>
              <a:t> </a:t>
            </a:r>
            <a:r>
              <a:rPr lang="es-ES" sz="1050" dirty="0" smtClean="0"/>
              <a:t>PNS</a:t>
            </a:r>
            <a:endParaRPr lang="es-ES" sz="1050" dirty="0"/>
          </a:p>
        </p:txBody>
      </p:sp>
    </p:spTree>
    <p:extLst>
      <p:ext uri="{BB962C8B-B14F-4D97-AF65-F5344CB8AC3E}">
        <p14:creationId xmlns:p14="http://schemas.microsoft.com/office/powerpoint/2010/main" val="343343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KDA\Desktop\struktur dan personil ditbin aparatur\Slid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2" y="914400"/>
            <a:ext cx="3743325" cy="38171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6387" name="TextBox 4"/>
          <p:cNvSpPr txBox="1">
            <a:spLocks noChangeArrowheads="1"/>
          </p:cNvSpPr>
          <p:nvPr/>
        </p:nvSpPr>
        <p:spPr bwMode="auto">
          <a:xfrm>
            <a:off x="480385" y="2376101"/>
            <a:ext cx="11528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kern="1200" dirty="0" smtClean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JPT </a:t>
            </a:r>
            <a:r>
              <a:rPr lang="en-US" altLang="en-US" sz="1800" kern="1200" dirty="0" err="1" smtClean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Madya</a:t>
            </a:r>
            <a:endParaRPr lang="en-US" altLang="en-US" sz="1800" kern="1200" dirty="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Left Brace 5"/>
          <p:cNvSpPr/>
          <p:nvPr/>
        </p:nvSpPr>
        <p:spPr bwMode="auto">
          <a:xfrm>
            <a:off x="1428750" y="1543050"/>
            <a:ext cx="579438" cy="1943100"/>
          </a:xfrm>
          <a:prstGeom prst="leftBrace">
            <a:avLst>
              <a:gd name="adj1" fmla="val 8333"/>
              <a:gd name="adj2" fmla="val 53279"/>
            </a:avLst>
          </a:prstGeom>
          <a:ln>
            <a:solidFill>
              <a:srgbClr val="C00000"/>
            </a:solidFill>
            <a:headEnd type="none" w="sm" len="sm"/>
            <a:tailEnd type="none" w="sm" len="sm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US" sz="1800" kern="120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286407" y="4044435"/>
            <a:ext cx="15408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kern="1200" dirty="0" smtClean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JPT </a:t>
            </a:r>
            <a:r>
              <a:rPr lang="en-US" altLang="en-US" sz="1800" kern="1200" dirty="0" err="1" smtClean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Pratama</a:t>
            </a:r>
            <a:endParaRPr lang="en-US" altLang="en-US" sz="1800" kern="1200" dirty="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Left Brace 8"/>
          <p:cNvSpPr/>
          <p:nvPr/>
        </p:nvSpPr>
        <p:spPr bwMode="auto">
          <a:xfrm>
            <a:off x="1827213" y="3951687"/>
            <a:ext cx="152400" cy="277415"/>
          </a:xfrm>
          <a:prstGeom prst="leftBrace">
            <a:avLst/>
          </a:prstGeom>
          <a:ln>
            <a:solidFill>
              <a:srgbClr val="C00000"/>
            </a:solidFill>
            <a:headEnd type="none" w="sm" len="sm"/>
            <a:tailEnd type="none" w="sm" len="sm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US" sz="1800" kern="12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391" name="TextBox 9"/>
          <p:cNvSpPr txBox="1">
            <a:spLocks noChangeArrowheads="1"/>
          </p:cNvSpPr>
          <p:nvPr/>
        </p:nvSpPr>
        <p:spPr bwMode="auto">
          <a:xfrm>
            <a:off x="6215065" y="3289698"/>
            <a:ext cx="282641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600" kern="1200" dirty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PROGRAM: </a:t>
            </a:r>
            <a:r>
              <a:rPr lang="en-US" altLang="en-US" sz="1600" kern="1200" dirty="0" smtClean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J Administrator</a:t>
            </a:r>
            <a:endParaRPr lang="en-US" altLang="en-US" sz="1600" kern="1200" dirty="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392" name="TextBox 12"/>
          <p:cNvSpPr txBox="1">
            <a:spLocks noChangeArrowheads="1"/>
          </p:cNvSpPr>
          <p:nvPr/>
        </p:nvSpPr>
        <p:spPr bwMode="auto">
          <a:xfrm>
            <a:off x="6215064" y="4316016"/>
            <a:ext cx="24913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600" kern="1200" dirty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KEGIATAN: </a:t>
            </a:r>
            <a:r>
              <a:rPr lang="en-US" altLang="en-US" sz="1600" kern="1200" dirty="0" smtClean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J </a:t>
            </a:r>
            <a:r>
              <a:rPr lang="en-US" altLang="en-US" sz="1600" kern="1200" dirty="0" err="1" smtClean="0">
                <a:solidFill>
                  <a:prstClr val="black"/>
                </a:solidFill>
                <a:latin typeface="Aharoni" pitchFamily="2" charset="-79"/>
                <a:cs typeface="Aharoni" pitchFamily="2" charset="-79"/>
              </a:rPr>
              <a:t>Pengawas</a:t>
            </a:r>
            <a:endParaRPr lang="en-US" altLang="en-US" sz="1600" kern="1200" dirty="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1" name="Left Brace 10"/>
          <p:cNvSpPr/>
          <p:nvPr/>
        </p:nvSpPr>
        <p:spPr bwMode="auto">
          <a:xfrm>
            <a:off x="5786438" y="3382568"/>
            <a:ext cx="330200" cy="1079897"/>
          </a:xfrm>
          <a:prstGeom prst="leftBrace">
            <a:avLst>
              <a:gd name="adj1" fmla="val 8333"/>
              <a:gd name="adj2" fmla="val 46885"/>
            </a:avLst>
          </a:prstGeom>
          <a:ln>
            <a:solidFill>
              <a:srgbClr val="C00000"/>
            </a:solidFill>
            <a:headEnd type="none" w="sm" len="sm"/>
            <a:tailEnd type="none" w="sm" len="sm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en-US" sz="1800" kern="120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8630" y="214315"/>
            <a:ext cx="811847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ClrTx/>
              <a:buFontTx/>
              <a:buNone/>
              <a:defRPr/>
            </a:pPr>
            <a:r>
              <a:rPr lang="id-ID" sz="3600" b="1" i="1" kern="1200" spc="50" dirty="0">
                <a:ln w="11430"/>
                <a:solidFill>
                  <a:srgbClr val="C00000"/>
                </a:solidFill>
                <a:effectLst>
                  <a:glow rad="228600">
                    <a:srgbClr val="A5B592">
                      <a:satMod val="175000"/>
                      <a:alpha val="40000"/>
                    </a:srgb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SCOPING DIAGNOSTIC</a:t>
            </a:r>
            <a:endParaRPr lang="en-US" sz="3600" b="1" i="1" kern="12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20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D8FD95E1-71AE-4FB2-8C94-52FB2ABAB321}"/>
              </a:ext>
            </a:extLst>
          </p:cNvPr>
          <p:cNvGrpSpPr/>
          <p:nvPr/>
        </p:nvGrpSpPr>
        <p:grpSpPr>
          <a:xfrm>
            <a:off x="547779" y="627776"/>
            <a:ext cx="8028099" cy="4221649"/>
            <a:chOff x="547774" y="837032"/>
            <a:chExt cx="8028099" cy="5628865"/>
          </a:xfrm>
        </p:grpSpPr>
        <p:sp>
          <p:nvSpPr>
            <p:cNvPr id="45" name="Shape 2734">
              <a:extLst>
                <a:ext uri="{FF2B5EF4-FFF2-40B4-BE49-F238E27FC236}">
                  <a16:creationId xmlns:a16="http://schemas.microsoft.com/office/drawing/2014/main" id="{B5E0E24B-9F89-4288-BB99-B7F7BB2BBE01}"/>
                </a:ext>
              </a:extLst>
            </p:cNvPr>
            <p:cNvSpPr/>
            <p:nvPr/>
          </p:nvSpPr>
          <p:spPr>
            <a:xfrm flipH="1">
              <a:off x="563912" y="4516044"/>
              <a:ext cx="3955247" cy="1949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2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0070C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354">
                <a:buClrTx/>
                <a:buFontTx/>
                <a:buNone/>
                <a:defRPr>
                  <a:solidFill>
                    <a:srgbClr val="FFFFFF"/>
                  </a:solidFill>
                </a:defRPr>
              </a:pPr>
              <a:endParaRPr sz="18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6" name="Shape 2716">
              <a:extLst>
                <a:ext uri="{FF2B5EF4-FFF2-40B4-BE49-F238E27FC236}">
                  <a16:creationId xmlns:a16="http://schemas.microsoft.com/office/drawing/2014/main" id="{1F717CC2-FEF5-4CF5-BFEF-14A24EC9021B}"/>
                </a:ext>
              </a:extLst>
            </p:cNvPr>
            <p:cNvSpPr/>
            <p:nvPr/>
          </p:nvSpPr>
          <p:spPr>
            <a:xfrm>
              <a:off x="547774" y="837032"/>
              <a:ext cx="3955245" cy="1949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2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0070C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354">
                <a:buClrTx/>
                <a:buFontTx/>
                <a:buNone/>
                <a:defRPr>
                  <a:solidFill>
                    <a:srgbClr val="FFFFFF"/>
                  </a:solidFill>
                </a:defRPr>
              </a:pPr>
              <a:endParaRPr sz="18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9" name="Shape 2720">
              <a:extLst>
                <a:ext uri="{FF2B5EF4-FFF2-40B4-BE49-F238E27FC236}">
                  <a16:creationId xmlns:a16="http://schemas.microsoft.com/office/drawing/2014/main" id="{9F99E9DB-1091-41F9-9155-D6719D93ACA5}"/>
                </a:ext>
              </a:extLst>
            </p:cNvPr>
            <p:cNvSpPr/>
            <p:nvPr/>
          </p:nvSpPr>
          <p:spPr>
            <a:xfrm>
              <a:off x="1879981" y="1045415"/>
              <a:ext cx="882796" cy="5334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3200">
                  <a:solidFill>
                    <a:srgbClr val="595959"/>
                  </a:solidFill>
                  <a:latin typeface="Roboto Black"/>
                  <a:ea typeface="Roboto Black"/>
                  <a:cs typeface="Roboto Black"/>
                  <a:sym typeface="Roboto Black"/>
                </a:defRPr>
              </a:lvl1pPr>
            </a:lstStyle>
            <a:p>
              <a:pPr defTabSz="914354">
                <a:buClrTx/>
                <a:buFontTx/>
                <a:buNone/>
                <a:def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>
                  <a:solidFill>
                    <a:prstClr val="white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01</a:t>
              </a:r>
            </a:p>
          </p:txBody>
        </p:sp>
        <p:sp>
          <p:nvSpPr>
            <p:cNvPr id="20" name="Shape 2722">
              <a:extLst>
                <a:ext uri="{FF2B5EF4-FFF2-40B4-BE49-F238E27FC236}">
                  <a16:creationId xmlns:a16="http://schemas.microsoft.com/office/drawing/2014/main" id="{022F9F02-054C-44D5-B495-100646490A38}"/>
                </a:ext>
              </a:extLst>
            </p:cNvPr>
            <p:cNvSpPr/>
            <p:nvPr/>
          </p:nvSpPr>
          <p:spPr>
            <a:xfrm flipH="1">
              <a:off x="4620625" y="852369"/>
              <a:ext cx="3955248" cy="1949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2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354">
                <a:buClrTx/>
                <a:buFontTx/>
                <a:buNone/>
                <a:defRPr>
                  <a:solidFill>
                    <a:srgbClr val="FFFFFF"/>
                  </a:solidFill>
                </a:defRPr>
              </a:pPr>
              <a:endParaRPr sz="18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4" name="Shape 2726">
              <a:extLst>
                <a:ext uri="{FF2B5EF4-FFF2-40B4-BE49-F238E27FC236}">
                  <a16:creationId xmlns:a16="http://schemas.microsoft.com/office/drawing/2014/main" id="{6F4D536F-8ACA-47EE-8CE8-C7B39F3BED35}"/>
                </a:ext>
              </a:extLst>
            </p:cNvPr>
            <p:cNvSpPr/>
            <p:nvPr/>
          </p:nvSpPr>
          <p:spPr>
            <a:xfrm>
              <a:off x="6019012" y="1008511"/>
              <a:ext cx="926727" cy="5334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3200">
                  <a:solidFill>
                    <a:srgbClr val="FFFFFF"/>
                  </a:solidFill>
                  <a:latin typeface="Roboto Black"/>
                  <a:ea typeface="Roboto Black"/>
                  <a:cs typeface="Roboto Black"/>
                  <a:sym typeface="Roboto Black"/>
                </a:defRPr>
              </a:lvl1pPr>
            </a:lstStyle>
            <a:p>
              <a:pPr defTabSz="914354">
                <a:buClrTx/>
                <a:buFontTx/>
                <a:buNone/>
                <a:def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>
                  <a:solidFill>
                    <a:srgbClr val="000000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02</a:t>
              </a:r>
            </a:p>
          </p:txBody>
        </p:sp>
        <p:sp>
          <p:nvSpPr>
            <p:cNvPr id="25" name="Shape 2728">
              <a:extLst>
                <a:ext uri="{FF2B5EF4-FFF2-40B4-BE49-F238E27FC236}">
                  <a16:creationId xmlns:a16="http://schemas.microsoft.com/office/drawing/2014/main" id="{32DD5C48-AF3A-40DF-BB38-810C71EE0905}"/>
                </a:ext>
              </a:extLst>
            </p:cNvPr>
            <p:cNvSpPr/>
            <p:nvPr/>
          </p:nvSpPr>
          <p:spPr>
            <a:xfrm>
              <a:off x="4608384" y="4516043"/>
              <a:ext cx="3955245" cy="1949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2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95A5A6">
                <a:lumMod val="40000"/>
                <a:lumOff val="6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354">
                <a:buClrTx/>
                <a:buFontTx/>
                <a:buNone/>
                <a:defRPr>
                  <a:solidFill>
                    <a:srgbClr val="FFFFFF"/>
                  </a:solidFill>
                </a:defRPr>
              </a:pPr>
              <a:endParaRPr sz="18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0" name="Shape 2740">
              <a:extLst>
                <a:ext uri="{FF2B5EF4-FFF2-40B4-BE49-F238E27FC236}">
                  <a16:creationId xmlns:a16="http://schemas.microsoft.com/office/drawing/2014/main" id="{3BEA18FC-C7BF-4C41-99C6-B31488B2F4F1}"/>
                </a:ext>
              </a:extLst>
            </p:cNvPr>
            <p:cNvSpPr/>
            <p:nvPr/>
          </p:nvSpPr>
          <p:spPr>
            <a:xfrm rot="10800000" flipH="1">
              <a:off x="553540" y="2886682"/>
              <a:ext cx="3955247" cy="1949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2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354">
                <a:buClrTx/>
                <a:buFontTx/>
                <a:buNone/>
                <a:defRPr>
                  <a:solidFill>
                    <a:srgbClr val="FFFFFF"/>
                  </a:solidFill>
                </a:defRPr>
              </a:pPr>
              <a:endParaRPr sz="18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4" name="Shape 2744">
              <a:extLst>
                <a:ext uri="{FF2B5EF4-FFF2-40B4-BE49-F238E27FC236}">
                  <a16:creationId xmlns:a16="http://schemas.microsoft.com/office/drawing/2014/main" id="{2941C4ED-0AB6-4C74-9770-777BE3011415}"/>
                </a:ext>
              </a:extLst>
            </p:cNvPr>
            <p:cNvSpPr/>
            <p:nvPr/>
          </p:nvSpPr>
          <p:spPr>
            <a:xfrm>
              <a:off x="1858014" y="2870393"/>
              <a:ext cx="926729" cy="5334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3200">
                  <a:solidFill>
                    <a:srgbClr val="FFFFFF"/>
                  </a:solidFill>
                  <a:latin typeface="Roboto Black"/>
                  <a:ea typeface="Roboto Black"/>
                  <a:cs typeface="Roboto Black"/>
                  <a:sym typeface="Roboto Black"/>
                </a:defRPr>
              </a:lvl1pPr>
            </a:lstStyle>
            <a:p>
              <a:pPr defTabSz="914354">
                <a:buClrTx/>
                <a:buFontTx/>
                <a:buNone/>
                <a:def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>
                  <a:solidFill>
                    <a:srgbClr val="000000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0</a:t>
              </a:r>
              <a:r>
                <a:rPr lang="en-US" sz="2000">
                  <a:solidFill>
                    <a:srgbClr val="000000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4</a:t>
              </a:r>
              <a:endParaRPr sz="2000">
                <a:solidFill>
                  <a:srgbClr val="0000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35" name="Shape 2752">
              <a:extLst>
                <a:ext uri="{FF2B5EF4-FFF2-40B4-BE49-F238E27FC236}">
                  <a16:creationId xmlns:a16="http://schemas.microsoft.com/office/drawing/2014/main" id="{EE1EBBCC-5DB8-454D-9E73-F8ED940BA77F}"/>
                </a:ext>
              </a:extLst>
            </p:cNvPr>
            <p:cNvSpPr/>
            <p:nvPr/>
          </p:nvSpPr>
          <p:spPr>
            <a:xfrm rot="10800000">
              <a:off x="4618756" y="2888303"/>
              <a:ext cx="3955247" cy="1949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2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0070C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354">
                <a:buClrTx/>
                <a:buFontTx/>
                <a:buNone/>
                <a:defRPr>
                  <a:solidFill>
                    <a:srgbClr val="FFFFFF"/>
                  </a:solidFill>
                </a:defRPr>
              </a:pPr>
              <a:endParaRPr sz="18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9" name="Shape 2756">
              <a:extLst>
                <a:ext uri="{FF2B5EF4-FFF2-40B4-BE49-F238E27FC236}">
                  <a16:creationId xmlns:a16="http://schemas.microsoft.com/office/drawing/2014/main" id="{F9F64E1B-4F84-4E8A-852F-F0C94872ECAA}"/>
                </a:ext>
              </a:extLst>
            </p:cNvPr>
            <p:cNvSpPr/>
            <p:nvPr/>
          </p:nvSpPr>
          <p:spPr>
            <a:xfrm>
              <a:off x="6078253" y="2870393"/>
              <a:ext cx="882796" cy="5334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3200">
                  <a:solidFill>
                    <a:srgbClr val="595959"/>
                  </a:solidFill>
                  <a:latin typeface="Roboto Black"/>
                  <a:ea typeface="Roboto Black"/>
                  <a:cs typeface="Roboto Black"/>
                  <a:sym typeface="Roboto Black"/>
                </a:defRPr>
              </a:lvl1pPr>
            </a:lstStyle>
            <a:p>
              <a:pPr defTabSz="914354">
                <a:buClrTx/>
                <a:buFontTx/>
                <a:buNone/>
                <a:def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>
                  <a:solidFill>
                    <a:prstClr val="white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0</a:t>
              </a:r>
              <a:r>
                <a:rPr lang="en-US" sz="2000">
                  <a:solidFill>
                    <a:prstClr val="white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3</a:t>
              </a:r>
              <a:endParaRPr sz="2000">
                <a:solidFill>
                  <a:prstClr val="white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44" name="Shape 2762">
              <a:extLst>
                <a:ext uri="{FF2B5EF4-FFF2-40B4-BE49-F238E27FC236}">
                  <a16:creationId xmlns:a16="http://schemas.microsoft.com/office/drawing/2014/main" id="{8C45F8C5-3345-4126-B906-312A4BB6179E}"/>
                </a:ext>
              </a:extLst>
            </p:cNvPr>
            <p:cNvSpPr/>
            <p:nvPr/>
          </p:nvSpPr>
          <p:spPr>
            <a:xfrm>
              <a:off x="6122640" y="4721462"/>
              <a:ext cx="926729" cy="5334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3200">
                  <a:solidFill>
                    <a:srgbClr val="595959"/>
                  </a:solidFill>
                  <a:latin typeface="Roboto Black"/>
                  <a:ea typeface="Roboto Black"/>
                  <a:cs typeface="Roboto Black"/>
                  <a:sym typeface="Roboto Black"/>
                </a:defRPr>
              </a:lvl1pPr>
            </a:lstStyle>
            <a:p>
              <a:pPr defTabSz="914354">
                <a:buClrTx/>
                <a:buFontTx/>
                <a:buNone/>
                <a:def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>
                  <a:solidFill>
                    <a:srgbClr val="000000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0</a:t>
              </a:r>
              <a:r>
                <a:rPr lang="en-US" sz="2000">
                  <a:solidFill>
                    <a:srgbClr val="000000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6</a:t>
              </a:r>
              <a:endParaRPr sz="2000">
                <a:solidFill>
                  <a:srgbClr val="0000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27" name="Shape 2729">
              <a:extLst>
                <a:ext uri="{FF2B5EF4-FFF2-40B4-BE49-F238E27FC236}">
                  <a16:creationId xmlns:a16="http://schemas.microsoft.com/office/drawing/2014/main" id="{38E91014-1DCC-4151-B280-D9BE275BAE8E}"/>
                </a:ext>
              </a:extLst>
            </p:cNvPr>
            <p:cNvSpPr/>
            <p:nvPr/>
          </p:nvSpPr>
          <p:spPr>
            <a:xfrm>
              <a:off x="658733" y="5244413"/>
              <a:ext cx="3765604" cy="9438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 b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buClrTx/>
                <a:buFontTx/>
                <a:buNone/>
              </a:pPr>
              <a:r>
                <a:rPr lang="en-US" sz="2000" kern="120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terlaksananya penerapan program </a:t>
              </a:r>
              <a:r>
                <a:rPr lang="en-US" sz="2000" b="0" kern="1200">
                  <a:latin typeface="Calibri" panose="020F0502020204030204" pitchFamily="34" charset="0"/>
                  <a:cs typeface="Calibri" panose="020F0502020204030204" pitchFamily="34" charset="0"/>
                </a:rPr>
                <a:t>organisasi yang berkesinambungan</a:t>
              </a:r>
              <a:endParaRPr sz="2000" b="0">
                <a:solidFill>
                  <a:srgbClr val="95A5A6">
                    <a:lumMod val="5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29" name="Shape 2732">
              <a:extLst>
                <a:ext uri="{FF2B5EF4-FFF2-40B4-BE49-F238E27FC236}">
                  <a16:creationId xmlns:a16="http://schemas.microsoft.com/office/drawing/2014/main" id="{5338A9F1-16CF-4AAE-969A-6080B318A634}"/>
                </a:ext>
              </a:extLst>
            </p:cNvPr>
            <p:cNvSpPr/>
            <p:nvPr/>
          </p:nvSpPr>
          <p:spPr>
            <a:xfrm>
              <a:off x="1879980" y="4724321"/>
              <a:ext cx="882796" cy="5334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3200">
                  <a:solidFill>
                    <a:srgbClr val="FFFFFF"/>
                  </a:solidFill>
                  <a:latin typeface="Roboto Black"/>
                  <a:ea typeface="Roboto Black"/>
                  <a:cs typeface="Roboto Black"/>
                  <a:sym typeface="Roboto Black"/>
                </a:defRPr>
              </a:lvl1pPr>
            </a:lstStyle>
            <a:p>
              <a:pPr defTabSz="914354">
                <a:buClrTx/>
                <a:buFontTx/>
                <a:buNone/>
                <a:def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>
                  <a:solidFill>
                    <a:prstClr val="white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0</a:t>
              </a:r>
              <a:r>
                <a:rPr lang="en-US" sz="2000">
                  <a:solidFill>
                    <a:prstClr val="white"/>
                  </a:solidFill>
                  <a:latin typeface="Calibri" panose="020F0502020204030204" pitchFamily="34" charset="0"/>
                  <a:ea typeface="Calibri"/>
                  <a:cs typeface="Calibri" panose="020F0502020204030204" pitchFamily="34" charset="0"/>
                  <a:sym typeface="Calibri"/>
                </a:rPr>
                <a:t>5</a:t>
              </a:r>
              <a:endParaRPr sz="2000">
                <a:solidFill>
                  <a:prstClr val="white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23" name="Shape 2729">
              <a:extLst>
                <a:ext uri="{FF2B5EF4-FFF2-40B4-BE49-F238E27FC236}">
                  <a16:creationId xmlns:a16="http://schemas.microsoft.com/office/drawing/2014/main" id="{228F398B-8BC8-4A6F-B13C-1B33F24F7FB4}"/>
                </a:ext>
              </a:extLst>
            </p:cNvPr>
            <p:cNvSpPr/>
            <p:nvPr/>
          </p:nvSpPr>
          <p:spPr>
            <a:xfrm>
              <a:off x="4661446" y="5091010"/>
              <a:ext cx="3914427" cy="11079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 b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buClrTx/>
                <a:buFontTx/>
                <a:buNone/>
              </a:pPr>
              <a:r>
                <a:rPr lang="en-US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terwujudnya</a:t>
              </a:r>
              <a:r>
                <a:rPr lang="en-US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sinergi</a:t>
              </a:r>
              <a:r>
                <a:rPr lang="en-US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antar</a:t>
              </a:r>
              <a:r>
                <a:rPr lang="en-US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pimpinan</a:t>
              </a:r>
              <a:r>
                <a:rPr lang="en-US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di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dalam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dan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antar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organisasi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untuk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mencapai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tujuan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pembangunan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yang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efektif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dan</a:t>
              </a:r>
              <a:r>
                <a:rPr lang="en-US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efisien</a:t>
              </a:r>
              <a:endParaRPr b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26" name="Shape 2729">
              <a:extLst>
                <a:ext uri="{FF2B5EF4-FFF2-40B4-BE49-F238E27FC236}">
                  <a16:creationId xmlns:a16="http://schemas.microsoft.com/office/drawing/2014/main" id="{CE33C3A8-6778-46DE-BCB8-B0E99D8B122A}"/>
                </a:ext>
              </a:extLst>
            </p:cNvPr>
            <p:cNvSpPr/>
            <p:nvPr/>
          </p:nvSpPr>
          <p:spPr>
            <a:xfrm>
              <a:off x="4735857" y="3460417"/>
              <a:ext cx="3765604" cy="8617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 b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buClrTx/>
                <a:buFontTx/>
                <a:buNone/>
              </a:pPr>
              <a:r>
                <a:rPr lang="en-US" sz="1800" b="0" kern="1200" dirty="0" err="1">
                  <a:latin typeface="Calibri" panose="020F0502020204030204" pitchFamily="34" charset="0"/>
                  <a:cs typeface="Calibri" panose="020F0502020204030204" pitchFamily="34" charset="0"/>
                </a:rPr>
                <a:t>terlaksananya</a:t>
              </a:r>
              <a:r>
                <a:rPr lang="en-US" sz="1800" kern="1200" dirty="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800" kern="1200" dirty="0" err="1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penerapan</a:t>
              </a:r>
              <a:r>
                <a:rPr lang="en-US" sz="1800" kern="1200" dirty="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800" kern="1200" dirty="0" err="1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kebijakan</a:t>
              </a:r>
              <a:r>
                <a:rPr lang="en-US" sz="1800" kern="12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800" b="0" kern="1200" dirty="0" err="1">
                  <a:latin typeface="Calibri" panose="020F0502020204030204" pitchFamily="34" charset="0"/>
                  <a:cs typeface="Calibri" panose="020F0502020204030204" pitchFamily="34" charset="0"/>
                </a:rPr>
                <a:t>dengan</a:t>
              </a:r>
              <a:r>
                <a:rPr lang="en-US" sz="1800" b="0" kern="1200" dirty="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800" b="0" kern="1200" dirty="0" err="1">
                  <a:latin typeface="Calibri" panose="020F0502020204030204" pitchFamily="34" charset="0"/>
                  <a:cs typeface="Calibri" panose="020F0502020204030204" pitchFamily="34" charset="0"/>
                </a:rPr>
                <a:t>risiko</a:t>
              </a:r>
              <a:r>
                <a:rPr lang="en-US" sz="1800" b="0" kern="1200" dirty="0">
                  <a:latin typeface="Calibri" panose="020F0502020204030204" pitchFamily="34" charset="0"/>
                  <a:cs typeface="Calibri" panose="020F0502020204030204" pitchFamily="34" charset="0"/>
                </a:rPr>
                <a:t> yang minimal</a:t>
              </a:r>
              <a:endParaRPr sz="1800" b="0" dirty="0">
                <a:solidFill>
                  <a:srgbClr val="95A5A6">
                    <a:lumMod val="5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28" name="Shape 2729">
              <a:extLst>
                <a:ext uri="{FF2B5EF4-FFF2-40B4-BE49-F238E27FC236}">
                  <a16:creationId xmlns:a16="http://schemas.microsoft.com/office/drawing/2014/main" id="{9AB99C52-4E8B-4DCF-847C-78CE0CC89F43}"/>
                </a:ext>
              </a:extLst>
            </p:cNvPr>
            <p:cNvSpPr/>
            <p:nvPr/>
          </p:nvSpPr>
          <p:spPr>
            <a:xfrm>
              <a:off x="568182" y="3231555"/>
              <a:ext cx="3914427" cy="135421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 b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buClrTx/>
                <a:buFontTx/>
                <a:buNone/>
              </a:pPr>
              <a:r>
                <a:rPr lang="en-US" sz="2000" kern="120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tersusunnya program </a:t>
              </a:r>
              <a:r>
                <a:rPr lang="en-US" sz="2000" b="0" kern="120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yang dapat menjamin pencapaian tujuan organisasi</a:t>
              </a:r>
              <a:endParaRPr sz="2000" b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31" name="Shape 2729">
              <a:extLst>
                <a:ext uri="{FF2B5EF4-FFF2-40B4-BE49-F238E27FC236}">
                  <a16:creationId xmlns:a16="http://schemas.microsoft.com/office/drawing/2014/main" id="{DAD6FEE4-C1C3-466A-B77C-3C2175B0FAF1}"/>
                </a:ext>
              </a:extLst>
            </p:cNvPr>
            <p:cNvSpPr/>
            <p:nvPr/>
          </p:nvSpPr>
          <p:spPr>
            <a:xfrm>
              <a:off x="4639165" y="1537351"/>
              <a:ext cx="3914427" cy="135421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 b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buClrTx/>
                <a:buFontTx/>
                <a:buNone/>
              </a:pPr>
              <a:r>
                <a:rPr lang="en-US" sz="200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terlaksananya</a:t>
              </a:r>
              <a:r>
                <a:rPr lang="en-US" sz="200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00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pendayagunaan</a:t>
              </a:r>
              <a:r>
                <a:rPr lang="en-US" sz="200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00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sumber</a:t>
              </a:r>
              <a:r>
                <a:rPr lang="en-US" sz="200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00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daya</a:t>
              </a:r>
              <a:r>
                <a:rPr lang="en-US" sz="200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000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untuk</a:t>
              </a:r>
              <a:r>
                <a:rPr lang="en-US" sz="2000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000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menjamin</a:t>
              </a:r>
              <a:r>
                <a:rPr lang="en-US" sz="2000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000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produktivitas</a:t>
              </a:r>
              <a:r>
                <a:rPr lang="en-US" sz="2000" b="0" kern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unit </a:t>
              </a:r>
              <a:r>
                <a:rPr lang="en-US" sz="2000" b="0" kern="1200" dirty="0" err="1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kerja</a:t>
              </a:r>
              <a:endParaRPr sz="2000" b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endParaRPr>
            </a:p>
          </p:txBody>
        </p:sp>
        <p:sp>
          <p:nvSpPr>
            <p:cNvPr id="33" name="Shape 2729">
              <a:extLst>
                <a:ext uri="{FF2B5EF4-FFF2-40B4-BE49-F238E27FC236}">
                  <a16:creationId xmlns:a16="http://schemas.microsoft.com/office/drawing/2014/main" id="{2F8EF544-BD9F-4863-8D50-FFD6CF5110A2}"/>
                </a:ext>
              </a:extLst>
            </p:cNvPr>
            <p:cNvSpPr/>
            <p:nvPr/>
          </p:nvSpPr>
          <p:spPr>
            <a:xfrm>
              <a:off x="658733" y="1636131"/>
              <a:ext cx="3765604" cy="9438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 b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buClrTx/>
                <a:buFontTx/>
                <a:buNone/>
              </a:pPr>
              <a:r>
                <a:rPr lang="en-US" sz="2000" b="0" kern="1200">
                  <a:latin typeface="Calibri" panose="020F0502020204030204" pitchFamily="34" charset="0"/>
                  <a:cs typeface="Calibri" panose="020F0502020204030204" pitchFamily="34" charset="0"/>
                </a:rPr>
                <a:t>terwujudnya</a:t>
              </a:r>
              <a:r>
                <a:rPr lang="en-US" sz="2000" kern="120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000" kern="120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perumusan kebijakan </a:t>
              </a:r>
              <a:r>
                <a:rPr lang="en-US" sz="2000" b="0" kern="1200">
                  <a:latin typeface="Calibri" panose="020F0502020204030204" pitchFamily="34" charset="0"/>
                  <a:cs typeface="Calibri" panose="020F0502020204030204" pitchFamily="34" charset="0"/>
                </a:rPr>
                <a:t>yang memberikan solusi</a:t>
              </a:r>
              <a:endParaRPr sz="2000" b="0">
                <a:solidFill>
                  <a:srgbClr val="95A5A6">
                    <a:lumMod val="5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endParaRPr>
            </a:p>
          </p:txBody>
        </p: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id="{298159AC-18DA-453D-B3C5-C3DB1625E0C8}"/>
              </a:ext>
            </a:extLst>
          </p:cNvPr>
          <p:cNvSpPr txBox="1">
            <a:spLocks/>
          </p:cNvSpPr>
          <p:nvPr/>
        </p:nvSpPr>
        <p:spPr>
          <a:xfrm>
            <a:off x="131568" y="60694"/>
            <a:ext cx="4450564" cy="769862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Tx/>
              <a:buFontTx/>
              <a:buNone/>
            </a:pPr>
            <a:r>
              <a:rPr lang="es-ES" sz="37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/>
              </a:rPr>
              <a:t>Akuntabilitas</a:t>
            </a:r>
            <a:r>
              <a:rPr lang="es-ES" sz="37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/>
              </a:rPr>
              <a:t> JPT </a:t>
            </a:r>
            <a:r>
              <a:rPr lang="es-ES" sz="37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/>
              </a:rPr>
              <a:t>Madya</a:t>
            </a:r>
            <a:r>
              <a:rPr lang="es-ES" sz="37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/>
              </a:rPr>
              <a:t> </a:t>
            </a:r>
            <a:r>
              <a:rPr lang="es-ES" b="1" dirty="0">
                <a:solidFill>
                  <a:prstClr val="black"/>
                </a:solidFill>
                <a:latin typeface="Calibri" panose="020F0502020204030204"/>
              </a:rPr>
              <a:t/>
            </a:r>
            <a:br>
              <a:rPr lang="es-ES" b="1" dirty="0">
                <a:solidFill>
                  <a:prstClr val="black"/>
                </a:solidFill>
                <a:latin typeface="Calibri" panose="020F0502020204030204"/>
              </a:rPr>
            </a:br>
            <a:r>
              <a:rPr lang="es-ES" sz="2500" b="1" dirty="0" err="1">
                <a:solidFill>
                  <a:srgbClr val="0070C0"/>
                </a:solidFill>
                <a:latin typeface="Calibri" panose="020F0502020204030204"/>
              </a:rPr>
              <a:t>pasal</a:t>
            </a:r>
            <a:r>
              <a:rPr lang="es-ES" sz="2500" b="1" dirty="0">
                <a:solidFill>
                  <a:srgbClr val="0070C0"/>
                </a:solidFill>
                <a:latin typeface="Calibri" panose="020F0502020204030204"/>
              </a:rPr>
              <a:t> 104 PP 11/2017</a:t>
            </a:r>
            <a:endParaRPr lang="en-US" b="1" dirty="0">
              <a:solidFill>
                <a:srgbClr val="0070C0"/>
              </a:solidFill>
              <a:latin typeface="Calibri" panose="020F0502020204030204"/>
            </a:endParaRPr>
          </a:p>
        </p:txBody>
      </p:sp>
      <p:grpSp>
        <p:nvGrpSpPr>
          <p:cNvPr id="22" name="Group 5">
            <a:extLst>
              <a:ext uri="{FF2B5EF4-FFF2-40B4-BE49-F238E27FC236}">
                <a16:creationId xmlns:a16="http://schemas.microsoft.com/office/drawing/2014/main" id="{9A969B59-BD16-44A9-B81C-195B451748A8}"/>
              </a:ext>
            </a:extLst>
          </p:cNvPr>
          <p:cNvGrpSpPr>
            <a:grpSpLocks/>
          </p:cNvGrpSpPr>
          <p:nvPr/>
        </p:nvGrpSpPr>
        <p:grpSpPr bwMode="auto">
          <a:xfrm>
            <a:off x="5473525" y="4867450"/>
            <a:ext cx="3683358" cy="212845"/>
            <a:chOff x="3175155" y="4155313"/>
            <a:chExt cx="3527148" cy="243498"/>
          </a:xfrm>
        </p:grpSpPr>
        <p:sp>
          <p:nvSpPr>
            <p:cNvPr id="32" name="Subtitle 2">
              <a:extLst>
                <a:ext uri="{FF2B5EF4-FFF2-40B4-BE49-F238E27FC236}">
                  <a16:creationId xmlns:a16="http://schemas.microsoft.com/office/drawing/2014/main" id="{6BB8B539-F7B9-4A33-B786-BBB49C80D8D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154651" y="4158836"/>
              <a:ext cx="547652" cy="230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0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Arial Narrow" panose="020B0606020202030204" pitchFamily="34" charset="0"/>
                </a:rPr>
                <a:t>PEDULI</a:t>
              </a:r>
            </a:p>
          </p:txBody>
        </p:sp>
        <p:sp>
          <p:nvSpPr>
            <p:cNvPr id="36" name="Subtitle 2">
              <a:extLst>
                <a:ext uri="{FF2B5EF4-FFF2-40B4-BE49-F238E27FC236}">
                  <a16:creationId xmlns:a16="http://schemas.microsoft.com/office/drawing/2014/main" id="{AB0ECF65-5017-4046-B73C-06F09307790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348385" y="4155313"/>
              <a:ext cx="676029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0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 Narrow" panose="020B0606020202030204" pitchFamily="34" charset="0"/>
                </a:rPr>
                <a:t>INOVATIF</a:t>
              </a:r>
            </a:p>
          </p:txBody>
        </p:sp>
        <p:sp>
          <p:nvSpPr>
            <p:cNvPr id="37" name="Subtitle 2">
              <a:extLst>
                <a:ext uri="{FF2B5EF4-FFF2-40B4-BE49-F238E27FC236}">
                  <a16:creationId xmlns:a16="http://schemas.microsoft.com/office/drawing/2014/main" id="{4AFCB1C1-20EA-4256-AF2B-5EFC18286E7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38979" y="4155487"/>
              <a:ext cx="806319" cy="240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0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 Narrow" panose="020B0606020202030204" pitchFamily="34" charset="0"/>
                </a:rPr>
                <a:t>INTEGRITAS</a:t>
              </a:r>
            </a:p>
          </p:txBody>
        </p:sp>
        <p:sp>
          <p:nvSpPr>
            <p:cNvPr id="38" name="Subtitle 2">
              <a:extLst>
                <a:ext uri="{FF2B5EF4-FFF2-40B4-BE49-F238E27FC236}">
                  <a16:creationId xmlns:a16="http://schemas.microsoft.com/office/drawing/2014/main" id="{92312FA8-6F45-466A-ACB5-0BCF4B5C8F4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75534" y="4155374"/>
              <a:ext cx="942614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0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 Narrow" panose="020B0606020202030204" pitchFamily="34" charset="0"/>
                </a:rPr>
                <a:t>PROFESIONAL</a:t>
              </a:r>
            </a:p>
          </p:txBody>
        </p:sp>
        <p:pic>
          <p:nvPicPr>
            <p:cNvPr id="40" name="Picture 10">
              <a:extLst>
                <a:ext uri="{FF2B5EF4-FFF2-40B4-BE49-F238E27FC236}">
                  <a16:creationId xmlns:a16="http://schemas.microsoft.com/office/drawing/2014/main" id="{5BC00E48-3D56-4363-BA13-709DCBE1E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155" y="4177848"/>
              <a:ext cx="213469" cy="213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1">
              <a:extLst>
                <a:ext uri="{FF2B5EF4-FFF2-40B4-BE49-F238E27FC236}">
                  <a16:creationId xmlns:a16="http://schemas.microsoft.com/office/drawing/2014/main" id="{953BF7DC-2E61-4154-908B-1335391350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6566" y="4169299"/>
              <a:ext cx="229512" cy="229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2">
              <a:extLst>
                <a:ext uri="{FF2B5EF4-FFF2-40B4-BE49-F238E27FC236}">
                  <a16:creationId xmlns:a16="http://schemas.microsoft.com/office/drawing/2014/main" id="{956ED9FD-A9E1-41AA-B270-BC20AB803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6408" y="4177848"/>
              <a:ext cx="214235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3">
              <a:extLst>
                <a:ext uri="{FF2B5EF4-FFF2-40B4-BE49-F238E27FC236}">
                  <a16:creationId xmlns:a16="http://schemas.microsoft.com/office/drawing/2014/main" id="{2E58A601-279C-466B-9025-D41E63152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996290" y="4186397"/>
              <a:ext cx="195379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8" name="Slide Number Placeholder 15">
            <a:extLst>
              <a:ext uri="{FF2B5EF4-FFF2-40B4-BE49-F238E27FC236}">
                <a16:creationId xmlns:a16="http://schemas.microsoft.com/office/drawing/2014/main" id="{A7A90E17-785E-4E2C-ACFF-B5C677CA78EA}"/>
              </a:ext>
            </a:extLst>
          </p:cNvPr>
          <p:cNvSpPr txBox="1">
            <a:spLocks/>
          </p:cNvSpPr>
          <p:nvPr/>
        </p:nvSpPr>
        <p:spPr>
          <a:xfrm>
            <a:off x="5" y="4801270"/>
            <a:ext cx="455131" cy="339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Tx/>
              <a:buFontTx/>
              <a:buNone/>
            </a:pPr>
            <a:fld id="{857FF90C-9F11-45FD-A69E-3D9B66BECA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buClrTx/>
                <a:buFontTx/>
                <a:buNone/>
              </a:pPr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54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0" y="700088"/>
            <a:ext cx="9144000" cy="287337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altLang="ko-KR" dirty="0" err="1">
                <a:latin typeface="Bookman Old Style" panose="02050604050505020204" pitchFamily="18" charset="0"/>
              </a:rPr>
              <a:t>Pasal</a:t>
            </a:r>
            <a:r>
              <a:rPr lang="en-US" altLang="ko-KR" dirty="0">
                <a:latin typeface="Bookman Old Style" panose="02050604050505020204" pitchFamily="18" charset="0"/>
              </a:rPr>
              <a:t> 104 PP 11 Th. 2017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1938270" y="253439"/>
            <a:ext cx="7125264" cy="5762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300" b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   </a:t>
            </a:r>
            <a:r>
              <a:rPr lang="en-US" altLang="ko-KR" sz="2300" b="1" dirty="0" err="1" smtClean="0">
                <a:solidFill>
                  <a:srgbClr val="C00000"/>
                </a:solidFill>
                <a:latin typeface="Century Gothic" panose="020B0502020202020204" pitchFamily="34" charset="0"/>
              </a:rPr>
              <a:t>Akuntabilitas</a:t>
            </a:r>
            <a:r>
              <a:rPr lang="en-US" altLang="ko-KR" sz="2300" b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altLang="ko-KR" sz="2300" b="1" dirty="0" err="1">
                <a:solidFill>
                  <a:srgbClr val="C00000"/>
                </a:solidFill>
                <a:latin typeface="Century Gothic" panose="020B0502020202020204" pitchFamily="34" charset="0"/>
              </a:rPr>
              <a:t>Jabatan</a:t>
            </a:r>
            <a:r>
              <a:rPr lang="en-US" altLang="ko-KR" sz="23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JPT </a:t>
            </a:r>
            <a:r>
              <a:rPr lang="en-US" altLang="ko-KR" sz="2300" b="1" dirty="0" err="1">
                <a:solidFill>
                  <a:srgbClr val="C00000"/>
                </a:solidFill>
                <a:latin typeface="Century Gothic" panose="020B0502020202020204" pitchFamily="34" charset="0"/>
              </a:rPr>
              <a:t>Pratama</a:t>
            </a:r>
            <a:endParaRPr lang="ko-KR" altLang="en-US" sz="23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47075" y="987574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" name="Teardrop 4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10857" y="2031141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Teardrop 7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 flipH="1">
            <a:off x="4631764" y="1675332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" name="Teardrop 13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flipH="1">
            <a:off x="4768910" y="2717571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" name="Teardrop 16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4494617" y="1903500"/>
            <a:ext cx="72000" cy="3240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29681" y="2690492"/>
            <a:ext cx="72000" cy="248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357470" y="2659500"/>
            <a:ext cx="72000" cy="248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68910" y="3595500"/>
            <a:ext cx="72000" cy="154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4" name="Block Arc 14"/>
          <p:cNvSpPr/>
          <p:nvPr/>
        </p:nvSpPr>
        <p:spPr>
          <a:xfrm rot="16200000">
            <a:off x="3874796" y="1315174"/>
            <a:ext cx="365255" cy="365494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000000"/>
              </a:solidFill>
            </a:endParaRPr>
          </a:p>
        </p:txBody>
      </p:sp>
      <p:sp>
        <p:nvSpPr>
          <p:cNvPr id="25" name="Rectangle 36"/>
          <p:cNvSpPr/>
          <p:nvPr/>
        </p:nvSpPr>
        <p:spPr>
          <a:xfrm>
            <a:off x="3769322" y="2401892"/>
            <a:ext cx="303765" cy="253924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6" name="Teardrop 6"/>
          <p:cNvSpPr/>
          <p:nvPr/>
        </p:nvSpPr>
        <p:spPr>
          <a:xfrm rot="8100000">
            <a:off x="4995471" y="2039041"/>
            <a:ext cx="293279" cy="293280"/>
          </a:xfrm>
          <a:custGeom>
            <a:avLst/>
            <a:gdLst/>
            <a:ahLst/>
            <a:cxnLst/>
            <a:rect l="l" t="t" r="r" b="b"/>
            <a:pathLst>
              <a:path w="2483832" h="2483835">
                <a:moveTo>
                  <a:pt x="657616" y="1826218"/>
                </a:moveTo>
                <a:cubicBezTo>
                  <a:pt x="806520" y="1975122"/>
                  <a:pt x="1047940" y="1975122"/>
                  <a:pt x="1196844" y="1826218"/>
                </a:cubicBezTo>
                <a:cubicBezTo>
                  <a:pt x="1345748" y="1677314"/>
                  <a:pt x="1345748" y="1435894"/>
                  <a:pt x="1196844" y="1286990"/>
                </a:cubicBezTo>
                <a:cubicBezTo>
                  <a:pt x="1047940" y="1138086"/>
                  <a:pt x="806520" y="1138086"/>
                  <a:pt x="657616" y="1286990"/>
                </a:cubicBezTo>
                <a:cubicBezTo>
                  <a:pt x="508712" y="1435894"/>
                  <a:pt x="508712" y="1677314"/>
                  <a:pt x="657616" y="1826218"/>
                </a:cubicBezTo>
                <a:close/>
                <a:moveTo>
                  <a:pt x="293335" y="2190500"/>
                </a:moveTo>
                <a:cubicBezTo>
                  <a:pt x="112098" y="2009262"/>
                  <a:pt x="0" y="1758885"/>
                  <a:pt x="0" y="1482325"/>
                </a:cubicBezTo>
                <a:cubicBezTo>
                  <a:pt x="0" y="929206"/>
                  <a:pt x="459290" y="590078"/>
                  <a:pt x="1001509" y="480815"/>
                </a:cubicBezTo>
                <a:cubicBezTo>
                  <a:pt x="1569704" y="366317"/>
                  <a:pt x="1861757" y="259925"/>
                  <a:pt x="2483832" y="0"/>
                </a:cubicBezTo>
                <a:cubicBezTo>
                  <a:pt x="2230640" y="682694"/>
                  <a:pt x="2130986" y="873716"/>
                  <a:pt x="2003018" y="1482325"/>
                </a:cubicBezTo>
                <a:cubicBezTo>
                  <a:pt x="1901990" y="2042180"/>
                  <a:pt x="1554627" y="2483835"/>
                  <a:pt x="1001509" y="2483835"/>
                </a:cubicBezTo>
                <a:cubicBezTo>
                  <a:pt x="724950" y="2483835"/>
                  <a:pt x="474573" y="2371737"/>
                  <a:pt x="293335" y="219050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7" name="Rectangle 16"/>
          <p:cNvSpPr/>
          <p:nvPr/>
        </p:nvSpPr>
        <p:spPr>
          <a:xfrm rot="2700000">
            <a:off x="5167444" y="3015186"/>
            <a:ext cx="223629" cy="42546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7544" y="1181719"/>
            <a:ext cx="2943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1">
              <a:buClrTx/>
              <a:buFontTx/>
              <a:buAutoNum type="arabicPeriod"/>
            </a:pPr>
            <a:r>
              <a:rPr lang="en-US" sz="1600" b="1" kern="1200" dirty="0" err="1">
                <a:latin typeface="Bookman Old Style" panose="02050604050505020204" pitchFamily="18" charset="0"/>
              </a:rPr>
              <a:t>Tersusunnya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rumusan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alternatif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kebijakan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yg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memberikan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solusi</a:t>
            </a:r>
            <a:endParaRPr lang="ko-KR" altLang="en-US" sz="1600" b="1" kern="1200" dirty="0">
              <a:solidFill>
                <a:srgbClr val="000000">
                  <a:lumMod val="75000"/>
                  <a:lumOff val="25000"/>
                </a:srgbClr>
              </a:solidFill>
              <a:latin typeface="Bookman Old Style" panose="02050604050505020204" pitchFamily="18" charset="0"/>
              <a:ea typeface="맑은 고딕" panose="020B0503020000020004" pitchFamily="34" charset="-127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9576" y="2414828"/>
            <a:ext cx="27742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 algn="just" latinLnBrk="1">
              <a:buClrTx/>
              <a:buFontTx/>
              <a:buNone/>
            </a:pPr>
            <a:r>
              <a:rPr lang="en-US" altLang="ko-KR" sz="1600" b="1" kern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Bookman Old Style" panose="02050604050505020204" pitchFamily="18" charset="0"/>
                <a:ea typeface="맑은 고딕" panose="020B0503020000020004" pitchFamily="34" charset="-127"/>
                <a:cs typeface="Arial" pitchFamily="34" charset="0"/>
              </a:rPr>
              <a:t>3.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Terwujudnya </a:t>
            </a:r>
          </a:p>
          <a:p>
            <a:pPr marL="176213" indent="-176213" algn="just" latinLnBrk="1">
              <a:buClrTx/>
              <a:buFontTx/>
              <a:buNone/>
            </a:pP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 </a:t>
            </a:r>
            <a:r>
              <a:rPr lang="en-US" sz="1600" b="1" kern="1200" dirty="0" err="1" smtClean="0">
                <a:latin typeface="Bookman Old Style" panose="02050604050505020204" pitchFamily="18" charset="0"/>
              </a:rPr>
              <a:t>pengembangan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</a:t>
            </a:r>
          </a:p>
          <a:p>
            <a:pPr marL="176213" indent="-176213" algn="just" latinLnBrk="1">
              <a:buClrTx/>
              <a:buFontTx/>
              <a:buNone/>
            </a:pP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 smtClean="0">
                <a:latin typeface="Bookman Old Style" panose="02050604050505020204" pitchFamily="18" charset="0"/>
              </a:rPr>
              <a:t>strategi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yg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terintegrasi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untuk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mendukung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endParaRPr lang="en-US" sz="1600" b="1" kern="1200" dirty="0" smtClean="0">
              <a:latin typeface="Bookman Old Style" panose="02050604050505020204" pitchFamily="18" charset="0"/>
            </a:endParaRPr>
          </a:p>
          <a:p>
            <a:pPr marL="176213" indent="-176213" latinLnBrk="1">
              <a:buClrTx/>
              <a:buFontTx/>
              <a:buNone/>
            </a:pP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 smtClean="0">
                <a:latin typeface="Bookman Old Style" panose="02050604050505020204" pitchFamily="18" charset="0"/>
              </a:rPr>
              <a:t>pencapaian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tujuan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    </a:t>
            </a:r>
            <a:r>
              <a:rPr lang="en-US" sz="1600" b="1" kern="1200" dirty="0" err="1" smtClean="0">
                <a:latin typeface="Bookman Old Style" panose="02050604050505020204" pitchFamily="18" charset="0"/>
              </a:rPr>
              <a:t>organisasi</a:t>
            </a:r>
            <a:endParaRPr lang="ko-KR" altLang="en-US" sz="1600" b="1" kern="1200" dirty="0">
              <a:solidFill>
                <a:srgbClr val="000000">
                  <a:lumMod val="75000"/>
                  <a:lumOff val="25000"/>
                </a:srgbClr>
              </a:solidFill>
              <a:latin typeface="Bookman Old Style" panose="02050604050505020204" pitchFamily="18" charset="0"/>
              <a:ea typeface="맑은 고딕" panose="020B0503020000020004" pitchFamily="34" charset="-127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34941" y="1675331"/>
            <a:ext cx="29855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 latinLnBrk="1">
              <a:buClrTx/>
              <a:buFontTx/>
              <a:buNone/>
            </a:pPr>
            <a:r>
              <a:rPr lang="en-US" altLang="ko-KR" sz="1600" b="1" kern="1200" dirty="0">
                <a:solidFill>
                  <a:srgbClr val="000000">
                    <a:lumMod val="75000"/>
                    <a:lumOff val="25000"/>
                  </a:srgbClr>
                </a:solidFill>
                <a:latin typeface="Bookman Old Style" panose="02050604050505020204" pitchFamily="18" charset="0"/>
                <a:ea typeface="맑은 고딕" panose="020B0503020000020004" pitchFamily="34" charset="-127"/>
                <a:cs typeface="Arial" pitchFamily="34" charset="0"/>
              </a:rPr>
              <a:t>2.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Tercapainya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hasil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kerja</a:t>
            </a:r>
            <a:r>
              <a:rPr lang="en-US" sz="1600" b="1" kern="1200" dirty="0">
                <a:latin typeface="Bookman Old Style" panose="02050604050505020204" pitchFamily="18" charset="0"/>
              </a:rPr>
              <a:t> unit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selaras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dengan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      </a:t>
            </a:r>
            <a:r>
              <a:rPr lang="en-US" sz="1600" b="1" kern="1200" dirty="0" err="1" smtClean="0">
                <a:latin typeface="Bookman Old Style" panose="02050604050505020204" pitchFamily="18" charset="0"/>
              </a:rPr>
              <a:t>tujuan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organisasi</a:t>
            </a:r>
            <a:endParaRPr lang="ko-KR" altLang="en-US" sz="1600" b="1" kern="1200" dirty="0">
              <a:solidFill>
                <a:srgbClr val="000000">
                  <a:lumMod val="75000"/>
                  <a:lumOff val="25000"/>
                </a:srgbClr>
              </a:solidFill>
              <a:latin typeface="Bookman Old Style" panose="02050604050505020204" pitchFamily="18" charset="0"/>
              <a:ea typeface="맑은 고딕" panose="020B0503020000020004" pitchFamily="34" charset="-127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898302" y="2918799"/>
            <a:ext cx="2613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 latinLnBrk="1">
              <a:buClrTx/>
              <a:buFontTx/>
              <a:buNone/>
            </a:pPr>
            <a:r>
              <a:rPr lang="en-US" altLang="ko-KR" sz="1600" b="1" kern="1200" dirty="0">
                <a:solidFill>
                  <a:srgbClr val="000000">
                    <a:lumMod val="75000"/>
                    <a:lumOff val="25000"/>
                  </a:srgbClr>
                </a:solidFill>
                <a:latin typeface="Bookman Old Style" panose="02050604050505020204" pitchFamily="18" charset="0"/>
                <a:ea typeface="맑은 고딕" panose="020B0503020000020004" pitchFamily="34" charset="-127"/>
                <a:cs typeface="Arial" pitchFamily="34" charset="0"/>
              </a:rPr>
              <a:t>4.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Terwujudnya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kapabilitas</a:t>
            </a:r>
            <a:r>
              <a:rPr lang="en-US" sz="1600" b="1" kern="1200" dirty="0">
                <a:latin typeface="Bookman Old Style" panose="02050604050505020204" pitchFamily="18" charset="0"/>
              </a:rPr>
              <a:t> pada unit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kerja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untuk</a:t>
            </a:r>
            <a:r>
              <a:rPr lang="en-US" sz="1600" b="1" kern="1200" dirty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 smtClean="0">
                <a:latin typeface="Bookman Old Style" panose="02050604050505020204" pitchFamily="18" charset="0"/>
              </a:rPr>
              <a:t>mencapai</a:t>
            </a:r>
            <a:endParaRPr lang="id-ID" sz="1600" b="1" kern="1200" dirty="0" smtClean="0">
              <a:latin typeface="Bookman Old Style" panose="02050604050505020204" pitchFamily="18" charset="0"/>
            </a:endParaRPr>
          </a:p>
          <a:p>
            <a:pPr marL="176213" indent="-176213" latinLnBrk="1">
              <a:buClrTx/>
              <a:buFontTx/>
              <a:buNone/>
            </a:pPr>
            <a:r>
              <a:rPr lang="en-US" sz="1600" b="1" kern="1200" dirty="0" smtClean="0">
                <a:latin typeface="Bookman Old Style" panose="02050604050505020204" pitchFamily="18" charset="0"/>
              </a:rPr>
              <a:t> out</a:t>
            </a:r>
            <a:r>
              <a:rPr lang="id-ID" sz="1600" b="1" kern="1200" dirty="0" smtClean="0">
                <a:latin typeface="Bookman Old Style" panose="02050604050505020204" pitchFamily="18" charset="0"/>
              </a:rPr>
              <a:t>c</a:t>
            </a:r>
            <a:r>
              <a:rPr lang="en-US" sz="1600" b="1" kern="1200" dirty="0" err="1" smtClean="0">
                <a:latin typeface="Bookman Old Style" panose="02050604050505020204" pitchFamily="18" charset="0"/>
              </a:rPr>
              <a:t>ome</a:t>
            </a:r>
            <a:r>
              <a:rPr lang="en-US" sz="1600" b="1" kern="1200" dirty="0" smtClean="0">
                <a:latin typeface="Bookman Old Style" panose="02050604050505020204" pitchFamily="18" charset="0"/>
              </a:rPr>
              <a:t> </a:t>
            </a:r>
            <a:r>
              <a:rPr lang="en-US" sz="1600" b="1" kern="1200" dirty="0" err="1">
                <a:latin typeface="Bookman Old Style" panose="02050604050505020204" pitchFamily="18" charset="0"/>
              </a:rPr>
              <a:t>organisasi</a:t>
            </a:r>
            <a:endParaRPr lang="en-US" sz="1600" b="1" kern="1200" dirty="0">
              <a:latin typeface="Bookman Old Style" panose="02050604050505020204" pitchFamily="18" charset="0"/>
            </a:endParaRPr>
          </a:p>
        </p:txBody>
      </p:sp>
      <p:pic>
        <p:nvPicPr>
          <p:cNvPr id="41" name="Picture 3" descr="C:\Users\s400\Favorites\Desktop\IPIP LAN template 1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575107" y="4825700"/>
            <a:ext cx="2340429" cy="2469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95444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B1361EB0-D37E-4E70-AB5A-D94C6428469F}"/>
              </a:ext>
            </a:extLst>
          </p:cNvPr>
          <p:cNvGrpSpPr/>
          <p:nvPr/>
        </p:nvGrpSpPr>
        <p:grpSpPr>
          <a:xfrm>
            <a:off x="1148727" y="1675200"/>
            <a:ext cx="6177676" cy="2374854"/>
            <a:chOff x="-28575" y="1898650"/>
            <a:chExt cx="9956800" cy="442912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id="{C40A6C5F-F7CD-4804-95BE-7BC746E98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763" y="2152650"/>
              <a:ext cx="3460750" cy="3467100"/>
            </a:xfrm>
            <a:custGeom>
              <a:avLst/>
              <a:gdLst>
                <a:gd name="T0" fmla="*/ 522 w 1204"/>
                <a:gd name="T1" fmla="*/ 1077 h 1205"/>
                <a:gd name="T2" fmla="*/ 463 w 1204"/>
                <a:gd name="T3" fmla="*/ 602 h 1205"/>
                <a:gd name="T4" fmla="*/ 692 w 1204"/>
                <a:gd name="T5" fmla="*/ 106 h 1205"/>
                <a:gd name="T6" fmla="*/ 268 w 1204"/>
                <a:gd name="T7" fmla="*/ 0 h 1205"/>
                <a:gd name="T8" fmla="*/ 237 w 1204"/>
                <a:gd name="T9" fmla="*/ 28 h 1205"/>
                <a:gd name="T10" fmla="*/ 616 w 1204"/>
                <a:gd name="T11" fmla="*/ 123 h 1205"/>
                <a:gd name="T12" fmla="*/ 718 w 1204"/>
                <a:gd name="T13" fmla="*/ 427 h 1205"/>
                <a:gd name="T14" fmla="*/ 26 w 1204"/>
                <a:gd name="T15" fmla="*/ 845 h 1205"/>
                <a:gd name="T16" fmla="*/ 475 w 1204"/>
                <a:gd name="T17" fmla="*/ 1205 h 1205"/>
                <a:gd name="T18" fmla="*/ 662 w 1204"/>
                <a:gd name="T19" fmla="*/ 1119 h 1205"/>
                <a:gd name="T20" fmla="*/ 522 w 1204"/>
                <a:gd name="T21" fmla="*/ 1077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04" h="1205">
                  <a:moveTo>
                    <a:pt x="522" y="1077"/>
                  </a:moveTo>
                  <a:cubicBezTo>
                    <a:pt x="0" y="897"/>
                    <a:pt x="260" y="682"/>
                    <a:pt x="463" y="602"/>
                  </a:cubicBezTo>
                  <a:cubicBezTo>
                    <a:pt x="666" y="522"/>
                    <a:pt x="1204" y="330"/>
                    <a:pt x="692" y="106"/>
                  </a:cubicBezTo>
                  <a:cubicBezTo>
                    <a:pt x="692" y="106"/>
                    <a:pt x="513" y="40"/>
                    <a:pt x="268" y="0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415" y="59"/>
                    <a:pt x="519" y="90"/>
                    <a:pt x="616" y="123"/>
                  </a:cubicBezTo>
                  <a:cubicBezTo>
                    <a:pt x="774" y="177"/>
                    <a:pt x="930" y="311"/>
                    <a:pt x="718" y="427"/>
                  </a:cubicBezTo>
                  <a:cubicBezTo>
                    <a:pt x="506" y="543"/>
                    <a:pt x="44" y="661"/>
                    <a:pt x="26" y="845"/>
                  </a:cubicBezTo>
                  <a:cubicBezTo>
                    <a:pt x="13" y="972"/>
                    <a:pt x="185" y="1108"/>
                    <a:pt x="475" y="1205"/>
                  </a:cubicBezTo>
                  <a:cubicBezTo>
                    <a:pt x="662" y="1119"/>
                    <a:pt x="662" y="1119"/>
                    <a:pt x="662" y="1119"/>
                  </a:cubicBezTo>
                  <a:cubicBezTo>
                    <a:pt x="613" y="1106"/>
                    <a:pt x="566" y="1092"/>
                    <a:pt x="522" y="107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27F01B72-BB9B-4CB6-A91B-501D934993C1}"/>
                </a:ext>
              </a:extLst>
            </p:cNvPr>
            <p:cNvSpPr>
              <a:spLocks/>
            </p:cNvSpPr>
            <p:nvPr/>
          </p:nvSpPr>
          <p:spPr bwMode="auto">
            <a:xfrm>
              <a:off x="-28575" y="1898650"/>
              <a:ext cx="1481138" cy="87313"/>
            </a:xfrm>
            <a:custGeom>
              <a:avLst/>
              <a:gdLst>
                <a:gd name="T0" fmla="*/ 0 w 515"/>
                <a:gd name="T1" fmla="*/ 2 h 30"/>
                <a:gd name="T2" fmla="*/ 0 w 515"/>
                <a:gd name="T3" fmla="*/ 23 h 30"/>
                <a:gd name="T4" fmla="*/ 504 w 515"/>
                <a:gd name="T5" fmla="*/ 30 h 30"/>
                <a:gd name="T6" fmla="*/ 515 w 515"/>
                <a:gd name="T7" fmla="*/ 18 h 30"/>
                <a:gd name="T8" fmla="*/ 0 w 515"/>
                <a:gd name="T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30">
                  <a:moveTo>
                    <a:pt x="0" y="2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200" y="14"/>
                    <a:pt x="504" y="30"/>
                  </a:cubicBezTo>
                  <a:cubicBezTo>
                    <a:pt x="515" y="18"/>
                    <a:pt x="515" y="18"/>
                    <a:pt x="515" y="18"/>
                  </a:cubicBezTo>
                  <a:cubicBezTo>
                    <a:pt x="323" y="7"/>
                    <a:pt x="138" y="0"/>
                    <a:pt x="0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AD5F2F4D-BF78-400C-9999-27FB45504F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1150" y="1958975"/>
              <a:ext cx="2084388" cy="247650"/>
            </a:xfrm>
            <a:custGeom>
              <a:avLst/>
              <a:gdLst>
                <a:gd name="T0" fmla="*/ 595 w 725"/>
                <a:gd name="T1" fmla="*/ 43 h 86"/>
                <a:gd name="T2" fmla="*/ 13 w 725"/>
                <a:gd name="T3" fmla="*/ 0 h 86"/>
                <a:gd name="T4" fmla="*/ 0 w 725"/>
                <a:gd name="T5" fmla="*/ 12 h 86"/>
                <a:gd name="T6" fmla="*/ 298 w 725"/>
                <a:gd name="T7" fmla="*/ 36 h 86"/>
                <a:gd name="T8" fmla="*/ 695 w 725"/>
                <a:gd name="T9" fmla="*/ 86 h 86"/>
                <a:gd name="T10" fmla="*/ 725 w 725"/>
                <a:gd name="T11" fmla="*/ 58 h 86"/>
                <a:gd name="T12" fmla="*/ 595 w 725"/>
                <a:gd name="T13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5" h="86">
                  <a:moveTo>
                    <a:pt x="595" y="43"/>
                  </a:moveTo>
                  <a:cubicBezTo>
                    <a:pt x="430" y="28"/>
                    <a:pt x="220" y="12"/>
                    <a:pt x="13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92" y="18"/>
                    <a:pt x="192" y="25"/>
                    <a:pt x="298" y="36"/>
                  </a:cubicBezTo>
                  <a:cubicBezTo>
                    <a:pt x="461" y="53"/>
                    <a:pt x="590" y="69"/>
                    <a:pt x="695" y="86"/>
                  </a:cubicBezTo>
                  <a:cubicBezTo>
                    <a:pt x="725" y="58"/>
                    <a:pt x="725" y="58"/>
                    <a:pt x="725" y="58"/>
                  </a:cubicBezTo>
                  <a:cubicBezTo>
                    <a:pt x="683" y="52"/>
                    <a:pt x="639" y="47"/>
                    <a:pt x="595" y="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E4513BC7-73DA-4628-BD8F-107AA23B6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0" y="5472113"/>
              <a:ext cx="5102225" cy="855663"/>
            </a:xfrm>
            <a:custGeom>
              <a:avLst/>
              <a:gdLst>
                <a:gd name="T0" fmla="*/ 1775 w 1775"/>
                <a:gd name="T1" fmla="*/ 213 h 297"/>
                <a:gd name="T2" fmla="*/ 1443 w 1775"/>
                <a:gd name="T3" fmla="*/ 57 h 297"/>
                <a:gd name="T4" fmla="*/ 1397 w 1775"/>
                <a:gd name="T5" fmla="*/ 95 h 297"/>
                <a:gd name="T6" fmla="*/ 205 w 1775"/>
                <a:gd name="T7" fmla="*/ 0 h 297"/>
                <a:gd name="T8" fmla="*/ 0 w 1775"/>
                <a:gd name="T9" fmla="*/ 93 h 297"/>
                <a:gd name="T10" fmla="*/ 309 w 1775"/>
                <a:gd name="T11" fmla="*/ 153 h 297"/>
                <a:gd name="T12" fmla="*/ 1225 w 1775"/>
                <a:gd name="T13" fmla="*/ 235 h 297"/>
                <a:gd name="T14" fmla="*/ 1153 w 1775"/>
                <a:gd name="T15" fmla="*/ 297 h 297"/>
                <a:gd name="T16" fmla="*/ 1775 w 1775"/>
                <a:gd name="T17" fmla="*/ 213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75" h="297">
                  <a:moveTo>
                    <a:pt x="1775" y="213"/>
                  </a:moveTo>
                  <a:cubicBezTo>
                    <a:pt x="1443" y="57"/>
                    <a:pt x="1443" y="57"/>
                    <a:pt x="1443" y="57"/>
                  </a:cubicBezTo>
                  <a:cubicBezTo>
                    <a:pt x="1397" y="95"/>
                    <a:pt x="1397" y="95"/>
                    <a:pt x="1397" y="95"/>
                  </a:cubicBezTo>
                  <a:cubicBezTo>
                    <a:pt x="1397" y="95"/>
                    <a:pt x="730" y="100"/>
                    <a:pt x="205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95" y="117"/>
                    <a:pt x="198" y="138"/>
                    <a:pt x="309" y="153"/>
                  </a:cubicBezTo>
                  <a:cubicBezTo>
                    <a:pt x="859" y="229"/>
                    <a:pt x="1225" y="235"/>
                    <a:pt x="1225" y="235"/>
                  </a:cubicBezTo>
                  <a:cubicBezTo>
                    <a:pt x="1153" y="297"/>
                    <a:pt x="1153" y="297"/>
                    <a:pt x="1153" y="297"/>
                  </a:cubicBezTo>
                  <a:lnTo>
                    <a:pt x="1775" y="2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</p:grpSp>
      <p:grpSp>
        <p:nvGrpSpPr>
          <p:cNvPr id="9219" name="Group 152">
            <a:extLst>
              <a:ext uri="{FF2B5EF4-FFF2-40B4-BE49-F238E27FC236}">
                <a16:creationId xmlns:a16="http://schemas.microsoft.com/office/drawing/2014/main" id="{C74876D7-F2B3-4C66-BD51-8142D6A7DF9C}"/>
              </a:ext>
            </a:extLst>
          </p:cNvPr>
          <p:cNvGrpSpPr>
            <a:grpSpLocks/>
          </p:cNvGrpSpPr>
          <p:nvPr/>
        </p:nvGrpSpPr>
        <p:grpSpPr bwMode="auto">
          <a:xfrm>
            <a:off x="5226705" y="4240095"/>
            <a:ext cx="2756297" cy="793045"/>
            <a:chOff x="4027695" y="1321479"/>
            <a:chExt cx="1777186" cy="2211946"/>
          </a:xfrm>
        </p:grpSpPr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39A8AB64-CB6C-4164-9ABE-384BEC57966A}"/>
                </a:ext>
              </a:extLst>
            </p:cNvPr>
            <p:cNvSpPr txBox="1"/>
            <p:nvPr/>
          </p:nvSpPr>
          <p:spPr>
            <a:xfrm>
              <a:off x="4027695" y="1859459"/>
              <a:ext cx="1735053" cy="16739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atinLnBrk="1">
                <a:buClrTx/>
                <a:buFontTx/>
                <a:buNone/>
                <a:defRPr/>
              </a:pPr>
              <a:r>
                <a:rPr lang="id-ID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Pemimpin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berintegritas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yang </a:t>
              </a:r>
              <a:r>
                <a:rPr lang="id-ID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 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 smtClean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menerap</a:t>
              </a:r>
              <a:r>
                <a:rPr lang="en-US" sz="825" dirty="0" smtClean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 smtClean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kan</a:t>
              </a:r>
              <a:r>
                <a:rPr lang="en-US" sz="825" dirty="0" smtClean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prinsip-prinsip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manajemen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smtClean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 smtClean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penyelesaian</a:t>
              </a:r>
              <a:r>
                <a:rPr lang="en-US" sz="825" dirty="0" smtClean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tugas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fungsi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untuk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mendukung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pencapaian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rencana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accent1">
                      <a:lumMod val="50000"/>
                    </a:schemeClr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r>
                <a:rPr lang="en-US" sz="825" dirty="0">
                  <a:solidFill>
                    <a:srgbClr val="FF000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.</a:t>
              </a:r>
            </a:p>
          </p:txBody>
        </p:sp>
        <p:sp>
          <p:nvSpPr>
            <p:cNvPr id="9274" name="TextBox 154">
              <a:extLst>
                <a:ext uri="{FF2B5EF4-FFF2-40B4-BE49-F238E27FC236}">
                  <a16:creationId xmlns:a16="http://schemas.microsoft.com/office/drawing/2014/main" id="{4A08DF9C-6574-46DB-ACEF-26FE46C6B4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2278" y="1321479"/>
              <a:ext cx="1722603" cy="740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rgbClr val="002060"/>
                  </a:solidFill>
                </a:rPr>
                <a:t>Pemimpin </a:t>
              </a:r>
              <a:r>
                <a:rPr lang="en-US" altLang="id-ID" sz="1125" b="1" kern="1200" dirty="0" err="1">
                  <a:solidFill>
                    <a:srgbClr val="002060"/>
                  </a:solidFill>
                </a:rPr>
                <a:t>Strategis</a:t>
              </a:r>
              <a:endParaRPr lang="en-US" altLang="id-ID" sz="1125" b="1" kern="12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9220" name="Group 158">
            <a:extLst>
              <a:ext uri="{FF2B5EF4-FFF2-40B4-BE49-F238E27FC236}">
                <a16:creationId xmlns:a16="http://schemas.microsoft.com/office/drawing/2014/main" id="{E55ED71A-CF2D-4A23-8EFA-9CEB1E8AC495}"/>
              </a:ext>
            </a:extLst>
          </p:cNvPr>
          <p:cNvGrpSpPr>
            <a:grpSpLocks/>
          </p:cNvGrpSpPr>
          <p:nvPr/>
        </p:nvGrpSpPr>
        <p:grpSpPr bwMode="auto">
          <a:xfrm>
            <a:off x="2865240" y="73533"/>
            <a:ext cx="3146920" cy="1139830"/>
            <a:chOff x="3235004" y="1669969"/>
            <a:chExt cx="4017671" cy="2027585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ECA7431A-0AC3-43F4-A7DC-6319723EF973}"/>
                </a:ext>
              </a:extLst>
            </p:cNvPr>
            <p:cNvSpPr txBox="1"/>
            <p:nvPr/>
          </p:nvSpPr>
          <p:spPr>
            <a:xfrm>
              <a:off x="3235004" y="2178275"/>
              <a:ext cx="4017671" cy="15192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mewujudkan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kepemimpinan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melalui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penerapan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adaptive organization dan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enterprenurial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leadership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membangun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pembelajaran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film,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praktek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Class Learning</a:t>
              </a:r>
              <a:endParaRPr lang="en-US" sz="825" kern="1200" dirty="0">
                <a:solidFill>
                  <a:srgbClr val="00206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72" name="TextBox 160">
              <a:extLst>
                <a:ext uri="{FF2B5EF4-FFF2-40B4-BE49-F238E27FC236}">
                  <a16:creationId xmlns:a16="http://schemas.microsoft.com/office/drawing/2014/main" id="{CBE753B4-BF4E-4904-BE4E-284B5DF70C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6036" y="1669969"/>
              <a:ext cx="3429781" cy="47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rgbClr val="C00000"/>
                  </a:solidFill>
                </a:rPr>
                <a:t>Agenda 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Kepemimpinan</a:t>
              </a:r>
              <a:r>
                <a:rPr lang="en-US" altLang="id-ID" sz="1125" b="1" kern="1200" dirty="0">
                  <a:solidFill>
                    <a:srgbClr val="C00000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Strategis</a:t>
              </a:r>
              <a:endParaRPr lang="en-US" altLang="id-ID" sz="1125" b="1" kern="12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221" name="Group 161">
            <a:extLst>
              <a:ext uri="{FF2B5EF4-FFF2-40B4-BE49-F238E27FC236}">
                <a16:creationId xmlns:a16="http://schemas.microsoft.com/office/drawing/2014/main" id="{086054BA-DB3C-47D2-B645-022671C98C6E}"/>
              </a:ext>
            </a:extLst>
          </p:cNvPr>
          <p:cNvGrpSpPr>
            <a:grpSpLocks/>
          </p:cNvGrpSpPr>
          <p:nvPr/>
        </p:nvGrpSpPr>
        <p:grpSpPr bwMode="auto">
          <a:xfrm>
            <a:off x="4638012" y="1194605"/>
            <a:ext cx="2923647" cy="1354456"/>
            <a:chOff x="4027694" y="1466773"/>
            <a:chExt cx="1901251" cy="2407687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72E1B4BD-EDA6-4B03-830C-24D6357CBCDA}"/>
                </a:ext>
              </a:extLst>
            </p:cNvPr>
            <p:cNvSpPr txBox="1"/>
            <p:nvPr/>
          </p:nvSpPr>
          <p:spPr>
            <a:xfrm>
              <a:off x="4027694" y="1904881"/>
              <a:ext cx="1901251" cy="19695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menerapkan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manajemen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melalui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perumusan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analisis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diagnostic reading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serta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implementasi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mengelola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lingkungan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yang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diikuti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marketing sector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publik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rangka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diseminasi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kebijakan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.</a:t>
              </a: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simulasi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visitasi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observasi</a:t>
              </a:r>
              <a:endPara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class Learning</a:t>
              </a:r>
              <a:endParaRPr lang="en-US" sz="825" kern="1200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70" name="TextBox 163">
              <a:extLst>
                <a:ext uri="{FF2B5EF4-FFF2-40B4-BE49-F238E27FC236}">
                  <a16:creationId xmlns:a16="http://schemas.microsoft.com/office/drawing/2014/main" id="{2D11AC4D-10EA-448A-920D-2BC3E673A3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7695" y="1466773"/>
              <a:ext cx="1722603" cy="471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rgbClr val="C00000"/>
                  </a:solidFill>
                </a:rPr>
                <a:t>Agenda 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Manajemen</a:t>
              </a:r>
              <a:r>
                <a:rPr lang="en-US" altLang="id-ID" sz="1125" b="1" kern="1200" dirty="0">
                  <a:solidFill>
                    <a:srgbClr val="C00000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Strategis</a:t>
              </a:r>
              <a:endParaRPr lang="en-US" altLang="id-ID" sz="1125" b="1" kern="12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222" name="Group 164">
            <a:extLst>
              <a:ext uri="{FF2B5EF4-FFF2-40B4-BE49-F238E27FC236}">
                <a16:creationId xmlns:a16="http://schemas.microsoft.com/office/drawing/2014/main" id="{23896EC5-9652-44B0-818C-F18A6E1AE09B}"/>
              </a:ext>
            </a:extLst>
          </p:cNvPr>
          <p:cNvGrpSpPr>
            <a:grpSpLocks/>
          </p:cNvGrpSpPr>
          <p:nvPr/>
        </p:nvGrpSpPr>
        <p:grpSpPr bwMode="auto">
          <a:xfrm>
            <a:off x="897133" y="1772805"/>
            <a:ext cx="1830592" cy="1460554"/>
            <a:chOff x="4027694" y="1669969"/>
            <a:chExt cx="1817784" cy="2597184"/>
          </a:xfrm>
        </p:grpSpPr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80F04CD0-4FBB-4F92-BC3B-B4B42901C063}"/>
                </a:ext>
              </a:extLst>
            </p:cNvPr>
            <p:cNvSpPr txBox="1"/>
            <p:nvPr/>
          </p:nvSpPr>
          <p:spPr>
            <a:xfrm>
              <a:off x="4027694" y="2071137"/>
              <a:ext cx="1817784" cy="21960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mengembangkan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id-ID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kepemimpinan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id-ID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yang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berintegritas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membangun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pemerintahan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yang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bersih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akuntabel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yang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didukung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energi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perubahan</a:t>
              </a:r>
              <a:endPara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film,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simulasi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etika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&amp;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integritas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smtClean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class learning  </a:t>
              </a:r>
            </a:p>
          </p:txBody>
        </p:sp>
        <p:sp>
          <p:nvSpPr>
            <p:cNvPr id="9268" name="TextBox 166">
              <a:extLst>
                <a:ext uri="{FF2B5EF4-FFF2-40B4-BE49-F238E27FC236}">
                  <a16:creationId xmlns:a16="http://schemas.microsoft.com/office/drawing/2014/main" id="{F08DB419-D6D0-4AF2-9B09-345A7CEBEB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7695" y="1669969"/>
              <a:ext cx="1722603" cy="47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rgbClr val="C00000"/>
                  </a:solidFill>
                </a:rPr>
                <a:t>Agenda </a:t>
              </a:r>
              <a:r>
                <a:rPr lang="en-ID" altLang="id-ID" sz="1125" b="1" kern="1200" dirty="0" err="1" smtClean="0">
                  <a:solidFill>
                    <a:srgbClr val="C00000"/>
                  </a:solidFill>
                </a:rPr>
                <a:t>Mengelola</a:t>
              </a:r>
              <a:r>
                <a:rPr lang="en-ID" altLang="id-ID" sz="1125" b="1" kern="1200" dirty="0" smtClean="0">
                  <a:solidFill>
                    <a:srgbClr val="C00000"/>
                  </a:solidFill>
                </a:rPr>
                <a:t> </a:t>
              </a:r>
              <a:r>
                <a:rPr lang="en-ID" altLang="id-ID" sz="1125" b="1" kern="1200" dirty="0" err="1" smtClean="0">
                  <a:solidFill>
                    <a:srgbClr val="C00000"/>
                  </a:solidFill>
                </a:rPr>
                <a:t>Diri</a:t>
              </a:r>
              <a:endParaRPr lang="en-US" altLang="id-ID" sz="1125" b="1" kern="12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223" name="Group 4">
            <a:extLst>
              <a:ext uri="{FF2B5EF4-FFF2-40B4-BE49-F238E27FC236}">
                <a16:creationId xmlns:a16="http://schemas.microsoft.com/office/drawing/2014/main" id="{CC0AE919-742B-4BA1-8183-B342CFCBB5C1}"/>
              </a:ext>
            </a:extLst>
          </p:cNvPr>
          <p:cNvGrpSpPr>
            <a:grpSpLocks/>
          </p:cNvGrpSpPr>
          <p:nvPr/>
        </p:nvGrpSpPr>
        <p:grpSpPr bwMode="auto">
          <a:xfrm>
            <a:off x="7049692" y="3126581"/>
            <a:ext cx="926306" cy="1328738"/>
            <a:chOff x="6285507" y="4056652"/>
            <a:chExt cx="1361612" cy="1952296"/>
          </a:xfrm>
        </p:grpSpPr>
        <p:grpSp>
          <p:nvGrpSpPr>
            <p:cNvPr id="9261" name="Group 2">
              <a:extLst>
                <a:ext uri="{FF2B5EF4-FFF2-40B4-BE49-F238E27FC236}">
                  <a16:creationId xmlns:a16="http://schemas.microsoft.com/office/drawing/2014/main" id="{23F21B62-4000-4016-8062-76D092A98E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23F5A1B0-5E5C-4772-810E-EEC105485D46}"/>
                  </a:ext>
                </a:extLst>
              </p:cNvPr>
              <p:cNvSpPr/>
              <p:nvPr/>
            </p:nvSpPr>
            <p:spPr>
              <a:xfrm>
                <a:off x="6718435" y="4188096"/>
                <a:ext cx="192180" cy="942540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64" name="Group 78">
                <a:extLst>
                  <a:ext uri="{FF2B5EF4-FFF2-40B4-BE49-F238E27FC236}">
                    <a16:creationId xmlns:a16="http://schemas.microsoft.com/office/drawing/2014/main" id="{A7B5CA69-7CA6-4B30-ABD2-B02C0E73A7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80" name="Freeform 25">
                  <a:extLst>
                    <a:ext uri="{FF2B5EF4-FFF2-40B4-BE49-F238E27FC236}">
                      <a16:creationId xmlns:a16="http://schemas.microsoft.com/office/drawing/2014/main" id="{FB95824A-6492-4ABF-B9F0-9ABD35AFF3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689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81" name="Freeform 26">
                  <a:extLst>
                    <a:ext uri="{FF2B5EF4-FFF2-40B4-BE49-F238E27FC236}">
                      <a16:creationId xmlns:a16="http://schemas.microsoft.com/office/drawing/2014/main" id="{7D3AD741-B848-41E5-8A7E-69EFF083E75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449" y="2034397"/>
                  <a:ext cx="1223803" cy="1227144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83F82F0-9B38-4991-970E-1300E69A737F}"/>
                </a:ext>
              </a:extLst>
            </p:cNvPr>
            <p:cNvSpPr txBox="1"/>
            <p:nvPr/>
          </p:nvSpPr>
          <p:spPr>
            <a:xfrm>
              <a:off x="6371265" y="4473631"/>
              <a:ext cx="1190098" cy="593528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en-US" sz="2025" b="1" kern="1200" dirty="0">
                  <a:latin typeface="Franklin Gothic Book"/>
                </a:rPr>
                <a:t>Goal</a:t>
              </a:r>
            </a:p>
          </p:txBody>
        </p:sp>
      </p:grpSp>
      <p:grpSp>
        <p:nvGrpSpPr>
          <p:cNvPr id="9224" name="Group 85">
            <a:extLst>
              <a:ext uri="{FF2B5EF4-FFF2-40B4-BE49-F238E27FC236}">
                <a16:creationId xmlns:a16="http://schemas.microsoft.com/office/drawing/2014/main" id="{A57C9770-606F-4BE4-AB7E-71DA4342A881}"/>
              </a:ext>
            </a:extLst>
          </p:cNvPr>
          <p:cNvGrpSpPr>
            <a:grpSpLocks/>
          </p:cNvGrpSpPr>
          <p:nvPr/>
        </p:nvGrpSpPr>
        <p:grpSpPr bwMode="auto">
          <a:xfrm>
            <a:off x="3952876" y="1606154"/>
            <a:ext cx="716756" cy="895350"/>
            <a:chOff x="6285507" y="4056652"/>
            <a:chExt cx="1361612" cy="1952296"/>
          </a:xfrm>
        </p:grpSpPr>
        <p:grpSp>
          <p:nvGrpSpPr>
            <p:cNvPr id="9255" name="Group 86">
              <a:extLst>
                <a:ext uri="{FF2B5EF4-FFF2-40B4-BE49-F238E27FC236}">
                  <a16:creationId xmlns:a16="http://schemas.microsoft.com/office/drawing/2014/main" id="{32D6611A-AD3D-49A1-9ADF-2EFA3C8AF6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603ABEF9-3A0B-40FE-A313-9B810C4E472B}"/>
                  </a:ext>
                </a:extLst>
              </p:cNvPr>
              <p:cNvSpPr/>
              <p:nvPr/>
            </p:nvSpPr>
            <p:spPr>
              <a:xfrm>
                <a:off x="6719458" y="4187987"/>
                <a:ext cx="192068" cy="942649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58" name="Group 89">
                <a:extLst>
                  <a:ext uri="{FF2B5EF4-FFF2-40B4-BE49-F238E27FC236}">
                    <a16:creationId xmlns:a16="http://schemas.microsoft.com/office/drawing/2014/main" id="{865D4684-FA60-4B51-A6C5-4747E19428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91" name="Freeform 25">
                  <a:extLst>
                    <a:ext uri="{FF2B5EF4-FFF2-40B4-BE49-F238E27FC236}">
                      <a16:creationId xmlns:a16="http://schemas.microsoft.com/office/drawing/2014/main" id="{DA1B6E5F-557C-433A-89E5-0DE17FB171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7045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92" name="Freeform 26">
                  <a:extLst>
                    <a:ext uri="{FF2B5EF4-FFF2-40B4-BE49-F238E27FC236}">
                      <a16:creationId xmlns:a16="http://schemas.microsoft.com/office/drawing/2014/main" id="{209D0410-FCC2-496C-8A74-2DBEB994A54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3798" y="2034789"/>
                  <a:ext cx="1225107" cy="1224654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0D33791D-BE4E-4DF4-8726-F2CB03AED5FA}"/>
                </a:ext>
              </a:extLst>
            </p:cNvPr>
            <p:cNvSpPr txBox="1"/>
            <p:nvPr/>
          </p:nvSpPr>
          <p:spPr>
            <a:xfrm>
              <a:off x="6371456" y="4291132"/>
              <a:ext cx="1189713" cy="956321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2250" dirty="0">
                  <a:solidFill>
                    <a:schemeClr val="accent1">
                      <a:lumMod val="50000"/>
                    </a:schemeClr>
                  </a:solidFill>
                  <a:latin typeface="Franklin Gothic Book"/>
                </a:rPr>
                <a:t>3</a:t>
              </a:r>
              <a:endParaRPr lang="en-US" sz="2250" kern="1200" dirty="0">
                <a:solidFill>
                  <a:schemeClr val="accent1">
                    <a:lumMod val="50000"/>
                  </a:schemeClr>
                </a:solidFill>
                <a:latin typeface="Franklin Gothic Book"/>
              </a:endParaRPr>
            </a:p>
          </p:txBody>
        </p:sp>
      </p:grpSp>
      <p:grpSp>
        <p:nvGrpSpPr>
          <p:cNvPr id="9225" name="Group 92">
            <a:extLst>
              <a:ext uri="{FF2B5EF4-FFF2-40B4-BE49-F238E27FC236}">
                <a16:creationId xmlns:a16="http://schemas.microsoft.com/office/drawing/2014/main" id="{17750568-6727-449C-AF49-78DAD8B6143B}"/>
              </a:ext>
            </a:extLst>
          </p:cNvPr>
          <p:cNvGrpSpPr>
            <a:grpSpLocks/>
          </p:cNvGrpSpPr>
          <p:nvPr/>
        </p:nvGrpSpPr>
        <p:grpSpPr bwMode="auto">
          <a:xfrm>
            <a:off x="2400301" y="989411"/>
            <a:ext cx="575072" cy="764381"/>
            <a:chOff x="6285507" y="4056652"/>
            <a:chExt cx="1361612" cy="1952296"/>
          </a:xfrm>
        </p:grpSpPr>
        <p:grpSp>
          <p:nvGrpSpPr>
            <p:cNvPr id="9249" name="Group 93">
              <a:extLst>
                <a:ext uri="{FF2B5EF4-FFF2-40B4-BE49-F238E27FC236}">
                  <a16:creationId xmlns:a16="http://schemas.microsoft.com/office/drawing/2014/main" id="{79F3D02A-3336-4EFA-AA69-C31CEE59E9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C9B4C6E1-8183-449A-8141-DA537110D94B}"/>
                  </a:ext>
                </a:extLst>
              </p:cNvPr>
              <p:cNvSpPr/>
              <p:nvPr/>
            </p:nvSpPr>
            <p:spPr>
              <a:xfrm>
                <a:off x="6720946" y="4186756"/>
                <a:ext cx="189860" cy="943880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52" name="Group 96">
                <a:extLst>
                  <a:ext uri="{FF2B5EF4-FFF2-40B4-BE49-F238E27FC236}">
                    <a16:creationId xmlns:a16="http://schemas.microsoft.com/office/drawing/2014/main" id="{475BB2A8-38B0-4F13-8549-7CCC239E9E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98" name="Freeform 25">
                  <a:extLst>
                    <a:ext uri="{FF2B5EF4-FFF2-40B4-BE49-F238E27FC236}">
                      <a16:creationId xmlns:a16="http://schemas.microsoft.com/office/drawing/2014/main" id="{13F8D1CC-E097-4D8E-9588-A18EC50CF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742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99" name="Freeform 26">
                  <a:extLst>
                    <a:ext uri="{FF2B5EF4-FFF2-40B4-BE49-F238E27FC236}">
                      <a16:creationId xmlns:a16="http://schemas.microsoft.com/office/drawing/2014/main" id="{F276549A-F874-4F4D-8590-4D8420BDB32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634" y="2032473"/>
                  <a:ext cx="1223434" cy="1228596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2F748125-3FB8-4353-B5A7-DB3372EA0218}"/>
                </a:ext>
              </a:extLst>
            </p:cNvPr>
            <p:cNvSpPr txBox="1"/>
            <p:nvPr/>
          </p:nvSpPr>
          <p:spPr>
            <a:xfrm>
              <a:off x="6370080" y="4337637"/>
              <a:ext cx="1189649" cy="94330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1800" dirty="0">
                  <a:solidFill>
                    <a:schemeClr val="accent1">
                      <a:lumMod val="50000"/>
                    </a:schemeClr>
                  </a:solidFill>
                  <a:latin typeface="Franklin Gothic Book"/>
                </a:rPr>
                <a:t>2</a:t>
              </a:r>
              <a:endParaRPr lang="en-US" sz="1800" kern="1200" dirty="0">
                <a:solidFill>
                  <a:schemeClr val="accent1">
                    <a:lumMod val="50000"/>
                  </a:schemeClr>
                </a:solidFill>
                <a:latin typeface="Franklin Gothic Book"/>
              </a:endParaRPr>
            </a:p>
          </p:txBody>
        </p:sp>
      </p:grpSp>
      <p:grpSp>
        <p:nvGrpSpPr>
          <p:cNvPr id="9226" name="Group 99">
            <a:extLst>
              <a:ext uri="{FF2B5EF4-FFF2-40B4-BE49-F238E27FC236}">
                <a16:creationId xmlns:a16="http://schemas.microsoft.com/office/drawing/2014/main" id="{86B17F87-0650-4909-8345-C1D2E3EC199D}"/>
              </a:ext>
            </a:extLst>
          </p:cNvPr>
          <p:cNvGrpSpPr>
            <a:grpSpLocks/>
          </p:cNvGrpSpPr>
          <p:nvPr/>
        </p:nvGrpSpPr>
        <p:grpSpPr bwMode="auto">
          <a:xfrm>
            <a:off x="1163241" y="1063228"/>
            <a:ext cx="575072" cy="632222"/>
            <a:chOff x="6285507" y="4056652"/>
            <a:chExt cx="1361612" cy="1952296"/>
          </a:xfrm>
        </p:grpSpPr>
        <p:grpSp>
          <p:nvGrpSpPr>
            <p:cNvPr id="9243" name="Group 100">
              <a:extLst>
                <a:ext uri="{FF2B5EF4-FFF2-40B4-BE49-F238E27FC236}">
                  <a16:creationId xmlns:a16="http://schemas.microsoft.com/office/drawing/2014/main" id="{6C1165A9-F64B-4308-9163-8D94371C58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848EC680-4BAC-450D-88BD-632F938B0DAA}"/>
                  </a:ext>
                </a:extLst>
              </p:cNvPr>
              <p:cNvSpPr/>
              <p:nvPr/>
            </p:nvSpPr>
            <p:spPr>
              <a:xfrm>
                <a:off x="6720945" y="4188618"/>
                <a:ext cx="189861" cy="942018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46" name="Group 103">
                <a:extLst>
                  <a:ext uri="{FF2B5EF4-FFF2-40B4-BE49-F238E27FC236}">
                    <a16:creationId xmlns:a16="http://schemas.microsoft.com/office/drawing/2014/main" id="{1B4355D1-049F-4603-8B69-8C0FAD61E6A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105" name="Freeform 25">
                  <a:extLst>
                    <a:ext uri="{FF2B5EF4-FFF2-40B4-BE49-F238E27FC236}">
                      <a16:creationId xmlns:a16="http://schemas.microsoft.com/office/drawing/2014/main" id="{D9441B06-34E8-48F8-A862-DB8C0F64EB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9906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106" name="Freeform 26">
                  <a:extLst>
                    <a:ext uri="{FF2B5EF4-FFF2-40B4-BE49-F238E27FC236}">
                      <a16:creationId xmlns:a16="http://schemas.microsoft.com/office/drawing/2014/main" id="{AF8ECFC5-CF7F-493F-BB1E-AC6B01D124E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634" y="2033540"/>
                  <a:ext cx="1223433" cy="1228331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1A14B324-6332-40B1-A9E4-E47572DDE923}"/>
                </a:ext>
              </a:extLst>
            </p:cNvPr>
            <p:cNvSpPr txBox="1"/>
            <p:nvPr/>
          </p:nvSpPr>
          <p:spPr>
            <a:xfrm>
              <a:off x="6372897" y="4199672"/>
              <a:ext cx="1186831" cy="1140494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1800" dirty="0">
                  <a:solidFill>
                    <a:schemeClr val="accent1">
                      <a:lumMod val="50000"/>
                    </a:schemeClr>
                  </a:solidFill>
                  <a:latin typeface="Franklin Gothic Book"/>
                </a:rPr>
                <a:t>1</a:t>
              </a:r>
              <a:endParaRPr lang="en-US" sz="1800" kern="1200" dirty="0">
                <a:solidFill>
                  <a:schemeClr val="accent1">
                    <a:lumMod val="50000"/>
                  </a:schemeClr>
                </a:solidFill>
                <a:latin typeface="Franklin Gothic Book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567CF76-C421-45A9-A798-E981CEB73BDB}"/>
              </a:ext>
            </a:extLst>
          </p:cNvPr>
          <p:cNvSpPr/>
          <p:nvPr/>
        </p:nvSpPr>
        <p:spPr>
          <a:xfrm>
            <a:off x="6594204" y="87910"/>
            <a:ext cx="2406143" cy="7056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r>
              <a:rPr lang="en-US" sz="1500" kern="1200" dirty="0">
                <a:solidFill>
                  <a:schemeClr val="tx1"/>
                </a:solidFill>
                <a:latin typeface="Impact" panose="020B0806030902050204" pitchFamily="34" charset="0"/>
              </a:rPr>
              <a:t>Lear</a:t>
            </a:r>
            <a:r>
              <a:rPr lang="id-ID" sz="1500" kern="1200" dirty="0">
                <a:solidFill>
                  <a:schemeClr val="tx1"/>
                </a:solidFill>
                <a:latin typeface="Impact" panose="020B0806030902050204" pitchFamily="34" charset="0"/>
              </a:rPr>
              <a:t>ning Journey </a:t>
            </a:r>
          </a:p>
          <a:p>
            <a:pPr algn="ctr" latinLnBrk="1">
              <a:buClrTx/>
              <a:buFontTx/>
              <a:buNone/>
              <a:defRPr/>
            </a:pPr>
            <a:r>
              <a:rPr lang="en-US" sz="1500" kern="1200" dirty="0" err="1">
                <a:solidFill>
                  <a:schemeClr val="tx1"/>
                </a:solidFill>
                <a:latin typeface="Impact" panose="020B0806030902050204" pitchFamily="34" charset="0"/>
              </a:rPr>
              <a:t>Pelatihan</a:t>
            </a:r>
            <a:r>
              <a:rPr lang="en-US" sz="1500" kern="1200" dirty="0">
                <a:solidFill>
                  <a:schemeClr val="tx1"/>
                </a:solidFill>
                <a:latin typeface="Impact" panose="020B0806030902050204" pitchFamily="34" charset="0"/>
              </a:rPr>
              <a:t> </a:t>
            </a:r>
            <a:r>
              <a:rPr lang="id-ID" sz="1500" kern="1200" dirty="0">
                <a:solidFill>
                  <a:schemeClr val="tx1"/>
                </a:solidFill>
                <a:latin typeface="Impact" panose="020B0806030902050204" pitchFamily="34" charset="0"/>
              </a:rPr>
              <a:t>Kepemimpinan </a:t>
            </a:r>
            <a:r>
              <a:rPr lang="en-US" sz="1500" kern="1200" dirty="0" smtClean="0">
                <a:solidFill>
                  <a:schemeClr val="tx1"/>
                </a:solidFill>
                <a:latin typeface="Impact" panose="020B0806030902050204" pitchFamily="34" charset="0"/>
              </a:rPr>
              <a:t>    </a:t>
            </a:r>
            <a:r>
              <a:rPr lang="id-ID" sz="1500" kern="1200" dirty="0" smtClean="0">
                <a:solidFill>
                  <a:schemeClr val="tx1"/>
                </a:solidFill>
                <a:latin typeface="Impact" panose="020B0806030902050204" pitchFamily="34" charset="0"/>
              </a:rPr>
              <a:t>Nasional </a:t>
            </a:r>
            <a:r>
              <a:rPr lang="id-ID" sz="1500" kern="1200" dirty="0">
                <a:solidFill>
                  <a:schemeClr val="tx1"/>
                </a:solidFill>
                <a:latin typeface="Impact" panose="020B0806030902050204" pitchFamily="34" charset="0"/>
              </a:rPr>
              <a:t>Tingkat I</a:t>
            </a:r>
            <a:r>
              <a:rPr lang="en-US" sz="1500" kern="1200" dirty="0">
                <a:solidFill>
                  <a:schemeClr val="tx1"/>
                </a:solidFill>
                <a:latin typeface="Impact" panose="020B0806030902050204" pitchFamily="34" charset="0"/>
              </a:rPr>
              <a:t>I</a:t>
            </a:r>
            <a:endParaRPr lang="id-ID" sz="1500" kern="12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pSp>
        <p:nvGrpSpPr>
          <p:cNvPr id="9230" name="Group 47">
            <a:extLst>
              <a:ext uri="{FF2B5EF4-FFF2-40B4-BE49-F238E27FC236}">
                <a16:creationId xmlns:a16="http://schemas.microsoft.com/office/drawing/2014/main" id="{FB09390B-3E63-4917-8141-D47CE2851E31}"/>
              </a:ext>
            </a:extLst>
          </p:cNvPr>
          <p:cNvGrpSpPr>
            <a:grpSpLocks/>
          </p:cNvGrpSpPr>
          <p:nvPr/>
        </p:nvGrpSpPr>
        <p:grpSpPr bwMode="auto">
          <a:xfrm>
            <a:off x="3755233" y="2686050"/>
            <a:ext cx="717947" cy="896541"/>
            <a:chOff x="6285507" y="4056652"/>
            <a:chExt cx="1361612" cy="1952296"/>
          </a:xfrm>
        </p:grpSpPr>
        <p:grpSp>
          <p:nvGrpSpPr>
            <p:cNvPr id="9237" name="Group 48">
              <a:extLst>
                <a:ext uri="{FF2B5EF4-FFF2-40B4-BE49-F238E27FC236}">
                  <a16:creationId xmlns:a16="http://schemas.microsoft.com/office/drawing/2014/main" id="{DB643E1F-DBE6-419A-A83B-3A8B2B17EE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A93D8985-6EC7-4029-8C6E-2E362F378D4F}"/>
                  </a:ext>
                </a:extLst>
              </p:cNvPr>
              <p:cNvSpPr/>
              <p:nvPr/>
            </p:nvSpPr>
            <p:spPr>
              <a:xfrm>
                <a:off x="6717948" y="4189239"/>
                <a:ext cx="191750" cy="94139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40" name="Group 51">
                <a:extLst>
                  <a:ext uri="{FF2B5EF4-FFF2-40B4-BE49-F238E27FC236}">
                    <a16:creationId xmlns:a16="http://schemas.microsoft.com/office/drawing/2014/main" id="{CC123F27-CE61-4B01-9693-4401640068E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53" name="Freeform 25">
                  <a:extLst>
                    <a:ext uri="{FF2B5EF4-FFF2-40B4-BE49-F238E27FC236}">
                      <a16:creationId xmlns:a16="http://schemas.microsoft.com/office/drawing/2014/main" id="{03029D75-42F7-403F-B197-89C785CF23E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7922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54" name="Freeform 26">
                  <a:extLst>
                    <a:ext uri="{FF2B5EF4-FFF2-40B4-BE49-F238E27FC236}">
                      <a16:creationId xmlns:a16="http://schemas.microsoft.com/office/drawing/2014/main" id="{055CEB1F-4645-4312-B674-B90F92E51FF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3561" y="2034598"/>
                  <a:ext cx="1225580" cy="1225906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1F42773-3C95-415D-BAC7-E37D604F24D4}"/>
                </a:ext>
              </a:extLst>
            </p:cNvPr>
            <p:cNvSpPr txBox="1"/>
            <p:nvPr/>
          </p:nvSpPr>
          <p:spPr>
            <a:xfrm>
              <a:off x="6371314" y="4293414"/>
              <a:ext cx="1189998" cy="955050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en-US" sz="2250" dirty="0">
                  <a:solidFill>
                    <a:schemeClr val="accent1">
                      <a:lumMod val="50000"/>
                    </a:schemeClr>
                  </a:solidFill>
                  <a:latin typeface="Franklin Gothic Book"/>
                </a:rPr>
                <a:t>4</a:t>
              </a:r>
              <a:endParaRPr lang="en-US" sz="2250" kern="1200" dirty="0">
                <a:solidFill>
                  <a:schemeClr val="accent1">
                    <a:lumMod val="50000"/>
                  </a:schemeClr>
                </a:solidFill>
                <a:latin typeface="Franklin Gothic Book"/>
              </a:endParaRPr>
            </a:p>
          </p:txBody>
        </p:sp>
      </p:grpSp>
      <p:sp>
        <p:nvSpPr>
          <p:cNvPr id="9236" name="TextBox 56">
            <a:extLst>
              <a:ext uri="{FF2B5EF4-FFF2-40B4-BE49-F238E27FC236}">
                <a16:creationId xmlns:a16="http://schemas.microsoft.com/office/drawing/2014/main" id="{84DFA3AD-FDFF-4802-BEC2-341B8CC83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756" y="3879057"/>
            <a:ext cx="2067926" cy="265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atinLnBrk="1">
              <a:buClrTx/>
              <a:buFontTx/>
              <a:buNone/>
            </a:pPr>
            <a:r>
              <a:rPr lang="en-US" altLang="id-ID" sz="1125" b="1" kern="1200" dirty="0" err="1">
                <a:solidFill>
                  <a:srgbClr val="506E94">
                    <a:lumMod val="50000"/>
                  </a:srgbClr>
                </a:solidFill>
              </a:rPr>
              <a:t>Evaluasi</a:t>
            </a:r>
            <a:endParaRPr lang="en-US" altLang="id-ID" sz="1125" b="1" kern="1200" dirty="0">
              <a:solidFill>
                <a:srgbClr val="506E94">
                  <a:lumMod val="50000"/>
                </a:srgbClr>
              </a:solidFill>
            </a:endParaRPr>
          </a:p>
        </p:txBody>
      </p:sp>
      <p:grpSp>
        <p:nvGrpSpPr>
          <p:cNvPr id="9232" name="Group 61">
            <a:extLst>
              <a:ext uri="{FF2B5EF4-FFF2-40B4-BE49-F238E27FC236}">
                <a16:creationId xmlns:a16="http://schemas.microsoft.com/office/drawing/2014/main" id="{E98E8DBC-8E86-4EEC-A2E5-3100CDBC0366}"/>
              </a:ext>
            </a:extLst>
          </p:cNvPr>
          <p:cNvGrpSpPr>
            <a:grpSpLocks/>
          </p:cNvGrpSpPr>
          <p:nvPr/>
        </p:nvGrpSpPr>
        <p:grpSpPr bwMode="auto">
          <a:xfrm>
            <a:off x="4400551" y="2571750"/>
            <a:ext cx="3726018" cy="937863"/>
            <a:chOff x="3235004" y="1669969"/>
            <a:chExt cx="4757005" cy="1667309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FBB80C9-EA7A-44B0-A8DC-54C3F4C40C00}"/>
                </a:ext>
              </a:extLst>
            </p:cNvPr>
            <p:cNvSpPr txBox="1"/>
            <p:nvPr/>
          </p:nvSpPr>
          <p:spPr>
            <a:xfrm>
              <a:off x="3235004" y="2044619"/>
              <a:ext cx="4757005" cy="12926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menerapkan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kapasitas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kepemimpinan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melalui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pengalaman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best practices,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advokasi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aplikasinya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proyek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.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: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, VKN (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Visitasi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Kepemimpinan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smtClean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Nasional)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susun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 proper, </a:t>
              </a:r>
              <a:r>
                <a:rPr lang="en-US" sz="825" dirty="0" smtClean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seminar</a:t>
              </a:r>
              <a:endParaRPr lang="en-US" sz="825" dirty="0">
                <a:solidFill>
                  <a:srgbClr val="002060"/>
                </a:solidFill>
                <a:latin typeface="Franklin Gothic Book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In Class &amp; off class</a:t>
              </a:r>
              <a:endParaRPr lang="en-US" sz="825" kern="1200" dirty="0">
                <a:solidFill>
                  <a:srgbClr val="002060"/>
                </a:solidFill>
                <a:latin typeface="Franklin Gothic Book"/>
                <a:cs typeface="Arial Nova Light" panose="020B0304020202020204" pitchFamily="34" charset="0"/>
              </a:endParaRPr>
            </a:p>
          </p:txBody>
        </p:sp>
        <p:sp>
          <p:nvSpPr>
            <p:cNvPr id="9234" name="TextBox 63">
              <a:extLst>
                <a:ext uri="{FF2B5EF4-FFF2-40B4-BE49-F238E27FC236}">
                  <a16:creationId xmlns:a16="http://schemas.microsoft.com/office/drawing/2014/main" id="{50069B3B-2B93-4121-A0D5-CD8DEDE651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6036" y="1669969"/>
              <a:ext cx="4489255" cy="471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rgbClr val="C00000"/>
                  </a:solidFill>
                </a:rPr>
                <a:t>A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genda</a:t>
              </a:r>
              <a:r>
                <a:rPr lang="en-US" altLang="id-ID" sz="1125" b="1" kern="1200" dirty="0">
                  <a:solidFill>
                    <a:srgbClr val="C00000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Aktualisasi</a:t>
              </a:r>
              <a:r>
                <a:rPr lang="en-US" altLang="id-ID" sz="1125" b="1" kern="1200" dirty="0">
                  <a:solidFill>
                    <a:srgbClr val="C00000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Kepemimpinan</a:t>
              </a:r>
              <a:r>
                <a:rPr lang="en-US" altLang="id-ID" sz="1125" b="1" kern="1200" dirty="0">
                  <a:solidFill>
                    <a:srgbClr val="C00000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rgbClr val="C00000"/>
                  </a:solidFill>
                </a:rPr>
                <a:t>Strategis</a:t>
              </a:r>
              <a:endParaRPr lang="en-US" altLang="id-ID" sz="1125" b="1" kern="1200" dirty="0">
                <a:solidFill>
                  <a:srgbClr val="C00000"/>
                </a:solidFill>
              </a:endParaRP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4CFBB1AD-AFA1-4605-81A9-4A63473A8CF5}"/>
              </a:ext>
            </a:extLst>
          </p:cNvPr>
          <p:cNvSpPr txBox="1"/>
          <p:nvPr/>
        </p:nvSpPr>
        <p:spPr bwMode="auto">
          <a:xfrm>
            <a:off x="2952750" y="4096940"/>
            <a:ext cx="2147888" cy="4732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 latinLnBrk="1">
              <a:buClrTx/>
              <a:buFont typeface="+mj-lt"/>
              <a:buAutoNum type="arabicPeriod"/>
              <a:defRPr/>
            </a:pP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Evaluasi</a:t>
            </a:r>
            <a:r>
              <a: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Substansi</a:t>
            </a:r>
            <a:r>
              <a: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Akademis</a:t>
            </a:r>
            <a:r>
              <a: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endParaRPr lang="id-ID" sz="825" dirty="0">
              <a:latin typeface="Bookman Old Style" panose="02050604050505020204" pitchFamily="18" charset="0"/>
              <a:cs typeface="Arial Nova Light" panose="020B0304020202020204" pitchFamily="34" charset="0"/>
            </a:endParaRPr>
          </a:p>
          <a:p>
            <a:pPr marL="171450" indent="-171450" latinLnBrk="1">
              <a:buClrTx/>
              <a:buFont typeface="+mj-lt"/>
              <a:buAutoNum type="arabicPeriod"/>
              <a:defRPr/>
            </a:pP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Evaluasi</a:t>
            </a:r>
            <a:r>
              <a: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Proyek</a:t>
            </a:r>
            <a:r>
              <a: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Perubahan</a:t>
            </a:r>
            <a:endParaRPr lang="en-US" sz="825" dirty="0">
              <a:latin typeface="Bookman Old Style" panose="02050604050505020204" pitchFamily="18" charset="0"/>
              <a:cs typeface="Arial Nova Light" panose="020B0304020202020204" pitchFamily="34" charset="0"/>
            </a:endParaRPr>
          </a:p>
          <a:p>
            <a:pPr marL="171450" indent="-171450" latinLnBrk="1">
              <a:buClrTx/>
              <a:buFont typeface="+mj-lt"/>
              <a:buAutoNum type="arabicPeriod"/>
              <a:defRPr/>
            </a:pP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Evaluasi</a:t>
            </a:r>
            <a:r>
              <a: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Sikap</a:t>
            </a:r>
            <a:r>
              <a: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825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Perilaku</a:t>
            </a:r>
            <a:endParaRPr lang="en-US" sz="825" kern="1200" dirty="0">
              <a:latin typeface="Bookman Old Style" panose="02050604050505020204" pitchFamily="18" charset="0"/>
              <a:cs typeface="Arial Nova Light" panose="020B0304020202020204" pitchFamily="34" charset="0"/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B55D89EA-39F5-4516-9EA3-8518B68D0D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42" y="163463"/>
            <a:ext cx="852082" cy="667210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E2A9BAB3-1F50-49D4-B4A7-460D005B85D5}"/>
              </a:ext>
            </a:extLst>
          </p:cNvPr>
          <p:cNvGrpSpPr>
            <a:grpSpLocks/>
          </p:cNvGrpSpPr>
          <p:nvPr/>
        </p:nvGrpSpPr>
        <p:grpSpPr bwMode="auto">
          <a:xfrm>
            <a:off x="85803" y="4788029"/>
            <a:ext cx="4700433" cy="317056"/>
            <a:chOff x="3175155" y="4155313"/>
            <a:chExt cx="3527148" cy="243498"/>
          </a:xfrm>
        </p:grpSpPr>
        <p:sp>
          <p:nvSpPr>
            <p:cNvPr id="64" name="Subtitle 2">
              <a:extLst>
                <a:ext uri="{FF2B5EF4-FFF2-40B4-BE49-F238E27FC236}">
                  <a16:creationId xmlns:a16="http://schemas.microsoft.com/office/drawing/2014/main" id="{F969AE21-A6F9-4E1F-8340-A747EAD6AEE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154651" y="4158836"/>
              <a:ext cx="547652" cy="230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200" b="1" kern="0">
                  <a:solidFill>
                    <a:srgbClr val="000000"/>
                  </a:solidFill>
                  <a:latin typeface="Trebuchet MS" pitchFamily="34" charset="0"/>
                </a:rPr>
                <a:t>PEDULI</a:t>
              </a:r>
            </a:p>
          </p:txBody>
        </p:sp>
        <p:sp>
          <p:nvSpPr>
            <p:cNvPr id="65" name="Subtitle 2">
              <a:extLst>
                <a:ext uri="{FF2B5EF4-FFF2-40B4-BE49-F238E27FC236}">
                  <a16:creationId xmlns:a16="http://schemas.microsoft.com/office/drawing/2014/main" id="{B6955BA3-2648-40AE-A62D-0A7D15A0E60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348385" y="4155313"/>
              <a:ext cx="676029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200" b="1" kern="0" dirty="0">
                  <a:solidFill>
                    <a:srgbClr val="000000"/>
                  </a:solidFill>
                  <a:latin typeface="Trebuchet MS" pitchFamily="34" charset="0"/>
                </a:rPr>
                <a:t>INOVATIF</a:t>
              </a:r>
            </a:p>
          </p:txBody>
        </p:sp>
        <p:sp>
          <p:nvSpPr>
            <p:cNvPr id="66" name="Subtitle 2">
              <a:extLst>
                <a:ext uri="{FF2B5EF4-FFF2-40B4-BE49-F238E27FC236}">
                  <a16:creationId xmlns:a16="http://schemas.microsoft.com/office/drawing/2014/main" id="{1310005B-057C-4065-BA81-9FFB1A17D9F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38979" y="4155487"/>
              <a:ext cx="806319" cy="240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200" b="1" kern="0" dirty="0">
                  <a:solidFill>
                    <a:srgbClr val="000000"/>
                  </a:solidFill>
                  <a:latin typeface="Trebuchet MS" pitchFamily="34" charset="0"/>
                </a:rPr>
                <a:t>INTEGRITAS</a:t>
              </a:r>
            </a:p>
          </p:txBody>
        </p:sp>
        <p:sp>
          <p:nvSpPr>
            <p:cNvPr id="67" name="Subtitle 2">
              <a:extLst>
                <a:ext uri="{FF2B5EF4-FFF2-40B4-BE49-F238E27FC236}">
                  <a16:creationId xmlns:a16="http://schemas.microsoft.com/office/drawing/2014/main" id="{10E630E7-DF9F-47CA-BD8B-0B805043BAE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75534" y="4155374"/>
              <a:ext cx="942614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333"/>
                </a:spcBef>
                <a:buClrTx/>
                <a:buSzPct val="125000"/>
                <a:buFontTx/>
                <a:buNone/>
                <a:defRPr/>
              </a:pPr>
              <a:r>
                <a:rPr lang="id-ID" sz="1200" b="1" kern="0" dirty="0">
                  <a:solidFill>
                    <a:srgbClr val="000000"/>
                  </a:solidFill>
                  <a:latin typeface="Trebuchet MS" pitchFamily="34" charset="0"/>
                </a:rPr>
                <a:t>PROFESIONAL</a:t>
              </a:r>
            </a:p>
          </p:txBody>
        </p:sp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52D33E20-5F20-459C-8551-38F581DA3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155" y="4177848"/>
              <a:ext cx="213469" cy="213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97E13BC8-B287-4971-B4F6-C4799BE6A9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6566" y="4169299"/>
              <a:ext cx="229512" cy="229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D1310373-1A7D-4ADE-9286-C740EDE035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6408" y="4177848"/>
              <a:ext cx="214235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29FB77B-20AD-4B67-8E55-465E59BD003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996290" y="4186397"/>
              <a:ext cx="195379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72495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A501AA1D-1371-4710-B73C-A0A16DF8589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0356711"/>
              </p:ext>
            </p:extLst>
          </p:nvPr>
        </p:nvGraphicFramePr>
        <p:xfrm>
          <a:off x="3999240" y="1310692"/>
          <a:ext cx="5015058" cy="3470466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330740">
                  <a:extLst>
                    <a:ext uri="{9D8B030D-6E8A-4147-A177-3AD203B41FA5}">
                      <a16:colId xmlns:a16="http://schemas.microsoft.com/office/drawing/2014/main" val="3443412972"/>
                    </a:ext>
                  </a:extLst>
                </a:gridCol>
                <a:gridCol w="1501185">
                  <a:extLst>
                    <a:ext uri="{9D8B030D-6E8A-4147-A177-3AD203B41FA5}">
                      <a16:colId xmlns:a16="http://schemas.microsoft.com/office/drawing/2014/main" val="917912650"/>
                    </a:ext>
                  </a:extLst>
                </a:gridCol>
                <a:gridCol w="2423276">
                  <a:extLst>
                    <a:ext uri="{9D8B030D-6E8A-4147-A177-3AD203B41FA5}">
                      <a16:colId xmlns:a16="http://schemas.microsoft.com/office/drawing/2014/main" val="2630247226"/>
                    </a:ext>
                  </a:extLst>
                </a:gridCol>
                <a:gridCol w="759857">
                  <a:extLst>
                    <a:ext uri="{9D8B030D-6E8A-4147-A177-3AD203B41FA5}">
                      <a16:colId xmlns:a16="http://schemas.microsoft.com/office/drawing/2014/main" val="4191670277"/>
                    </a:ext>
                  </a:extLst>
                </a:gridCol>
              </a:tblGrid>
              <a:tr h="2943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000" dirty="0">
                          <a:effectLst/>
                        </a:rPr>
                        <a:t>No</a:t>
                      </a:r>
                      <a:endParaRPr lang="id-ID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Agenda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Mata Pelatihan</a:t>
                      </a:r>
                      <a:endParaRPr lang="id-ID" sz="1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JP</a:t>
                      </a:r>
                      <a:endParaRPr lang="id-ID" sz="1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3145859335"/>
                  </a:ext>
                </a:extLst>
              </a:tr>
              <a:tr h="189299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1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D" sz="1500" dirty="0" err="1" smtClean="0">
                          <a:solidFill>
                            <a:schemeClr val="bg2"/>
                          </a:solidFill>
                          <a:effectLst/>
                        </a:rPr>
                        <a:t>Mengelola</a:t>
                      </a:r>
                      <a:r>
                        <a:rPr lang="en-ID" sz="1500" dirty="0" smtClean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ID" sz="1500" dirty="0" err="1" smtClean="0">
                          <a:solidFill>
                            <a:schemeClr val="bg2"/>
                          </a:solidFill>
                          <a:effectLst/>
                        </a:rPr>
                        <a:t>Diri</a:t>
                      </a:r>
                      <a:endParaRPr lang="id-ID" sz="15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a</a:t>
                      </a: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.</a:t>
                      </a:r>
                      <a:r>
                        <a:rPr lang="en-US" sz="1200" baseline="0" dirty="0" smtClean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2"/>
                          </a:solidFill>
                          <a:effectLst/>
                        </a:rPr>
                        <a:t>Energi</a:t>
                      </a:r>
                      <a:r>
                        <a:rPr lang="en-US" sz="1200" baseline="0" dirty="0" smtClean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bg2"/>
                          </a:solidFill>
                          <a:effectLst/>
                        </a:rPr>
                        <a:t>Kepemimpinan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 smtClean="0">
                          <a:solidFill>
                            <a:schemeClr val="bg2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3695668867"/>
                  </a:ext>
                </a:extLst>
              </a:tr>
              <a:tr h="225385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761" marR="65761" marT="0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9875" lvl="0" indent="-269875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id-ID" sz="1200" dirty="0">
                          <a:solidFill>
                            <a:schemeClr val="bg2"/>
                          </a:solidFill>
                          <a:effectLst/>
                        </a:rPr>
                        <a:t>b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. </a:t>
                      </a:r>
                      <a:r>
                        <a:rPr lang="en-US" sz="1200" dirty="0" err="1" smtClean="0">
                          <a:solidFill>
                            <a:schemeClr val="bg2"/>
                          </a:solidFill>
                          <a:effectLst/>
                        </a:rPr>
                        <a:t>Integritas</a:t>
                      </a: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bg2"/>
                          </a:solidFill>
                          <a:effectLst/>
                        </a:rPr>
                        <a:t>Kepemimpinan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3190325865"/>
                  </a:ext>
                </a:extLst>
              </a:tr>
              <a:tr h="237701"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2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 rowSpan="3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500" dirty="0">
                          <a:solidFill>
                            <a:schemeClr val="bg2"/>
                          </a:solidFill>
                          <a:effectLst/>
                        </a:rPr>
                        <a:t>Kepemimpinan Strategis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5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a.  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Adaptive </a:t>
                      </a:r>
                      <a:r>
                        <a:rPr lang="id-ID" sz="1200" dirty="0">
                          <a:solidFill>
                            <a:schemeClr val="bg2"/>
                          </a:solidFill>
                          <a:effectLst/>
                        </a:rPr>
                        <a:t>organisation</a:t>
                      </a:r>
                      <a:endParaRPr lang="en-US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3620977524"/>
                  </a:ext>
                </a:extLst>
              </a:tr>
              <a:tr h="189299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9875" marR="0" lvl="0" indent="-26987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b. Entrepreneurial Leadership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1036047619"/>
                  </a:ext>
                </a:extLst>
              </a:tr>
              <a:tr h="28277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c. Learning </a:t>
                      </a: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Organization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6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2519464357"/>
                  </a:ext>
                </a:extLst>
              </a:tr>
              <a:tr h="189299"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3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 rowSpan="3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err="1">
                          <a:solidFill>
                            <a:schemeClr val="bg2"/>
                          </a:solidFill>
                          <a:effectLst/>
                        </a:rPr>
                        <a:t>Manajemen</a:t>
                      </a:r>
                      <a:r>
                        <a:rPr lang="en-US" sz="150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bg2"/>
                          </a:solidFill>
                          <a:effectLst/>
                        </a:rPr>
                        <a:t>Strategis</a:t>
                      </a:r>
                      <a:endParaRPr lang="id-ID" sz="1500" dirty="0">
                        <a:solidFill>
                          <a:schemeClr val="bg2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5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marL="269875" lvl="0" indent="-269875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a. Strategy Dialog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289211257"/>
                  </a:ext>
                </a:extLst>
              </a:tr>
              <a:tr h="189299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9875" marR="0" lvl="0" indent="-26987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b. </a:t>
                      </a:r>
                      <a:r>
                        <a:rPr lang="id-ID" sz="1200" dirty="0">
                          <a:solidFill>
                            <a:schemeClr val="bg2"/>
                          </a:solidFill>
                          <a:effectLst/>
                        </a:rPr>
                        <a:t>Isu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2"/>
                          </a:solidFill>
                          <a:effectLst/>
                        </a:rPr>
                        <a:t>Strategis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18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509899858"/>
                  </a:ext>
                </a:extLst>
              </a:tr>
              <a:tr h="33118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c. Marketing </a:t>
                      </a:r>
                      <a:r>
                        <a:rPr lang="en-US" sz="1200" dirty="0" err="1">
                          <a:solidFill>
                            <a:schemeClr val="bg2"/>
                          </a:solidFill>
                          <a:effectLst/>
                        </a:rPr>
                        <a:t>Sektor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2"/>
                          </a:solidFill>
                          <a:effectLst/>
                        </a:rPr>
                        <a:t>Publik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6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773830617"/>
                  </a:ext>
                </a:extLst>
              </a:tr>
              <a:tr h="189299"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4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bg2"/>
                          </a:solidFill>
                          <a:effectLst/>
                        </a:rPr>
                        <a:t>Aktualisasi</a:t>
                      </a:r>
                      <a:r>
                        <a:rPr lang="en-US" sz="140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bg2"/>
                          </a:solidFill>
                          <a:effectLst/>
                        </a:rPr>
                        <a:t>Kepemimpinan</a:t>
                      </a:r>
                      <a:r>
                        <a:rPr lang="en-US" sz="140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bg2"/>
                          </a:solidFill>
                          <a:effectLst/>
                        </a:rPr>
                        <a:t>Strategis</a:t>
                      </a:r>
                      <a:endParaRPr lang="id-ID" sz="14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a. </a:t>
                      </a:r>
                      <a:r>
                        <a:rPr lang="en-US" sz="1200" dirty="0" err="1" smtClean="0">
                          <a:solidFill>
                            <a:schemeClr val="bg2"/>
                          </a:solidFill>
                          <a:effectLst/>
                        </a:rPr>
                        <a:t>Visitasi</a:t>
                      </a: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Agenda </a:t>
                      </a:r>
                      <a:r>
                        <a:rPr lang="en-US" sz="1200" dirty="0" err="1">
                          <a:solidFill>
                            <a:schemeClr val="bg2"/>
                          </a:solidFill>
                          <a:effectLst/>
                        </a:rPr>
                        <a:t>Pembelajaran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3039307901"/>
                  </a:ext>
                </a:extLst>
              </a:tr>
              <a:tr h="212105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761" marR="65761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761" marR="657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b. </a:t>
                      </a:r>
                      <a:r>
                        <a:rPr lang="en-US" sz="1200" dirty="0" err="1">
                          <a:solidFill>
                            <a:schemeClr val="bg2"/>
                          </a:solidFill>
                          <a:effectLst/>
                        </a:rPr>
                        <a:t>Visitasi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2"/>
                          </a:solidFill>
                          <a:effectLst/>
                        </a:rPr>
                        <a:t>Kepemimpinan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 Nasional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42</a:t>
                      </a:r>
                      <a:r>
                        <a:rPr lang="id-ID" sz="12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3019367365"/>
                  </a:ext>
                </a:extLst>
              </a:tr>
              <a:tr h="450507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761" marR="65761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761" marR="657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c. </a:t>
                      </a:r>
                      <a:r>
                        <a:rPr lang="id-ID" sz="1200" dirty="0">
                          <a:solidFill>
                            <a:schemeClr val="bg2"/>
                          </a:solidFill>
                          <a:effectLst/>
                        </a:rPr>
                        <a:t>Proyek Perubahan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 (</a:t>
                      </a:r>
                      <a:r>
                        <a:rPr lang="en-US" sz="1200" dirty="0" err="1">
                          <a:solidFill>
                            <a:schemeClr val="bg2"/>
                          </a:solidFill>
                          <a:effectLst/>
                        </a:rPr>
                        <a:t>termasuk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bg2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bg2"/>
                          </a:solidFill>
                          <a:effectLst/>
                        </a:rPr>
                        <a:t>pembimbingan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  <a:effectLst/>
                        </a:rPr>
                        <a:t>)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bg2"/>
                          </a:solidFill>
                          <a:effectLst/>
                        </a:rPr>
                        <a:t>86</a:t>
                      </a:r>
                      <a:endParaRPr lang="id-ID" sz="1200" dirty="0">
                        <a:solidFill>
                          <a:schemeClr val="bg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3729501169"/>
                  </a:ext>
                </a:extLst>
              </a:tr>
              <a:tr h="2498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Total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rgbClr val="FF0000"/>
                          </a:solidFill>
                          <a:effectLst/>
                        </a:rPr>
                        <a:t>209 </a:t>
                      </a:r>
                      <a:r>
                        <a:rPr lang="en-US" sz="1400" b="1" dirty="0">
                          <a:solidFill>
                            <a:srgbClr val="FF0000"/>
                          </a:solidFill>
                          <a:effectLst/>
                        </a:rPr>
                        <a:t>JP</a:t>
                      </a:r>
                      <a:endParaRPr lang="id-ID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321" marR="49321" marT="0" marB="0"/>
                </a:tc>
                <a:extLst>
                  <a:ext uri="{0D108BD9-81ED-4DB2-BD59-A6C34878D82A}">
                    <a16:rowId xmlns:a16="http://schemas.microsoft.com/office/drawing/2014/main" val="2444374339"/>
                  </a:ext>
                </a:extLst>
              </a:tr>
            </a:tbl>
          </a:graphicData>
        </a:graphic>
      </p:graphicFrame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DC781F-556D-4B02-9900-0C2A1A8B3C6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506918"/>
            <a:ext cx="9144000" cy="287337"/>
          </a:xfrm>
          <a:solidFill>
            <a:schemeClr val="accent2"/>
          </a:solidFill>
        </p:spPr>
        <p:txBody>
          <a:bodyPr>
            <a:noAutofit/>
          </a:bodyPr>
          <a:lstStyle/>
          <a:p>
            <a:r>
              <a:rPr lang="id-ID" sz="1300" b="1" dirty="0" smtClean="0">
                <a:latin typeface="Century Gothic" panose="020B0502020202020204" pitchFamily="34" charset="0"/>
              </a:rPr>
              <a:t>DIKLAT KEPEMIMPINAN TINGKAT II dibandingkan </a:t>
            </a:r>
            <a:r>
              <a:rPr lang="en-US" sz="1300" b="1" dirty="0" err="1" smtClean="0">
                <a:latin typeface="Century Gothic" panose="020B0502020202020204" pitchFamily="34" charset="0"/>
              </a:rPr>
              <a:t>dengan</a:t>
            </a:r>
            <a:r>
              <a:rPr lang="id-ID" sz="1300" b="1" dirty="0" smtClean="0">
                <a:latin typeface="Century Gothic" panose="020B0502020202020204" pitchFamily="34" charset="0"/>
              </a:rPr>
              <a:t> PELATIHAN KEPEMIMPINAN NASIONAL TINGKAT II</a:t>
            </a:r>
            <a:endParaRPr lang="id-ID" sz="1300" b="1" dirty="0">
              <a:latin typeface="Century Gothic" panose="020B0502020202020204" pitchFamily="34" charset="0"/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F6C324F-65CB-4CA7-AF00-23D2F2F9E38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123825"/>
            <a:ext cx="9144000" cy="576263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PERBANDINGAN DENGAN KURIKULUM </a:t>
            </a:r>
            <a:r>
              <a:rPr lang="en-US" sz="2000" b="1" i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EXISTING</a:t>
            </a:r>
            <a:endParaRPr lang="id-ID" sz="2000" b="1" i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7">
            <a:extLst>
              <a:ext uri="{FF2B5EF4-FFF2-40B4-BE49-F238E27FC236}">
                <a16:creationId xmlns:a16="http://schemas.microsoft.com/office/drawing/2014/main" id="{98C5E472-067C-4C55-9497-76256AF8B4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7166133"/>
              </p:ext>
            </p:extLst>
          </p:nvPr>
        </p:nvGraphicFramePr>
        <p:xfrm>
          <a:off x="19456" y="1050357"/>
          <a:ext cx="3760457" cy="352081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30740">
                  <a:extLst>
                    <a:ext uri="{9D8B030D-6E8A-4147-A177-3AD203B41FA5}">
                      <a16:colId xmlns:a16="http://schemas.microsoft.com/office/drawing/2014/main" val="1726928965"/>
                    </a:ext>
                  </a:extLst>
                </a:gridCol>
                <a:gridCol w="1413493">
                  <a:extLst>
                    <a:ext uri="{9D8B030D-6E8A-4147-A177-3AD203B41FA5}">
                      <a16:colId xmlns:a16="http://schemas.microsoft.com/office/drawing/2014/main" val="34238843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536114569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4025340499"/>
                    </a:ext>
                  </a:extLst>
                </a:gridCol>
              </a:tblGrid>
              <a:tr h="17531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No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Agenda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Mata Diklat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JP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3829124136"/>
                  </a:ext>
                </a:extLst>
              </a:tr>
              <a:tr h="49243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Penguasaan Diri (Self Mastery)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Integritas dan Wawasan Kebangsaan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1133499477"/>
                  </a:ext>
                </a:extLst>
              </a:tr>
              <a:tr h="1683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2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Diagnosa Perubahan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Isu-Isu Strategis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9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4182770478"/>
                  </a:ext>
                </a:extLst>
              </a:tr>
              <a:tr h="21621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 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Diagnostic Reading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12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3838988799"/>
                  </a:ext>
                </a:extLst>
              </a:tr>
              <a:tr h="18430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 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Organisasi Berkinerja Tinggi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9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580099496"/>
                  </a:ext>
                </a:extLst>
              </a:tr>
              <a:tr h="1683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3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Inovasi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Inovasi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154545196"/>
                  </a:ext>
                </a:extLst>
              </a:tr>
              <a:tr h="49243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 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 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Benchmarking ke best practices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36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1539068695"/>
                  </a:ext>
                </a:extLst>
              </a:tr>
              <a:tr h="26078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4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Tim Efektif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Membangun Tim Efektif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3573114829"/>
                  </a:ext>
                </a:extLst>
              </a:tr>
              <a:tr h="6593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5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Proyek Perubahan</a:t>
                      </a:r>
                      <a:endParaRPr lang="id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 smtClean="0">
                          <a:effectLst/>
                        </a:rPr>
                        <a:t>Materi</a:t>
                      </a:r>
                      <a:r>
                        <a:rPr lang="en-US" sz="1200" dirty="0" smtClean="0">
                          <a:effectLst/>
                        </a:rPr>
                        <a:t>, </a:t>
                      </a:r>
                      <a:r>
                        <a:rPr lang="en-US" sz="1200" dirty="0" err="1" smtClean="0">
                          <a:effectLst/>
                        </a:rPr>
                        <a:t>pembimbingan</a:t>
                      </a:r>
                      <a:r>
                        <a:rPr lang="en-US" sz="1200" dirty="0" smtClean="0">
                          <a:effectLst/>
                        </a:rPr>
                        <a:t>, </a:t>
                      </a:r>
                      <a:r>
                        <a:rPr lang="en-US" sz="1200" dirty="0" err="1" smtClean="0">
                          <a:effectLst/>
                        </a:rPr>
                        <a:t>evaluasi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83</a:t>
                      </a:r>
                      <a:endParaRPr lang="id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568" marR="34568" marT="0" marB="0"/>
                </a:tc>
                <a:extLst>
                  <a:ext uri="{0D108BD9-81ED-4DB2-BD59-A6C34878D82A}">
                    <a16:rowId xmlns:a16="http://schemas.microsoft.com/office/drawing/2014/main" val="124537394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4193BBEE-77C2-44F5-8FC5-E21B3DDF41BD}"/>
              </a:ext>
            </a:extLst>
          </p:cNvPr>
          <p:cNvSpPr/>
          <p:nvPr/>
        </p:nvSpPr>
        <p:spPr>
          <a:xfrm>
            <a:off x="2689955" y="4276140"/>
            <a:ext cx="1224136" cy="3342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r>
              <a:rPr lang="en-US" sz="1800" b="1" kern="1200" dirty="0">
                <a:solidFill>
                  <a:srgbClr val="FF0000"/>
                </a:solidFill>
              </a:rPr>
              <a:t>203 JP</a:t>
            </a:r>
            <a:endParaRPr lang="id-ID" sz="1800" b="1" kern="1200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93BBEE-77C2-44F5-8FC5-E21B3DDF41BD}"/>
              </a:ext>
            </a:extLst>
          </p:cNvPr>
          <p:cNvSpPr/>
          <p:nvPr/>
        </p:nvSpPr>
        <p:spPr>
          <a:xfrm>
            <a:off x="7903619" y="4460141"/>
            <a:ext cx="1224136" cy="3342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r>
              <a:rPr lang="en-US" sz="1800" b="1" kern="1200" dirty="0" smtClean="0">
                <a:solidFill>
                  <a:srgbClr val="FF0000"/>
                </a:solidFill>
              </a:rPr>
              <a:t>20</a:t>
            </a:r>
            <a:r>
              <a:rPr lang="id-ID" sz="1800" b="1" kern="1200" dirty="0" smtClean="0">
                <a:solidFill>
                  <a:srgbClr val="FF0000"/>
                </a:solidFill>
              </a:rPr>
              <a:t>6</a:t>
            </a:r>
            <a:r>
              <a:rPr lang="en-US" sz="1800" b="1" kern="1200" dirty="0" smtClean="0">
                <a:solidFill>
                  <a:srgbClr val="FF0000"/>
                </a:solidFill>
              </a:rPr>
              <a:t> </a:t>
            </a:r>
            <a:r>
              <a:rPr lang="en-US" sz="1800" b="1" kern="1200" dirty="0">
                <a:solidFill>
                  <a:srgbClr val="FF0000"/>
                </a:solidFill>
              </a:rPr>
              <a:t>JP</a:t>
            </a:r>
            <a:endParaRPr lang="id-ID" sz="1800" b="1" kern="1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24248" y="906244"/>
            <a:ext cx="2445249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/>
              <a:t>PerLAN No. 2 Thn 2019</a:t>
            </a:r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1391021" y="4610397"/>
            <a:ext cx="2445249" cy="30777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/>
              <a:t>PerkaLAN No. 18 Thn 2015</a:t>
            </a:r>
            <a:endParaRPr lang="id-ID" dirty="0"/>
          </a:p>
        </p:txBody>
      </p:sp>
      <p:sp>
        <p:nvSpPr>
          <p:cNvPr id="11" name="TextBox 10"/>
          <p:cNvSpPr txBox="1"/>
          <p:nvPr/>
        </p:nvSpPr>
        <p:spPr>
          <a:xfrm>
            <a:off x="7380943" y="768521"/>
            <a:ext cx="1633355" cy="49244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300" dirty="0" err="1" smtClean="0"/>
              <a:t>Tematik</a:t>
            </a:r>
            <a:endParaRPr lang="en-US" sz="13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300" dirty="0" smtClean="0"/>
              <a:t>Non </a:t>
            </a:r>
            <a:r>
              <a:rPr lang="en-US" sz="1300" dirty="0" err="1" smtClean="0"/>
              <a:t>Tematik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204025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0" y="84006"/>
            <a:ext cx="9144000" cy="5762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ko-KR" sz="2000" dirty="0" err="1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Latar</a:t>
            </a:r>
            <a:r>
              <a:rPr lang="en-US" altLang="ko-KR" sz="20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altLang="ko-KR" sz="2000" dirty="0" err="1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Belakang</a:t>
            </a:r>
            <a:r>
              <a:rPr lang="en-US" altLang="ko-KR" sz="20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altLang="ko-KR" sz="2000" dirty="0" err="1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Penyempurnaan</a:t>
            </a:r>
            <a:r>
              <a:rPr lang="en-US" altLang="ko-KR" sz="20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id-ID" sz="20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Diklatpim Tk. I</a:t>
            </a:r>
            <a:r>
              <a:rPr lang="en-US" sz="20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II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2000" b="1" dirty="0" err="1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Pelatihan</a:t>
            </a:r>
            <a:r>
              <a:rPr lang="en-US" sz="20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Kepemimpinan</a:t>
            </a:r>
            <a:r>
              <a:rPr lang="en-US" sz="20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Administrator)</a:t>
            </a:r>
            <a:endParaRPr lang="ko-KR" altLang="en-US" sz="2000" dirty="0">
              <a:solidFill>
                <a:srgbClr val="C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47075" y="987574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" name="Teardrop 4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352013" y="2474308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Teardrop 7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 flipH="1">
            <a:off x="4631764" y="1675332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" name="Teardrop 13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flipH="1">
            <a:off x="4768910" y="2717571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" name="Teardrop 16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4494617" y="1903500"/>
            <a:ext cx="72000" cy="3240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29681" y="2690492"/>
            <a:ext cx="72000" cy="248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96472" y="2907308"/>
            <a:ext cx="132998" cy="22361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68910" y="3595500"/>
            <a:ext cx="72000" cy="154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4" name="Block Arc 14"/>
          <p:cNvSpPr/>
          <p:nvPr/>
        </p:nvSpPr>
        <p:spPr>
          <a:xfrm rot="16200000">
            <a:off x="3874796" y="1315174"/>
            <a:ext cx="365255" cy="365494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000000"/>
              </a:solidFill>
            </a:endParaRPr>
          </a:p>
        </p:txBody>
      </p:sp>
      <p:sp>
        <p:nvSpPr>
          <p:cNvPr id="25" name="Rectangle 36"/>
          <p:cNvSpPr/>
          <p:nvPr/>
        </p:nvSpPr>
        <p:spPr>
          <a:xfrm>
            <a:off x="3731817" y="2907308"/>
            <a:ext cx="303765" cy="253924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6" name="Teardrop 6"/>
          <p:cNvSpPr/>
          <p:nvPr/>
        </p:nvSpPr>
        <p:spPr>
          <a:xfrm rot="8100000">
            <a:off x="4995471" y="2039041"/>
            <a:ext cx="293279" cy="293280"/>
          </a:xfrm>
          <a:custGeom>
            <a:avLst/>
            <a:gdLst/>
            <a:ahLst/>
            <a:cxnLst/>
            <a:rect l="l" t="t" r="r" b="b"/>
            <a:pathLst>
              <a:path w="2483832" h="2483835">
                <a:moveTo>
                  <a:pt x="657616" y="1826218"/>
                </a:moveTo>
                <a:cubicBezTo>
                  <a:pt x="806520" y="1975122"/>
                  <a:pt x="1047940" y="1975122"/>
                  <a:pt x="1196844" y="1826218"/>
                </a:cubicBezTo>
                <a:cubicBezTo>
                  <a:pt x="1345748" y="1677314"/>
                  <a:pt x="1345748" y="1435894"/>
                  <a:pt x="1196844" y="1286990"/>
                </a:cubicBezTo>
                <a:cubicBezTo>
                  <a:pt x="1047940" y="1138086"/>
                  <a:pt x="806520" y="1138086"/>
                  <a:pt x="657616" y="1286990"/>
                </a:cubicBezTo>
                <a:cubicBezTo>
                  <a:pt x="508712" y="1435894"/>
                  <a:pt x="508712" y="1677314"/>
                  <a:pt x="657616" y="1826218"/>
                </a:cubicBezTo>
                <a:close/>
                <a:moveTo>
                  <a:pt x="293335" y="2190500"/>
                </a:moveTo>
                <a:cubicBezTo>
                  <a:pt x="112098" y="2009262"/>
                  <a:pt x="0" y="1758885"/>
                  <a:pt x="0" y="1482325"/>
                </a:cubicBezTo>
                <a:cubicBezTo>
                  <a:pt x="0" y="929206"/>
                  <a:pt x="459290" y="590078"/>
                  <a:pt x="1001509" y="480815"/>
                </a:cubicBezTo>
                <a:cubicBezTo>
                  <a:pt x="1569704" y="366317"/>
                  <a:pt x="1861757" y="259925"/>
                  <a:pt x="2483832" y="0"/>
                </a:cubicBezTo>
                <a:cubicBezTo>
                  <a:pt x="2230640" y="682694"/>
                  <a:pt x="2130986" y="873716"/>
                  <a:pt x="2003018" y="1482325"/>
                </a:cubicBezTo>
                <a:cubicBezTo>
                  <a:pt x="1901990" y="2042180"/>
                  <a:pt x="1554627" y="2483835"/>
                  <a:pt x="1001509" y="2483835"/>
                </a:cubicBezTo>
                <a:cubicBezTo>
                  <a:pt x="724950" y="2483835"/>
                  <a:pt x="474573" y="2371737"/>
                  <a:pt x="293335" y="219050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7" name="Rectangle 16"/>
          <p:cNvSpPr/>
          <p:nvPr/>
        </p:nvSpPr>
        <p:spPr>
          <a:xfrm rot="2700000">
            <a:off x="5167444" y="3015186"/>
            <a:ext cx="223629" cy="42546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122" y="948210"/>
            <a:ext cx="3472430" cy="2025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Tuntutan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jabatan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Administrator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id-ID" b="1" kern="1200" dirty="0" smtClean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UU ASN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Pasal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ayat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PP 11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pasal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51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ayat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1, Pasal 52 ayat 1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 </a:t>
            </a:r>
            <a:r>
              <a:rPr lang="id-ID" b="1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Memimpin</a:t>
            </a:r>
            <a:r>
              <a:rPr lang="en-US" b="1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pelaksanaan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seluruh </a:t>
            </a: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kegiatan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id-ID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pelayanan </a:t>
            </a:r>
            <a:r>
              <a:rPr lang="id-ID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publik serta administrasi pemerintahan </a:t>
            </a:r>
            <a:r>
              <a:rPr lang="id-ID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 </a:t>
            </a:r>
            <a:r>
              <a:rPr lang="id-ID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pembangunan 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id-ID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serta </a:t>
            </a:r>
            <a:r>
              <a:rPr lang="id-ID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peningkatan kinerja secara 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id-ID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berkesinambungan</a:t>
            </a:r>
            <a:endParaRPr lang="en-US" kern="1200" dirty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44904" y="3188928"/>
            <a:ext cx="3387536" cy="1397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buClrTx/>
              <a:buFontTx/>
              <a:buNone/>
            </a:pPr>
            <a:r>
              <a:rPr lang="en-US" b="1" kern="1200" dirty="0" err="1">
                <a:latin typeface="Bookman Old Style" panose="02050604050505020204" pitchFamily="18" charset="0"/>
              </a:rPr>
              <a:t>Deskripsi</a:t>
            </a:r>
            <a:r>
              <a:rPr lang="en-US" b="1" kern="1200" dirty="0">
                <a:latin typeface="Bookman Old Style" panose="02050604050505020204" pitchFamily="18" charset="0"/>
              </a:rPr>
              <a:t> program </a:t>
            </a:r>
            <a:r>
              <a:rPr lang="en-US" b="1" kern="1200" dirty="0" err="1">
                <a:latin typeface="Bookman Old Style" panose="02050604050505020204" pitchFamily="18" charset="0"/>
              </a:rPr>
              <a:t>pelatihan</a:t>
            </a:r>
            <a:r>
              <a:rPr lang="en-US" b="1" kern="1200" dirty="0">
                <a:latin typeface="Bookman Old Style" panose="02050604050505020204" pitchFamily="18" charset="0"/>
              </a:rPr>
              <a:t>:</a:t>
            </a:r>
            <a:endParaRPr lang="en-US" kern="1200" dirty="0">
              <a:latin typeface="Bookman Old Style" panose="02050604050505020204" pitchFamily="18" charset="0"/>
            </a:endParaRPr>
          </a:p>
          <a:p>
            <a:pPr latinLnBrk="1">
              <a:buClrTx/>
              <a:buFontTx/>
              <a:buNone/>
            </a:pPr>
            <a:r>
              <a:rPr lang="en-US" kern="1200" dirty="0" err="1">
                <a:latin typeface="Bookman Old Style" panose="02050604050505020204" pitchFamily="18" charset="0"/>
              </a:rPr>
              <a:t>Kemampuan</a:t>
            </a:r>
            <a:r>
              <a:rPr lang="en-US" kern="1200" dirty="0">
                <a:latin typeface="Bookman Old Style" panose="02050604050505020204" pitchFamily="18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meningkatan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kinerja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smtClean="0">
                <a:latin typeface="Bookman Old Style" panose="02050604050505020204" pitchFamily="18" charset="0"/>
                <a:cs typeface="Arial Nova Light" panose="020B0304020202020204" pitchFamily="34" charset="0"/>
              </a:rPr>
              <a:t>  </a:t>
            </a:r>
            <a:r>
              <a:rPr lang="en-US" dirty="0" err="1" smtClean="0">
                <a:latin typeface="Bookman Old Style" panose="02050604050505020204" pitchFamily="18" charset="0"/>
                <a:cs typeface="Arial Nova Light" panose="020B0304020202020204" pitchFamily="34" charset="0"/>
              </a:rPr>
              <a:t>organisasi</a:t>
            </a:r>
            <a:r>
              <a:rPr lang="en-US" dirty="0" smtClean="0">
                <a:latin typeface="Bookman Old Style" panose="02050604050505020204" pitchFamily="18" charset="0"/>
                <a:cs typeface="Arial Nova Light" panose="020B0304020202020204" pitchFamily="34" charset="0"/>
              </a:rPr>
              <a:t> 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dengan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mengedepankan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akuntabilitas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,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mitigasi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resiko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dan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smtClean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 smtClean="0">
                <a:latin typeface="Bookman Old Style" panose="02050604050505020204" pitchFamily="18" charset="0"/>
                <a:cs typeface="Arial Nova Light" panose="020B0304020202020204" pitchFamily="34" charset="0"/>
              </a:rPr>
              <a:t>mampu</a:t>
            </a:r>
            <a:r>
              <a:rPr lang="en-US" dirty="0" smtClean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mengelola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perubahan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dalam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keragaman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  <a:cs typeface="Arial Nova Light" panose="020B0304020202020204" pitchFamily="34" charset="0"/>
              </a:rPr>
              <a:t>budaya</a:t>
            </a:r>
            <a:r>
              <a:rPr lang="en-US" dirty="0">
                <a:latin typeface="Bookman Old Style" panose="02050604050505020204" pitchFamily="18" charset="0"/>
                <a:cs typeface="Arial Nova Light" panose="020B0304020202020204" pitchFamily="34" charset="0"/>
              </a:rPr>
              <a:t>. </a:t>
            </a:r>
            <a:endParaRPr lang="en-US" kern="1200" dirty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89604" y="1022493"/>
            <a:ext cx="3260273" cy="1764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sz="1200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US" sz="1200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Jabatan</a:t>
            </a:r>
            <a:r>
              <a:rPr lang="en-US" sz="1200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Administrato</a:t>
            </a:r>
            <a:r>
              <a:rPr lang="en-US" sz="1200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r:</a:t>
            </a:r>
            <a:endParaRPr lang="en-US" sz="1200" kern="1200" dirty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atinLnBrk="1">
              <a:lnSpc>
                <a:spcPct val="107000"/>
              </a:lnSpc>
              <a:buClrTx/>
              <a:buFontTx/>
              <a:buNone/>
            </a:pP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(PP 11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pasal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52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ayat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huruf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b)</a:t>
            </a:r>
          </a:p>
          <a:p>
            <a:pPr latinLnBrk="1">
              <a:lnSpc>
                <a:spcPct val="107000"/>
              </a:lnSpc>
              <a:buClrTx/>
              <a:buFontTx/>
              <a:buNone/>
            </a:pP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Bertanggungjawab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jawab dalam memimpin pelaksanaan kegiatan yang sudah direncanakan dengan baik dan efisien 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id-ID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sesuai 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SOP</a:t>
            </a:r>
            <a:r>
              <a:rPr lang="id-ID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d-ID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 terselenggaranya 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id-ID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peningkatan kinerj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id-ID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secara 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id-ID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berkesinambungan</a:t>
            </a:r>
            <a:endParaRPr lang="ko-KR" altLang="en-US" sz="1200" b="1" kern="1200" dirty="0">
              <a:latin typeface="Bookman Old Style" panose="02050604050505020204" pitchFamily="18" charset="0"/>
              <a:ea typeface="맑은 고딕" panose="020B0503020000020004" pitchFamily="34" charset="-127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789604" y="2863922"/>
            <a:ext cx="3354396" cy="1791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Tujuan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program </a:t>
            </a: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pelatihan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Memberikan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bekal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meningkatkan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kinerja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organisasi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dengan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mengedepankan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akuntabilitas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mitigasi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resiko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mampu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mengelola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perubahan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US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keragaman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budaya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28296D7-7EDB-4837-956A-E4F1538AD531}"/>
              </a:ext>
            </a:extLst>
          </p:cNvPr>
          <p:cNvGrpSpPr>
            <a:grpSpLocks/>
          </p:cNvGrpSpPr>
          <p:nvPr/>
        </p:nvGrpSpPr>
        <p:grpSpPr bwMode="auto">
          <a:xfrm>
            <a:off x="94122" y="4838568"/>
            <a:ext cx="3991744" cy="255436"/>
            <a:chOff x="3175155" y="4155313"/>
            <a:chExt cx="3527148" cy="243498"/>
          </a:xfrm>
        </p:grpSpPr>
        <p:sp>
          <p:nvSpPr>
            <p:cNvPr id="29" name="Subtitle 2">
              <a:extLst>
                <a:ext uri="{FF2B5EF4-FFF2-40B4-BE49-F238E27FC236}">
                  <a16:creationId xmlns:a16="http://schemas.microsoft.com/office/drawing/2014/main" id="{BEE3EBE0-DD66-41EA-8764-128079BFA8A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154651" y="4158836"/>
              <a:ext cx="547652" cy="230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>
                  <a:solidFill>
                    <a:srgbClr val="000000"/>
                  </a:solidFill>
                  <a:latin typeface="Trebuchet MS" pitchFamily="34" charset="0"/>
                </a:rPr>
                <a:t>PEDULI</a:t>
              </a:r>
            </a:p>
          </p:txBody>
        </p:sp>
        <p:sp>
          <p:nvSpPr>
            <p:cNvPr id="30" name="Subtitle 2">
              <a:extLst>
                <a:ext uri="{FF2B5EF4-FFF2-40B4-BE49-F238E27FC236}">
                  <a16:creationId xmlns:a16="http://schemas.microsoft.com/office/drawing/2014/main" id="{EB9BC119-A786-491B-9270-409DB92DFC8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348385" y="4155313"/>
              <a:ext cx="676029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INOVATIF</a:t>
              </a:r>
            </a:p>
          </p:txBody>
        </p:sp>
        <p:sp>
          <p:nvSpPr>
            <p:cNvPr id="32" name="Subtitle 2">
              <a:extLst>
                <a:ext uri="{FF2B5EF4-FFF2-40B4-BE49-F238E27FC236}">
                  <a16:creationId xmlns:a16="http://schemas.microsoft.com/office/drawing/2014/main" id="{096D42F5-78DA-4B8B-8F45-5A3BB57A6E5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38979" y="4155487"/>
              <a:ext cx="806319" cy="240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INTEGRITAS</a:t>
              </a:r>
            </a:p>
          </p:txBody>
        </p:sp>
        <p:sp>
          <p:nvSpPr>
            <p:cNvPr id="33" name="Subtitle 2">
              <a:extLst>
                <a:ext uri="{FF2B5EF4-FFF2-40B4-BE49-F238E27FC236}">
                  <a16:creationId xmlns:a16="http://schemas.microsoft.com/office/drawing/2014/main" id="{A67D70E9-9360-40D1-84CD-DD4C52995C8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75534" y="4155374"/>
              <a:ext cx="942614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PROFESIONAL</a:t>
              </a: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A1BF507-1AFD-4CEF-985C-596CB2D7B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155" y="4177848"/>
              <a:ext cx="213469" cy="213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A5CB4D8-95A1-4D6A-A130-F5A8AA29E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6566" y="4169299"/>
              <a:ext cx="229512" cy="229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52E86059-DC12-4A17-AF3F-118779D87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6408" y="4177848"/>
              <a:ext cx="214235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C3949F5D-F399-44BA-A879-5CC107D92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996290" y="4186397"/>
              <a:ext cx="195379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632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B1361EB0-D37E-4E70-AB5A-D94C6428469F}"/>
              </a:ext>
            </a:extLst>
          </p:cNvPr>
          <p:cNvGrpSpPr/>
          <p:nvPr/>
        </p:nvGrpSpPr>
        <p:grpSpPr>
          <a:xfrm>
            <a:off x="1148727" y="1675200"/>
            <a:ext cx="6177676" cy="2374854"/>
            <a:chOff x="-28575" y="1898650"/>
            <a:chExt cx="9956800" cy="442912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id="{C40A6C5F-F7CD-4804-95BE-7BC746E98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763" y="2152650"/>
              <a:ext cx="3460750" cy="3467100"/>
            </a:xfrm>
            <a:custGeom>
              <a:avLst/>
              <a:gdLst>
                <a:gd name="T0" fmla="*/ 522 w 1204"/>
                <a:gd name="T1" fmla="*/ 1077 h 1205"/>
                <a:gd name="T2" fmla="*/ 463 w 1204"/>
                <a:gd name="T3" fmla="*/ 602 h 1205"/>
                <a:gd name="T4" fmla="*/ 692 w 1204"/>
                <a:gd name="T5" fmla="*/ 106 h 1205"/>
                <a:gd name="T6" fmla="*/ 268 w 1204"/>
                <a:gd name="T7" fmla="*/ 0 h 1205"/>
                <a:gd name="T8" fmla="*/ 237 w 1204"/>
                <a:gd name="T9" fmla="*/ 28 h 1205"/>
                <a:gd name="T10" fmla="*/ 616 w 1204"/>
                <a:gd name="T11" fmla="*/ 123 h 1205"/>
                <a:gd name="T12" fmla="*/ 718 w 1204"/>
                <a:gd name="T13" fmla="*/ 427 h 1205"/>
                <a:gd name="T14" fmla="*/ 26 w 1204"/>
                <a:gd name="T15" fmla="*/ 845 h 1205"/>
                <a:gd name="T16" fmla="*/ 475 w 1204"/>
                <a:gd name="T17" fmla="*/ 1205 h 1205"/>
                <a:gd name="T18" fmla="*/ 662 w 1204"/>
                <a:gd name="T19" fmla="*/ 1119 h 1205"/>
                <a:gd name="T20" fmla="*/ 522 w 1204"/>
                <a:gd name="T21" fmla="*/ 1077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04" h="1205">
                  <a:moveTo>
                    <a:pt x="522" y="1077"/>
                  </a:moveTo>
                  <a:cubicBezTo>
                    <a:pt x="0" y="897"/>
                    <a:pt x="260" y="682"/>
                    <a:pt x="463" y="602"/>
                  </a:cubicBezTo>
                  <a:cubicBezTo>
                    <a:pt x="666" y="522"/>
                    <a:pt x="1204" y="330"/>
                    <a:pt x="692" y="106"/>
                  </a:cubicBezTo>
                  <a:cubicBezTo>
                    <a:pt x="692" y="106"/>
                    <a:pt x="513" y="40"/>
                    <a:pt x="268" y="0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415" y="59"/>
                    <a:pt x="519" y="90"/>
                    <a:pt x="616" y="123"/>
                  </a:cubicBezTo>
                  <a:cubicBezTo>
                    <a:pt x="774" y="177"/>
                    <a:pt x="930" y="311"/>
                    <a:pt x="718" y="427"/>
                  </a:cubicBezTo>
                  <a:cubicBezTo>
                    <a:pt x="506" y="543"/>
                    <a:pt x="44" y="661"/>
                    <a:pt x="26" y="845"/>
                  </a:cubicBezTo>
                  <a:cubicBezTo>
                    <a:pt x="13" y="972"/>
                    <a:pt x="185" y="1108"/>
                    <a:pt x="475" y="1205"/>
                  </a:cubicBezTo>
                  <a:cubicBezTo>
                    <a:pt x="662" y="1119"/>
                    <a:pt x="662" y="1119"/>
                    <a:pt x="662" y="1119"/>
                  </a:cubicBezTo>
                  <a:cubicBezTo>
                    <a:pt x="613" y="1106"/>
                    <a:pt x="566" y="1092"/>
                    <a:pt x="522" y="107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27F01B72-BB9B-4CB6-A91B-501D934993C1}"/>
                </a:ext>
              </a:extLst>
            </p:cNvPr>
            <p:cNvSpPr>
              <a:spLocks/>
            </p:cNvSpPr>
            <p:nvPr/>
          </p:nvSpPr>
          <p:spPr bwMode="auto">
            <a:xfrm>
              <a:off x="-28575" y="1898650"/>
              <a:ext cx="1481138" cy="87313"/>
            </a:xfrm>
            <a:custGeom>
              <a:avLst/>
              <a:gdLst>
                <a:gd name="T0" fmla="*/ 0 w 515"/>
                <a:gd name="T1" fmla="*/ 2 h 30"/>
                <a:gd name="T2" fmla="*/ 0 w 515"/>
                <a:gd name="T3" fmla="*/ 23 h 30"/>
                <a:gd name="T4" fmla="*/ 504 w 515"/>
                <a:gd name="T5" fmla="*/ 30 h 30"/>
                <a:gd name="T6" fmla="*/ 515 w 515"/>
                <a:gd name="T7" fmla="*/ 18 h 30"/>
                <a:gd name="T8" fmla="*/ 0 w 515"/>
                <a:gd name="T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30">
                  <a:moveTo>
                    <a:pt x="0" y="2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200" y="14"/>
                    <a:pt x="504" y="30"/>
                  </a:cubicBezTo>
                  <a:cubicBezTo>
                    <a:pt x="515" y="18"/>
                    <a:pt x="515" y="18"/>
                    <a:pt x="515" y="18"/>
                  </a:cubicBezTo>
                  <a:cubicBezTo>
                    <a:pt x="323" y="7"/>
                    <a:pt x="138" y="0"/>
                    <a:pt x="0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AD5F2F4D-BF78-400C-9999-27FB45504F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1150" y="1958975"/>
              <a:ext cx="2084388" cy="247650"/>
            </a:xfrm>
            <a:custGeom>
              <a:avLst/>
              <a:gdLst>
                <a:gd name="T0" fmla="*/ 595 w 725"/>
                <a:gd name="T1" fmla="*/ 43 h 86"/>
                <a:gd name="T2" fmla="*/ 13 w 725"/>
                <a:gd name="T3" fmla="*/ 0 h 86"/>
                <a:gd name="T4" fmla="*/ 0 w 725"/>
                <a:gd name="T5" fmla="*/ 12 h 86"/>
                <a:gd name="T6" fmla="*/ 298 w 725"/>
                <a:gd name="T7" fmla="*/ 36 h 86"/>
                <a:gd name="T8" fmla="*/ 695 w 725"/>
                <a:gd name="T9" fmla="*/ 86 h 86"/>
                <a:gd name="T10" fmla="*/ 725 w 725"/>
                <a:gd name="T11" fmla="*/ 58 h 86"/>
                <a:gd name="T12" fmla="*/ 595 w 725"/>
                <a:gd name="T13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5" h="86">
                  <a:moveTo>
                    <a:pt x="595" y="43"/>
                  </a:moveTo>
                  <a:cubicBezTo>
                    <a:pt x="430" y="28"/>
                    <a:pt x="220" y="12"/>
                    <a:pt x="13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92" y="18"/>
                    <a:pt x="192" y="25"/>
                    <a:pt x="298" y="36"/>
                  </a:cubicBezTo>
                  <a:cubicBezTo>
                    <a:pt x="461" y="53"/>
                    <a:pt x="590" y="69"/>
                    <a:pt x="695" y="86"/>
                  </a:cubicBezTo>
                  <a:cubicBezTo>
                    <a:pt x="725" y="58"/>
                    <a:pt x="725" y="58"/>
                    <a:pt x="725" y="58"/>
                  </a:cubicBezTo>
                  <a:cubicBezTo>
                    <a:pt x="683" y="52"/>
                    <a:pt x="639" y="47"/>
                    <a:pt x="595" y="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E4513BC7-73DA-4628-BD8F-107AA23B6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0" y="5472113"/>
              <a:ext cx="5102225" cy="855663"/>
            </a:xfrm>
            <a:custGeom>
              <a:avLst/>
              <a:gdLst>
                <a:gd name="T0" fmla="*/ 1775 w 1775"/>
                <a:gd name="T1" fmla="*/ 213 h 297"/>
                <a:gd name="T2" fmla="*/ 1443 w 1775"/>
                <a:gd name="T3" fmla="*/ 57 h 297"/>
                <a:gd name="T4" fmla="*/ 1397 w 1775"/>
                <a:gd name="T5" fmla="*/ 95 h 297"/>
                <a:gd name="T6" fmla="*/ 205 w 1775"/>
                <a:gd name="T7" fmla="*/ 0 h 297"/>
                <a:gd name="T8" fmla="*/ 0 w 1775"/>
                <a:gd name="T9" fmla="*/ 93 h 297"/>
                <a:gd name="T10" fmla="*/ 309 w 1775"/>
                <a:gd name="T11" fmla="*/ 153 h 297"/>
                <a:gd name="T12" fmla="*/ 1225 w 1775"/>
                <a:gd name="T13" fmla="*/ 235 h 297"/>
                <a:gd name="T14" fmla="*/ 1153 w 1775"/>
                <a:gd name="T15" fmla="*/ 297 h 297"/>
                <a:gd name="T16" fmla="*/ 1775 w 1775"/>
                <a:gd name="T17" fmla="*/ 213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75" h="297">
                  <a:moveTo>
                    <a:pt x="1775" y="213"/>
                  </a:moveTo>
                  <a:cubicBezTo>
                    <a:pt x="1443" y="57"/>
                    <a:pt x="1443" y="57"/>
                    <a:pt x="1443" y="57"/>
                  </a:cubicBezTo>
                  <a:cubicBezTo>
                    <a:pt x="1397" y="95"/>
                    <a:pt x="1397" y="95"/>
                    <a:pt x="1397" y="95"/>
                  </a:cubicBezTo>
                  <a:cubicBezTo>
                    <a:pt x="1397" y="95"/>
                    <a:pt x="730" y="100"/>
                    <a:pt x="205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95" y="117"/>
                    <a:pt x="198" y="138"/>
                    <a:pt x="309" y="153"/>
                  </a:cubicBezTo>
                  <a:cubicBezTo>
                    <a:pt x="859" y="229"/>
                    <a:pt x="1225" y="235"/>
                    <a:pt x="1225" y="235"/>
                  </a:cubicBezTo>
                  <a:cubicBezTo>
                    <a:pt x="1153" y="297"/>
                    <a:pt x="1153" y="297"/>
                    <a:pt x="1153" y="297"/>
                  </a:cubicBezTo>
                  <a:lnTo>
                    <a:pt x="1775" y="2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</p:grpSp>
      <p:grpSp>
        <p:nvGrpSpPr>
          <p:cNvPr id="9219" name="Group 152">
            <a:extLst>
              <a:ext uri="{FF2B5EF4-FFF2-40B4-BE49-F238E27FC236}">
                <a16:creationId xmlns:a16="http://schemas.microsoft.com/office/drawing/2014/main" id="{C74876D7-F2B3-4C66-BD51-8142D6A7DF9C}"/>
              </a:ext>
            </a:extLst>
          </p:cNvPr>
          <p:cNvGrpSpPr>
            <a:grpSpLocks/>
          </p:cNvGrpSpPr>
          <p:nvPr/>
        </p:nvGrpSpPr>
        <p:grpSpPr bwMode="auto">
          <a:xfrm>
            <a:off x="5184630" y="4230932"/>
            <a:ext cx="3075038" cy="793045"/>
            <a:chOff x="4027694" y="1321479"/>
            <a:chExt cx="1777187" cy="2211947"/>
          </a:xfrm>
        </p:grpSpPr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39A8AB64-CB6C-4164-9ABE-384BEC57966A}"/>
                </a:ext>
              </a:extLst>
            </p:cNvPr>
            <p:cNvSpPr txBox="1"/>
            <p:nvPr/>
          </p:nvSpPr>
          <p:spPr>
            <a:xfrm>
              <a:off x="4027694" y="1859459"/>
              <a:ext cx="1718871" cy="16739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1">
                <a:buClrTx/>
                <a:buFontTx/>
                <a:buNone/>
                <a:defRPr/>
              </a:pPr>
              <a:r>
                <a:rPr lang="id-ID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Pemimpin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berintegritas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yang </a:t>
              </a:r>
              <a:r>
                <a:rPr lang="id-ID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meningkatan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smtClean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 </a:t>
              </a:r>
              <a:r>
                <a:rPr lang="en-US" sz="825" dirty="0" err="1" smtClean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kinerja</a:t>
              </a:r>
              <a:r>
                <a:rPr lang="en-US" sz="825" dirty="0" smtClean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mengedepankan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akuntabilitas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mitigasi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resiko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mengelola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keragaman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budaya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.</a:t>
              </a:r>
              <a:endParaRPr lang="en-US" sz="825" kern="1200" dirty="0">
                <a:solidFill>
                  <a:schemeClr val="tx1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74" name="TextBox 154">
              <a:extLst>
                <a:ext uri="{FF2B5EF4-FFF2-40B4-BE49-F238E27FC236}">
                  <a16:creationId xmlns:a16="http://schemas.microsoft.com/office/drawing/2014/main" id="{4A08DF9C-6574-46DB-ACEF-26FE46C6B4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2278" y="1321479"/>
              <a:ext cx="1722603" cy="740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Pemimpin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Manajemen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Kinerja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20" name="Group 158">
            <a:extLst>
              <a:ext uri="{FF2B5EF4-FFF2-40B4-BE49-F238E27FC236}">
                <a16:creationId xmlns:a16="http://schemas.microsoft.com/office/drawing/2014/main" id="{E55ED71A-CF2D-4A23-8EFA-9CEB1E8AC495}"/>
              </a:ext>
            </a:extLst>
          </p:cNvPr>
          <p:cNvGrpSpPr>
            <a:grpSpLocks/>
          </p:cNvGrpSpPr>
          <p:nvPr/>
        </p:nvGrpSpPr>
        <p:grpSpPr bwMode="auto">
          <a:xfrm>
            <a:off x="4423856" y="1078399"/>
            <a:ext cx="3835811" cy="1139830"/>
            <a:chOff x="3235004" y="1669969"/>
            <a:chExt cx="3920261" cy="2027584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ECA7431A-0AC3-43F4-A7DC-6319723EF973}"/>
                </a:ext>
              </a:extLst>
            </p:cNvPr>
            <p:cNvSpPr txBox="1"/>
            <p:nvPr/>
          </p:nvSpPr>
          <p:spPr>
            <a:xfrm>
              <a:off x="3235004" y="2178275"/>
              <a:ext cx="3920261" cy="15192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mengelola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diri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kemampuan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mengidentifikasi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isu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menginovasi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sector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publik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memanfaatkan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komunikasi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jejaring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kerja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sehingga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pelaksanaan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berjalan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secara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sinergis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.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film,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praktek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Class learning</a:t>
              </a:r>
              <a:endParaRPr lang="en-US" sz="825" kern="1200" dirty="0">
                <a:solidFill>
                  <a:srgbClr val="00206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72" name="TextBox 160">
              <a:extLst>
                <a:ext uri="{FF2B5EF4-FFF2-40B4-BE49-F238E27FC236}">
                  <a16:creationId xmlns:a16="http://schemas.microsoft.com/office/drawing/2014/main" id="{CBE753B4-BF4E-4904-BE4E-284B5DF70C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6036" y="1669969"/>
              <a:ext cx="3429781" cy="47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Agenda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Pengelolaan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Perubahan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21" name="Group 161">
            <a:extLst>
              <a:ext uri="{FF2B5EF4-FFF2-40B4-BE49-F238E27FC236}">
                <a16:creationId xmlns:a16="http://schemas.microsoft.com/office/drawing/2014/main" id="{086054BA-DB3C-47D2-B645-022671C98C6E}"/>
              </a:ext>
            </a:extLst>
          </p:cNvPr>
          <p:cNvGrpSpPr>
            <a:grpSpLocks/>
          </p:cNvGrpSpPr>
          <p:nvPr/>
        </p:nvGrpSpPr>
        <p:grpSpPr bwMode="auto">
          <a:xfrm>
            <a:off x="1719043" y="-25230"/>
            <a:ext cx="3886632" cy="1260827"/>
            <a:chOff x="4027695" y="1466773"/>
            <a:chExt cx="1910784" cy="1974263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72E1B4BD-EDA6-4B03-830C-24D6357CBCDA}"/>
                </a:ext>
              </a:extLst>
            </p:cNvPr>
            <p:cNvSpPr txBox="1"/>
            <p:nvPr/>
          </p:nvSpPr>
          <p:spPr>
            <a:xfrm>
              <a:off x="4027696" y="1904880"/>
              <a:ext cx="1910783" cy="15361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mengelola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kinerja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yang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didukung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oleh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kemampuan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manajemen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pelaksanaan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kegiatan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pembangunan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rangka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pencapaian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berkinerja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tinggi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mengedepankan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prinsip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akuntabilitas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mitigasi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resiko</a:t>
              </a:r>
              <a:endPara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simulasi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visitasi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 film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pendek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games dan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observasi</a:t>
              </a:r>
              <a:endPara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class Learning</a:t>
              </a:r>
              <a:endParaRPr lang="en-US" sz="825" kern="1200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70" name="TextBox 163">
              <a:extLst>
                <a:ext uri="{FF2B5EF4-FFF2-40B4-BE49-F238E27FC236}">
                  <a16:creationId xmlns:a16="http://schemas.microsoft.com/office/drawing/2014/main" id="{2D11AC4D-10EA-448A-920D-2BC3E673A3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7695" y="1466773"/>
              <a:ext cx="1722603" cy="415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Agenda Pengelolaan </a:t>
              </a:r>
              <a:r>
                <a:rPr lang="en-US" altLang="id-ID" sz="1125" b="1" kern="1200" dirty="0" err="1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Kinerja</a:t>
              </a:r>
              <a:endParaRPr lang="en-US" altLang="id-ID" sz="1125" b="1" kern="1200" dirty="0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9222" name="Group 164">
            <a:extLst>
              <a:ext uri="{FF2B5EF4-FFF2-40B4-BE49-F238E27FC236}">
                <a16:creationId xmlns:a16="http://schemas.microsoft.com/office/drawing/2014/main" id="{23896EC5-9652-44B0-818C-F18A6E1AE09B}"/>
              </a:ext>
            </a:extLst>
          </p:cNvPr>
          <p:cNvGrpSpPr>
            <a:grpSpLocks/>
          </p:cNvGrpSpPr>
          <p:nvPr/>
        </p:nvGrpSpPr>
        <p:grpSpPr bwMode="auto">
          <a:xfrm>
            <a:off x="1177530" y="1804989"/>
            <a:ext cx="1734740" cy="1833712"/>
            <a:chOff x="4027695" y="1669969"/>
            <a:chExt cx="1722603" cy="3260740"/>
          </a:xfrm>
        </p:grpSpPr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80F04CD0-4FBB-4F92-BC3B-B4B42901C063}"/>
                </a:ext>
              </a:extLst>
            </p:cNvPr>
            <p:cNvSpPr txBox="1"/>
            <p:nvPr/>
          </p:nvSpPr>
          <p:spPr>
            <a:xfrm>
              <a:off x="4027695" y="2057416"/>
              <a:ext cx="1708415" cy="28732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mengidentifikasi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mengembangkan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potensi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id-ID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kepemimpinan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transformasional</a:t>
              </a:r>
              <a:r>
                <a:rPr lang="id-ID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dengan menjunjung etika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budaya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kerja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keragaman</a:t>
              </a:r>
              <a:r>
                <a:rPr lang="id-ID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manajemen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stress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meningkatkan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kinerja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endPara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simulasi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film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pendek</a:t>
              </a:r>
              <a:endPara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class learning </a:t>
              </a:r>
            </a:p>
          </p:txBody>
        </p:sp>
        <p:sp>
          <p:nvSpPr>
            <p:cNvPr id="9268" name="TextBox 166">
              <a:extLst>
                <a:ext uri="{FF2B5EF4-FFF2-40B4-BE49-F238E27FC236}">
                  <a16:creationId xmlns:a16="http://schemas.microsoft.com/office/drawing/2014/main" id="{F08DB419-D6D0-4AF2-9B09-345A7CEBEB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7695" y="1669969"/>
              <a:ext cx="1722603" cy="47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Agenda Self Mastery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23" name="Group 4">
            <a:extLst>
              <a:ext uri="{FF2B5EF4-FFF2-40B4-BE49-F238E27FC236}">
                <a16:creationId xmlns:a16="http://schemas.microsoft.com/office/drawing/2014/main" id="{CC0AE919-742B-4BA1-8183-B342CFCBB5C1}"/>
              </a:ext>
            </a:extLst>
          </p:cNvPr>
          <p:cNvGrpSpPr>
            <a:grpSpLocks/>
          </p:cNvGrpSpPr>
          <p:nvPr/>
        </p:nvGrpSpPr>
        <p:grpSpPr bwMode="auto">
          <a:xfrm>
            <a:off x="7049692" y="3126581"/>
            <a:ext cx="926306" cy="1328738"/>
            <a:chOff x="6285507" y="4056652"/>
            <a:chExt cx="1361612" cy="1952296"/>
          </a:xfrm>
        </p:grpSpPr>
        <p:grpSp>
          <p:nvGrpSpPr>
            <p:cNvPr id="9261" name="Group 2">
              <a:extLst>
                <a:ext uri="{FF2B5EF4-FFF2-40B4-BE49-F238E27FC236}">
                  <a16:creationId xmlns:a16="http://schemas.microsoft.com/office/drawing/2014/main" id="{23F21B62-4000-4016-8062-76D092A98E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23F5A1B0-5E5C-4772-810E-EEC105485D46}"/>
                  </a:ext>
                </a:extLst>
              </p:cNvPr>
              <p:cNvSpPr/>
              <p:nvPr/>
            </p:nvSpPr>
            <p:spPr>
              <a:xfrm>
                <a:off x="6718435" y="4188096"/>
                <a:ext cx="192180" cy="942540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64" name="Group 78">
                <a:extLst>
                  <a:ext uri="{FF2B5EF4-FFF2-40B4-BE49-F238E27FC236}">
                    <a16:creationId xmlns:a16="http://schemas.microsoft.com/office/drawing/2014/main" id="{A7B5CA69-7CA6-4B30-ABD2-B02C0E73A7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80" name="Freeform 25">
                  <a:extLst>
                    <a:ext uri="{FF2B5EF4-FFF2-40B4-BE49-F238E27FC236}">
                      <a16:creationId xmlns:a16="http://schemas.microsoft.com/office/drawing/2014/main" id="{FB95824A-6492-4ABF-B9F0-9ABD35AFF3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689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81" name="Freeform 26">
                  <a:extLst>
                    <a:ext uri="{FF2B5EF4-FFF2-40B4-BE49-F238E27FC236}">
                      <a16:creationId xmlns:a16="http://schemas.microsoft.com/office/drawing/2014/main" id="{7D3AD741-B848-41E5-8A7E-69EFF083E75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449" y="2034397"/>
                  <a:ext cx="1223803" cy="1227144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83F82F0-9B38-4991-970E-1300E69A737F}"/>
                </a:ext>
              </a:extLst>
            </p:cNvPr>
            <p:cNvSpPr txBox="1"/>
            <p:nvPr/>
          </p:nvSpPr>
          <p:spPr>
            <a:xfrm>
              <a:off x="6371265" y="4473631"/>
              <a:ext cx="1190098" cy="593528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en-US" sz="2025" b="1" kern="1200" dirty="0">
                  <a:latin typeface="Franklin Gothic Book"/>
                </a:rPr>
                <a:t>Goal</a:t>
              </a:r>
            </a:p>
          </p:txBody>
        </p:sp>
      </p:grpSp>
      <p:grpSp>
        <p:nvGrpSpPr>
          <p:cNvPr id="9224" name="Group 85">
            <a:extLst>
              <a:ext uri="{FF2B5EF4-FFF2-40B4-BE49-F238E27FC236}">
                <a16:creationId xmlns:a16="http://schemas.microsoft.com/office/drawing/2014/main" id="{A57C9770-606F-4BE4-AB7E-71DA4342A881}"/>
              </a:ext>
            </a:extLst>
          </p:cNvPr>
          <p:cNvGrpSpPr>
            <a:grpSpLocks/>
          </p:cNvGrpSpPr>
          <p:nvPr/>
        </p:nvGrpSpPr>
        <p:grpSpPr bwMode="auto">
          <a:xfrm>
            <a:off x="3952876" y="1606154"/>
            <a:ext cx="716756" cy="895350"/>
            <a:chOff x="6285507" y="4056652"/>
            <a:chExt cx="1361612" cy="1952296"/>
          </a:xfrm>
        </p:grpSpPr>
        <p:grpSp>
          <p:nvGrpSpPr>
            <p:cNvPr id="9255" name="Group 86">
              <a:extLst>
                <a:ext uri="{FF2B5EF4-FFF2-40B4-BE49-F238E27FC236}">
                  <a16:creationId xmlns:a16="http://schemas.microsoft.com/office/drawing/2014/main" id="{32D6611A-AD3D-49A1-9ADF-2EFA3C8AF6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603ABEF9-3A0B-40FE-A313-9B810C4E472B}"/>
                  </a:ext>
                </a:extLst>
              </p:cNvPr>
              <p:cNvSpPr/>
              <p:nvPr/>
            </p:nvSpPr>
            <p:spPr>
              <a:xfrm>
                <a:off x="6719458" y="4187987"/>
                <a:ext cx="192068" cy="942649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58" name="Group 89">
                <a:extLst>
                  <a:ext uri="{FF2B5EF4-FFF2-40B4-BE49-F238E27FC236}">
                    <a16:creationId xmlns:a16="http://schemas.microsoft.com/office/drawing/2014/main" id="{865D4684-FA60-4B51-A6C5-4747E19428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91" name="Freeform 25">
                  <a:extLst>
                    <a:ext uri="{FF2B5EF4-FFF2-40B4-BE49-F238E27FC236}">
                      <a16:creationId xmlns:a16="http://schemas.microsoft.com/office/drawing/2014/main" id="{DA1B6E5F-557C-433A-89E5-0DE17FB171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7045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92" name="Freeform 26">
                  <a:extLst>
                    <a:ext uri="{FF2B5EF4-FFF2-40B4-BE49-F238E27FC236}">
                      <a16:creationId xmlns:a16="http://schemas.microsoft.com/office/drawing/2014/main" id="{209D0410-FCC2-496C-8A74-2DBEB994A54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3798" y="2034789"/>
                  <a:ext cx="1225107" cy="1224654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0D33791D-BE4E-4DF4-8726-F2CB03AED5FA}"/>
                </a:ext>
              </a:extLst>
            </p:cNvPr>
            <p:cNvSpPr txBox="1"/>
            <p:nvPr/>
          </p:nvSpPr>
          <p:spPr>
            <a:xfrm>
              <a:off x="6371456" y="4291132"/>
              <a:ext cx="1189713" cy="956321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2250" dirty="0">
                  <a:solidFill>
                    <a:schemeClr val="tx1"/>
                  </a:solidFill>
                  <a:latin typeface="Franklin Gothic Book"/>
                </a:rPr>
                <a:t>3</a:t>
              </a:r>
              <a:endParaRPr lang="en-US" sz="225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grpSp>
        <p:nvGrpSpPr>
          <p:cNvPr id="9225" name="Group 92">
            <a:extLst>
              <a:ext uri="{FF2B5EF4-FFF2-40B4-BE49-F238E27FC236}">
                <a16:creationId xmlns:a16="http://schemas.microsoft.com/office/drawing/2014/main" id="{17750568-6727-449C-AF49-78DAD8B6143B}"/>
              </a:ext>
            </a:extLst>
          </p:cNvPr>
          <p:cNvGrpSpPr>
            <a:grpSpLocks/>
          </p:cNvGrpSpPr>
          <p:nvPr/>
        </p:nvGrpSpPr>
        <p:grpSpPr bwMode="auto">
          <a:xfrm>
            <a:off x="2586528" y="1073018"/>
            <a:ext cx="575072" cy="764381"/>
            <a:chOff x="6285507" y="4056652"/>
            <a:chExt cx="1361612" cy="1952296"/>
          </a:xfrm>
        </p:grpSpPr>
        <p:grpSp>
          <p:nvGrpSpPr>
            <p:cNvPr id="9249" name="Group 93">
              <a:extLst>
                <a:ext uri="{FF2B5EF4-FFF2-40B4-BE49-F238E27FC236}">
                  <a16:creationId xmlns:a16="http://schemas.microsoft.com/office/drawing/2014/main" id="{79F3D02A-3336-4EFA-AA69-C31CEE59E9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C9B4C6E1-8183-449A-8141-DA537110D94B}"/>
                  </a:ext>
                </a:extLst>
              </p:cNvPr>
              <p:cNvSpPr/>
              <p:nvPr/>
            </p:nvSpPr>
            <p:spPr>
              <a:xfrm>
                <a:off x="6720946" y="4186756"/>
                <a:ext cx="189860" cy="943880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52" name="Group 96">
                <a:extLst>
                  <a:ext uri="{FF2B5EF4-FFF2-40B4-BE49-F238E27FC236}">
                    <a16:creationId xmlns:a16="http://schemas.microsoft.com/office/drawing/2014/main" id="{475BB2A8-38B0-4F13-8549-7CCC239E9E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98" name="Freeform 25">
                  <a:extLst>
                    <a:ext uri="{FF2B5EF4-FFF2-40B4-BE49-F238E27FC236}">
                      <a16:creationId xmlns:a16="http://schemas.microsoft.com/office/drawing/2014/main" id="{13F8D1CC-E097-4D8E-9588-A18EC50CF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742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99" name="Freeform 26">
                  <a:extLst>
                    <a:ext uri="{FF2B5EF4-FFF2-40B4-BE49-F238E27FC236}">
                      <a16:creationId xmlns:a16="http://schemas.microsoft.com/office/drawing/2014/main" id="{F276549A-F874-4F4D-8590-4D8420BDB32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634" y="2032473"/>
                  <a:ext cx="1223434" cy="1228596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2F748125-3FB8-4353-B5A7-DB3372EA0218}"/>
                </a:ext>
              </a:extLst>
            </p:cNvPr>
            <p:cNvSpPr txBox="1"/>
            <p:nvPr/>
          </p:nvSpPr>
          <p:spPr>
            <a:xfrm>
              <a:off x="6370080" y="4337637"/>
              <a:ext cx="1189649" cy="94330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1800" dirty="0">
                  <a:solidFill>
                    <a:schemeClr val="tx1"/>
                  </a:solidFill>
                  <a:latin typeface="Franklin Gothic Book"/>
                </a:rPr>
                <a:t>2</a:t>
              </a:r>
              <a:endParaRPr lang="en-US" sz="180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grpSp>
        <p:nvGrpSpPr>
          <p:cNvPr id="9226" name="Group 99">
            <a:extLst>
              <a:ext uri="{FF2B5EF4-FFF2-40B4-BE49-F238E27FC236}">
                <a16:creationId xmlns:a16="http://schemas.microsoft.com/office/drawing/2014/main" id="{86B17F87-0650-4909-8345-C1D2E3EC199D}"/>
              </a:ext>
            </a:extLst>
          </p:cNvPr>
          <p:cNvGrpSpPr>
            <a:grpSpLocks/>
          </p:cNvGrpSpPr>
          <p:nvPr/>
        </p:nvGrpSpPr>
        <p:grpSpPr bwMode="auto">
          <a:xfrm>
            <a:off x="1163241" y="1063228"/>
            <a:ext cx="575072" cy="632222"/>
            <a:chOff x="6285507" y="4056652"/>
            <a:chExt cx="1361612" cy="1952296"/>
          </a:xfrm>
        </p:grpSpPr>
        <p:grpSp>
          <p:nvGrpSpPr>
            <p:cNvPr id="9243" name="Group 100">
              <a:extLst>
                <a:ext uri="{FF2B5EF4-FFF2-40B4-BE49-F238E27FC236}">
                  <a16:creationId xmlns:a16="http://schemas.microsoft.com/office/drawing/2014/main" id="{6C1165A9-F64B-4308-9163-8D94371C58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848EC680-4BAC-450D-88BD-632F938B0DAA}"/>
                  </a:ext>
                </a:extLst>
              </p:cNvPr>
              <p:cNvSpPr/>
              <p:nvPr/>
            </p:nvSpPr>
            <p:spPr>
              <a:xfrm>
                <a:off x="6720945" y="4188618"/>
                <a:ext cx="189861" cy="942018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46" name="Group 103">
                <a:extLst>
                  <a:ext uri="{FF2B5EF4-FFF2-40B4-BE49-F238E27FC236}">
                    <a16:creationId xmlns:a16="http://schemas.microsoft.com/office/drawing/2014/main" id="{1B4355D1-049F-4603-8B69-8C0FAD61E6A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105" name="Freeform 25">
                  <a:extLst>
                    <a:ext uri="{FF2B5EF4-FFF2-40B4-BE49-F238E27FC236}">
                      <a16:creationId xmlns:a16="http://schemas.microsoft.com/office/drawing/2014/main" id="{D9441B06-34E8-48F8-A862-DB8C0F64EB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9906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106" name="Freeform 26">
                  <a:extLst>
                    <a:ext uri="{FF2B5EF4-FFF2-40B4-BE49-F238E27FC236}">
                      <a16:creationId xmlns:a16="http://schemas.microsoft.com/office/drawing/2014/main" id="{AF8ECFC5-CF7F-493F-BB1E-AC6B01D124E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634" y="2033540"/>
                  <a:ext cx="1223433" cy="1228331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1A14B324-6332-40B1-A9E4-E47572DDE923}"/>
                </a:ext>
              </a:extLst>
            </p:cNvPr>
            <p:cNvSpPr txBox="1"/>
            <p:nvPr/>
          </p:nvSpPr>
          <p:spPr>
            <a:xfrm>
              <a:off x="6372897" y="4199672"/>
              <a:ext cx="1186831" cy="1140494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1800" dirty="0">
                  <a:solidFill>
                    <a:schemeClr val="tx1"/>
                  </a:solidFill>
                  <a:latin typeface="Franklin Gothic Book"/>
                </a:rPr>
                <a:t>1</a:t>
              </a:r>
              <a:endParaRPr lang="en-US" sz="180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567CF76-C421-45A9-A798-E981CEB73BDB}"/>
              </a:ext>
            </a:extLst>
          </p:cNvPr>
          <p:cNvSpPr/>
          <p:nvPr/>
        </p:nvSpPr>
        <p:spPr>
          <a:xfrm>
            <a:off x="6737857" y="-25230"/>
            <a:ext cx="2406143" cy="7056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r>
              <a:rPr lang="en-US" sz="1300" kern="1200" dirty="0">
                <a:solidFill>
                  <a:schemeClr val="tx1"/>
                </a:solidFill>
                <a:latin typeface="Impact" panose="020B0806030902050204" pitchFamily="34" charset="0"/>
              </a:rPr>
              <a:t>Lear</a:t>
            </a:r>
            <a:r>
              <a:rPr lang="id-ID" sz="1300" kern="1200" dirty="0">
                <a:solidFill>
                  <a:schemeClr val="tx1"/>
                </a:solidFill>
                <a:latin typeface="Impact" panose="020B0806030902050204" pitchFamily="34" charset="0"/>
              </a:rPr>
              <a:t>ning Journey </a:t>
            </a:r>
          </a:p>
          <a:p>
            <a:pPr algn="ctr" latinLnBrk="1">
              <a:buClrTx/>
              <a:buFontTx/>
              <a:buNone/>
              <a:defRPr/>
            </a:pPr>
            <a:r>
              <a:rPr lang="en-US" sz="1300" kern="1200" dirty="0" err="1">
                <a:solidFill>
                  <a:schemeClr val="tx1"/>
                </a:solidFill>
                <a:latin typeface="Impact" panose="020B0806030902050204" pitchFamily="34" charset="0"/>
              </a:rPr>
              <a:t>Pelatihan</a:t>
            </a:r>
            <a:r>
              <a:rPr lang="en-US" sz="1300" kern="1200" dirty="0">
                <a:solidFill>
                  <a:schemeClr val="tx1"/>
                </a:solidFill>
                <a:latin typeface="Impact" panose="020B0806030902050204" pitchFamily="34" charset="0"/>
              </a:rPr>
              <a:t> </a:t>
            </a:r>
            <a:r>
              <a:rPr lang="id-ID" sz="1300" kern="1200" dirty="0">
                <a:solidFill>
                  <a:schemeClr val="tx1"/>
                </a:solidFill>
                <a:latin typeface="Impact" panose="020B0806030902050204" pitchFamily="34" charset="0"/>
              </a:rPr>
              <a:t>Kepemimpinan </a:t>
            </a:r>
            <a:endParaRPr lang="en-US" sz="1300" kern="1200" dirty="0" smtClean="0">
              <a:solidFill>
                <a:schemeClr val="tx1"/>
              </a:solidFill>
              <a:latin typeface="Impact" panose="020B0806030902050204" pitchFamily="34" charset="0"/>
            </a:endParaRPr>
          </a:p>
          <a:p>
            <a:pPr algn="ctr" latinLnBrk="1">
              <a:buClrTx/>
              <a:buFontTx/>
              <a:buNone/>
              <a:defRPr/>
            </a:pPr>
            <a:r>
              <a:rPr lang="en-US" sz="1300" kern="1200" dirty="0" smtClean="0">
                <a:solidFill>
                  <a:schemeClr val="tx1"/>
                </a:solidFill>
                <a:latin typeface="Impact" panose="020B0806030902050204" pitchFamily="34" charset="0"/>
              </a:rPr>
              <a:t>Administrator</a:t>
            </a:r>
            <a:endParaRPr lang="id-ID" sz="1300" kern="12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pSp>
        <p:nvGrpSpPr>
          <p:cNvPr id="9230" name="Group 47">
            <a:extLst>
              <a:ext uri="{FF2B5EF4-FFF2-40B4-BE49-F238E27FC236}">
                <a16:creationId xmlns:a16="http://schemas.microsoft.com/office/drawing/2014/main" id="{FB09390B-3E63-4917-8141-D47CE2851E31}"/>
              </a:ext>
            </a:extLst>
          </p:cNvPr>
          <p:cNvGrpSpPr>
            <a:grpSpLocks/>
          </p:cNvGrpSpPr>
          <p:nvPr/>
        </p:nvGrpSpPr>
        <p:grpSpPr bwMode="auto">
          <a:xfrm>
            <a:off x="3755233" y="2686050"/>
            <a:ext cx="717947" cy="896541"/>
            <a:chOff x="6285507" y="4056652"/>
            <a:chExt cx="1361612" cy="1952296"/>
          </a:xfrm>
        </p:grpSpPr>
        <p:grpSp>
          <p:nvGrpSpPr>
            <p:cNvPr id="9237" name="Group 48">
              <a:extLst>
                <a:ext uri="{FF2B5EF4-FFF2-40B4-BE49-F238E27FC236}">
                  <a16:creationId xmlns:a16="http://schemas.microsoft.com/office/drawing/2014/main" id="{DB643E1F-DBE6-419A-A83B-3A8B2B17EE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A93D8985-6EC7-4029-8C6E-2E362F378D4F}"/>
                  </a:ext>
                </a:extLst>
              </p:cNvPr>
              <p:cNvSpPr/>
              <p:nvPr/>
            </p:nvSpPr>
            <p:spPr>
              <a:xfrm>
                <a:off x="6717948" y="4189239"/>
                <a:ext cx="191750" cy="94139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40" name="Group 51">
                <a:extLst>
                  <a:ext uri="{FF2B5EF4-FFF2-40B4-BE49-F238E27FC236}">
                    <a16:creationId xmlns:a16="http://schemas.microsoft.com/office/drawing/2014/main" id="{CC123F27-CE61-4B01-9693-4401640068E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53" name="Freeform 25">
                  <a:extLst>
                    <a:ext uri="{FF2B5EF4-FFF2-40B4-BE49-F238E27FC236}">
                      <a16:creationId xmlns:a16="http://schemas.microsoft.com/office/drawing/2014/main" id="{03029D75-42F7-403F-B197-89C785CF23E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7922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54" name="Freeform 26">
                  <a:extLst>
                    <a:ext uri="{FF2B5EF4-FFF2-40B4-BE49-F238E27FC236}">
                      <a16:creationId xmlns:a16="http://schemas.microsoft.com/office/drawing/2014/main" id="{055CEB1F-4645-4312-B674-B90F92E51FF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3561" y="2034598"/>
                  <a:ext cx="1225580" cy="1225906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1F42773-3C95-415D-BAC7-E37D604F24D4}"/>
                </a:ext>
              </a:extLst>
            </p:cNvPr>
            <p:cNvSpPr txBox="1"/>
            <p:nvPr/>
          </p:nvSpPr>
          <p:spPr>
            <a:xfrm>
              <a:off x="6371314" y="4293414"/>
              <a:ext cx="1189998" cy="955050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en-US" sz="2250" dirty="0">
                  <a:solidFill>
                    <a:schemeClr val="tx1"/>
                  </a:solidFill>
                  <a:latin typeface="Franklin Gothic Book"/>
                </a:rPr>
                <a:t>4</a:t>
              </a:r>
              <a:endParaRPr lang="en-US" sz="225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grpSp>
        <p:nvGrpSpPr>
          <p:cNvPr id="9231" name="Group 54">
            <a:extLst>
              <a:ext uri="{FF2B5EF4-FFF2-40B4-BE49-F238E27FC236}">
                <a16:creationId xmlns:a16="http://schemas.microsoft.com/office/drawing/2014/main" id="{EB16889D-3A93-4CBD-917E-36C15391AF92}"/>
              </a:ext>
            </a:extLst>
          </p:cNvPr>
          <p:cNvGrpSpPr>
            <a:grpSpLocks/>
          </p:cNvGrpSpPr>
          <p:nvPr/>
        </p:nvGrpSpPr>
        <p:grpSpPr bwMode="auto">
          <a:xfrm>
            <a:off x="2867301" y="3812711"/>
            <a:ext cx="2233337" cy="884393"/>
            <a:chOff x="4322149" y="1551969"/>
            <a:chExt cx="1448223" cy="1572979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4BF885C2-EBA2-443B-BEDE-B91CBA9BAC98}"/>
                </a:ext>
              </a:extLst>
            </p:cNvPr>
            <p:cNvSpPr txBox="1"/>
            <p:nvPr/>
          </p:nvSpPr>
          <p:spPr>
            <a:xfrm>
              <a:off x="4377559" y="2057498"/>
              <a:ext cx="1392813" cy="10674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171450" indent="-171450" latinLnBrk="1">
                <a:buClrTx/>
                <a:buFont typeface="+mj-lt"/>
                <a:buAutoNum type="arabicPeriod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Evaluasi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Substansi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Akademis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endParaRPr lang="id-ID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171450" indent="-171450" latinLnBrk="1">
                <a:buClrTx/>
                <a:buFont typeface="+mj-lt"/>
                <a:buAutoNum type="arabicPeriod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Evaluasi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Aksi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smtClean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 </a:t>
              </a:r>
              <a:r>
                <a:rPr lang="en-US" sz="825" dirty="0" err="1" smtClean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peningkatan</a:t>
              </a:r>
              <a:r>
                <a:rPr lang="en-US" sz="825" dirty="0" smtClean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kinerja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endParaRPr lang="en-US" sz="825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171450" indent="-171450" latinLnBrk="1">
                <a:buClrTx/>
                <a:buFont typeface="+mj-lt"/>
                <a:buAutoNum type="arabicPeriod"/>
                <a:defRPr/>
              </a:pP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Evaluasi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Sikap</a:t>
              </a:r>
              <a:r>
                <a:rPr lang="en-US" sz="825" dirty="0"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Perilaku</a:t>
              </a:r>
              <a:endParaRPr lang="en-US" sz="825" kern="1200" dirty="0"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36" name="TextBox 56">
              <a:extLst>
                <a:ext uri="{FF2B5EF4-FFF2-40B4-BE49-F238E27FC236}">
                  <a16:creationId xmlns:a16="http://schemas.microsoft.com/office/drawing/2014/main" id="{84DFA3AD-FDFF-4802-BEC2-341B8CC83C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2149" y="1551969"/>
              <a:ext cx="1340961" cy="472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Evaluasi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32" name="Group 61">
            <a:extLst>
              <a:ext uri="{FF2B5EF4-FFF2-40B4-BE49-F238E27FC236}">
                <a16:creationId xmlns:a16="http://schemas.microsoft.com/office/drawing/2014/main" id="{E98E8DBC-8E86-4EEC-A2E5-3100CDBC0366}"/>
              </a:ext>
            </a:extLst>
          </p:cNvPr>
          <p:cNvGrpSpPr>
            <a:grpSpLocks/>
          </p:cNvGrpSpPr>
          <p:nvPr/>
        </p:nvGrpSpPr>
        <p:grpSpPr bwMode="auto">
          <a:xfrm>
            <a:off x="4531520" y="2177498"/>
            <a:ext cx="3451482" cy="1191779"/>
            <a:chOff x="3235004" y="1669969"/>
            <a:chExt cx="3920261" cy="2118720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FBB80C9-EA7A-44B0-A8DC-54C3F4C40C00}"/>
                </a:ext>
              </a:extLst>
            </p:cNvPr>
            <p:cNvSpPr txBox="1"/>
            <p:nvPr/>
          </p:nvSpPr>
          <p:spPr>
            <a:xfrm>
              <a:off x="3235004" y="2044620"/>
              <a:ext cx="3920261" cy="17440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menerapkan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kapasitas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kepemimpinan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 smtClean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berkinerja</a:t>
              </a:r>
              <a:r>
                <a:rPr lang="en-US" sz="825" dirty="0" smtClean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   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tinggi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manajemen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pelaksanaan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kegiatan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pembangunan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melalui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pengalaman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best practices dan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aplikasinnya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aksi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peningkatan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kinerja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organisasi</a:t>
              </a:r>
              <a:endParaRPr lang="en-US" sz="825" dirty="0">
                <a:solidFill>
                  <a:srgbClr val="00206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studi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lapangan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kinerja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pembangunan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susun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aksi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seminar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Class &amp; off class</a:t>
              </a:r>
              <a:endParaRPr lang="en-US" sz="825" kern="1200" dirty="0">
                <a:solidFill>
                  <a:srgbClr val="00206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34" name="TextBox 63">
              <a:extLst>
                <a:ext uri="{FF2B5EF4-FFF2-40B4-BE49-F238E27FC236}">
                  <a16:creationId xmlns:a16="http://schemas.microsoft.com/office/drawing/2014/main" id="{50069B3B-2B93-4121-A0D5-CD8DEDE651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6036" y="1669969"/>
              <a:ext cx="3429781" cy="471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en-US" altLang="id-ID" sz="1125" b="1" kern="1200" dirty="0">
                  <a:solidFill>
                    <a:schemeClr val="accent2"/>
                  </a:solidFill>
                </a:rPr>
                <a:t>Agenda </a:t>
              </a:r>
              <a:r>
                <a:rPr lang="id-ID" altLang="id-ID" sz="1125" b="1" kern="1200" dirty="0">
                  <a:solidFill>
                    <a:schemeClr val="accent2"/>
                  </a:solidFill>
                </a:rPr>
                <a:t>A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ktualisasi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Kepemimpinan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pic>
        <p:nvPicPr>
          <p:cNvPr id="61" name="Picture 60">
            <a:extLst>
              <a:ext uri="{FF2B5EF4-FFF2-40B4-BE49-F238E27FC236}">
                <a16:creationId xmlns:a16="http://schemas.microsoft.com/office/drawing/2014/main" id="{B55D89EA-39F5-4516-9EA3-8518B68D0D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20" y="-7616"/>
            <a:ext cx="719226" cy="563179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928296D7-7EDB-4837-956A-E4F1538AD531}"/>
              </a:ext>
            </a:extLst>
          </p:cNvPr>
          <p:cNvGrpSpPr>
            <a:grpSpLocks/>
          </p:cNvGrpSpPr>
          <p:nvPr/>
        </p:nvGrpSpPr>
        <p:grpSpPr bwMode="auto">
          <a:xfrm>
            <a:off x="113892" y="4777733"/>
            <a:ext cx="3847728" cy="317449"/>
            <a:chOff x="3175155" y="4155313"/>
            <a:chExt cx="3527148" cy="243498"/>
          </a:xfrm>
        </p:grpSpPr>
        <p:sp>
          <p:nvSpPr>
            <p:cNvPr id="64" name="Subtitle 2">
              <a:extLst>
                <a:ext uri="{FF2B5EF4-FFF2-40B4-BE49-F238E27FC236}">
                  <a16:creationId xmlns:a16="http://schemas.microsoft.com/office/drawing/2014/main" id="{BEE3EBE0-DD66-41EA-8764-128079BFA8A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154651" y="4158836"/>
              <a:ext cx="547652" cy="230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>
                  <a:solidFill>
                    <a:srgbClr val="000000"/>
                  </a:solidFill>
                  <a:latin typeface="Trebuchet MS" pitchFamily="34" charset="0"/>
                </a:rPr>
                <a:t>PEDULI</a:t>
              </a:r>
            </a:p>
          </p:txBody>
        </p:sp>
        <p:sp>
          <p:nvSpPr>
            <p:cNvPr id="65" name="Subtitle 2">
              <a:extLst>
                <a:ext uri="{FF2B5EF4-FFF2-40B4-BE49-F238E27FC236}">
                  <a16:creationId xmlns:a16="http://schemas.microsoft.com/office/drawing/2014/main" id="{EB9BC119-A786-491B-9270-409DB92DFC8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348385" y="4155313"/>
              <a:ext cx="676029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INOVATIF</a:t>
              </a:r>
            </a:p>
          </p:txBody>
        </p:sp>
        <p:sp>
          <p:nvSpPr>
            <p:cNvPr id="66" name="Subtitle 2">
              <a:extLst>
                <a:ext uri="{FF2B5EF4-FFF2-40B4-BE49-F238E27FC236}">
                  <a16:creationId xmlns:a16="http://schemas.microsoft.com/office/drawing/2014/main" id="{096D42F5-78DA-4B8B-8F45-5A3BB57A6E5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38979" y="4155487"/>
              <a:ext cx="806319" cy="240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INTEGRITAS</a:t>
              </a:r>
            </a:p>
          </p:txBody>
        </p:sp>
        <p:sp>
          <p:nvSpPr>
            <p:cNvPr id="67" name="Subtitle 2">
              <a:extLst>
                <a:ext uri="{FF2B5EF4-FFF2-40B4-BE49-F238E27FC236}">
                  <a16:creationId xmlns:a16="http://schemas.microsoft.com/office/drawing/2014/main" id="{A67D70E9-9360-40D1-84CD-DD4C52995C8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75534" y="4155374"/>
              <a:ext cx="942614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PROFESIONAL</a:t>
              </a:r>
            </a:p>
          </p:txBody>
        </p:sp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5A1BF507-1AFD-4CEF-985C-596CB2D7B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155" y="4177848"/>
              <a:ext cx="213469" cy="213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4A5CB4D8-95A1-4D6A-A130-F5A8AA29E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6566" y="4169299"/>
              <a:ext cx="229512" cy="229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52E86059-DC12-4A17-AF3F-118779D87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6408" y="4177848"/>
              <a:ext cx="214235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C3949F5D-F399-44BA-A879-5CC107D92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996290" y="4186397"/>
              <a:ext cx="195379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0802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A228D9B-CE59-4222-85F9-218EE1BCD8E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-24015"/>
            <a:ext cx="9144000" cy="442913"/>
          </a:xfrm>
        </p:spPr>
        <p:txBody>
          <a:bodyPr>
            <a:noAutofit/>
          </a:bodyPr>
          <a:lstStyle/>
          <a:p>
            <a:r>
              <a:rPr lang="en-US" sz="2400" dirty="0" err="1"/>
              <a:t>Perbandingan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Kurikulum</a:t>
            </a:r>
            <a:r>
              <a:rPr lang="en-US" sz="2400" dirty="0"/>
              <a:t> </a:t>
            </a:r>
            <a:r>
              <a:rPr lang="en-US" sz="2400" i="1" dirty="0"/>
              <a:t>Existing</a:t>
            </a:r>
            <a:endParaRPr lang="id-ID" sz="2400" i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13F981-2D3C-4199-A400-3BCD5436E36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380596"/>
            <a:ext cx="9144000" cy="287337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id-ID" sz="1300" b="1" dirty="0" smtClean="0"/>
              <a:t>DIKLAT KEPEMIMPINAN TINGKAT III dibandingkan dg</a:t>
            </a:r>
            <a:r>
              <a:rPr lang="en-US" sz="1300" b="1" dirty="0" smtClean="0"/>
              <a:t>n </a:t>
            </a:r>
            <a:r>
              <a:rPr lang="id-ID" sz="1300" b="1" dirty="0" smtClean="0"/>
              <a:t>PELATIHAN KEPEMIMPINAN ADMINISTRATOR</a:t>
            </a:r>
            <a:endParaRPr lang="id-ID" sz="1300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441AE57-23DE-4B89-B96A-BD813330A3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86977"/>
              </p:ext>
            </p:extLst>
          </p:nvPr>
        </p:nvGraphicFramePr>
        <p:xfrm>
          <a:off x="70492" y="742894"/>
          <a:ext cx="4104456" cy="365818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368152">
                  <a:extLst>
                    <a:ext uri="{9D8B030D-6E8A-4147-A177-3AD203B41FA5}">
                      <a16:colId xmlns:a16="http://schemas.microsoft.com/office/drawing/2014/main" val="163820139"/>
                    </a:ext>
                  </a:extLst>
                </a:gridCol>
                <a:gridCol w="1397105">
                  <a:extLst>
                    <a:ext uri="{9D8B030D-6E8A-4147-A177-3AD203B41FA5}">
                      <a16:colId xmlns:a16="http://schemas.microsoft.com/office/drawing/2014/main" val="727646375"/>
                    </a:ext>
                  </a:extLst>
                </a:gridCol>
                <a:gridCol w="2051167">
                  <a:extLst>
                    <a:ext uri="{9D8B030D-6E8A-4147-A177-3AD203B41FA5}">
                      <a16:colId xmlns:a16="http://schemas.microsoft.com/office/drawing/2014/main" val="3934406515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349464094"/>
                    </a:ext>
                  </a:extLst>
                </a:gridCol>
              </a:tblGrid>
              <a:tr h="19566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No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Agenda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Mata Diklat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effectLst/>
                        </a:rPr>
                        <a:t>JP</a:t>
                      </a:r>
                      <a:endParaRPr lang="id-ID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2347048844"/>
                  </a:ext>
                </a:extLst>
              </a:tr>
              <a:tr h="203788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1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 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Penguasaan Diri (Self Mastery)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Wawasan Kebangsaan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18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895969943"/>
                  </a:ext>
                </a:extLst>
              </a:tr>
              <a:tr h="197909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Integritas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18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419495700"/>
                  </a:ext>
                </a:extLst>
              </a:tr>
              <a:tr h="195662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2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 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Diagnosa Perubahan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Isu-Isu Strategis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3992374325"/>
                  </a:ext>
                </a:extLst>
              </a:tr>
              <a:tr h="206036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Diagnostic Reading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18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1398796338"/>
                  </a:ext>
                </a:extLst>
              </a:tr>
              <a:tr h="195662">
                <a:tc rowSpan="4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3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 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 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 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Inovasi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Inovasi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18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2253635817"/>
                  </a:ext>
                </a:extLst>
              </a:tr>
              <a:tr h="401697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Pengembangan Potensi Diri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3508406789"/>
                  </a:ext>
                </a:extLst>
              </a:tr>
              <a:tr h="547291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Budaya Kerja Untuk Efektivitas Kepemimpinan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2990169139"/>
                  </a:ext>
                </a:extLst>
              </a:tr>
              <a:tr h="401697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Benchmarking ke best practices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27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1574238511"/>
                  </a:ext>
                </a:extLst>
              </a:tr>
              <a:tr h="234107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4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effectLst/>
                        </a:rPr>
                        <a:t> </a:t>
                      </a:r>
                      <a:endParaRPr lang="id-ID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Tim Efektif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Jejaring Kerja</a:t>
                      </a: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3537288882"/>
                  </a:ext>
                </a:extLst>
              </a:tr>
              <a:tr h="361746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Membangun Tim Efektif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solidFill>
                            <a:schemeClr val="bg2"/>
                          </a:solidFill>
                          <a:effectLst/>
                        </a:rPr>
                        <a:t>18</a:t>
                      </a:r>
                      <a:endParaRPr lang="id-ID" sz="13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2657629883"/>
                  </a:ext>
                </a:extLst>
              </a:tr>
              <a:tr h="4594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>
                          <a:effectLst/>
                        </a:rPr>
                        <a:t>5</a:t>
                      </a:r>
                      <a:endParaRPr lang="id-ID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Proyek Perubahan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3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r>
                        <a:rPr lang="en-US" sz="1300" dirty="0">
                          <a:solidFill>
                            <a:schemeClr val="bg2"/>
                          </a:solidFill>
                          <a:effectLst/>
                        </a:rPr>
                        <a:t>+ </a:t>
                      </a:r>
                      <a:r>
                        <a:rPr lang="en-US" sz="1300" dirty="0" err="1">
                          <a:solidFill>
                            <a:schemeClr val="bg2"/>
                          </a:solidFill>
                          <a:effectLst/>
                        </a:rPr>
                        <a:t>Pembimbingan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2"/>
                          </a:solidFill>
                          <a:effectLst/>
                        </a:rPr>
                        <a:t>83</a:t>
                      </a:r>
                      <a:endParaRPr lang="id-ID" sz="13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25" marR="28725" marT="0" marB="0"/>
                </a:tc>
                <a:extLst>
                  <a:ext uri="{0D108BD9-81ED-4DB2-BD59-A6C34878D82A}">
                    <a16:rowId xmlns:a16="http://schemas.microsoft.com/office/drawing/2014/main" val="555547256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9F5B0D87-906B-4F59-9FE1-F29826FF58E5}"/>
              </a:ext>
            </a:extLst>
          </p:cNvPr>
          <p:cNvSpPr/>
          <p:nvPr/>
        </p:nvSpPr>
        <p:spPr>
          <a:xfrm>
            <a:off x="3013092" y="4463555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r>
              <a:rPr lang="en-US" sz="2000" b="1" kern="1200" dirty="0">
                <a:solidFill>
                  <a:srgbClr val="FF0000"/>
                </a:solidFill>
              </a:rPr>
              <a:t>236 JP</a:t>
            </a:r>
            <a:endParaRPr lang="id-ID" sz="2000" b="1" kern="1200" dirty="0">
              <a:solidFill>
                <a:srgbClr val="FF0000"/>
              </a:solidFill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5808E1EA-E80C-4003-9D01-A51655632F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8945348"/>
              </p:ext>
            </p:extLst>
          </p:nvPr>
        </p:nvGraphicFramePr>
        <p:xfrm>
          <a:off x="4263126" y="708285"/>
          <a:ext cx="4764141" cy="4102098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332448">
                  <a:extLst>
                    <a:ext uri="{9D8B030D-6E8A-4147-A177-3AD203B41FA5}">
                      <a16:colId xmlns:a16="http://schemas.microsoft.com/office/drawing/2014/main" val="2778693641"/>
                    </a:ext>
                  </a:extLst>
                </a:gridCol>
                <a:gridCol w="1138136">
                  <a:extLst>
                    <a:ext uri="{9D8B030D-6E8A-4147-A177-3AD203B41FA5}">
                      <a16:colId xmlns:a16="http://schemas.microsoft.com/office/drawing/2014/main" val="928332390"/>
                    </a:ext>
                  </a:extLst>
                </a:gridCol>
                <a:gridCol w="2881811">
                  <a:extLst>
                    <a:ext uri="{9D8B030D-6E8A-4147-A177-3AD203B41FA5}">
                      <a16:colId xmlns:a16="http://schemas.microsoft.com/office/drawing/2014/main" val="1859720210"/>
                    </a:ext>
                  </a:extLst>
                </a:gridCol>
                <a:gridCol w="411746">
                  <a:extLst>
                    <a:ext uri="{9D8B030D-6E8A-4147-A177-3AD203B41FA5}">
                      <a16:colId xmlns:a16="http://schemas.microsoft.com/office/drawing/2014/main" val="1289121228"/>
                    </a:ext>
                  </a:extLst>
                </a:gridCol>
              </a:tblGrid>
              <a:tr h="3603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No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Agenda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Mata Diklat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JP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573751663"/>
                  </a:ext>
                </a:extLst>
              </a:tr>
              <a:tr h="23160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Self Mastery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1. </a:t>
                      </a:r>
                      <a:r>
                        <a:rPr lang="en-US" sz="1200" dirty="0" err="1">
                          <a:effectLst/>
                        </a:rPr>
                        <a:t>Kepemimpinan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Transformasional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9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6015079"/>
                  </a:ext>
                </a:extLst>
              </a:tr>
              <a:tr h="231601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2. </a:t>
                      </a:r>
                      <a:r>
                        <a:rPr lang="en-US" sz="1200" dirty="0" err="1">
                          <a:effectLst/>
                        </a:rPr>
                        <a:t>Budaya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Kerja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dalam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Keragaman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01654850"/>
                  </a:ext>
                </a:extLst>
              </a:tr>
              <a:tr h="21658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 Manajemen Stres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10356606"/>
                  </a:ext>
                </a:extLst>
              </a:tr>
              <a:tr h="216586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2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Pengelolaan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Kinerja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 </a:t>
                      </a:r>
                      <a:r>
                        <a:rPr lang="en-US" sz="1200" dirty="0" err="1">
                          <a:effectLst/>
                        </a:rPr>
                        <a:t>Manajemen</a:t>
                      </a:r>
                      <a:r>
                        <a:rPr lang="en-US" sz="1200" dirty="0">
                          <a:effectLst/>
                        </a:rPr>
                        <a:t> Pembangunan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14768031"/>
                  </a:ext>
                </a:extLst>
              </a:tr>
              <a:tr h="242941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2. </a:t>
                      </a:r>
                      <a:r>
                        <a:rPr lang="en-US" sz="1200" dirty="0" err="1">
                          <a:effectLst/>
                        </a:rPr>
                        <a:t>Membangun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Organisasi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Berkinerja</a:t>
                      </a:r>
                      <a:r>
                        <a:rPr lang="en-US" sz="1200" dirty="0">
                          <a:effectLst/>
                        </a:rPr>
                        <a:t> Tinggi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03614463"/>
                  </a:ext>
                </a:extLst>
              </a:tr>
              <a:tr h="231601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3. </a:t>
                      </a:r>
                      <a:r>
                        <a:rPr lang="en-US" sz="1200" dirty="0" err="1">
                          <a:effectLst/>
                        </a:rPr>
                        <a:t>Akuntabilitas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Kinerja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7608458"/>
                  </a:ext>
                </a:extLst>
              </a:tr>
              <a:tr h="21658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 Manajemen Resiko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12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14939153"/>
                  </a:ext>
                </a:extLst>
              </a:tr>
              <a:tr h="231601"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3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Pengelolaan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Perubahan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 </a:t>
                      </a:r>
                      <a:r>
                        <a:rPr lang="en-US" sz="1200" dirty="0" err="1">
                          <a:effectLst/>
                        </a:rPr>
                        <a:t>Isu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Strategis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Kinerja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Birokrasi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44235664"/>
                  </a:ext>
                </a:extLst>
              </a:tr>
              <a:tr h="21658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 Manajemen Perubahan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12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57990268"/>
                  </a:ext>
                </a:extLst>
              </a:tr>
              <a:tr h="14931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3. </a:t>
                      </a:r>
                      <a:r>
                        <a:rPr lang="en-US" sz="1200" dirty="0" err="1">
                          <a:effectLst/>
                        </a:rPr>
                        <a:t>Strategi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Inovasi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Sektor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Publik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2247382"/>
                  </a:ext>
                </a:extLst>
              </a:tr>
              <a:tr h="260112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4. </a:t>
                      </a:r>
                      <a:r>
                        <a:rPr lang="en-US" sz="1200" dirty="0" err="1">
                          <a:effectLst/>
                        </a:rPr>
                        <a:t>Strategi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Komunikasi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78602429"/>
                  </a:ext>
                </a:extLst>
              </a:tr>
              <a:tr h="21658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 Manajemen Konflik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11203352"/>
                  </a:ext>
                </a:extLst>
              </a:tr>
              <a:tr h="21658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6. Jejaring Kerja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12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47746657"/>
                  </a:ext>
                </a:extLst>
              </a:tr>
              <a:tr h="23160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Aktualisasi Kepemimpinan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 </a:t>
                      </a:r>
                      <a:r>
                        <a:rPr lang="en-US" sz="1200" dirty="0" err="1">
                          <a:effectLst/>
                        </a:rPr>
                        <a:t>Studi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Lapang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Kinerja</a:t>
                      </a:r>
                      <a:r>
                        <a:rPr lang="en-US" sz="1200" dirty="0">
                          <a:effectLst/>
                        </a:rPr>
                        <a:t> Pembangunan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27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00771636"/>
                  </a:ext>
                </a:extLst>
              </a:tr>
              <a:tr h="34843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7480" indent="-1574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2. </a:t>
                      </a:r>
                      <a:r>
                        <a:rPr lang="en-US" sz="1200" dirty="0" err="1">
                          <a:effectLst/>
                        </a:rPr>
                        <a:t>Aksi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Perubahan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Peningkatan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Kinerja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Organisasi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83" marR="11083" marT="437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83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009054872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5679037B-AEEB-4ADD-82D1-AEEF245087DB}"/>
              </a:ext>
            </a:extLst>
          </p:cNvPr>
          <p:cNvSpPr/>
          <p:nvPr/>
        </p:nvSpPr>
        <p:spPr>
          <a:xfrm>
            <a:off x="8025318" y="4677824"/>
            <a:ext cx="1001949" cy="357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r>
              <a:rPr lang="en-US" sz="2000" b="1" kern="1200" dirty="0">
                <a:solidFill>
                  <a:srgbClr val="FF0000"/>
                </a:solidFill>
              </a:rPr>
              <a:t>236 JP</a:t>
            </a:r>
            <a:endParaRPr lang="id-ID" sz="2000" b="1" kern="1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925" y="4496220"/>
            <a:ext cx="2445249" cy="30777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/>
              <a:t>PerkaLAN No. 19 Thn 2015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8882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0" y="123825"/>
            <a:ext cx="9144000" cy="57626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altLang="ko-KR" sz="2000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LATAR BELAKANG PENYEMPURNAAN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kumimoji="1" lang="en-US" altLang="ja-JP" sz="2000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PELATIHAN KEPEMIMPINAN PENGAWAS</a:t>
            </a:r>
            <a:endParaRPr lang="ko-KR" altLang="en-US" sz="2000" dirty="0">
              <a:solidFill>
                <a:srgbClr val="C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47075" y="987574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" name="Teardrop 4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352013" y="2474308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Teardrop 7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 flipH="1">
            <a:off x="4631764" y="1675332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" name="Teardrop 13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flipH="1">
            <a:off x="4768910" y="2717571"/>
            <a:ext cx="1020696" cy="1020696"/>
            <a:chOff x="3623312" y="1131590"/>
            <a:chExt cx="1020696" cy="10206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" name="Teardrop 16"/>
            <p:cNvSpPr/>
            <p:nvPr/>
          </p:nvSpPr>
          <p:spPr>
            <a:xfrm rot="5400000">
              <a:off x="3623312" y="1131590"/>
              <a:ext cx="1020696" cy="102069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3699550" y="1207828"/>
              <a:ext cx="868221" cy="8682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>
                <a:buClrTx/>
                <a:buFontTx/>
                <a:buNone/>
              </a:pPr>
              <a:endParaRPr lang="ko-KR" altLang="en-US" sz="1800" kern="1200">
                <a:solidFill>
                  <a:srgbClr val="FFFFFF"/>
                </a:solidFill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4494617" y="1903500"/>
            <a:ext cx="72000" cy="3240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29681" y="2690492"/>
            <a:ext cx="72000" cy="248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96472" y="2907308"/>
            <a:ext cx="132998" cy="22361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68910" y="3595500"/>
            <a:ext cx="72000" cy="154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4" name="Block Arc 14"/>
          <p:cNvSpPr/>
          <p:nvPr/>
        </p:nvSpPr>
        <p:spPr>
          <a:xfrm rot="16200000">
            <a:off x="3874796" y="1315174"/>
            <a:ext cx="365255" cy="365494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000000"/>
              </a:solidFill>
            </a:endParaRPr>
          </a:p>
        </p:txBody>
      </p:sp>
      <p:sp>
        <p:nvSpPr>
          <p:cNvPr id="25" name="Rectangle 36"/>
          <p:cNvSpPr/>
          <p:nvPr/>
        </p:nvSpPr>
        <p:spPr>
          <a:xfrm>
            <a:off x="3731817" y="2907308"/>
            <a:ext cx="303765" cy="253924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6" name="Teardrop 6"/>
          <p:cNvSpPr/>
          <p:nvPr/>
        </p:nvSpPr>
        <p:spPr>
          <a:xfrm rot="8100000">
            <a:off x="4995471" y="2039041"/>
            <a:ext cx="293279" cy="293280"/>
          </a:xfrm>
          <a:custGeom>
            <a:avLst/>
            <a:gdLst/>
            <a:ahLst/>
            <a:cxnLst/>
            <a:rect l="l" t="t" r="r" b="b"/>
            <a:pathLst>
              <a:path w="2483832" h="2483835">
                <a:moveTo>
                  <a:pt x="657616" y="1826218"/>
                </a:moveTo>
                <a:cubicBezTo>
                  <a:pt x="806520" y="1975122"/>
                  <a:pt x="1047940" y="1975122"/>
                  <a:pt x="1196844" y="1826218"/>
                </a:cubicBezTo>
                <a:cubicBezTo>
                  <a:pt x="1345748" y="1677314"/>
                  <a:pt x="1345748" y="1435894"/>
                  <a:pt x="1196844" y="1286990"/>
                </a:cubicBezTo>
                <a:cubicBezTo>
                  <a:pt x="1047940" y="1138086"/>
                  <a:pt x="806520" y="1138086"/>
                  <a:pt x="657616" y="1286990"/>
                </a:cubicBezTo>
                <a:cubicBezTo>
                  <a:pt x="508712" y="1435894"/>
                  <a:pt x="508712" y="1677314"/>
                  <a:pt x="657616" y="1826218"/>
                </a:cubicBezTo>
                <a:close/>
                <a:moveTo>
                  <a:pt x="293335" y="2190500"/>
                </a:moveTo>
                <a:cubicBezTo>
                  <a:pt x="112098" y="2009262"/>
                  <a:pt x="0" y="1758885"/>
                  <a:pt x="0" y="1482325"/>
                </a:cubicBezTo>
                <a:cubicBezTo>
                  <a:pt x="0" y="929206"/>
                  <a:pt x="459290" y="590078"/>
                  <a:pt x="1001509" y="480815"/>
                </a:cubicBezTo>
                <a:cubicBezTo>
                  <a:pt x="1569704" y="366317"/>
                  <a:pt x="1861757" y="259925"/>
                  <a:pt x="2483832" y="0"/>
                </a:cubicBezTo>
                <a:cubicBezTo>
                  <a:pt x="2230640" y="682694"/>
                  <a:pt x="2130986" y="873716"/>
                  <a:pt x="2003018" y="1482325"/>
                </a:cubicBezTo>
                <a:cubicBezTo>
                  <a:pt x="1901990" y="2042180"/>
                  <a:pt x="1554627" y="2483835"/>
                  <a:pt x="1001509" y="2483835"/>
                </a:cubicBezTo>
                <a:cubicBezTo>
                  <a:pt x="724950" y="2483835"/>
                  <a:pt x="474573" y="2371737"/>
                  <a:pt x="293335" y="219050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27" name="Rectangle 16"/>
          <p:cNvSpPr/>
          <p:nvPr/>
        </p:nvSpPr>
        <p:spPr>
          <a:xfrm rot="2700000">
            <a:off x="5167444" y="3015186"/>
            <a:ext cx="223629" cy="42546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endParaRPr lang="ko-KR" altLang="en-US" sz="1800" kern="1200">
              <a:solidFill>
                <a:srgbClr val="FFFFFF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4131" y="1380994"/>
            <a:ext cx="3704316" cy="1680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Tuntutan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jabatan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Pengawas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(UU ASN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Pasal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ayat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2, PP 11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pasal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51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ayat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</a:p>
          <a:p>
            <a:pPr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b="1" kern="1200" dirty="0" err="1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Mengendalikan</a:t>
            </a:r>
            <a:r>
              <a:rPr lang="en-US" b="1" kern="1200" dirty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200" dirty="0" err="1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pelaksanaan</a:t>
            </a:r>
            <a:r>
              <a:rPr lang="en-US" b="1" kern="1200" dirty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200" dirty="0" err="1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kegiatan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dilaksanakan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oleh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pejabat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US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pelaksana</a:t>
            </a:r>
            <a:endParaRPr lang="en-US" kern="1200" dirty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endParaRPr lang="en-US" kern="1200" dirty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0" y="3418767"/>
            <a:ext cx="40355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buClrTx/>
              <a:buFontTx/>
              <a:buNone/>
            </a:pPr>
            <a:r>
              <a:rPr lang="en-US" b="1" kern="1200" dirty="0" err="1">
                <a:latin typeface="Bookman Old Style" panose="02050604050505020204" pitchFamily="18" charset="0"/>
              </a:rPr>
              <a:t>Deskripsi</a:t>
            </a:r>
            <a:r>
              <a:rPr lang="en-US" b="1" kern="1200" dirty="0">
                <a:latin typeface="Bookman Old Style" panose="02050604050505020204" pitchFamily="18" charset="0"/>
              </a:rPr>
              <a:t> program </a:t>
            </a:r>
            <a:r>
              <a:rPr lang="en-US" b="1" kern="1200" dirty="0" err="1">
                <a:latin typeface="Bookman Old Style" panose="02050604050505020204" pitchFamily="18" charset="0"/>
              </a:rPr>
              <a:t>pelatihan</a:t>
            </a:r>
            <a:r>
              <a:rPr lang="en-US" b="1" kern="1200" dirty="0">
                <a:latin typeface="Bookman Old Style" panose="02050604050505020204" pitchFamily="18" charset="0"/>
              </a:rPr>
              <a:t>:</a:t>
            </a:r>
            <a:endParaRPr lang="en-US" kern="1200" dirty="0">
              <a:latin typeface="Bookman Old Style" panose="02050604050505020204" pitchFamily="18" charset="0"/>
            </a:endParaRPr>
          </a:p>
          <a:p>
            <a:pPr latinLnBrk="1">
              <a:spcAft>
                <a:spcPts val="800"/>
              </a:spcAft>
              <a:buClrTx/>
              <a:buFontTx/>
              <a:buNone/>
            </a:pP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Kemampuan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US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meningkatkan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publik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 </a:t>
            </a:r>
            <a:r>
              <a:rPr lang="en-US" dirty="0" err="1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dengan</a:t>
            </a:r>
            <a:r>
              <a:rPr lang="en-US" dirty="0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mengedepankan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kecerdasan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emosi</a:t>
            </a:r>
            <a:r>
              <a:rPr lang="en-US" dirty="0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komunikasi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efektif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serta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pemberdayaan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tim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dalam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mewujudkan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pelayanan</a:t>
            </a: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prima</a:t>
            </a:r>
            <a:endParaRPr lang="en-US" kern="1200" dirty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42458" y="1022493"/>
            <a:ext cx="3423721" cy="136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sz="1200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US" sz="1200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Jabatan</a:t>
            </a:r>
            <a:r>
              <a:rPr lang="en-US" sz="1200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Pengawas</a:t>
            </a:r>
            <a:r>
              <a:rPr lang="en-US" sz="1200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atinLnBrk="1">
              <a:lnSpc>
                <a:spcPct val="107000"/>
              </a:lnSpc>
              <a:buClrTx/>
              <a:buFontTx/>
              <a:buNone/>
            </a:pP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PP 11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pasal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52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ayat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huruf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</a:p>
          <a:p>
            <a:pPr latinLnBrk="1">
              <a:lnSpc>
                <a:spcPct val="107000"/>
              </a:lnSpc>
              <a:buClrTx/>
              <a:buFontTx/>
              <a:buNone/>
            </a:pP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Bertanggungjawab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kern="1200" dirty="0" err="1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pengendalian</a:t>
            </a:r>
            <a:r>
              <a:rPr lang="en-US" sz="1200" b="1" kern="1200" dirty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kern="1200" dirty="0" smtClean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200" b="1" kern="1200" dirty="0" err="1" smtClean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seluruh</a:t>
            </a:r>
            <a:r>
              <a:rPr lang="en-US" sz="1200" b="1" kern="1200" dirty="0" smtClean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kern="1200" dirty="0" err="1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kegiatan</a:t>
            </a:r>
            <a:r>
              <a:rPr lang="en-US" sz="1200" b="1" kern="1200" dirty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kern="1200" dirty="0" err="1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pelaksanaan</a:t>
            </a:r>
            <a:r>
              <a:rPr lang="en-US" sz="1200" b="1" kern="1200" dirty="0">
                <a:solidFill>
                  <a:srgbClr val="FF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dilakukan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oleh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pejabat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pelaksana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sesuai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US" sz="1200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operasional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prosedur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690121" y="2977171"/>
            <a:ext cx="3491540" cy="1611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Tujuan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program </a:t>
            </a:r>
            <a:r>
              <a:rPr lang="en-US" b="1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pelatihan</a:t>
            </a:r>
            <a:r>
              <a:rPr lang="en-US" b="1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atinLnBrk="1">
              <a:lnSpc>
                <a:spcPct val="107000"/>
              </a:lnSpc>
              <a:spcAft>
                <a:spcPts val="800"/>
              </a:spcAft>
              <a:buClrTx/>
              <a:buFontTx/>
              <a:buNone/>
            </a:pP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Memberikan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bekal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kepada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peserta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memiliki</a:t>
            </a:r>
            <a:r>
              <a:rPr lang="en-US" sz="1200" kern="1200" dirty="0" smtClean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kemampuan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kern="1200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meningkatkan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publik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dengan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mengedepankan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kecerdasan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emosi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,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komunikasi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efektif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serta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                  </a:t>
            </a:r>
            <a:r>
              <a:rPr lang="en-US" sz="1200" dirty="0" err="1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pemberdayaan</a:t>
            </a:r>
            <a:r>
              <a:rPr lang="en-US" sz="1200" dirty="0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tim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dalam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err="1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mewujudkan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     </a:t>
            </a:r>
            <a:r>
              <a:rPr lang="en-US" sz="1200" dirty="0" err="1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pelayanan</a:t>
            </a:r>
            <a:r>
              <a:rPr lang="en-US" sz="1200" dirty="0" smtClean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 </a:t>
            </a:r>
            <a:r>
              <a:rPr lang="en-US" sz="1200" dirty="0">
                <a:solidFill>
                  <a:srgbClr val="FF000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rPr>
              <a:t>prima</a:t>
            </a:r>
            <a:r>
              <a:rPr lang="en-US" sz="1200" kern="12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386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B1361EB0-D37E-4E70-AB5A-D94C6428469F}"/>
              </a:ext>
            </a:extLst>
          </p:cNvPr>
          <p:cNvGrpSpPr/>
          <p:nvPr/>
        </p:nvGrpSpPr>
        <p:grpSpPr>
          <a:xfrm>
            <a:off x="716061" y="1927356"/>
            <a:ext cx="6177676" cy="2374854"/>
            <a:chOff x="-28575" y="1898650"/>
            <a:chExt cx="9956800" cy="442912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id="{C40A6C5F-F7CD-4804-95BE-7BC746E98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763" y="2152650"/>
              <a:ext cx="3460750" cy="3467100"/>
            </a:xfrm>
            <a:custGeom>
              <a:avLst/>
              <a:gdLst>
                <a:gd name="T0" fmla="*/ 522 w 1204"/>
                <a:gd name="T1" fmla="*/ 1077 h 1205"/>
                <a:gd name="T2" fmla="*/ 463 w 1204"/>
                <a:gd name="T3" fmla="*/ 602 h 1205"/>
                <a:gd name="T4" fmla="*/ 692 w 1204"/>
                <a:gd name="T5" fmla="*/ 106 h 1205"/>
                <a:gd name="T6" fmla="*/ 268 w 1204"/>
                <a:gd name="T7" fmla="*/ 0 h 1205"/>
                <a:gd name="T8" fmla="*/ 237 w 1204"/>
                <a:gd name="T9" fmla="*/ 28 h 1205"/>
                <a:gd name="T10" fmla="*/ 616 w 1204"/>
                <a:gd name="T11" fmla="*/ 123 h 1205"/>
                <a:gd name="T12" fmla="*/ 718 w 1204"/>
                <a:gd name="T13" fmla="*/ 427 h 1205"/>
                <a:gd name="T14" fmla="*/ 26 w 1204"/>
                <a:gd name="T15" fmla="*/ 845 h 1205"/>
                <a:gd name="T16" fmla="*/ 475 w 1204"/>
                <a:gd name="T17" fmla="*/ 1205 h 1205"/>
                <a:gd name="T18" fmla="*/ 662 w 1204"/>
                <a:gd name="T19" fmla="*/ 1119 h 1205"/>
                <a:gd name="T20" fmla="*/ 522 w 1204"/>
                <a:gd name="T21" fmla="*/ 1077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04" h="1205">
                  <a:moveTo>
                    <a:pt x="522" y="1077"/>
                  </a:moveTo>
                  <a:cubicBezTo>
                    <a:pt x="0" y="897"/>
                    <a:pt x="260" y="682"/>
                    <a:pt x="463" y="602"/>
                  </a:cubicBezTo>
                  <a:cubicBezTo>
                    <a:pt x="666" y="522"/>
                    <a:pt x="1204" y="330"/>
                    <a:pt x="692" y="106"/>
                  </a:cubicBezTo>
                  <a:cubicBezTo>
                    <a:pt x="692" y="106"/>
                    <a:pt x="513" y="40"/>
                    <a:pt x="268" y="0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415" y="59"/>
                    <a:pt x="519" y="90"/>
                    <a:pt x="616" y="123"/>
                  </a:cubicBezTo>
                  <a:cubicBezTo>
                    <a:pt x="774" y="177"/>
                    <a:pt x="930" y="311"/>
                    <a:pt x="718" y="427"/>
                  </a:cubicBezTo>
                  <a:cubicBezTo>
                    <a:pt x="506" y="543"/>
                    <a:pt x="44" y="661"/>
                    <a:pt x="26" y="845"/>
                  </a:cubicBezTo>
                  <a:cubicBezTo>
                    <a:pt x="13" y="972"/>
                    <a:pt x="185" y="1108"/>
                    <a:pt x="475" y="1205"/>
                  </a:cubicBezTo>
                  <a:cubicBezTo>
                    <a:pt x="662" y="1119"/>
                    <a:pt x="662" y="1119"/>
                    <a:pt x="662" y="1119"/>
                  </a:cubicBezTo>
                  <a:cubicBezTo>
                    <a:pt x="613" y="1106"/>
                    <a:pt x="566" y="1092"/>
                    <a:pt x="522" y="107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27F01B72-BB9B-4CB6-A91B-501D934993C1}"/>
                </a:ext>
              </a:extLst>
            </p:cNvPr>
            <p:cNvSpPr>
              <a:spLocks/>
            </p:cNvSpPr>
            <p:nvPr/>
          </p:nvSpPr>
          <p:spPr bwMode="auto">
            <a:xfrm>
              <a:off x="-28575" y="1898650"/>
              <a:ext cx="1481138" cy="87313"/>
            </a:xfrm>
            <a:custGeom>
              <a:avLst/>
              <a:gdLst>
                <a:gd name="T0" fmla="*/ 0 w 515"/>
                <a:gd name="T1" fmla="*/ 2 h 30"/>
                <a:gd name="T2" fmla="*/ 0 w 515"/>
                <a:gd name="T3" fmla="*/ 23 h 30"/>
                <a:gd name="T4" fmla="*/ 504 w 515"/>
                <a:gd name="T5" fmla="*/ 30 h 30"/>
                <a:gd name="T6" fmla="*/ 515 w 515"/>
                <a:gd name="T7" fmla="*/ 18 h 30"/>
                <a:gd name="T8" fmla="*/ 0 w 515"/>
                <a:gd name="T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30">
                  <a:moveTo>
                    <a:pt x="0" y="2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200" y="14"/>
                    <a:pt x="504" y="30"/>
                  </a:cubicBezTo>
                  <a:cubicBezTo>
                    <a:pt x="515" y="18"/>
                    <a:pt x="515" y="18"/>
                    <a:pt x="515" y="18"/>
                  </a:cubicBezTo>
                  <a:cubicBezTo>
                    <a:pt x="323" y="7"/>
                    <a:pt x="138" y="0"/>
                    <a:pt x="0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AD5F2F4D-BF78-400C-9999-27FB45504F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1150" y="1958975"/>
              <a:ext cx="2084388" cy="247650"/>
            </a:xfrm>
            <a:custGeom>
              <a:avLst/>
              <a:gdLst>
                <a:gd name="T0" fmla="*/ 595 w 725"/>
                <a:gd name="T1" fmla="*/ 43 h 86"/>
                <a:gd name="T2" fmla="*/ 13 w 725"/>
                <a:gd name="T3" fmla="*/ 0 h 86"/>
                <a:gd name="T4" fmla="*/ 0 w 725"/>
                <a:gd name="T5" fmla="*/ 12 h 86"/>
                <a:gd name="T6" fmla="*/ 298 w 725"/>
                <a:gd name="T7" fmla="*/ 36 h 86"/>
                <a:gd name="T8" fmla="*/ 695 w 725"/>
                <a:gd name="T9" fmla="*/ 86 h 86"/>
                <a:gd name="T10" fmla="*/ 725 w 725"/>
                <a:gd name="T11" fmla="*/ 58 h 86"/>
                <a:gd name="T12" fmla="*/ 595 w 725"/>
                <a:gd name="T13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5" h="86">
                  <a:moveTo>
                    <a:pt x="595" y="43"/>
                  </a:moveTo>
                  <a:cubicBezTo>
                    <a:pt x="430" y="28"/>
                    <a:pt x="220" y="12"/>
                    <a:pt x="13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92" y="18"/>
                    <a:pt x="192" y="25"/>
                    <a:pt x="298" y="36"/>
                  </a:cubicBezTo>
                  <a:cubicBezTo>
                    <a:pt x="461" y="53"/>
                    <a:pt x="590" y="69"/>
                    <a:pt x="695" y="86"/>
                  </a:cubicBezTo>
                  <a:cubicBezTo>
                    <a:pt x="725" y="58"/>
                    <a:pt x="725" y="58"/>
                    <a:pt x="725" y="58"/>
                  </a:cubicBezTo>
                  <a:cubicBezTo>
                    <a:pt x="683" y="52"/>
                    <a:pt x="639" y="47"/>
                    <a:pt x="595" y="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E4513BC7-73DA-4628-BD8F-107AA23B6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0" y="5472113"/>
              <a:ext cx="5102225" cy="855663"/>
            </a:xfrm>
            <a:custGeom>
              <a:avLst/>
              <a:gdLst>
                <a:gd name="T0" fmla="*/ 1775 w 1775"/>
                <a:gd name="T1" fmla="*/ 213 h 297"/>
                <a:gd name="T2" fmla="*/ 1443 w 1775"/>
                <a:gd name="T3" fmla="*/ 57 h 297"/>
                <a:gd name="T4" fmla="*/ 1397 w 1775"/>
                <a:gd name="T5" fmla="*/ 95 h 297"/>
                <a:gd name="T6" fmla="*/ 205 w 1775"/>
                <a:gd name="T7" fmla="*/ 0 h 297"/>
                <a:gd name="T8" fmla="*/ 0 w 1775"/>
                <a:gd name="T9" fmla="*/ 93 h 297"/>
                <a:gd name="T10" fmla="*/ 309 w 1775"/>
                <a:gd name="T11" fmla="*/ 153 h 297"/>
                <a:gd name="T12" fmla="*/ 1225 w 1775"/>
                <a:gd name="T13" fmla="*/ 235 h 297"/>
                <a:gd name="T14" fmla="*/ 1153 w 1775"/>
                <a:gd name="T15" fmla="*/ 297 h 297"/>
                <a:gd name="T16" fmla="*/ 1775 w 1775"/>
                <a:gd name="T17" fmla="*/ 213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75" h="297">
                  <a:moveTo>
                    <a:pt x="1775" y="213"/>
                  </a:moveTo>
                  <a:cubicBezTo>
                    <a:pt x="1443" y="57"/>
                    <a:pt x="1443" y="57"/>
                    <a:pt x="1443" y="57"/>
                  </a:cubicBezTo>
                  <a:cubicBezTo>
                    <a:pt x="1397" y="95"/>
                    <a:pt x="1397" y="95"/>
                    <a:pt x="1397" y="95"/>
                  </a:cubicBezTo>
                  <a:cubicBezTo>
                    <a:pt x="1397" y="95"/>
                    <a:pt x="730" y="100"/>
                    <a:pt x="205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95" y="117"/>
                    <a:pt x="198" y="138"/>
                    <a:pt x="309" y="153"/>
                  </a:cubicBezTo>
                  <a:cubicBezTo>
                    <a:pt x="859" y="229"/>
                    <a:pt x="1225" y="235"/>
                    <a:pt x="1225" y="235"/>
                  </a:cubicBezTo>
                  <a:cubicBezTo>
                    <a:pt x="1153" y="297"/>
                    <a:pt x="1153" y="297"/>
                    <a:pt x="1153" y="297"/>
                  </a:cubicBezTo>
                  <a:lnTo>
                    <a:pt x="1775" y="2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51435" tIns="25718" rIns="51435" bIns="25718"/>
            <a:lstStyle/>
            <a:p>
              <a:pPr latinLnBrk="1">
                <a:buClrTx/>
                <a:buFontTx/>
                <a:buNone/>
                <a:defRPr/>
              </a:pPr>
              <a:endParaRPr lang="en-US" sz="1013" kern="1200">
                <a:latin typeface="Franklin Gothic Book"/>
              </a:endParaRPr>
            </a:p>
          </p:txBody>
        </p:sp>
      </p:grpSp>
      <p:grpSp>
        <p:nvGrpSpPr>
          <p:cNvPr id="9219" name="Group 152">
            <a:extLst>
              <a:ext uri="{FF2B5EF4-FFF2-40B4-BE49-F238E27FC236}">
                <a16:creationId xmlns:a16="http://schemas.microsoft.com/office/drawing/2014/main" id="{C74876D7-F2B3-4C66-BD51-8142D6A7DF9C}"/>
              </a:ext>
            </a:extLst>
          </p:cNvPr>
          <p:cNvGrpSpPr>
            <a:grpSpLocks/>
          </p:cNvGrpSpPr>
          <p:nvPr/>
        </p:nvGrpSpPr>
        <p:grpSpPr bwMode="auto">
          <a:xfrm>
            <a:off x="5389123" y="4313935"/>
            <a:ext cx="3655685" cy="641806"/>
            <a:chOff x="3805630" y="1389204"/>
            <a:chExt cx="2357087" cy="1790113"/>
          </a:xfrm>
        </p:grpSpPr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39A8AB64-CB6C-4164-9ABE-384BEC57966A}"/>
                </a:ext>
              </a:extLst>
            </p:cNvPr>
            <p:cNvSpPr txBox="1"/>
            <p:nvPr/>
          </p:nvSpPr>
          <p:spPr>
            <a:xfrm>
              <a:off x="3805630" y="1859460"/>
              <a:ext cx="2357087" cy="13198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1">
                <a:buClrTx/>
                <a:buFontTx/>
                <a:buNone/>
                <a:defRPr/>
              </a:pPr>
              <a:r>
                <a:rPr lang="id-ID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Pemimpin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berintegritas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yang </a:t>
              </a:r>
              <a:r>
                <a:rPr lang="id-ID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meningkatkan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publik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mengedepankan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kecerdasan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emosi,komunikasi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efektif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serta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smtClean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         </a:t>
              </a:r>
              <a:r>
                <a:rPr lang="en-US" sz="825" dirty="0" err="1" smtClean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pemberdayaan</a:t>
              </a:r>
              <a:r>
                <a:rPr lang="en-US" sz="825" dirty="0" smtClean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tim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mewujudkan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pelayanan</a:t>
              </a:r>
              <a:r>
                <a:rPr lang="en-US" sz="825" dirty="0">
                  <a:solidFill>
                    <a:schemeClr val="tx1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prima</a:t>
              </a:r>
              <a:endParaRPr lang="en-US" sz="825" kern="1200" dirty="0">
                <a:solidFill>
                  <a:schemeClr val="tx1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74" name="TextBox 154">
              <a:extLst>
                <a:ext uri="{FF2B5EF4-FFF2-40B4-BE49-F238E27FC236}">
                  <a16:creationId xmlns:a16="http://schemas.microsoft.com/office/drawing/2014/main" id="{4A08DF9C-6574-46DB-ACEF-26FE46C6B4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0146" y="1389204"/>
              <a:ext cx="1722603" cy="740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Pemimpin 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yang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melayani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20" name="Group 158">
            <a:extLst>
              <a:ext uri="{FF2B5EF4-FFF2-40B4-BE49-F238E27FC236}">
                <a16:creationId xmlns:a16="http://schemas.microsoft.com/office/drawing/2014/main" id="{E55ED71A-CF2D-4A23-8EFA-9CEB1E8AC495}"/>
              </a:ext>
            </a:extLst>
          </p:cNvPr>
          <p:cNvGrpSpPr>
            <a:grpSpLocks/>
          </p:cNvGrpSpPr>
          <p:nvPr/>
        </p:nvGrpSpPr>
        <p:grpSpPr bwMode="auto">
          <a:xfrm>
            <a:off x="3689060" y="737951"/>
            <a:ext cx="4526663" cy="958358"/>
            <a:chOff x="3201318" y="1954416"/>
            <a:chExt cx="5882056" cy="1682540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ECA7431A-0AC3-43F4-A7DC-6319723EF973}"/>
                </a:ext>
              </a:extLst>
            </p:cNvPr>
            <p:cNvSpPr txBox="1"/>
            <p:nvPr/>
          </p:nvSpPr>
          <p:spPr>
            <a:xfrm>
              <a:off x="3201318" y="2360385"/>
              <a:ext cx="5882056" cy="12765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melakukan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inovasi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pelayanan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publik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membekali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kemampuan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identifikasi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isu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strategis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mendiagnosa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masalah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menemu-kenali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gagasan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melalui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berpikir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kreatif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pemanfaatan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teknologi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Informasi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pelayanan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publik</a:t>
              </a:r>
              <a:endParaRPr lang="en-US" sz="825" dirty="0">
                <a:solidFill>
                  <a:srgbClr val="00206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film,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praktek</a:t>
              </a: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,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>
                  <a:solidFill>
                    <a:srgbClr val="002060"/>
                  </a:solidFill>
                  <a:latin typeface="Bookman Old Style" panose="02050604050505020204" pitchFamily="18" charset="0"/>
                  <a:cs typeface="Arial Nova Light" panose="020B0304020202020204" pitchFamily="34" charset="0"/>
                </a:rPr>
                <a:t>In Class learning</a:t>
              </a:r>
              <a:endParaRPr lang="en-US" sz="825" kern="1200" dirty="0">
                <a:solidFill>
                  <a:srgbClr val="002060"/>
                </a:solidFill>
                <a:latin typeface="Bookman Old Style" panose="02050604050505020204" pitchFamily="18" charset="0"/>
                <a:cs typeface="Arial Nova Light" panose="020B0304020202020204" pitchFamily="34" charset="0"/>
              </a:endParaRPr>
            </a:p>
          </p:txBody>
        </p:sp>
        <p:sp>
          <p:nvSpPr>
            <p:cNvPr id="9272" name="TextBox 160">
              <a:extLst>
                <a:ext uri="{FF2B5EF4-FFF2-40B4-BE49-F238E27FC236}">
                  <a16:creationId xmlns:a16="http://schemas.microsoft.com/office/drawing/2014/main" id="{CBE753B4-BF4E-4904-BE4E-284B5DF70C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2956" y="1954416"/>
              <a:ext cx="3429780" cy="466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Agenda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Inovasi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Pelayanan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Publik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21" name="Group 161">
            <a:extLst>
              <a:ext uri="{FF2B5EF4-FFF2-40B4-BE49-F238E27FC236}">
                <a16:creationId xmlns:a16="http://schemas.microsoft.com/office/drawing/2014/main" id="{086054BA-DB3C-47D2-B645-022671C98C6E}"/>
              </a:ext>
            </a:extLst>
          </p:cNvPr>
          <p:cNvGrpSpPr>
            <a:grpSpLocks/>
          </p:cNvGrpSpPr>
          <p:nvPr/>
        </p:nvGrpSpPr>
        <p:grpSpPr bwMode="auto">
          <a:xfrm>
            <a:off x="573592" y="251145"/>
            <a:ext cx="3216759" cy="1088119"/>
            <a:chOff x="3793634" y="1372966"/>
            <a:chExt cx="2228203" cy="2473030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72E1B4BD-EDA6-4B03-830C-24D6357CBCDA}"/>
                </a:ext>
              </a:extLst>
            </p:cNvPr>
            <p:cNvSpPr txBox="1"/>
            <p:nvPr/>
          </p:nvSpPr>
          <p:spPr>
            <a:xfrm>
              <a:off x="3793634" y="1904880"/>
              <a:ext cx="2228203" cy="19411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mengendailkan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kegiatan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pelayanan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publik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dengan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 smtClean="0">
                  <a:latin typeface="Franklin Gothic Book"/>
                  <a:cs typeface="Arial Nova Light" panose="020B0304020202020204" pitchFamily="34" charset="0"/>
                </a:rPr>
                <a:t>menged</a:t>
              </a:r>
              <a:r>
                <a:rPr lang="id-ID" sz="825" dirty="0" smtClean="0">
                  <a:latin typeface="Franklin Gothic Book"/>
                  <a:cs typeface="Arial Nova Light" panose="020B0304020202020204" pitchFamily="34" charset="0"/>
                </a:rPr>
                <a:t>e</a:t>
              </a:r>
              <a:r>
                <a:rPr lang="en-US" sz="825" dirty="0" err="1" smtClean="0">
                  <a:latin typeface="Franklin Gothic Book"/>
                  <a:cs typeface="Arial Nova Light" panose="020B0304020202020204" pitchFamily="34" charset="0"/>
                </a:rPr>
                <a:t>pankan</a:t>
              </a:r>
              <a:r>
                <a:rPr lang="en-US" sz="825" dirty="0" smtClean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manajemn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mutu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pengawasan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serta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mengatasi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masalah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mengambil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keputusan</a:t>
              </a:r>
              <a:endParaRPr lang="en-US" sz="825" dirty="0">
                <a:latin typeface="Franklin Gothic Book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simulasi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visitasi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 film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pendek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games dan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observasi</a:t>
              </a:r>
              <a:endParaRPr lang="en-US" sz="825" dirty="0">
                <a:latin typeface="Franklin Gothic Book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In class Learning</a:t>
              </a:r>
              <a:endParaRPr lang="en-US" sz="825" kern="1200" dirty="0">
                <a:latin typeface="Franklin Gothic Book"/>
                <a:cs typeface="Arial Nova Light" panose="020B0304020202020204" pitchFamily="34" charset="0"/>
              </a:endParaRPr>
            </a:p>
          </p:txBody>
        </p:sp>
        <p:sp>
          <p:nvSpPr>
            <p:cNvPr id="9270" name="TextBox 163">
              <a:extLst>
                <a:ext uri="{FF2B5EF4-FFF2-40B4-BE49-F238E27FC236}">
                  <a16:creationId xmlns:a16="http://schemas.microsoft.com/office/drawing/2014/main" id="{2D11AC4D-10EA-448A-920D-2BC3E673A3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8388" y="1372966"/>
              <a:ext cx="1722603" cy="603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Agenda Penge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ndalian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Pelayanan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22" name="Group 164">
            <a:extLst>
              <a:ext uri="{FF2B5EF4-FFF2-40B4-BE49-F238E27FC236}">
                <a16:creationId xmlns:a16="http://schemas.microsoft.com/office/drawing/2014/main" id="{23896EC5-9652-44B0-818C-F18A6E1AE09B}"/>
              </a:ext>
            </a:extLst>
          </p:cNvPr>
          <p:cNvGrpSpPr>
            <a:grpSpLocks/>
          </p:cNvGrpSpPr>
          <p:nvPr/>
        </p:nvGrpSpPr>
        <p:grpSpPr bwMode="auto">
          <a:xfrm>
            <a:off x="310465" y="2084833"/>
            <a:ext cx="2438931" cy="1341575"/>
            <a:chOff x="3393399" y="1660849"/>
            <a:chExt cx="2421866" cy="2385616"/>
          </a:xfrm>
        </p:grpSpPr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80F04CD0-4FBB-4F92-BC3B-B4B42901C063}"/>
                </a:ext>
              </a:extLst>
            </p:cNvPr>
            <p:cNvSpPr txBox="1"/>
            <p:nvPr/>
          </p:nvSpPr>
          <p:spPr>
            <a:xfrm>
              <a:off x="3393399" y="2076204"/>
              <a:ext cx="2421866" cy="197026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mengidentifikasi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dan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mengembangkan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potensi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id-ID" sz="825" dirty="0">
                  <a:latin typeface="Franklin Gothic Book"/>
                  <a:cs typeface="Arial Nova Light" panose="020B0304020202020204" pitchFamily="34" charset="0"/>
                </a:rPr>
                <a:t>kepemimpinan 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yang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melayani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id-ID" sz="825" dirty="0">
                  <a:latin typeface="Franklin Gothic Book"/>
                  <a:cs typeface="Arial Nova Light" panose="020B0304020202020204" pitchFamily="34" charset="0"/>
                </a:rPr>
                <a:t> dengan menjunjung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integritas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dan </a:t>
              </a:r>
              <a:r>
                <a:rPr lang="id-ID" sz="825" dirty="0">
                  <a:latin typeface="Franklin Gothic Book"/>
                  <a:cs typeface="Arial Nova Light" panose="020B0304020202020204" pitchFamily="34" charset="0"/>
                </a:rPr>
                <a:t>etika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kepemimpinan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wawasan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kebangsaan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memiliki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kecerdasan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emosional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pelayanan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publik</a:t>
              </a:r>
              <a:endParaRPr lang="en-US" sz="825" dirty="0">
                <a:latin typeface="Franklin Gothic Book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simulasi</a:t>
              </a: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, film </a:t>
              </a:r>
              <a:r>
                <a:rPr lang="en-US" sz="825" dirty="0" err="1">
                  <a:latin typeface="Franklin Gothic Book"/>
                  <a:cs typeface="Arial Nova Light" panose="020B0304020202020204" pitchFamily="34" charset="0"/>
                </a:rPr>
                <a:t>pendek</a:t>
              </a:r>
              <a:endParaRPr lang="en-US" sz="825" dirty="0">
                <a:latin typeface="Franklin Gothic Book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anose="020B0604020202020204" pitchFamily="34" charset="0"/>
                <a:buChar char="•"/>
                <a:defRPr/>
              </a:pPr>
              <a:r>
                <a:rPr lang="en-US" sz="825" dirty="0">
                  <a:latin typeface="Franklin Gothic Book"/>
                  <a:cs typeface="Arial Nova Light" panose="020B0304020202020204" pitchFamily="34" charset="0"/>
                </a:rPr>
                <a:t>In class learning </a:t>
              </a:r>
            </a:p>
          </p:txBody>
        </p:sp>
        <p:sp>
          <p:nvSpPr>
            <p:cNvPr id="9268" name="TextBox 166">
              <a:extLst>
                <a:ext uri="{FF2B5EF4-FFF2-40B4-BE49-F238E27FC236}">
                  <a16:creationId xmlns:a16="http://schemas.microsoft.com/office/drawing/2014/main" id="{F08DB419-D6D0-4AF2-9B09-345A7CEBEB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2507" y="1660849"/>
              <a:ext cx="1722603" cy="472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Agenda Self Mastery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23" name="Group 4">
            <a:extLst>
              <a:ext uri="{FF2B5EF4-FFF2-40B4-BE49-F238E27FC236}">
                <a16:creationId xmlns:a16="http://schemas.microsoft.com/office/drawing/2014/main" id="{CC0AE919-742B-4BA1-8183-B342CFCBB5C1}"/>
              </a:ext>
            </a:extLst>
          </p:cNvPr>
          <p:cNvGrpSpPr>
            <a:grpSpLocks/>
          </p:cNvGrpSpPr>
          <p:nvPr/>
        </p:nvGrpSpPr>
        <p:grpSpPr bwMode="auto">
          <a:xfrm>
            <a:off x="7706113" y="3470068"/>
            <a:ext cx="922041" cy="964971"/>
            <a:chOff x="6285507" y="4056652"/>
            <a:chExt cx="1361612" cy="1952296"/>
          </a:xfrm>
        </p:grpSpPr>
        <p:grpSp>
          <p:nvGrpSpPr>
            <p:cNvPr id="9261" name="Group 2">
              <a:extLst>
                <a:ext uri="{FF2B5EF4-FFF2-40B4-BE49-F238E27FC236}">
                  <a16:creationId xmlns:a16="http://schemas.microsoft.com/office/drawing/2014/main" id="{23F21B62-4000-4016-8062-76D092A98E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23F5A1B0-5E5C-4772-810E-EEC105485D46}"/>
                  </a:ext>
                </a:extLst>
              </p:cNvPr>
              <p:cNvSpPr/>
              <p:nvPr/>
            </p:nvSpPr>
            <p:spPr>
              <a:xfrm>
                <a:off x="6718435" y="4188096"/>
                <a:ext cx="192180" cy="942540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64" name="Group 78">
                <a:extLst>
                  <a:ext uri="{FF2B5EF4-FFF2-40B4-BE49-F238E27FC236}">
                    <a16:creationId xmlns:a16="http://schemas.microsoft.com/office/drawing/2014/main" id="{A7B5CA69-7CA6-4B30-ABD2-B02C0E73A7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80" name="Freeform 25">
                  <a:extLst>
                    <a:ext uri="{FF2B5EF4-FFF2-40B4-BE49-F238E27FC236}">
                      <a16:creationId xmlns:a16="http://schemas.microsoft.com/office/drawing/2014/main" id="{FB95824A-6492-4ABF-B9F0-9ABD35AFF3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689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81" name="Freeform 26">
                  <a:extLst>
                    <a:ext uri="{FF2B5EF4-FFF2-40B4-BE49-F238E27FC236}">
                      <a16:creationId xmlns:a16="http://schemas.microsoft.com/office/drawing/2014/main" id="{7D3AD741-B848-41E5-8A7E-69EFF083E75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449" y="2034397"/>
                  <a:ext cx="1223803" cy="1227144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83F82F0-9B38-4991-970E-1300E69A737F}"/>
                </a:ext>
              </a:extLst>
            </p:cNvPr>
            <p:cNvSpPr txBox="1"/>
            <p:nvPr/>
          </p:nvSpPr>
          <p:spPr>
            <a:xfrm>
              <a:off x="6371264" y="4282866"/>
              <a:ext cx="1190096" cy="817272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en-US" sz="2025" b="1" kern="1200" dirty="0">
                  <a:solidFill>
                    <a:srgbClr val="797B7E">
                      <a:lumMod val="75000"/>
                    </a:srgbClr>
                  </a:solidFill>
                  <a:latin typeface="Franklin Gothic Book"/>
                </a:rPr>
                <a:t>Goal</a:t>
              </a:r>
            </a:p>
          </p:txBody>
        </p:sp>
      </p:grpSp>
      <p:grpSp>
        <p:nvGrpSpPr>
          <p:cNvPr id="9224" name="Group 85">
            <a:extLst>
              <a:ext uri="{FF2B5EF4-FFF2-40B4-BE49-F238E27FC236}">
                <a16:creationId xmlns:a16="http://schemas.microsoft.com/office/drawing/2014/main" id="{A57C9770-606F-4BE4-AB7E-71DA4342A881}"/>
              </a:ext>
            </a:extLst>
          </p:cNvPr>
          <p:cNvGrpSpPr>
            <a:grpSpLocks/>
          </p:cNvGrpSpPr>
          <p:nvPr/>
        </p:nvGrpSpPr>
        <p:grpSpPr bwMode="auto">
          <a:xfrm>
            <a:off x="3043828" y="1211832"/>
            <a:ext cx="716756" cy="895350"/>
            <a:chOff x="6285507" y="4056652"/>
            <a:chExt cx="1361612" cy="1952296"/>
          </a:xfrm>
        </p:grpSpPr>
        <p:grpSp>
          <p:nvGrpSpPr>
            <p:cNvPr id="9255" name="Group 86">
              <a:extLst>
                <a:ext uri="{FF2B5EF4-FFF2-40B4-BE49-F238E27FC236}">
                  <a16:creationId xmlns:a16="http://schemas.microsoft.com/office/drawing/2014/main" id="{32D6611A-AD3D-49A1-9ADF-2EFA3C8AF6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603ABEF9-3A0B-40FE-A313-9B810C4E472B}"/>
                  </a:ext>
                </a:extLst>
              </p:cNvPr>
              <p:cNvSpPr/>
              <p:nvPr/>
            </p:nvSpPr>
            <p:spPr>
              <a:xfrm>
                <a:off x="6719458" y="4187987"/>
                <a:ext cx="192068" cy="942649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58" name="Group 89">
                <a:extLst>
                  <a:ext uri="{FF2B5EF4-FFF2-40B4-BE49-F238E27FC236}">
                    <a16:creationId xmlns:a16="http://schemas.microsoft.com/office/drawing/2014/main" id="{865D4684-FA60-4B51-A6C5-4747E19428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91" name="Freeform 25">
                  <a:extLst>
                    <a:ext uri="{FF2B5EF4-FFF2-40B4-BE49-F238E27FC236}">
                      <a16:creationId xmlns:a16="http://schemas.microsoft.com/office/drawing/2014/main" id="{DA1B6E5F-557C-433A-89E5-0DE17FB171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7045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92" name="Freeform 26">
                  <a:extLst>
                    <a:ext uri="{FF2B5EF4-FFF2-40B4-BE49-F238E27FC236}">
                      <a16:creationId xmlns:a16="http://schemas.microsoft.com/office/drawing/2014/main" id="{209D0410-FCC2-496C-8A74-2DBEB994A54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3798" y="2034789"/>
                  <a:ext cx="1225107" cy="1224654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0D33791D-BE4E-4DF4-8726-F2CB03AED5FA}"/>
                </a:ext>
              </a:extLst>
            </p:cNvPr>
            <p:cNvSpPr txBox="1"/>
            <p:nvPr/>
          </p:nvSpPr>
          <p:spPr>
            <a:xfrm>
              <a:off x="6371456" y="4291132"/>
              <a:ext cx="1189713" cy="956321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2250" dirty="0">
                  <a:solidFill>
                    <a:schemeClr val="tx1"/>
                  </a:solidFill>
                  <a:latin typeface="Franklin Gothic Book"/>
                </a:rPr>
                <a:t>3</a:t>
              </a:r>
              <a:endParaRPr lang="en-US" sz="225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grpSp>
        <p:nvGrpSpPr>
          <p:cNvPr id="9225" name="Group 92">
            <a:extLst>
              <a:ext uri="{FF2B5EF4-FFF2-40B4-BE49-F238E27FC236}">
                <a16:creationId xmlns:a16="http://schemas.microsoft.com/office/drawing/2014/main" id="{17750568-6727-449C-AF49-78DAD8B6143B}"/>
              </a:ext>
            </a:extLst>
          </p:cNvPr>
          <p:cNvGrpSpPr>
            <a:grpSpLocks/>
          </p:cNvGrpSpPr>
          <p:nvPr/>
        </p:nvGrpSpPr>
        <p:grpSpPr bwMode="auto">
          <a:xfrm>
            <a:off x="1877920" y="1328680"/>
            <a:ext cx="575072" cy="764381"/>
            <a:chOff x="6285507" y="4056652"/>
            <a:chExt cx="1361612" cy="1952296"/>
          </a:xfrm>
        </p:grpSpPr>
        <p:grpSp>
          <p:nvGrpSpPr>
            <p:cNvPr id="9249" name="Group 93">
              <a:extLst>
                <a:ext uri="{FF2B5EF4-FFF2-40B4-BE49-F238E27FC236}">
                  <a16:creationId xmlns:a16="http://schemas.microsoft.com/office/drawing/2014/main" id="{79F3D02A-3336-4EFA-AA69-C31CEE59E9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C9B4C6E1-8183-449A-8141-DA537110D94B}"/>
                  </a:ext>
                </a:extLst>
              </p:cNvPr>
              <p:cNvSpPr/>
              <p:nvPr/>
            </p:nvSpPr>
            <p:spPr>
              <a:xfrm>
                <a:off x="6720946" y="4186756"/>
                <a:ext cx="189860" cy="943880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52" name="Group 96">
                <a:extLst>
                  <a:ext uri="{FF2B5EF4-FFF2-40B4-BE49-F238E27FC236}">
                    <a16:creationId xmlns:a16="http://schemas.microsoft.com/office/drawing/2014/main" id="{475BB2A8-38B0-4F13-8549-7CCC239E9E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98" name="Freeform 25">
                  <a:extLst>
                    <a:ext uri="{FF2B5EF4-FFF2-40B4-BE49-F238E27FC236}">
                      <a16:creationId xmlns:a16="http://schemas.microsoft.com/office/drawing/2014/main" id="{13F8D1CC-E097-4D8E-9588-A18EC50CF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742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99" name="Freeform 26">
                  <a:extLst>
                    <a:ext uri="{FF2B5EF4-FFF2-40B4-BE49-F238E27FC236}">
                      <a16:creationId xmlns:a16="http://schemas.microsoft.com/office/drawing/2014/main" id="{F276549A-F874-4F4D-8590-4D8420BDB32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634" y="2032473"/>
                  <a:ext cx="1223434" cy="1228596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2F748125-3FB8-4353-B5A7-DB3372EA0218}"/>
                </a:ext>
              </a:extLst>
            </p:cNvPr>
            <p:cNvSpPr txBox="1"/>
            <p:nvPr/>
          </p:nvSpPr>
          <p:spPr>
            <a:xfrm>
              <a:off x="6370080" y="4337637"/>
              <a:ext cx="1189649" cy="94330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1800" dirty="0">
                  <a:solidFill>
                    <a:schemeClr val="tx1"/>
                  </a:solidFill>
                  <a:latin typeface="Franklin Gothic Book"/>
                </a:rPr>
                <a:t>2</a:t>
              </a:r>
              <a:endParaRPr lang="en-US" sz="180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grpSp>
        <p:nvGrpSpPr>
          <p:cNvPr id="9226" name="Group 99">
            <a:extLst>
              <a:ext uri="{FF2B5EF4-FFF2-40B4-BE49-F238E27FC236}">
                <a16:creationId xmlns:a16="http://schemas.microsoft.com/office/drawing/2014/main" id="{86B17F87-0650-4909-8345-C1D2E3EC199D}"/>
              </a:ext>
            </a:extLst>
          </p:cNvPr>
          <p:cNvGrpSpPr>
            <a:grpSpLocks/>
          </p:cNvGrpSpPr>
          <p:nvPr/>
        </p:nvGrpSpPr>
        <p:grpSpPr bwMode="auto">
          <a:xfrm>
            <a:off x="310464" y="1411697"/>
            <a:ext cx="575072" cy="632222"/>
            <a:chOff x="6285507" y="4056652"/>
            <a:chExt cx="1361612" cy="1952296"/>
          </a:xfrm>
        </p:grpSpPr>
        <p:grpSp>
          <p:nvGrpSpPr>
            <p:cNvPr id="9243" name="Group 100">
              <a:extLst>
                <a:ext uri="{FF2B5EF4-FFF2-40B4-BE49-F238E27FC236}">
                  <a16:creationId xmlns:a16="http://schemas.microsoft.com/office/drawing/2014/main" id="{6C1165A9-F64B-4308-9163-8D94371C58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848EC680-4BAC-450D-88BD-632F938B0DAA}"/>
                  </a:ext>
                </a:extLst>
              </p:cNvPr>
              <p:cNvSpPr/>
              <p:nvPr/>
            </p:nvSpPr>
            <p:spPr>
              <a:xfrm>
                <a:off x="6720945" y="4188618"/>
                <a:ext cx="189861" cy="942018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46" name="Group 103">
                <a:extLst>
                  <a:ext uri="{FF2B5EF4-FFF2-40B4-BE49-F238E27FC236}">
                    <a16:creationId xmlns:a16="http://schemas.microsoft.com/office/drawing/2014/main" id="{1B4355D1-049F-4603-8B69-8C0FAD61E6A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105" name="Freeform 25">
                  <a:extLst>
                    <a:ext uri="{FF2B5EF4-FFF2-40B4-BE49-F238E27FC236}">
                      <a16:creationId xmlns:a16="http://schemas.microsoft.com/office/drawing/2014/main" id="{D9441B06-34E8-48F8-A862-DB8C0F64EB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9906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106" name="Freeform 26">
                  <a:extLst>
                    <a:ext uri="{FF2B5EF4-FFF2-40B4-BE49-F238E27FC236}">
                      <a16:creationId xmlns:a16="http://schemas.microsoft.com/office/drawing/2014/main" id="{AF8ECFC5-CF7F-493F-BB1E-AC6B01D124E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4634" y="2033540"/>
                  <a:ext cx="1223433" cy="1228331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1A14B324-6332-40B1-A9E4-E47572DDE923}"/>
                </a:ext>
              </a:extLst>
            </p:cNvPr>
            <p:cNvSpPr txBox="1"/>
            <p:nvPr/>
          </p:nvSpPr>
          <p:spPr>
            <a:xfrm>
              <a:off x="6372897" y="4199672"/>
              <a:ext cx="1186831" cy="1140494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id-ID" sz="1800" dirty="0">
                  <a:solidFill>
                    <a:schemeClr val="tx1"/>
                  </a:solidFill>
                  <a:latin typeface="Franklin Gothic Book"/>
                </a:rPr>
                <a:t>1</a:t>
              </a:r>
              <a:endParaRPr lang="en-US" sz="180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567CF76-C421-45A9-A798-E981CEB73BDB}"/>
              </a:ext>
            </a:extLst>
          </p:cNvPr>
          <p:cNvSpPr/>
          <p:nvPr/>
        </p:nvSpPr>
        <p:spPr>
          <a:xfrm>
            <a:off x="6024619" y="100172"/>
            <a:ext cx="3020192" cy="42165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buClrTx/>
              <a:buFontTx/>
              <a:buNone/>
              <a:defRPr/>
            </a:pPr>
            <a:r>
              <a:rPr lang="en-US" sz="1200" kern="1200" dirty="0">
                <a:solidFill>
                  <a:schemeClr val="tx1"/>
                </a:solidFill>
                <a:latin typeface="Impact" panose="020B0806030902050204" pitchFamily="34" charset="0"/>
              </a:rPr>
              <a:t>Lear</a:t>
            </a:r>
            <a:r>
              <a:rPr lang="id-ID" sz="1200" kern="1200" dirty="0">
                <a:solidFill>
                  <a:schemeClr val="tx1"/>
                </a:solidFill>
                <a:latin typeface="Impact" panose="020B0806030902050204" pitchFamily="34" charset="0"/>
              </a:rPr>
              <a:t>ning Journey </a:t>
            </a:r>
          </a:p>
          <a:p>
            <a:pPr algn="ctr" latinLnBrk="1">
              <a:buClrTx/>
              <a:buFontTx/>
              <a:buNone/>
              <a:defRPr/>
            </a:pPr>
            <a:r>
              <a:rPr lang="en-US" sz="1200" kern="1200" dirty="0" err="1">
                <a:solidFill>
                  <a:schemeClr val="tx1"/>
                </a:solidFill>
                <a:latin typeface="Impact" panose="020B0806030902050204" pitchFamily="34" charset="0"/>
              </a:rPr>
              <a:t>Pelatihan</a:t>
            </a:r>
            <a:r>
              <a:rPr lang="en-US" sz="1200" kern="1200" dirty="0">
                <a:solidFill>
                  <a:schemeClr val="tx1"/>
                </a:solidFill>
                <a:latin typeface="Impact" panose="020B0806030902050204" pitchFamily="34" charset="0"/>
              </a:rPr>
              <a:t> </a:t>
            </a:r>
            <a:r>
              <a:rPr lang="id-ID" sz="1200" kern="1200" dirty="0">
                <a:solidFill>
                  <a:schemeClr val="tx1"/>
                </a:solidFill>
                <a:latin typeface="Impact" panose="020B0806030902050204" pitchFamily="34" charset="0"/>
              </a:rPr>
              <a:t>Kepemimpinan </a:t>
            </a:r>
            <a:r>
              <a:rPr lang="en-US" sz="1200" kern="1200" dirty="0" err="1">
                <a:solidFill>
                  <a:schemeClr val="tx1"/>
                </a:solidFill>
                <a:latin typeface="Impact" panose="020B0806030902050204" pitchFamily="34" charset="0"/>
              </a:rPr>
              <a:t>Pengawas</a:t>
            </a:r>
            <a:endParaRPr lang="id-ID" sz="1200" kern="12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pSp>
        <p:nvGrpSpPr>
          <p:cNvPr id="9230" name="Group 47">
            <a:extLst>
              <a:ext uri="{FF2B5EF4-FFF2-40B4-BE49-F238E27FC236}">
                <a16:creationId xmlns:a16="http://schemas.microsoft.com/office/drawing/2014/main" id="{FB09390B-3E63-4917-8141-D47CE2851E31}"/>
              </a:ext>
            </a:extLst>
          </p:cNvPr>
          <p:cNvGrpSpPr>
            <a:grpSpLocks/>
          </p:cNvGrpSpPr>
          <p:nvPr/>
        </p:nvGrpSpPr>
        <p:grpSpPr bwMode="auto">
          <a:xfrm>
            <a:off x="3462929" y="1870842"/>
            <a:ext cx="717947" cy="896541"/>
            <a:chOff x="6285507" y="4056652"/>
            <a:chExt cx="1361612" cy="1952296"/>
          </a:xfrm>
        </p:grpSpPr>
        <p:grpSp>
          <p:nvGrpSpPr>
            <p:cNvPr id="9237" name="Group 48">
              <a:extLst>
                <a:ext uri="{FF2B5EF4-FFF2-40B4-BE49-F238E27FC236}">
                  <a16:creationId xmlns:a16="http://schemas.microsoft.com/office/drawing/2014/main" id="{DB643E1F-DBE6-419A-A83B-3A8B2B17EE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A93D8985-6EC7-4029-8C6E-2E362F378D4F}"/>
                  </a:ext>
                </a:extLst>
              </p:cNvPr>
              <p:cNvSpPr/>
              <p:nvPr/>
            </p:nvSpPr>
            <p:spPr>
              <a:xfrm>
                <a:off x="6717948" y="4189239"/>
                <a:ext cx="191750" cy="94139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9240" name="Group 51">
                <a:extLst>
                  <a:ext uri="{FF2B5EF4-FFF2-40B4-BE49-F238E27FC236}">
                    <a16:creationId xmlns:a16="http://schemas.microsoft.com/office/drawing/2014/main" id="{CC123F27-CE61-4B01-9693-4401640068E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53" name="Freeform 25">
                  <a:extLst>
                    <a:ext uri="{FF2B5EF4-FFF2-40B4-BE49-F238E27FC236}">
                      <a16:creationId xmlns:a16="http://schemas.microsoft.com/office/drawing/2014/main" id="{03029D75-42F7-403F-B197-89C785CF23E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7922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54" name="Freeform 26">
                  <a:extLst>
                    <a:ext uri="{FF2B5EF4-FFF2-40B4-BE49-F238E27FC236}">
                      <a16:creationId xmlns:a16="http://schemas.microsoft.com/office/drawing/2014/main" id="{055CEB1F-4645-4312-B674-B90F92E51FF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3561" y="2034598"/>
                  <a:ext cx="1225580" cy="1225906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1F42773-3C95-415D-BAC7-E37D604F24D4}"/>
                </a:ext>
              </a:extLst>
            </p:cNvPr>
            <p:cNvSpPr txBox="1"/>
            <p:nvPr/>
          </p:nvSpPr>
          <p:spPr>
            <a:xfrm>
              <a:off x="6371314" y="4293414"/>
              <a:ext cx="1189998" cy="955050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en-US" sz="2250" dirty="0">
                  <a:solidFill>
                    <a:schemeClr val="tx1"/>
                  </a:solidFill>
                  <a:latin typeface="Franklin Gothic Book"/>
                </a:rPr>
                <a:t>4</a:t>
              </a:r>
              <a:endParaRPr lang="en-US" sz="225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grpSp>
        <p:nvGrpSpPr>
          <p:cNvPr id="9231" name="Group 54">
            <a:extLst>
              <a:ext uri="{FF2B5EF4-FFF2-40B4-BE49-F238E27FC236}">
                <a16:creationId xmlns:a16="http://schemas.microsoft.com/office/drawing/2014/main" id="{EB16889D-3A93-4CBD-917E-36C15391AF92}"/>
              </a:ext>
            </a:extLst>
          </p:cNvPr>
          <p:cNvGrpSpPr>
            <a:grpSpLocks/>
          </p:cNvGrpSpPr>
          <p:nvPr/>
        </p:nvGrpSpPr>
        <p:grpSpPr bwMode="auto">
          <a:xfrm>
            <a:off x="2831372" y="4173920"/>
            <a:ext cx="2233337" cy="930560"/>
            <a:chOff x="4322149" y="1551969"/>
            <a:chExt cx="1448223" cy="1655092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4BF885C2-EBA2-443B-BEDE-B91CBA9BAC98}"/>
                </a:ext>
              </a:extLst>
            </p:cNvPr>
            <p:cNvSpPr txBox="1"/>
            <p:nvPr/>
          </p:nvSpPr>
          <p:spPr>
            <a:xfrm>
              <a:off x="4377559" y="2057498"/>
              <a:ext cx="1392813" cy="11495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171450" indent="-171450" latinLnBrk="1">
                <a:buClrTx/>
                <a:buFont typeface="+mj-lt"/>
                <a:buAutoNum type="arabicPeriod"/>
                <a:defRPr/>
              </a:pP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Evaluasi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Substansi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Akademis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endParaRPr lang="id-ID" sz="900" dirty="0">
                <a:latin typeface="Franklin Gothic Book"/>
                <a:cs typeface="Arial Nova Light" panose="020B0304020202020204" pitchFamily="34" charset="0"/>
              </a:endParaRPr>
            </a:p>
            <a:p>
              <a:pPr marL="171450" indent="-171450" latinLnBrk="1">
                <a:buClrTx/>
                <a:buFont typeface="+mj-lt"/>
                <a:buAutoNum type="arabicPeriod"/>
                <a:defRPr/>
              </a:pP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Evaluasi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Aksi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Perubahan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dalam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smtClean="0">
                  <a:latin typeface="Franklin Gothic Book"/>
                  <a:cs typeface="Arial Nova Light" panose="020B0304020202020204" pitchFamily="34" charset="0"/>
                </a:rPr>
                <a:t>       </a:t>
              </a:r>
              <a:r>
                <a:rPr lang="en-US" sz="900" dirty="0" err="1" smtClean="0">
                  <a:latin typeface="Franklin Gothic Book"/>
                  <a:cs typeface="Arial Nova Light" panose="020B0304020202020204" pitchFamily="34" charset="0"/>
                </a:rPr>
                <a:t>peningkatan</a:t>
              </a:r>
              <a:r>
                <a:rPr lang="en-US" sz="900" dirty="0" smtClean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pelayanan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publik</a:t>
              </a:r>
              <a:endParaRPr lang="en-US" sz="900" dirty="0">
                <a:latin typeface="Franklin Gothic Book"/>
                <a:cs typeface="Arial Nova Light" panose="020B0304020202020204" pitchFamily="34" charset="0"/>
              </a:endParaRPr>
            </a:p>
            <a:p>
              <a:pPr marL="171450" indent="-171450" latinLnBrk="1">
                <a:buClrTx/>
                <a:buFont typeface="+mj-lt"/>
                <a:buAutoNum type="arabicPeriod"/>
                <a:defRPr/>
              </a:pP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Evaluasi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Sikap</a:t>
              </a:r>
              <a:r>
                <a:rPr lang="en-US" sz="900" dirty="0"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900" dirty="0" err="1">
                  <a:latin typeface="Franklin Gothic Book"/>
                  <a:cs typeface="Arial Nova Light" panose="020B0304020202020204" pitchFamily="34" charset="0"/>
                </a:rPr>
                <a:t>Perilaku</a:t>
              </a:r>
              <a:endParaRPr lang="en-US" sz="900" kern="1200" dirty="0">
                <a:latin typeface="Franklin Gothic Book"/>
                <a:cs typeface="Arial Nova Light" panose="020B0304020202020204" pitchFamily="34" charset="0"/>
              </a:endParaRPr>
            </a:p>
          </p:txBody>
        </p:sp>
        <p:sp>
          <p:nvSpPr>
            <p:cNvPr id="9236" name="TextBox 56">
              <a:extLst>
                <a:ext uri="{FF2B5EF4-FFF2-40B4-BE49-F238E27FC236}">
                  <a16:creationId xmlns:a16="http://schemas.microsoft.com/office/drawing/2014/main" id="{84DFA3AD-FDFF-4802-BEC2-341B8CC83C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2149" y="1551969"/>
              <a:ext cx="1340961" cy="472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Evaluasi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9232" name="Group 61">
            <a:extLst>
              <a:ext uri="{FF2B5EF4-FFF2-40B4-BE49-F238E27FC236}">
                <a16:creationId xmlns:a16="http://schemas.microsoft.com/office/drawing/2014/main" id="{E98E8DBC-8E86-4EEC-A2E5-3100CDBC0366}"/>
              </a:ext>
            </a:extLst>
          </p:cNvPr>
          <p:cNvGrpSpPr>
            <a:grpSpLocks/>
          </p:cNvGrpSpPr>
          <p:nvPr/>
        </p:nvGrpSpPr>
        <p:grpSpPr bwMode="auto">
          <a:xfrm>
            <a:off x="4776132" y="2686982"/>
            <a:ext cx="3070622" cy="1096877"/>
            <a:chOff x="3236036" y="1669969"/>
            <a:chExt cx="3920261" cy="1950004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FBB80C9-EA7A-44B0-A8DC-54C3F4C40C00}"/>
                </a:ext>
              </a:extLst>
            </p:cNvPr>
            <p:cNvSpPr txBox="1"/>
            <p:nvPr/>
          </p:nvSpPr>
          <p:spPr>
            <a:xfrm>
              <a:off x="3236036" y="2101608"/>
              <a:ext cx="3920261" cy="15183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menerapkan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kapasitas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kepemimpinan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yang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melayani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melalui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pengalaman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best practices dan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aplikasinya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aksi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peningkatan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pelayanan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publik</a:t>
              </a:r>
              <a:endParaRPr lang="en-US" sz="825" dirty="0">
                <a:solidFill>
                  <a:srgbClr val="002060"/>
                </a:solidFill>
                <a:latin typeface="Franklin Gothic Book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: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studi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lapangan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kinerja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pembangunan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susun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aksi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perubahan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, seminar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In Class &amp; off class</a:t>
              </a:r>
              <a:endParaRPr lang="en-US" sz="825" kern="1200" dirty="0">
                <a:solidFill>
                  <a:srgbClr val="002060"/>
                </a:solidFill>
                <a:latin typeface="Franklin Gothic Book"/>
                <a:cs typeface="Arial Nova Light" panose="020B0304020202020204" pitchFamily="34" charset="0"/>
              </a:endParaRPr>
            </a:p>
          </p:txBody>
        </p:sp>
        <p:sp>
          <p:nvSpPr>
            <p:cNvPr id="9234" name="TextBox 63">
              <a:extLst>
                <a:ext uri="{FF2B5EF4-FFF2-40B4-BE49-F238E27FC236}">
                  <a16:creationId xmlns:a16="http://schemas.microsoft.com/office/drawing/2014/main" id="{50069B3B-2B93-4121-A0D5-CD8DEDE651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6036" y="1669969"/>
              <a:ext cx="3429781" cy="471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A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ktualisasi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Kepemimpinan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1" name="Group 47">
            <a:extLst>
              <a:ext uri="{FF2B5EF4-FFF2-40B4-BE49-F238E27FC236}">
                <a16:creationId xmlns:a16="http://schemas.microsoft.com/office/drawing/2014/main" id="{AC9BD421-DFE7-480D-856C-18CA0FB3B7F5}"/>
              </a:ext>
            </a:extLst>
          </p:cNvPr>
          <p:cNvGrpSpPr>
            <a:grpSpLocks/>
          </p:cNvGrpSpPr>
          <p:nvPr/>
        </p:nvGrpSpPr>
        <p:grpSpPr bwMode="auto">
          <a:xfrm>
            <a:off x="4213027" y="3164086"/>
            <a:ext cx="717947" cy="896541"/>
            <a:chOff x="6285507" y="4056652"/>
            <a:chExt cx="1361612" cy="1952296"/>
          </a:xfrm>
        </p:grpSpPr>
        <p:grpSp>
          <p:nvGrpSpPr>
            <p:cNvPr id="62" name="Group 48">
              <a:extLst>
                <a:ext uri="{FF2B5EF4-FFF2-40B4-BE49-F238E27FC236}">
                  <a16:creationId xmlns:a16="http://schemas.microsoft.com/office/drawing/2014/main" id="{C8199D9D-2961-4963-B4AC-1A8C2423C4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A909DCA7-32B0-426B-B849-A6178C74AAC8}"/>
                  </a:ext>
                </a:extLst>
              </p:cNvPr>
              <p:cNvSpPr/>
              <p:nvPr/>
            </p:nvSpPr>
            <p:spPr>
              <a:xfrm>
                <a:off x="6717948" y="4189239"/>
                <a:ext cx="191750" cy="94139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latinLnBrk="1">
                  <a:buClrTx/>
                  <a:buFontTx/>
                  <a:buNone/>
                  <a:defRPr/>
                </a:pPr>
                <a:endParaRPr lang="en-US" sz="1013">
                  <a:solidFill>
                    <a:prstClr val="white"/>
                  </a:solidFill>
                  <a:latin typeface="Calibri"/>
                </a:endParaRPr>
              </a:p>
            </p:txBody>
          </p:sp>
          <p:grpSp>
            <p:nvGrpSpPr>
              <p:cNvPr id="66" name="Group 51">
                <a:extLst>
                  <a:ext uri="{FF2B5EF4-FFF2-40B4-BE49-F238E27FC236}">
                    <a16:creationId xmlns:a16="http://schemas.microsoft.com/office/drawing/2014/main" id="{50BF7817-042D-4D29-B179-DBD004AAD27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67" name="Freeform 25">
                  <a:extLst>
                    <a:ext uri="{FF2B5EF4-FFF2-40B4-BE49-F238E27FC236}">
                      <a16:creationId xmlns:a16="http://schemas.microsoft.com/office/drawing/2014/main" id="{973F044A-8938-49FE-A40E-394F3CFB3D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7922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  <p:sp>
              <p:nvSpPr>
                <p:cNvPr id="68" name="Freeform 26">
                  <a:extLst>
                    <a:ext uri="{FF2B5EF4-FFF2-40B4-BE49-F238E27FC236}">
                      <a16:creationId xmlns:a16="http://schemas.microsoft.com/office/drawing/2014/main" id="{E1984EA1-67F0-448D-8B78-F42E3BA065A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83561" y="2034598"/>
                  <a:ext cx="1225580" cy="1225906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lIns="51435" tIns="25718" rIns="51435" bIns="25718"/>
                <a:lstStyle/>
                <a:p>
                  <a:pPr latinLnBrk="1">
                    <a:buClrTx/>
                    <a:buFontTx/>
                    <a:buNone/>
                    <a:defRPr/>
                  </a:pPr>
                  <a:endParaRPr lang="en-US" sz="1013">
                    <a:solidFill>
                      <a:prstClr val="black"/>
                    </a:solidFill>
                    <a:latin typeface="Franklin Gothic Book"/>
                  </a:endParaRPr>
                </a:p>
              </p:txBody>
            </p:sp>
          </p:grpSp>
        </p:grp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6A3B8F2D-D631-49B0-BF33-3A1A981E37B0}"/>
                </a:ext>
              </a:extLst>
            </p:cNvPr>
            <p:cNvSpPr txBox="1"/>
            <p:nvPr/>
          </p:nvSpPr>
          <p:spPr>
            <a:xfrm>
              <a:off x="6371314" y="4293414"/>
              <a:ext cx="1189998" cy="955050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latinLnBrk="1">
                <a:buClrTx/>
                <a:buFontTx/>
                <a:buNone/>
                <a:defRPr/>
              </a:pPr>
              <a:r>
                <a:rPr lang="en-US" sz="2250" dirty="0">
                  <a:solidFill>
                    <a:schemeClr val="tx1"/>
                  </a:solidFill>
                  <a:latin typeface="Franklin Gothic Book"/>
                </a:rPr>
                <a:t>5</a:t>
              </a:r>
              <a:endParaRPr lang="en-US" sz="2250" kern="1200" dirty="0">
                <a:solidFill>
                  <a:schemeClr val="tx1"/>
                </a:solidFill>
                <a:latin typeface="Franklin Gothic Book"/>
              </a:endParaRPr>
            </a:p>
          </p:txBody>
        </p:sp>
      </p:grpSp>
      <p:grpSp>
        <p:nvGrpSpPr>
          <p:cNvPr id="69" name="Group 158">
            <a:extLst>
              <a:ext uri="{FF2B5EF4-FFF2-40B4-BE49-F238E27FC236}">
                <a16:creationId xmlns:a16="http://schemas.microsoft.com/office/drawing/2014/main" id="{5A67BE87-DDB8-4421-96D2-853FB345DC21}"/>
              </a:ext>
            </a:extLst>
          </p:cNvPr>
          <p:cNvGrpSpPr>
            <a:grpSpLocks/>
          </p:cNvGrpSpPr>
          <p:nvPr/>
        </p:nvGrpSpPr>
        <p:grpSpPr bwMode="auto">
          <a:xfrm>
            <a:off x="4198222" y="1798896"/>
            <a:ext cx="3928616" cy="885914"/>
            <a:chOff x="3235004" y="1669969"/>
            <a:chExt cx="4039675" cy="1575907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A991063E-85FF-4071-AF2B-3A1BC41AE0B7}"/>
                </a:ext>
              </a:extLst>
            </p:cNvPr>
            <p:cNvSpPr txBox="1"/>
            <p:nvPr/>
          </p:nvSpPr>
          <p:spPr>
            <a:xfrm>
              <a:off x="3235004" y="2178275"/>
              <a:ext cx="4039675" cy="10676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Mampu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memberdayakan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dan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membangun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tim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yang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didukung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komunikasi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efektif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dalam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memberikan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pelayanan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publik</a:t>
              </a:r>
              <a:endParaRPr lang="en-US" sz="825" dirty="0">
                <a:solidFill>
                  <a:srgbClr val="002060"/>
                </a:solidFill>
                <a:latin typeface="Franklin Gothic Book"/>
                <a:cs typeface="Arial Nova Light" panose="020B0304020202020204" pitchFamily="34" charset="0"/>
              </a:endParaRP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Metode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 : e-learning,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pembekalan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, film,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diskusi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kasus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, </a:t>
              </a:r>
              <a:r>
                <a:rPr lang="en-US" sz="825" dirty="0" err="1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praktek</a:t>
              </a: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,</a:t>
              </a:r>
            </a:p>
            <a:p>
              <a:pPr marL="96441" indent="-96441" latinLnBrk="1">
                <a:buClrTx/>
                <a:buFont typeface="Arial" pitchFamily="34" charset="0"/>
                <a:buChar char="•"/>
                <a:defRPr/>
              </a:pPr>
              <a:r>
                <a:rPr lang="en-US" sz="825" dirty="0">
                  <a:solidFill>
                    <a:srgbClr val="002060"/>
                  </a:solidFill>
                  <a:latin typeface="Franklin Gothic Book"/>
                  <a:cs typeface="Arial Nova Light" panose="020B0304020202020204" pitchFamily="34" charset="0"/>
                </a:rPr>
                <a:t>In Class learning</a:t>
              </a:r>
              <a:endParaRPr lang="en-US" sz="825" kern="1200" dirty="0">
                <a:solidFill>
                  <a:srgbClr val="002060"/>
                </a:solidFill>
                <a:latin typeface="Franklin Gothic Book"/>
                <a:cs typeface="Arial Nova Light" panose="020B0304020202020204" pitchFamily="34" charset="0"/>
              </a:endParaRPr>
            </a:p>
          </p:txBody>
        </p:sp>
        <p:sp>
          <p:nvSpPr>
            <p:cNvPr id="71" name="TextBox 160">
              <a:extLst>
                <a:ext uri="{FF2B5EF4-FFF2-40B4-BE49-F238E27FC236}">
                  <a16:creationId xmlns:a16="http://schemas.microsoft.com/office/drawing/2014/main" id="{D6154BA7-42ED-4903-8A9C-A78F738245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6036" y="1669969"/>
              <a:ext cx="3429781" cy="47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atinLnBrk="1">
                <a:buClrTx/>
                <a:buFontTx/>
                <a:buNone/>
              </a:pPr>
              <a:r>
                <a:rPr lang="id-ID" altLang="id-ID" sz="1125" b="1" kern="1200" dirty="0">
                  <a:solidFill>
                    <a:schemeClr val="accent2"/>
                  </a:solidFill>
                </a:rPr>
                <a:t>Agenda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</a:t>
              </a:r>
              <a:r>
                <a:rPr lang="en-US" altLang="id-ID" sz="1125" b="1" kern="1200" dirty="0" err="1">
                  <a:solidFill>
                    <a:schemeClr val="accent2"/>
                  </a:solidFill>
                </a:rPr>
                <a:t>Pemberdayaan</a:t>
              </a:r>
              <a:r>
                <a:rPr lang="en-US" altLang="id-ID" sz="1125" b="1" kern="1200" dirty="0">
                  <a:solidFill>
                    <a:schemeClr val="accent2"/>
                  </a:solidFill>
                </a:rPr>
                <a:t> Tim</a:t>
              </a:r>
              <a:r>
                <a:rPr lang="id-ID" altLang="id-ID" sz="1125" b="1" kern="1200" dirty="0">
                  <a:solidFill>
                    <a:schemeClr val="accent2"/>
                  </a:solidFill>
                </a:rPr>
                <a:t> </a:t>
              </a:r>
              <a:endParaRPr lang="en-US" altLang="id-ID" sz="1125" b="1" kern="1200" dirty="0">
                <a:solidFill>
                  <a:schemeClr val="accent2"/>
                </a:solidFill>
              </a:endParaRPr>
            </a:p>
          </p:txBody>
        </p:sp>
      </p:grpSp>
      <p:pic>
        <p:nvPicPr>
          <p:cNvPr id="72" name="Picture 71">
            <a:extLst>
              <a:ext uri="{FF2B5EF4-FFF2-40B4-BE49-F238E27FC236}">
                <a16:creationId xmlns:a16="http://schemas.microsoft.com/office/drawing/2014/main" id="{B55D89EA-39F5-4516-9EA3-8518B68D0D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20" y="-7616"/>
            <a:ext cx="719226" cy="56317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86" y="4024833"/>
            <a:ext cx="1016702" cy="101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887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59840EC-E82D-4538-BB99-FFD5F91B05A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0"/>
            <a:ext cx="9144000" cy="319087"/>
          </a:xfrm>
        </p:spPr>
        <p:txBody>
          <a:bodyPr>
            <a:noAutofit/>
          </a:bodyPr>
          <a:lstStyle/>
          <a:p>
            <a:r>
              <a:rPr lang="en-US" sz="2400" dirty="0" err="1"/>
              <a:t>Perbandingan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Kurikulum</a:t>
            </a:r>
            <a:r>
              <a:rPr lang="en-US" sz="2400" dirty="0"/>
              <a:t> </a:t>
            </a:r>
            <a:r>
              <a:rPr lang="en-US" sz="2400" i="1" dirty="0"/>
              <a:t>Existing</a:t>
            </a:r>
            <a:endParaRPr lang="id-ID" sz="2400" i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777575-2412-4E75-99F8-8E8845BBE83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395457"/>
            <a:ext cx="9144000" cy="28733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id-ID" sz="1300" b="1" dirty="0" smtClean="0"/>
              <a:t>DIKLAT KEPEMIMPINAN TINGKAT IV dibandingkan dengan PELATIHAN KEPEMIMPI</a:t>
            </a:r>
            <a:r>
              <a:rPr lang="en-US" sz="1300" b="1" dirty="0" smtClean="0"/>
              <a:t>N</a:t>
            </a:r>
            <a:r>
              <a:rPr lang="id-ID" sz="1300" b="1" dirty="0" smtClean="0"/>
              <a:t>AN PENGAWAS</a:t>
            </a:r>
            <a:endParaRPr lang="id-ID" sz="1300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A4185DF-65AD-48E7-994D-90E2168629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0742644"/>
              </p:ext>
            </p:extLst>
          </p:nvPr>
        </p:nvGraphicFramePr>
        <p:xfrm>
          <a:off x="68094" y="761956"/>
          <a:ext cx="3995936" cy="3453832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87528">
                  <a:extLst>
                    <a:ext uri="{9D8B030D-6E8A-4147-A177-3AD203B41FA5}">
                      <a16:colId xmlns:a16="http://schemas.microsoft.com/office/drawing/2014/main" val="3540214943"/>
                    </a:ext>
                  </a:extLst>
                </a:gridCol>
                <a:gridCol w="1139405">
                  <a:extLst>
                    <a:ext uri="{9D8B030D-6E8A-4147-A177-3AD203B41FA5}">
                      <a16:colId xmlns:a16="http://schemas.microsoft.com/office/drawing/2014/main" val="1129637896"/>
                    </a:ext>
                  </a:extLst>
                </a:gridCol>
                <a:gridCol w="1991651">
                  <a:extLst>
                    <a:ext uri="{9D8B030D-6E8A-4147-A177-3AD203B41FA5}">
                      <a16:colId xmlns:a16="http://schemas.microsoft.com/office/drawing/2014/main" val="1281538365"/>
                    </a:ext>
                  </a:extLst>
                </a:gridCol>
                <a:gridCol w="477352">
                  <a:extLst>
                    <a:ext uri="{9D8B030D-6E8A-4147-A177-3AD203B41FA5}">
                      <a16:colId xmlns:a16="http://schemas.microsoft.com/office/drawing/2014/main" val="3441829236"/>
                    </a:ext>
                  </a:extLst>
                </a:gridCol>
              </a:tblGrid>
              <a:tr h="986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No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Agenda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Mata Diklat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JP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2423170830"/>
                  </a:ext>
                </a:extLst>
              </a:tr>
              <a:tr h="176193">
                <a:tc rowSpan="4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Penguasaan Diri (Self Mastery)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Pilar-Pilar Kebangsaan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3917156506"/>
                  </a:ext>
                </a:extLst>
              </a:tr>
              <a:tr h="176193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Integritas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3635890873"/>
                  </a:ext>
                </a:extLst>
              </a:tr>
              <a:tr h="176193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Standar Etika Publik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18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2363778458"/>
                  </a:ext>
                </a:extLst>
              </a:tr>
              <a:tr h="547238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Sistem Administrasi Negara Kesatuan Republik Indonesia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9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1631661279"/>
                  </a:ext>
                </a:extLst>
              </a:tr>
              <a:tr h="176193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2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Diagnosa Perubahan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Isu-Isu Strategis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1845903215"/>
                  </a:ext>
                </a:extLst>
              </a:tr>
              <a:tr h="185523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Diagnostic Reading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317775365"/>
                  </a:ext>
                </a:extLst>
              </a:tr>
              <a:tr h="176193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3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Inovasi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Berpikir Kreatif dan Inovatif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956449704"/>
                  </a:ext>
                </a:extLst>
              </a:tr>
              <a:tr h="185523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Pengenalan Potensi Diri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2242178267"/>
                  </a:ext>
                </a:extLst>
              </a:tr>
              <a:tr h="3617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 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 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Benchmarking ke best practices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27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2324501187"/>
                  </a:ext>
                </a:extLst>
              </a:tr>
              <a:tr h="176193">
                <a:tc rowSpan="3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4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Tim Efektif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 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Kecerdasan Emosional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18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4209613000"/>
                  </a:ext>
                </a:extLst>
              </a:tr>
              <a:tr h="176193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Koordinasi dan Kolaborasi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2956477429"/>
                  </a:ext>
                </a:extLst>
              </a:tr>
              <a:tr h="194852"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Membangun Tim Efektif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3373513139"/>
                  </a:ext>
                </a:extLst>
              </a:tr>
              <a:tr h="34722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5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Proyek Perubahan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Termasuk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Pembimbingan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83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78" marR="25378" marT="0" marB="0"/>
                </a:tc>
                <a:extLst>
                  <a:ext uri="{0D108BD9-81ED-4DB2-BD59-A6C34878D82A}">
                    <a16:rowId xmlns:a16="http://schemas.microsoft.com/office/drawing/2014/main" val="835018972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2011C4C-DEB8-4925-93C2-39CCEDF9EC6E}"/>
              </a:ext>
            </a:extLst>
          </p:cNvPr>
          <p:cNvSpPr/>
          <p:nvPr/>
        </p:nvSpPr>
        <p:spPr>
          <a:xfrm>
            <a:off x="3034564" y="4210355"/>
            <a:ext cx="10744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r>
              <a:rPr lang="en-US" sz="2000" b="1" kern="1200" dirty="0">
                <a:solidFill>
                  <a:srgbClr val="FF0000"/>
                </a:solidFill>
              </a:rPr>
              <a:t>272 JP</a:t>
            </a:r>
            <a:endParaRPr lang="id-ID" sz="2000" b="1" kern="1200" dirty="0">
              <a:solidFill>
                <a:srgbClr val="FF0000"/>
              </a:solidFill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898FB679-E255-4C10-B6F6-44C725E910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988308"/>
              </p:ext>
            </p:extLst>
          </p:nvPr>
        </p:nvGraphicFramePr>
        <p:xfrm>
          <a:off x="4223201" y="716148"/>
          <a:ext cx="4920799" cy="3568932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72374">
                  <a:extLst>
                    <a:ext uri="{9D8B030D-6E8A-4147-A177-3AD203B41FA5}">
                      <a16:colId xmlns:a16="http://schemas.microsoft.com/office/drawing/2014/main" val="4278460537"/>
                    </a:ext>
                  </a:extLst>
                </a:gridCol>
                <a:gridCol w="1099226">
                  <a:extLst>
                    <a:ext uri="{9D8B030D-6E8A-4147-A177-3AD203B41FA5}">
                      <a16:colId xmlns:a16="http://schemas.microsoft.com/office/drawing/2014/main" val="138942633"/>
                    </a:ext>
                  </a:extLst>
                </a:gridCol>
                <a:gridCol w="3131547">
                  <a:extLst>
                    <a:ext uri="{9D8B030D-6E8A-4147-A177-3AD203B41FA5}">
                      <a16:colId xmlns:a16="http://schemas.microsoft.com/office/drawing/2014/main" val="2925199914"/>
                    </a:ext>
                  </a:extLst>
                </a:gridCol>
                <a:gridCol w="417652">
                  <a:extLst>
                    <a:ext uri="{9D8B030D-6E8A-4147-A177-3AD203B41FA5}">
                      <a16:colId xmlns:a16="http://schemas.microsoft.com/office/drawing/2014/main" val="36814323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Bookman Old Style" panose="02050604050505020204" pitchFamily="18" charset="0"/>
                        </a:rPr>
                        <a:t>No</a:t>
                      </a:r>
                      <a:endParaRPr lang="id-ID" sz="1100" dirty="0"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Bookman Old Style" panose="02050604050505020204" pitchFamily="18" charset="0"/>
                        </a:rPr>
                        <a:t>Agenda</a:t>
                      </a:r>
                      <a:endParaRPr lang="id-ID" sz="1100" dirty="0"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Bookman Old Style" panose="02050604050505020204" pitchFamily="18" charset="0"/>
                        </a:rPr>
                        <a:t>Mata Diklat</a:t>
                      </a:r>
                      <a:endParaRPr lang="id-ID" sz="1100" dirty="0"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Bookman Old Style" panose="02050604050505020204" pitchFamily="18" charset="0"/>
                        </a:rPr>
                        <a:t>JP</a:t>
                      </a:r>
                      <a:endParaRPr lang="id-ID" sz="1100" dirty="0"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66936866"/>
                  </a:ext>
                </a:extLst>
              </a:tr>
              <a:tr h="182504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Arial "/>
                        </a:rPr>
                        <a:t>1</a:t>
                      </a:r>
                      <a:endParaRPr lang="id-ID" sz="1100" dirty="0"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Self Mastery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ntegritas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US" sz="1100" dirty="0" err="1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Etika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Kepemimpinan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Bookman Old Style" panose="02050604050505020204" pitchFamily="18" charset="0"/>
                        </a:rPr>
                        <a:t>18</a:t>
                      </a:r>
                      <a:endParaRPr lang="id-ID" sz="1100" dirty="0"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597197501"/>
                  </a:ext>
                </a:extLst>
              </a:tr>
              <a:tr h="19773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2. Wawasan Kebangsaan dalam Pelayanan Publik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18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91344259"/>
                  </a:ext>
                </a:extLst>
              </a:tr>
              <a:tr h="18038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3. Kecerdasan Emosi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20888992"/>
                  </a:ext>
                </a:extLst>
              </a:tr>
              <a:tr h="216517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Arial "/>
                        </a:rPr>
                        <a:t>2</a:t>
                      </a:r>
                      <a:endParaRPr lang="id-ID" sz="1100" dirty="0"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Pengendalian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Pelayanan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1. Manajemen Pelayanan Publik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324074091"/>
                  </a:ext>
                </a:extLst>
              </a:tr>
              <a:tr h="19358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2. Manajemen Mutu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18</a:t>
                      </a:r>
                      <a:endParaRPr lang="id-ID" sz="110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47605664"/>
                  </a:ext>
                </a:extLst>
              </a:tr>
              <a:tr h="18250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3. 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Teknik </a:t>
                      </a:r>
                      <a:r>
                        <a:rPr lang="en-US" sz="1100" dirty="0" err="1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Analisis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 </a:t>
                      </a: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Pengambilan Keputusan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288063"/>
                  </a:ext>
                </a:extLst>
              </a:tr>
              <a:tr h="17389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4. Manajemen Pengawasan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26989801"/>
                  </a:ext>
                </a:extLst>
              </a:tr>
              <a:tr h="182504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Arial "/>
                        </a:rPr>
                        <a:t>3</a:t>
                      </a:r>
                      <a:endParaRPr lang="id-ID" sz="1100" dirty="0"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Inovasi </a:t>
                      </a:r>
                      <a:r>
                        <a:rPr lang="en-US" sz="1100" dirty="0" err="1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Pelayanan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Publik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1. Isu Strategis Pelayanan Publik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05608135"/>
                  </a:ext>
                </a:extLst>
              </a:tr>
              <a:tr h="18038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2. Diagnostic Reading 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47102776"/>
                  </a:ext>
                </a:extLst>
              </a:tr>
              <a:tr h="17389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3. Berpikir Kreatif dalam Inovasi Pelayanan Publik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18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89114743"/>
                  </a:ext>
                </a:extLst>
              </a:tr>
              <a:tr h="18038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4. IT Pelayanan Publik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18420856"/>
                  </a:ext>
                </a:extLst>
              </a:tr>
              <a:tr h="17389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effectLst/>
                          <a:latin typeface="Arial "/>
                        </a:rPr>
                        <a:t>4</a:t>
                      </a:r>
                      <a:endParaRPr lang="id-ID" sz="1100" dirty="0"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Pemberdayaan Tim</a:t>
                      </a:r>
                      <a:endParaRPr lang="id-ID" sz="110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1. Pemberdayaan Staf/human capital </a:t>
                      </a: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management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55423540"/>
                  </a:ext>
                </a:extLst>
              </a:tr>
              <a:tr h="232611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2. Komunikasi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75944539"/>
                  </a:ext>
                </a:extLst>
              </a:tr>
              <a:tr h="18250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3. Membangun Tim/team building</a:t>
                      </a:r>
                      <a:endParaRPr lang="id-ID" sz="110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9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43004248"/>
                  </a:ext>
                </a:extLst>
              </a:tr>
              <a:tr h="18250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 "/>
                        </a:rPr>
                        <a:t>5</a:t>
                      </a:r>
                      <a:endParaRPr lang="id-ID" sz="1100" dirty="0"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Aktualisasi Kepemimpinan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1. Studi Lapang Pelayanan Publik 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27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57735506"/>
                  </a:ext>
                </a:extLst>
              </a:tr>
              <a:tr h="187201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5105" indent="-2051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2. Aksi Perubahan Pelayanan Publik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6" marR="7206" marT="284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2"/>
                          </a:solidFill>
                          <a:effectLst/>
                          <a:latin typeface="Arial "/>
                        </a:rPr>
                        <a:t>83</a:t>
                      </a:r>
                      <a:endParaRPr lang="id-ID" sz="1100" dirty="0">
                        <a:solidFill>
                          <a:schemeClr val="bg2"/>
                        </a:solidFill>
                        <a:effectLst/>
                        <a:latin typeface="Arial 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62119256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E481F87D-2EC3-44D6-A7EB-03CB7B6E967E}"/>
              </a:ext>
            </a:extLst>
          </p:cNvPr>
          <p:cNvSpPr/>
          <p:nvPr/>
        </p:nvSpPr>
        <p:spPr>
          <a:xfrm>
            <a:off x="8069560" y="4487685"/>
            <a:ext cx="10744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>
              <a:buClrTx/>
              <a:buFontTx/>
              <a:buNone/>
            </a:pPr>
            <a:r>
              <a:rPr lang="en-US" sz="2000" b="1" kern="1200" dirty="0">
                <a:solidFill>
                  <a:srgbClr val="FF0000"/>
                </a:solidFill>
              </a:rPr>
              <a:t>272 JP</a:t>
            </a:r>
            <a:endParaRPr lang="id-ID" sz="2000" b="1" kern="12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8671" y="4327730"/>
            <a:ext cx="2445249" cy="30777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dirty="0" smtClean="0"/>
              <a:t>PerkaLAN No. 20 Thn 2015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3601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4308872" y="658417"/>
            <a:ext cx="3870722" cy="915590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3600" b="1" i="1" dirty="0" smtClean="0"/>
              <a:t>TERIMA KASIH</a:t>
            </a:r>
            <a:r>
              <a:rPr lang="en-US" sz="3600" b="1" i="1" dirty="0"/>
              <a:t>…</a:t>
            </a:r>
          </a:p>
        </p:txBody>
      </p:sp>
      <p:pic>
        <p:nvPicPr>
          <p:cNvPr id="52229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813" y="2969824"/>
            <a:ext cx="1163241" cy="964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28296D7-7EDB-4837-956A-E4F1538AD531}"/>
              </a:ext>
            </a:extLst>
          </p:cNvPr>
          <p:cNvGrpSpPr>
            <a:grpSpLocks/>
          </p:cNvGrpSpPr>
          <p:nvPr/>
        </p:nvGrpSpPr>
        <p:grpSpPr bwMode="auto">
          <a:xfrm>
            <a:off x="4117909" y="1415282"/>
            <a:ext cx="3847728" cy="317449"/>
            <a:chOff x="3175155" y="4155313"/>
            <a:chExt cx="3527148" cy="243498"/>
          </a:xfrm>
        </p:grpSpPr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BEE3EBE0-DD66-41EA-8764-128079BFA8A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154651" y="4158836"/>
              <a:ext cx="547652" cy="230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>
                  <a:solidFill>
                    <a:srgbClr val="000000"/>
                  </a:solidFill>
                  <a:latin typeface="Trebuchet MS" pitchFamily="34" charset="0"/>
                </a:rPr>
                <a:t>PEDULI</a:t>
              </a:r>
            </a:p>
          </p:txBody>
        </p: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EB9BC119-A786-491B-9270-409DB92DFC8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348385" y="4155313"/>
              <a:ext cx="676029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INOVATIF</a:t>
              </a:r>
            </a:p>
          </p:txBody>
        </p:sp>
        <p:sp>
          <p:nvSpPr>
            <p:cNvPr id="18" name="Subtitle 2">
              <a:extLst>
                <a:ext uri="{FF2B5EF4-FFF2-40B4-BE49-F238E27FC236}">
                  <a16:creationId xmlns:a16="http://schemas.microsoft.com/office/drawing/2014/main" id="{096D42F5-78DA-4B8B-8F45-5A3BB57A6E5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38979" y="4155487"/>
              <a:ext cx="806319" cy="240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INTEGRITAS</a:t>
              </a:r>
            </a:p>
          </p:txBody>
        </p:sp>
        <p:sp>
          <p:nvSpPr>
            <p:cNvPr id="19" name="Subtitle 2">
              <a:extLst>
                <a:ext uri="{FF2B5EF4-FFF2-40B4-BE49-F238E27FC236}">
                  <a16:creationId xmlns:a16="http://schemas.microsoft.com/office/drawing/2014/main" id="{A67D70E9-9360-40D1-84CD-DD4C52995C8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75534" y="4155374"/>
              <a:ext cx="942614" cy="241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ts val="1000"/>
                </a:spcBef>
                <a:buClrTx/>
                <a:buSzPct val="125000"/>
                <a:buFontTx/>
                <a:buNone/>
                <a:defRPr/>
              </a:pPr>
              <a:r>
                <a:rPr lang="id-ID" sz="900" b="1" kern="0" dirty="0">
                  <a:solidFill>
                    <a:srgbClr val="000000"/>
                  </a:solidFill>
                  <a:latin typeface="Trebuchet MS" pitchFamily="34" charset="0"/>
                </a:rPr>
                <a:t>PROFESIONAL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A1BF507-1AFD-4CEF-985C-596CB2D7B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155" y="4177848"/>
              <a:ext cx="213469" cy="213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A5CB4D8-95A1-4D6A-A130-F5A8AA29E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6566" y="4169299"/>
              <a:ext cx="229512" cy="229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2E86059-DC12-4A17-AF3F-118779D87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6408" y="4177848"/>
              <a:ext cx="214235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3949F5D-F399-44BA-A879-5CC107D92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996290" y="4186397"/>
              <a:ext cx="195379" cy="21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431850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ymbeline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cturus - Content - No Header">
  <a:themeElements>
    <a:clrScheme name="Arcturus">
      <a:dk1>
        <a:srgbClr val="3B3B3B"/>
      </a:dk1>
      <a:lt1>
        <a:sysClr val="window" lastClr="FFFFFF"/>
      </a:lt1>
      <a:dk2>
        <a:srgbClr val="556272"/>
      </a:dk2>
      <a:lt2>
        <a:srgbClr val="EEECE1"/>
      </a:lt2>
      <a:accent1>
        <a:srgbClr val="4ECDC4"/>
      </a:accent1>
      <a:accent2>
        <a:srgbClr val="A3E511"/>
      </a:accent2>
      <a:accent3>
        <a:srgbClr val="FF6B6B"/>
      </a:accent3>
      <a:accent4>
        <a:srgbClr val="C54D57"/>
      </a:accent4>
      <a:accent5>
        <a:srgbClr val="1694B2"/>
      </a:accent5>
      <a:accent6>
        <a:srgbClr val="EABD00"/>
      </a:accent6>
      <a:hlink>
        <a:srgbClr val="4ECDC4"/>
      </a:hlink>
      <a:folHlink>
        <a:srgbClr val="2EA59D"/>
      </a:folHlink>
    </a:clrScheme>
    <a:fontScheme name="Arcturus">
      <a:majorFont>
        <a:latin typeface="Ubuntu Medium"/>
        <a:ea typeface="Spica Neue P Light"/>
        <a:cs typeface=""/>
      </a:majorFont>
      <a:minorFont>
        <a:latin typeface="Ubuntu"/>
        <a:ea typeface="Spica Neue P"/>
        <a:cs typeface="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accent1"/>
        </a:solidFill>
        <a:ln w="0">
          <a:noFill/>
          <a:prstDash val="solid"/>
          <a:round/>
          <a:headEnd/>
          <a:tailEnd/>
        </a:ln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algn="ctr">
          <a:defRPr kumimoji="1"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ontents">
  <a:themeElements>
    <a:clrScheme name="Sirius 2">
      <a:dk1>
        <a:srgbClr val="595959"/>
      </a:dk1>
      <a:lt1>
        <a:srgbClr val="FFFFFF"/>
      </a:lt1>
      <a:dk2>
        <a:srgbClr val="3F3F3F"/>
      </a:dk2>
      <a:lt2>
        <a:srgbClr val="D8D8D8"/>
      </a:lt2>
      <a:accent1>
        <a:srgbClr val="0098BF"/>
      </a:accent1>
      <a:accent2>
        <a:srgbClr val="F9617A"/>
      </a:accent2>
      <a:accent3>
        <a:srgbClr val="00CCFF"/>
      </a:accent3>
      <a:accent4>
        <a:srgbClr val="FF99FF"/>
      </a:accent4>
      <a:accent5>
        <a:srgbClr val="4BACC6"/>
      </a:accent5>
      <a:accent6>
        <a:srgbClr val="F79646"/>
      </a:accent6>
      <a:hlink>
        <a:srgbClr val="0098BF"/>
      </a:hlink>
      <a:folHlink>
        <a:srgbClr val="00718F"/>
      </a:folHlink>
    </a:clrScheme>
    <a:fontScheme name="Roboto Cn">
      <a:majorFont>
        <a:latin typeface="Roboto Condensed Light"/>
        <a:ea typeface="Spica Neue"/>
        <a:cs typeface=""/>
      </a:majorFont>
      <a:minorFont>
        <a:latin typeface="Roboto Light"/>
        <a:ea typeface="Spica Neue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76200" cmpd="sng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Contents">
  <a:themeElements>
    <a:clrScheme name="Sirius 2">
      <a:dk1>
        <a:srgbClr val="595959"/>
      </a:dk1>
      <a:lt1>
        <a:srgbClr val="FFFFFF"/>
      </a:lt1>
      <a:dk2>
        <a:srgbClr val="3F3F3F"/>
      </a:dk2>
      <a:lt2>
        <a:srgbClr val="D8D8D8"/>
      </a:lt2>
      <a:accent1>
        <a:srgbClr val="0098BF"/>
      </a:accent1>
      <a:accent2>
        <a:srgbClr val="F9617A"/>
      </a:accent2>
      <a:accent3>
        <a:srgbClr val="00CCFF"/>
      </a:accent3>
      <a:accent4>
        <a:srgbClr val="FF99FF"/>
      </a:accent4>
      <a:accent5>
        <a:srgbClr val="4BACC6"/>
      </a:accent5>
      <a:accent6>
        <a:srgbClr val="F79646"/>
      </a:accent6>
      <a:hlink>
        <a:srgbClr val="0098BF"/>
      </a:hlink>
      <a:folHlink>
        <a:srgbClr val="00718F"/>
      </a:folHlink>
    </a:clrScheme>
    <a:fontScheme name="Roboto Cn">
      <a:majorFont>
        <a:latin typeface="Roboto Condensed Light"/>
        <a:ea typeface="Spica Neue"/>
        <a:cs typeface=""/>
      </a:majorFont>
      <a:minorFont>
        <a:latin typeface="Roboto Light"/>
        <a:ea typeface="Spica Neue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mpd="thinThick">
          <a:noFill/>
          <a:tailEnd type="triangle" w="lg" len="lg"/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1"/>
          </a:solidFill>
          <a:prstDash val="solid"/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ontents Slide Master">
  <a:themeElements>
    <a:clrScheme name="ALLPPT-COLOR-A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32AEB8"/>
      </a:accent1>
      <a:accent2>
        <a:srgbClr val="F2A40D"/>
      </a:accent2>
      <a:accent3>
        <a:srgbClr val="32AEB8"/>
      </a:accent3>
      <a:accent4>
        <a:srgbClr val="F2A40D"/>
      </a:accent4>
      <a:accent5>
        <a:srgbClr val="32AEB8"/>
      </a:accent5>
      <a:accent6>
        <a:srgbClr val="F2A40D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2AEB8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Section Break Slide Master">
  <a:themeElements>
    <a:clrScheme name="ALLPPT-COLOR-A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CE29"/>
      </a:accent1>
      <a:accent2>
        <a:srgbClr val="F2BF27"/>
      </a:accent2>
      <a:accent3>
        <a:srgbClr val="ED1C24"/>
      </a:accent3>
      <a:accent4>
        <a:srgbClr val="FFCE29"/>
      </a:accent4>
      <a:accent5>
        <a:srgbClr val="F2BF27"/>
      </a:accent5>
      <a:accent6>
        <a:srgbClr val="ED1C24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Section Break Slide Master">
  <a:themeElements>
    <a:clrScheme name="ALLPPT-COLOR-A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CE29"/>
      </a:accent1>
      <a:accent2>
        <a:srgbClr val="F2BF27"/>
      </a:accent2>
      <a:accent3>
        <a:srgbClr val="ED1C24"/>
      </a:accent3>
      <a:accent4>
        <a:srgbClr val="FFCE29"/>
      </a:accent4>
      <a:accent5>
        <a:srgbClr val="F2BF27"/>
      </a:accent5>
      <a:accent6>
        <a:srgbClr val="ED1C24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10.xml><?xml version="1.0" encoding="utf-8"?>
<a:theme xmlns:a="http://schemas.openxmlformats.org/drawingml/2006/main" name="No Heade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lnair">
      <a:majorFont>
        <a:latin typeface="Bebas Neue Regular"/>
        <a:ea typeface="Capella Light"/>
        <a:cs typeface=""/>
      </a:majorFont>
      <a:minorFont>
        <a:latin typeface="Roboto"/>
        <a:ea typeface="Capella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0066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chemeClr val="tx1">
                <a:lumMod val="85000"/>
                <a:lumOff val="15000"/>
              </a:schemeClr>
            </a:solidFill>
            <a:latin typeface="Aller Light" panose="02000503000000020004" pitchFamily="2" charset="0"/>
            <a:ea typeface="A-OTF Shin Go Pro L" panose="020B0300000000000000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No Heade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lnair">
      <a:majorFont>
        <a:latin typeface="Bebas Neue Regular"/>
        <a:ea typeface="Capella Light"/>
        <a:cs typeface=""/>
      </a:majorFont>
      <a:minorFont>
        <a:latin typeface="Roboto"/>
        <a:ea typeface="Capella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0066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chemeClr val="tx1">
                <a:lumMod val="85000"/>
                <a:lumOff val="15000"/>
              </a:schemeClr>
            </a:solidFill>
            <a:latin typeface="Aller Light" panose="02000503000000020004" pitchFamily="2" charset="0"/>
            <a:ea typeface="A-OTF Shin Go Pro L" panose="020B0300000000000000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2_No Heade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lnair">
      <a:majorFont>
        <a:latin typeface="Bebas Neue Regular"/>
        <a:ea typeface="Capella Light"/>
        <a:cs typeface=""/>
      </a:majorFont>
      <a:minorFont>
        <a:latin typeface="Roboto"/>
        <a:ea typeface="Capella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0066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chemeClr val="tx1">
                <a:lumMod val="85000"/>
                <a:lumOff val="15000"/>
              </a:schemeClr>
            </a:solidFill>
            <a:latin typeface="Aller Light" panose="02000503000000020004" pitchFamily="2" charset="0"/>
            <a:ea typeface="A-OTF Shin Go Pro L" panose="020B0300000000000000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15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2555</TotalTime>
  <Words>2534</Words>
  <Application>Microsoft Office PowerPoint</Application>
  <PresentationFormat>On-screen Show (16:9)</PresentationFormat>
  <Paragraphs>649</Paragraphs>
  <Slides>26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53</vt:i4>
      </vt:variant>
      <vt:variant>
        <vt:lpstr>Theme</vt:lpstr>
      </vt:variant>
      <vt:variant>
        <vt:i4>14</vt:i4>
      </vt:variant>
      <vt:variant>
        <vt:lpstr>Slide Titles</vt:lpstr>
      </vt:variant>
      <vt:variant>
        <vt:i4>26</vt:i4>
      </vt:variant>
    </vt:vector>
  </HeadingPairs>
  <TitlesOfParts>
    <vt:vector size="93" baseType="lpstr">
      <vt:lpstr>Calibri</vt:lpstr>
      <vt:lpstr>Aleo-Bold</vt:lpstr>
      <vt:lpstr>Impact</vt:lpstr>
      <vt:lpstr>Roboto</vt:lpstr>
      <vt:lpstr>Berlin Sans FB</vt:lpstr>
      <vt:lpstr>Bookman Old Style</vt:lpstr>
      <vt:lpstr>Aleo-BoldItalic</vt:lpstr>
      <vt:lpstr>Bebas Neue Regular</vt:lpstr>
      <vt:lpstr>Wingdings 3</vt:lpstr>
      <vt:lpstr>Arial Narrow</vt:lpstr>
      <vt:lpstr>Arial Unicode MS</vt:lpstr>
      <vt:lpstr>Arial Nova Light</vt:lpstr>
      <vt:lpstr>Roboto Light</vt:lpstr>
      <vt:lpstr>Aller Light</vt:lpstr>
      <vt:lpstr>Franklin Gothic Book</vt:lpstr>
      <vt:lpstr>Spica Neue P Light</vt:lpstr>
      <vt:lpstr>Adobe Gothic Std B</vt:lpstr>
      <vt:lpstr>Century Gothic</vt:lpstr>
      <vt:lpstr>Calibri Light</vt:lpstr>
      <vt:lpstr>Route 159 Bold</vt:lpstr>
      <vt:lpstr>Segoe UI Black</vt:lpstr>
      <vt:lpstr>Spica Neue</vt:lpstr>
      <vt:lpstr>Poppins</vt:lpstr>
      <vt:lpstr>Route 159 SemiBold</vt:lpstr>
      <vt:lpstr>Arial </vt:lpstr>
      <vt:lpstr>MS PGothic</vt:lpstr>
      <vt:lpstr>Trebuchet MS</vt:lpstr>
      <vt:lpstr>Capella</vt:lpstr>
      <vt:lpstr>Clear Sans Light</vt:lpstr>
      <vt:lpstr>游ゴシック</vt:lpstr>
      <vt:lpstr>Segoe UI</vt:lpstr>
      <vt:lpstr>Aleo-Light</vt:lpstr>
      <vt:lpstr>Arial</vt:lpstr>
      <vt:lpstr>Batang</vt:lpstr>
      <vt:lpstr>Baskerville Old Face</vt:lpstr>
      <vt:lpstr>Aleo-LightItalic</vt:lpstr>
      <vt:lpstr>A-OTF Shin Go Pro L</vt:lpstr>
      <vt:lpstr>Ubuntu Medium</vt:lpstr>
      <vt:lpstr>Roboto Condensed Light</vt:lpstr>
      <vt:lpstr>A-OTF Gothic BBB Pro Medium</vt:lpstr>
      <vt:lpstr>Spica Neue Light</vt:lpstr>
      <vt:lpstr>Poppins Light</vt:lpstr>
      <vt:lpstr>Route 159 UltraLight</vt:lpstr>
      <vt:lpstr>Helvetica</vt:lpstr>
      <vt:lpstr>Spica Neue P</vt:lpstr>
      <vt:lpstr>Open Sans Light</vt:lpstr>
      <vt:lpstr>맑은 고딕</vt:lpstr>
      <vt:lpstr>Aharoni</vt:lpstr>
      <vt:lpstr>游ゴシック Light</vt:lpstr>
      <vt:lpstr>Times New Roman</vt:lpstr>
      <vt:lpstr>Ubuntu</vt:lpstr>
      <vt:lpstr>Wingdings</vt:lpstr>
      <vt:lpstr>Arial Black</vt:lpstr>
      <vt:lpstr>Cymbeline template</vt:lpstr>
      <vt:lpstr>Arcturus - Content - No Header</vt:lpstr>
      <vt:lpstr>1_Contents</vt:lpstr>
      <vt:lpstr>3_Contents</vt:lpstr>
      <vt:lpstr>1_Office Theme</vt:lpstr>
      <vt:lpstr>Contents Slide Master</vt:lpstr>
      <vt:lpstr>Section Break Slide Master</vt:lpstr>
      <vt:lpstr>1_Section Break Slide Master</vt:lpstr>
      <vt:lpstr>Facet</vt:lpstr>
      <vt:lpstr>No Header</vt:lpstr>
      <vt:lpstr>1_No Header</vt:lpstr>
      <vt:lpstr>2_No Header</vt:lpstr>
      <vt:lpstr>2_Office Theme</vt:lpstr>
      <vt:lpstr>1_Facet</vt:lpstr>
      <vt:lpstr>PENYELENGGARAAN DIKLATPIM DAN  LATSAR POLA BARU</vt:lpstr>
      <vt:lpstr>PowerPoint Presentation</vt:lpstr>
      <vt:lpstr>PENDAHULUAN</vt:lpstr>
      <vt:lpstr>PowerPoint Presentation</vt:lpstr>
      <vt:lpstr>PowerPoint Presentation</vt:lpstr>
      <vt:lpstr>KEBIJAKAN PELATIHAN DASAR CPNS</vt:lpstr>
      <vt:lpstr>PowerPoint Presentation</vt:lpstr>
      <vt:lpstr>PowerPoint Presentation</vt:lpstr>
      <vt:lpstr>PowerPoint Presentation</vt:lpstr>
      <vt:lpstr>PowerPoint Presentation</vt:lpstr>
      <vt:lpstr>KEBIJAKAN PELATIHAN STRUKTURAL KEPEMIMPINAN</vt:lpstr>
      <vt:lpstr>PowerPoint Presentation</vt:lpstr>
      <vt:lpstr>PowerPoint Presentation</vt:lpstr>
      <vt:lpstr>PELATIHAN STRUKTURAL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 KASIH…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user</dc:creator>
  <cp:lastModifiedBy>STAFF-KEPLANRI</cp:lastModifiedBy>
  <cp:revision>147</cp:revision>
  <cp:lastPrinted>2019-02-28T06:36:16Z</cp:lastPrinted>
  <dcterms:modified xsi:type="dcterms:W3CDTF">2019-02-28T06:37:48Z</dcterms:modified>
</cp:coreProperties>
</file>