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  <p:sldMasterId id="2147483754" r:id="rId2"/>
    <p:sldMasterId id="2147483886" r:id="rId3"/>
  </p:sldMasterIdLst>
  <p:notesMasterIdLst>
    <p:notesMasterId r:id="rId57"/>
  </p:notesMasterIdLst>
  <p:handoutMasterIdLst>
    <p:handoutMasterId r:id="rId58"/>
  </p:handoutMasterIdLst>
  <p:sldIdLst>
    <p:sldId id="362" r:id="rId4"/>
    <p:sldId id="257" r:id="rId5"/>
    <p:sldId id="457" r:id="rId6"/>
    <p:sldId id="328" r:id="rId7"/>
    <p:sldId id="329" r:id="rId8"/>
    <p:sldId id="963" r:id="rId9"/>
    <p:sldId id="958" r:id="rId10"/>
    <p:sldId id="367" r:id="rId11"/>
    <p:sldId id="962" r:id="rId12"/>
    <p:sldId id="368" r:id="rId13"/>
    <p:sldId id="960" r:id="rId14"/>
    <p:sldId id="383" r:id="rId15"/>
    <p:sldId id="380" r:id="rId16"/>
    <p:sldId id="965" r:id="rId17"/>
    <p:sldId id="355" r:id="rId18"/>
    <p:sldId id="371" r:id="rId19"/>
    <p:sldId id="961" r:id="rId20"/>
    <p:sldId id="321" r:id="rId21"/>
    <p:sldId id="316" r:id="rId22"/>
    <p:sldId id="264" r:id="rId23"/>
    <p:sldId id="349" r:id="rId24"/>
    <p:sldId id="341" r:id="rId25"/>
    <p:sldId id="968" r:id="rId26"/>
    <p:sldId id="972" r:id="rId27"/>
    <p:sldId id="268" r:id="rId28"/>
    <p:sldId id="969" r:id="rId29"/>
    <p:sldId id="258" r:id="rId30"/>
    <p:sldId id="260" r:id="rId31"/>
    <p:sldId id="270" r:id="rId32"/>
    <p:sldId id="452" r:id="rId33"/>
    <p:sldId id="285" r:id="rId34"/>
    <p:sldId id="433" r:id="rId35"/>
    <p:sldId id="265" r:id="rId36"/>
    <p:sldId id="262" r:id="rId37"/>
    <p:sldId id="455" r:id="rId38"/>
    <p:sldId id="261" r:id="rId39"/>
    <p:sldId id="971" r:id="rId40"/>
    <p:sldId id="263" r:id="rId41"/>
    <p:sldId id="289" r:id="rId42"/>
    <p:sldId id="267" r:id="rId43"/>
    <p:sldId id="259" r:id="rId44"/>
    <p:sldId id="970" r:id="rId45"/>
    <p:sldId id="449" r:id="rId46"/>
    <p:sldId id="450" r:id="rId47"/>
    <p:sldId id="441" r:id="rId48"/>
    <p:sldId id="440" r:id="rId49"/>
    <p:sldId id="442" r:id="rId50"/>
    <p:sldId id="973" r:id="rId51"/>
    <p:sldId id="407" r:id="rId52"/>
    <p:sldId id="273" r:id="rId53"/>
    <p:sldId id="327" r:id="rId54"/>
    <p:sldId id="402" r:id="rId55"/>
    <p:sldId id="271" r:id="rId56"/>
  </p:sldIdLst>
  <p:sldSz cx="12192000" cy="6858000"/>
  <p:notesSz cx="7053263" cy="93091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640" y="52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hyperlink" Target="http://diklat.kemdikbud.go.id/" TargetMode="Externa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hyperlink" Target="http://diklat.kemdikbud.go.id/" TargetMode="External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hyperlink" Target="http://diklat.kemdikbud.go.id/" TargetMode="External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hyperlink" Target="http://diklat.kemdikbud.go.id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DC00AF-C80A-405C-9BBA-82CF7275653B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E359C6-644E-4FC7-8646-AD3612227891}">
      <dgm:prSet phldrT="[Text]" phldr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endParaRPr lang="en-US" dirty="0"/>
        </a:p>
      </dgm:t>
    </dgm:pt>
    <dgm:pt modelId="{1CBE1618-501D-4D89-9F0D-41F4421DD950}" type="parTrans" cxnId="{876CD425-FF80-416B-AE79-33738D35D46A}">
      <dgm:prSet/>
      <dgm:spPr/>
      <dgm:t>
        <a:bodyPr/>
        <a:lstStyle/>
        <a:p>
          <a:endParaRPr lang="en-US"/>
        </a:p>
      </dgm:t>
    </dgm:pt>
    <dgm:pt modelId="{8BDB02D9-75C1-4AFB-A143-63C58B1FB157}" type="sibTrans" cxnId="{876CD425-FF80-416B-AE79-33738D35D46A}">
      <dgm:prSet/>
      <dgm:spPr/>
      <dgm:t>
        <a:bodyPr/>
        <a:lstStyle/>
        <a:p>
          <a:endParaRPr lang="en-US"/>
        </a:p>
      </dgm:t>
    </dgm:pt>
    <dgm:pt modelId="{D8DCB366-4189-4B5A-A33C-4D1EF6C99DB9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</a:rPr>
            <a:t>RPJM1: </a:t>
          </a:r>
        </a:p>
        <a:p>
          <a:r>
            <a:rPr lang="en-US" sz="2000" dirty="0">
              <a:solidFill>
                <a:schemeClr val="tx1"/>
              </a:solidFill>
            </a:rPr>
            <a:t>2005-2009</a:t>
          </a:r>
        </a:p>
        <a:p>
          <a:endParaRPr lang="en-US" sz="2000" dirty="0">
            <a:solidFill>
              <a:schemeClr val="tx1"/>
            </a:solidFill>
          </a:endParaRPr>
        </a:p>
        <a:p>
          <a:r>
            <a:rPr lang="en-US" sz="2000" dirty="0">
              <a:solidFill>
                <a:schemeClr val="tx1"/>
              </a:solidFill>
            </a:rPr>
            <a:t>Good Governance</a:t>
          </a:r>
        </a:p>
      </dgm:t>
    </dgm:pt>
    <dgm:pt modelId="{7D553DE3-C5AD-4DF9-AF8C-BC10595152A5}" type="parTrans" cxnId="{01F4C12D-C0D6-47A4-94CA-03FD42A195F9}">
      <dgm:prSet/>
      <dgm:spPr/>
      <dgm:t>
        <a:bodyPr/>
        <a:lstStyle/>
        <a:p>
          <a:endParaRPr lang="en-US"/>
        </a:p>
      </dgm:t>
    </dgm:pt>
    <dgm:pt modelId="{916CF919-D59E-4726-91BB-34415017F907}" type="sibTrans" cxnId="{01F4C12D-C0D6-47A4-94CA-03FD42A195F9}">
      <dgm:prSet/>
      <dgm:spPr/>
      <dgm:t>
        <a:bodyPr/>
        <a:lstStyle/>
        <a:p>
          <a:endParaRPr lang="en-US"/>
        </a:p>
      </dgm:t>
    </dgm:pt>
    <dgm:pt modelId="{E466925C-6931-4DAC-B684-E572A2983B36}">
      <dgm:prSet phldrT="[Text]" phldr="1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 dirty="0"/>
        </a:p>
      </dgm:t>
    </dgm:pt>
    <dgm:pt modelId="{63200542-8C83-49D3-9FDF-E2FB564F6662}" type="parTrans" cxnId="{F03D8D01-BBAC-4F20-8371-330FAAAE0A9A}">
      <dgm:prSet/>
      <dgm:spPr/>
      <dgm:t>
        <a:bodyPr/>
        <a:lstStyle/>
        <a:p>
          <a:endParaRPr lang="en-US"/>
        </a:p>
      </dgm:t>
    </dgm:pt>
    <dgm:pt modelId="{99F3EBCC-10B2-4E69-ABFA-1F71B7B7DD53}" type="sibTrans" cxnId="{F03D8D01-BBAC-4F20-8371-330FAAAE0A9A}">
      <dgm:prSet/>
      <dgm:spPr/>
      <dgm:t>
        <a:bodyPr/>
        <a:lstStyle/>
        <a:p>
          <a:endParaRPr lang="en-US"/>
        </a:p>
      </dgm:t>
    </dgm:pt>
    <dgm:pt modelId="{07828CA3-D1E5-46A5-B555-F841BBE0A7DE}">
      <dgm:prSet phldrT="[Text]" custT="1"/>
      <dgm:spPr/>
      <dgm:t>
        <a:bodyPr/>
        <a:lstStyle/>
        <a:p>
          <a:r>
            <a:rPr lang="en-US" sz="2000" dirty="0">
              <a:solidFill>
                <a:schemeClr val="bg1"/>
              </a:solidFill>
            </a:rPr>
            <a:t>RPJM2:</a:t>
          </a:r>
        </a:p>
        <a:p>
          <a:r>
            <a:rPr lang="en-US" sz="2000" dirty="0">
              <a:solidFill>
                <a:schemeClr val="bg1"/>
              </a:solidFill>
            </a:rPr>
            <a:t>2010-2014</a:t>
          </a:r>
        </a:p>
        <a:p>
          <a:endParaRPr lang="en-US" sz="2000" dirty="0">
            <a:solidFill>
              <a:schemeClr val="bg1"/>
            </a:solidFill>
          </a:endParaRPr>
        </a:p>
        <a:p>
          <a:r>
            <a:rPr lang="en-US" sz="2000" dirty="0" err="1">
              <a:solidFill>
                <a:schemeClr val="bg1"/>
              </a:solidFill>
            </a:rPr>
            <a:t>Reformasi</a:t>
          </a:r>
          <a:r>
            <a:rPr lang="en-US" sz="2000" dirty="0">
              <a:solidFill>
                <a:schemeClr val="bg1"/>
              </a:solidFill>
            </a:rPr>
            <a:t> </a:t>
          </a:r>
          <a:r>
            <a:rPr lang="en-US" sz="2000" dirty="0" err="1">
              <a:solidFill>
                <a:schemeClr val="bg1"/>
              </a:solidFill>
            </a:rPr>
            <a:t>Birokrasi</a:t>
          </a:r>
          <a:r>
            <a:rPr lang="en-US" sz="2000" dirty="0">
              <a:solidFill>
                <a:schemeClr val="bg1"/>
              </a:solidFill>
            </a:rPr>
            <a:t> dan UU ASN</a:t>
          </a:r>
        </a:p>
      </dgm:t>
    </dgm:pt>
    <dgm:pt modelId="{A3BC2379-7338-4C87-B23E-367DB18D4E07}" type="parTrans" cxnId="{DE41B202-D794-46CB-988D-73B947FB584D}">
      <dgm:prSet/>
      <dgm:spPr/>
      <dgm:t>
        <a:bodyPr/>
        <a:lstStyle/>
        <a:p>
          <a:endParaRPr lang="en-US"/>
        </a:p>
      </dgm:t>
    </dgm:pt>
    <dgm:pt modelId="{30E63331-6338-4274-B4D6-569B281F0A5F}" type="sibTrans" cxnId="{DE41B202-D794-46CB-988D-73B947FB584D}">
      <dgm:prSet/>
      <dgm:spPr/>
      <dgm:t>
        <a:bodyPr/>
        <a:lstStyle/>
        <a:p>
          <a:endParaRPr lang="en-US"/>
        </a:p>
      </dgm:t>
    </dgm:pt>
    <dgm:pt modelId="{69CB4A34-82CA-4102-95C1-F5D8F0A5EE0A}">
      <dgm:prSet phldrT="[Text]" phldr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en-US" dirty="0"/>
        </a:p>
      </dgm:t>
    </dgm:pt>
    <dgm:pt modelId="{E92A8EB4-0984-456A-A9A0-7A6C6B2EFB58}" type="parTrans" cxnId="{A727FC4E-1A9D-4876-887A-45A89AA130AC}">
      <dgm:prSet/>
      <dgm:spPr/>
      <dgm:t>
        <a:bodyPr/>
        <a:lstStyle/>
        <a:p>
          <a:endParaRPr lang="en-US"/>
        </a:p>
      </dgm:t>
    </dgm:pt>
    <dgm:pt modelId="{2B249282-D01E-4BCD-BDBC-DFD86D1802CB}" type="sibTrans" cxnId="{A727FC4E-1A9D-4876-887A-45A89AA130AC}">
      <dgm:prSet/>
      <dgm:spPr/>
      <dgm:t>
        <a:bodyPr/>
        <a:lstStyle/>
        <a:p>
          <a:endParaRPr lang="en-US"/>
        </a:p>
      </dgm:t>
    </dgm:pt>
    <dgm:pt modelId="{15023F8C-B6A3-455D-9E4E-91664EC7B3E0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</a:rPr>
            <a:t>RPJM3:</a:t>
          </a:r>
        </a:p>
        <a:p>
          <a:r>
            <a:rPr lang="en-US" sz="2000" dirty="0">
              <a:solidFill>
                <a:schemeClr val="tx1"/>
              </a:solidFill>
            </a:rPr>
            <a:t>2015-2019</a:t>
          </a:r>
        </a:p>
        <a:p>
          <a:endParaRPr lang="en-US" sz="2000" dirty="0">
            <a:solidFill>
              <a:schemeClr val="tx1"/>
            </a:solidFill>
          </a:endParaRPr>
        </a:p>
        <a:p>
          <a:r>
            <a:rPr lang="en-US" sz="2000" dirty="0">
              <a:solidFill>
                <a:schemeClr val="tx1"/>
              </a:solidFill>
            </a:rPr>
            <a:t>Smart ASN</a:t>
          </a:r>
        </a:p>
      </dgm:t>
    </dgm:pt>
    <dgm:pt modelId="{12FCF441-C5F3-496C-BC73-9F301C4C8973}" type="parTrans" cxnId="{AAE378BD-502F-4C50-AFEC-DD14E3C95B83}">
      <dgm:prSet/>
      <dgm:spPr/>
      <dgm:t>
        <a:bodyPr/>
        <a:lstStyle/>
        <a:p>
          <a:endParaRPr lang="en-US"/>
        </a:p>
      </dgm:t>
    </dgm:pt>
    <dgm:pt modelId="{00DAA1EB-269E-4ACF-A163-C2E493170833}" type="sibTrans" cxnId="{AAE378BD-502F-4C50-AFEC-DD14E3C95B83}">
      <dgm:prSet/>
      <dgm:spPr/>
      <dgm:t>
        <a:bodyPr/>
        <a:lstStyle/>
        <a:p>
          <a:endParaRPr lang="en-US"/>
        </a:p>
      </dgm:t>
    </dgm:pt>
    <dgm:pt modelId="{69564B41-C61D-4055-AE9A-46D764082CF0}">
      <dgm:prSet phldrT="[Text]" phldr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 dirty="0"/>
        </a:p>
      </dgm:t>
    </dgm:pt>
    <dgm:pt modelId="{18887361-B6F9-4656-93AE-3DA4250555BA}" type="parTrans" cxnId="{AB5228F3-363E-4BFE-85E1-F54E78412FDA}">
      <dgm:prSet/>
      <dgm:spPr/>
      <dgm:t>
        <a:bodyPr/>
        <a:lstStyle/>
        <a:p>
          <a:endParaRPr lang="en-US"/>
        </a:p>
      </dgm:t>
    </dgm:pt>
    <dgm:pt modelId="{18EB46F8-0EBC-4770-81D1-910A50D0991D}" type="sibTrans" cxnId="{AB5228F3-363E-4BFE-85E1-F54E78412FDA}">
      <dgm:prSet/>
      <dgm:spPr/>
      <dgm:t>
        <a:bodyPr/>
        <a:lstStyle/>
        <a:p>
          <a:endParaRPr lang="en-US"/>
        </a:p>
      </dgm:t>
    </dgm:pt>
    <dgm:pt modelId="{7E244B67-8A39-4447-9CBF-842C0BABCCD0}" type="pres">
      <dgm:prSet presAssocID="{00DC00AF-C80A-405C-9BBA-82CF7275653B}" presName="Name0" presStyleCnt="0">
        <dgm:presLayoutVars>
          <dgm:dir/>
          <dgm:animLvl val="lvl"/>
          <dgm:resizeHandles val="exact"/>
        </dgm:presLayoutVars>
      </dgm:prSet>
      <dgm:spPr/>
    </dgm:pt>
    <dgm:pt modelId="{2F573C55-E736-4D46-ACCA-45B6EFFF8FE8}" type="pres">
      <dgm:prSet presAssocID="{0AE359C6-644E-4FC7-8646-AD3612227891}" presName="compositeNode" presStyleCnt="0">
        <dgm:presLayoutVars>
          <dgm:bulletEnabled val="1"/>
        </dgm:presLayoutVars>
      </dgm:prSet>
      <dgm:spPr/>
    </dgm:pt>
    <dgm:pt modelId="{9BEE58D2-2F1D-4089-BEBB-3BF656C13753}" type="pres">
      <dgm:prSet presAssocID="{0AE359C6-644E-4FC7-8646-AD3612227891}" presName="bgRect" presStyleLbl="node1" presStyleIdx="0" presStyleCnt="4"/>
      <dgm:spPr/>
    </dgm:pt>
    <dgm:pt modelId="{D8BB0BE7-2804-4CF1-93E2-5DBB94C203D2}" type="pres">
      <dgm:prSet presAssocID="{0AE359C6-644E-4FC7-8646-AD3612227891}" presName="parentNode" presStyleLbl="node1" presStyleIdx="0" presStyleCnt="4">
        <dgm:presLayoutVars>
          <dgm:chMax val="0"/>
          <dgm:bulletEnabled val="1"/>
        </dgm:presLayoutVars>
      </dgm:prSet>
      <dgm:spPr/>
    </dgm:pt>
    <dgm:pt modelId="{DC224731-DEAB-4E2A-B7D5-80142885F48E}" type="pres">
      <dgm:prSet presAssocID="{0AE359C6-644E-4FC7-8646-AD3612227891}" presName="childNode" presStyleLbl="node1" presStyleIdx="0" presStyleCnt="4">
        <dgm:presLayoutVars>
          <dgm:bulletEnabled val="1"/>
        </dgm:presLayoutVars>
      </dgm:prSet>
      <dgm:spPr/>
    </dgm:pt>
    <dgm:pt modelId="{1B3BF3DE-FF66-42B2-A63C-42625183CD19}" type="pres">
      <dgm:prSet presAssocID="{8BDB02D9-75C1-4AFB-A143-63C58B1FB157}" presName="hSp" presStyleCnt="0"/>
      <dgm:spPr/>
    </dgm:pt>
    <dgm:pt modelId="{7C02C2B8-71D1-4CB8-8BAE-8B0A7C9FDAF0}" type="pres">
      <dgm:prSet presAssocID="{8BDB02D9-75C1-4AFB-A143-63C58B1FB157}" presName="vProcSp" presStyleCnt="0"/>
      <dgm:spPr/>
    </dgm:pt>
    <dgm:pt modelId="{5866F662-679B-4081-8709-563A8DBB166E}" type="pres">
      <dgm:prSet presAssocID="{8BDB02D9-75C1-4AFB-A143-63C58B1FB157}" presName="vSp1" presStyleCnt="0"/>
      <dgm:spPr/>
    </dgm:pt>
    <dgm:pt modelId="{D7FA3918-C489-4989-909D-3F30D2764DA4}" type="pres">
      <dgm:prSet presAssocID="{8BDB02D9-75C1-4AFB-A143-63C58B1FB157}" presName="simulatedConn" presStyleLbl="solidFgAcc1" presStyleIdx="0" presStyleCnt="3"/>
      <dgm:spPr/>
    </dgm:pt>
    <dgm:pt modelId="{A8206A4D-143E-4AD2-8858-52512C27F9DF}" type="pres">
      <dgm:prSet presAssocID="{8BDB02D9-75C1-4AFB-A143-63C58B1FB157}" presName="vSp2" presStyleCnt="0"/>
      <dgm:spPr/>
    </dgm:pt>
    <dgm:pt modelId="{26B87D4F-6B24-4063-891E-9B27AAE66300}" type="pres">
      <dgm:prSet presAssocID="{8BDB02D9-75C1-4AFB-A143-63C58B1FB157}" presName="sibTrans" presStyleCnt="0"/>
      <dgm:spPr/>
    </dgm:pt>
    <dgm:pt modelId="{53504A6B-787F-4C7A-A027-9F52B00854B6}" type="pres">
      <dgm:prSet presAssocID="{E466925C-6931-4DAC-B684-E572A2983B36}" presName="compositeNode" presStyleCnt="0">
        <dgm:presLayoutVars>
          <dgm:bulletEnabled val="1"/>
        </dgm:presLayoutVars>
      </dgm:prSet>
      <dgm:spPr/>
    </dgm:pt>
    <dgm:pt modelId="{70A90272-463F-423A-9B1B-B283C0CFC56F}" type="pres">
      <dgm:prSet presAssocID="{E466925C-6931-4DAC-B684-E572A2983B36}" presName="bgRect" presStyleLbl="node1" presStyleIdx="1" presStyleCnt="4" custLinFactNeighborX="-1850" custLinFactNeighborY="4"/>
      <dgm:spPr/>
    </dgm:pt>
    <dgm:pt modelId="{6F6FD834-38CB-4C94-BD17-AA23D3D9AC6C}" type="pres">
      <dgm:prSet presAssocID="{E466925C-6931-4DAC-B684-E572A2983B36}" presName="parentNode" presStyleLbl="node1" presStyleIdx="1" presStyleCnt="4">
        <dgm:presLayoutVars>
          <dgm:chMax val="0"/>
          <dgm:bulletEnabled val="1"/>
        </dgm:presLayoutVars>
      </dgm:prSet>
      <dgm:spPr/>
    </dgm:pt>
    <dgm:pt modelId="{9EC0FBD8-1A05-4464-8C05-55F497B4EB5C}" type="pres">
      <dgm:prSet presAssocID="{E466925C-6931-4DAC-B684-E572A2983B36}" presName="childNode" presStyleLbl="node1" presStyleIdx="1" presStyleCnt="4">
        <dgm:presLayoutVars>
          <dgm:bulletEnabled val="1"/>
        </dgm:presLayoutVars>
      </dgm:prSet>
      <dgm:spPr/>
    </dgm:pt>
    <dgm:pt modelId="{68AE1378-1325-4F40-A5A4-EA89702A8D21}" type="pres">
      <dgm:prSet presAssocID="{99F3EBCC-10B2-4E69-ABFA-1F71B7B7DD53}" presName="hSp" presStyleCnt="0"/>
      <dgm:spPr/>
    </dgm:pt>
    <dgm:pt modelId="{F6224A68-D6C8-444E-ABD6-8C7D15BA9321}" type="pres">
      <dgm:prSet presAssocID="{99F3EBCC-10B2-4E69-ABFA-1F71B7B7DD53}" presName="vProcSp" presStyleCnt="0"/>
      <dgm:spPr/>
    </dgm:pt>
    <dgm:pt modelId="{B413F2CE-63DB-4425-A5B2-5B5950770DD4}" type="pres">
      <dgm:prSet presAssocID="{99F3EBCC-10B2-4E69-ABFA-1F71B7B7DD53}" presName="vSp1" presStyleCnt="0"/>
      <dgm:spPr/>
    </dgm:pt>
    <dgm:pt modelId="{E81EFC88-B7EA-4F95-8E2D-B2AC624F3B3F}" type="pres">
      <dgm:prSet presAssocID="{99F3EBCC-10B2-4E69-ABFA-1F71B7B7DD53}" presName="simulatedConn" presStyleLbl="solidFgAcc1" presStyleIdx="1" presStyleCnt="3"/>
      <dgm:spPr/>
    </dgm:pt>
    <dgm:pt modelId="{9A610C6F-657F-4984-BE2F-D81EC76C91B3}" type="pres">
      <dgm:prSet presAssocID="{99F3EBCC-10B2-4E69-ABFA-1F71B7B7DD53}" presName="vSp2" presStyleCnt="0"/>
      <dgm:spPr/>
    </dgm:pt>
    <dgm:pt modelId="{D5BA1E22-246F-437E-A27B-63B720194D44}" type="pres">
      <dgm:prSet presAssocID="{99F3EBCC-10B2-4E69-ABFA-1F71B7B7DD53}" presName="sibTrans" presStyleCnt="0"/>
      <dgm:spPr/>
    </dgm:pt>
    <dgm:pt modelId="{78A5B36C-CEE0-4828-89AA-A7ED303CAB02}" type="pres">
      <dgm:prSet presAssocID="{69CB4A34-82CA-4102-95C1-F5D8F0A5EE0A}" presName="compositeNode" presStyleCnt="0">
        <dgm:presLayoutVars>
          <dgm:bulletEnabled val="1"/>
        </dgm:presLayoutVars>
      </dgm:prSet>
      <dgm:spPr/>
    </dgm:pt>
    <dgm:pt modelId="{2DA37F54-A808-4025-8556-3D114199E76F}" type="pres">
      <dgm:prSet presAssocID="{69CB4A34-82CA-4102-95C1-F5D8F0A5EE0A}" presName="bgRect" presStyleLbl="node1" presStyleIdx="2" presStyleCnt="4" custLinFactNeighborX="1743" custLinFactNeighborY="852"/>
      <dgm:spPr/>
    </dgm:pt>
    <dgm:pt modelId="{DAEC6C55-7A49-4C24-A005-50FBC6A5D89C}" type="pres">
      <dgm:prSet presAssocID="{69CB4A34-82CA-4102-95C1-F5D8F0A5EE0A}" presName="parentNode" presStyleLbl="node1" presStyleIdx="2" presStyleCnt="4">
        <dgm:presLayoutVars>
          <dgm:chMax val="0"/>
          <dgm:bulletEnabled val="1"/>
        </dgm:presLayoutVars>
      </dgm:prSet>
      <dgm:spPr/>
    </dgm:pt>
    <dgm:pt modelId="{1ED85C0E-B9D1-4FDC-A164-627105D7BFC9}" type="pres">
      <dgm:prSet presAssocID="{69CB4A34-82CA-4102-95C1-F5D8F0A5EE0A}" presName="childNode" presStyleLbl="node1" presStyleIdx="2" presStyleCnt="4">
        <dgm:presLayoutVars>
          <dgm:bulletEnabled val="1"/>
        </dgm:presLayoutVars>
      </dgm:prSet>
      <dgm:spPr/>
    </dgm:pt>
    <dgm:pt modelId="{EBED719D-2E37-4FD0-9DFB-A2F1A8BDA9DC}" type="pres">
      <dgm:prSet presAssocID="{2B249282-D01E-4BCD-BDBC-DFD86D1802CB}" presName="hSp" presStyleCnt="0"/>
      <dgm:spPr/>
    </dgm:pt>
    <dgm:pt modelId="{D24F7CD4-6A17-4366-83D3-CD6244F9BB11}" type="pres">
      <dgm:prSet presAssocID="{2B249282-D01E-4BCD-BDBC-DFD86D1802CB}" presName="vProcSp" presStyleCnt="0"/>
      <dgm:spPr/>
    </dgm:pt>
    <dgm:pt modelId="{76B53C85-FC5A-4B02-BAE4-8556B1AD43F5}" type="pres">
      <dgm:prSet presAssocID="{2B249282-D01E-4BCD-BDBC-DFD86D1802CB}" presName="vSp1" presStyleCnt="0"/>
      <dgm:spPr/>
    </dgm:pt>
    <dgm:pt modelId="{159EDC6C-9BB6-4459-A9DB-AF3E2BD7AE2E}" type="pres">
      <dgm:prSet presAssocID="{2B249282-D01E-4BCD-BDBC-DFD86D1802CB}" presName="simulatedConn" presStyleLbl="solidFgAcc1" presStyleIdx="2" presStyleCnt="3"/>
      <dgm:spPr/>
    </dgm:pt>
    <dgm:pt modelId="{27816400-7EEC-4AAE-99DB-1B7ACB04036B}" type="pres">
      <dgm:prSet presAssocID="{2B249282-D01E-4BCD-BDBC-DFD86D1802CB}" presName="vSp2" presStyleCnt="0"/>
      <dgm:spPr/>
    </dgm:pt>
    <dgm:pt modelId="{58D9D80D-500E-4F4D-B833-EDEAB87A9935}" type="pres">
      <dgm:prSet presAssocID="{2B249282-D01E-4BCD-BDBC-DFD86D1802CB}" presName="sibTrans" presStyleCnt="0"/>
      <dgm:spPr/>
    </dgm:pt>
    <dgm:pt modelId="{AA4CD40F-93C4-4B7E-BE34-5D8BC680DB76}" type="pres">
      <dgm:prSet presAssocID="{69564B41-C61D-4055-AE9A-46D764082CF0}" presName="compositeNode" presStyleCnt="0">
        <dgm:presLayoutVars>
          <dgm:bulletEnabled val="1"/>
        </dgm:presLayoutVars>
      </dgm:prSet>
      <dgm:spPr/>
    </dgm:pt>
    <dgm:pt modelId="{58468744-50B5-4B1F-BF91-1D28A38FA651}" type="pres">
      <dgm:prSet presAssocID="{69564B41-C61D-4055-AE9A-46D764082CF0}" presName="bgRect" presStyleLbl="node1" presStyleIdx="3" presStyleCnt="4" custLinFactNeighborX="166" custLinFactNeighborY="-469"/>
      <dgm:spPr/>
    </dgm:pt>
    <dgm:pt modelId="{27D02319-1DD7-472D-A816-E0F6D59C6B7C}" type="pres">
      <dgm:prSet presAssocID="{69564B41-C61D-4055-AE9A-46D764082CF0}" presName="parentNode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03D8D01-BBAC-4F20-8371-330FAAAE0A9A}" srcId="{00DC00AF-C80A-405C-9BBA-82CF7275653B}" destId="{E466925C-6931-4DAC-B684-E572A2983B36}" srcOrd="1" destOrd="0" parTransId="{63200542-8C83-49D3-9FDF-E2FB564F6662}" sibTransId="{99F3EBCC-10B2-4E69-ABFA-1F71B7B7DD53}"/>
    <dgm:cxn modelId="{DE41B202-D794-46CB-988D-73B947FB584D}" srcId="{E466925C-6931-4DAC-B684-E572A2983B36}" destId="{07828CA3-D1E5-46A5-B555-F841BBE0A7DE}" srcOrd="0" destOrd="0" parTransId="{A3BC2379-7338-4C87-B23E-367DB18D4E07}" sibTransId="{30E63331-6338-4274-B4D6-569B281F0A5F}"/>
    <dgm:cxn modelId="{96953F16-8AE2-4339-969F-6CDF1EFA576E}" type="presOf" srcId="{00DC00AF-C80A-405C-9BBA-82CF7275653B}" destId="{7E244B67-8A39-4447-9CBF-842C0BABCCD0}" srcOrd="0" destOrd="0" presId="urn:microsoft.com/office/officeart/2005/8/layout/hProcess7"/>
    <dgm:cxn modelId="{876CD425-FF80-416B-AE79-33738D35D46A}" srcId="{00DC00AF-C80A-405C-9BBA-82CF7275653B}" destId="{0AE359C6-644E-4FC7-8646-AD3612227891}" srcOrd="0" destOrd="0" parTransId="{1CBE1618-501D-4D89-9F0D-41F4421DD950}" sibTransId="{8BDB02D9-75C1-4AFB-A143-63C58B1FB157}"/>
    <dgm:cxn modelId="{01F4C12D-C0D6-47A4-94CA-03FD42A195F9}" srcId="{0AE359C6-644E-4FC7-8646-AD3612227891}" destId="{D8DCB366-4189-4B5A-A33C-4D1EF6C99DB9}" srcOrd="0" destOrd="0" parTransId="{7D553DE3-C5AD-4DF9-AF8C-BC10595152A5}" sibTransId="{916CF919-D59E-4726-91BB-34415017F907}"/>
    <dgm:cxn modelId="{565FCC3B-B55F-41BC-8FE8-0FA954B9C383}" type="presOf" srcId="{69CB4A34-82CA-4102-95C1-F5D8F0A5EE0A}" destId="{DAEC6C55-7A49-4C24-A005-50FBC6A5D89C}" srcOrd="1" destOrd="0" presId="urn:microsoft.com/office/officeart/2005/8/layout/hProcess7"/>
    <dgm:cxn modelId="{49E3C748-46F8-4315-B957-8C1197CD9891}" type="presOf" srcId="{69564B41-C61D-4055-AE9A-46D764082CF0}" destId="{58468744-50B5-4B1F-BF91-1D28A38FA651}" srcOrd="0" destOrd="0" presId="urn:microsoft.com/office/officeart/2005/8/layout/hProcess7"/>
    <dgm:cxn modelId="{A727FC4E-1A9D-4876-887A-45A89AA130AC}" srcId="{00DC00AF-C80A-405C-9BBA-82CF7275653B}" destId="{69CB4A34-82CA-4102-95C1-F5D8F0A5EE0A}" srcOrd="2" destOrd="0" parTransId="{E92A8EB4-0984-456A-A9A0-7A6C6B2EFB58}" sibTransId="{2B249282-D01E-4BCD-BDBC-DFD86D1802CB}"/>
    <dgm:cxn modelId="{1D912350-7793-4D70-9AA5-5AB727AB8418}" type="presOf" srcId="{E466925C-6931-4DAC-B684-E572A2983B36}" destId="{70A90272-463F-423A-9B1B-B283C0CFC56F}" srcOrd="0" destOrd="0" presId="urn:microsoft.com/office/officeart/2005/8/layout/hProcess7"/>
    <dgm:cxn modelId="{8A3BDB75-C45D-44BE-BB72-743484ED8F6D}" type="presOf" srcId="{0AE359C6-644E-4FC7-8646-AD3612227891}" destId="{D8BB0BE7-2804-4CF1-93E2-5DBB94C203D2}" srcOrd="1" destOrd="0" presId="urn:microsoft.com/office/officeart/2005/8/layout/hProcess7"/>
    <dgm:cxn modelId="{DB3ACD79-B5C8-4D5E-929E-E8CA4BF45A1B}" type="presOf" srcId="{69564B41-C61D-4055-AE9A-46D764082CF0}" destId="{27D02319-1DD7-472D-A816-E0F6D59C6B7C}" srcOrd="1" destOrd="0" presId="urn:microsoft.com/office/officeart/2005/8/layout/hProcess7"/>
    <dgm:cxn modelId="{BC25C07C-E163-4B5E-A8AB-7D91588D951B}" type="presOf" srcId="{D8DCB366-4189-4B5A-A33C-4D1EF6C99DB9}" destId="{DC224731-DEAB-4E2A-B7D5-80142885F48E}" srcOrd="0" destOrd="0" presId="urn:microsoft.com/office/officeart/2005/8/layout/hProcess7"/>
    <dgm:cxn modelId="{BECAC999-2AE4-4AED-B7FC-69B7F767EA19}" type="presOf" srcId="{E466925C-6931-4DAC-B684-E572A2983B36}" destId="{6F6FD834-38CB-4C94-BD17-AA23D3D9AC6C}" srcOrd="1" destOrd="0" presId="urn:microsoft.com/office/officeart/2005/8/layout/hProcess7"/>
    <dgm:cxn modelId="{AAE378BD-502F-4C50-AFEC-DD14E3C95B83}" srcId="{69CB4A34-82CA-4102-95C1-F5D8F0A5EE0A}" destId="{15023F8C-B6A3-455D-9E4E-91664EC7B3E0}" srcOrd="0" destOrd="0" parTransId="{12FCF441-C5F3-496C-BC73-9F301C4C8973}" sibTransId="{00DAA1EB-269E-4ACF-A163-C2E493170833}"/>
    <dgm:cxn modelId="{6C6C74BF-A3D2-4C2E-B6FC-30322743DBEC}" type="presOf" srcId="{0AE359C6-644E-4FC7-8646-AD3612227891}" destId="{9BEE58D2-2F1D-4089-BEBB-3BF656C13753}" srcOrd="0" destOrd="0" presId="urn:microsoft.com/office/officeart/2005/8/layout/hProcess7"/>
    <dgm:cxn modelId="{DC376AC0-EE1B-4B7E-9B60-764C104D627E}" type="presOf" srcId="{69CB4A34-82CA-4102-95C1-F5D8F0A5EE0A}" destId="{2DA37F54-A808-4025-8556-3D114199E76F}" srcOrd="0" destOrd="0" presId="urn:microsoft.com/office/officeart/2005/8/layout/hProcess7"/>
    <dgm:cxn modelId="{236862CB-19F7-4693-9D69-46FD9F202550}" type="presOf" srcId="{07828CA3-D1E5-46A5-B555-F841BBE0A7DE}" destId="{9EC0FBD8-1A05-4464-8C05-55F497B4EB5C}" srcOrd="0" destOrd="0" presId="urn:microsoft.com/office/officeart/2005/8/layout/hProcess7"/>
    <dgm:cxn modelId="{C77841E8-82EE-409A-9903-BA7D879885CC}" type="presOf" srcId="{15023F8C-B6A3-455D-9E4E-91664EC7B3E0}" destId="{1ED85C0E-B9D1-4FDC-A164-627105D7BFC9}" srcOrd="0" destOrd="0" presId="urn:microsoft.com/office/officeart/2005/8/layout/hProcess7"/>
    <dgm:cxn modelId="{AB5228F3-363E-4BFE-85E1-F54E78412FDA}" srcId="{00DC00AF-C80A-405C-9BBA-82CF7275653B}" destId="{69564B41-C61D-4055-AE9A-46D764082CF0}" srcOrd="3" destOrd="0" parTransId="{18887361-B6F9-4656-93AE-3DA4250555BA}" sibTransId="{18EB46F8-0EBC-4770-81D1-910A50D0991D}"/>
    <dgm:cxn modelId="{3A7DC60B-DE1F-4BA2-B56D-954C9DD2EBE2}" type="presParOf" srcId="{7E244B67-8A39-4447-9CBF-842C0BABCCD0}" destId="{2F573C55-E736-4D46-ACCA-45B6EFFF8FE8}" srcOrd="0" destOrd="0" presId="urn:microsoft.com/office/officeart/2005/8/layout/hProcess7"/>
    <dgm:cxn modelId="{5367355C-4747-4861-8C64-C1C6D3916FAB}" type="presParOf" srcId="{2F573C55-E736-4D46-ACCA-45B6EFFF8FE8}" destId="{9BEE58D2-2F1D-4089-BEBB-3BF656C13753}" srcOrd="0" destOrd="0" presId="urn:microsoft.com/office/officeart/2005/8/layout/hProcess7"/>
    <dgm:cxn modelId="{0F34E39A-C462-42D1-B76D-F5000F46D228}" type="presParOf" srcId="{2F573C55-E736-4D46-ACCA-45B6EFFF8FE8}" destId="{D8BB0BE7-2804-4CF1-93E2-5DBB94C203D2}" srcOrd="1" destOrd="0" presId="urn:microsoft.com/office/officeart/2005/8/layout/hProcess7"/>
    <dgm:cxn modelId="{F0206B3C-BF16-4B68-9EC9-6CB4F2B5BF23}" type="presParOf" srcId="{2F573C55-E736-4D46-ACCA-45B6EFFF8FE8}" destId="{DC224731-DEAB-4E2A-B7D5-80142885F48E}" srcOrd="2" destOrd="0" presId="urn:microsoft.com/office/officeart/2005/8/layout/hProcess7"/>
    <dgm:cxn modelId="{EE731692-BF8C-493F-A52D-13378E7D325C}" type="presParOf" srcId="{7E244B67-8A39-4447-9CBF-842C0BABCCD0}" destId="{1B3BF3DE-FF66-42B2-A63C-42625183CD19}" srcOrd="1" destOrd="0" presId="urn:microsoft.com/office/officeart/2005/8/layout/hProcess7"/>
    <dgm:cxn modelId="{96503182-C388-4F93-A0D8-C92436391EFE}" type="presParOf" srcId="{7E244B67-8A39-4447-9CBF-842C0BABCCD0}" destId="{7C02C2B8-71D1-4CB8-8BAE-8B0A7C9FDAF0}" srcOrd="2" destOrd="0" presId="urn:microsoft.com/office/officeart/2005/8/layout/hProcess7"/>
    <dgm:cxn modelId="{CCC8CE5A-FA20-4BBC-BCB7-4E96A01DD563}" type="presParOf" srcId="{7C02C2B8-71D1-4CB8-8BAE-8B0A7C9FDAF0}" destId="{5866F662-679B-4081-8709-563A8DBB166E}" srcOrd="0" destOrd="0" presId="urn:microsoft.com/office/officeart/2005/8/layout/hProcess7"/>
    <dgm:cxn modelId="{2BC9AF09-D547-4F74-8E86-E8C3CDD0099A}" type="presParOf" srcId="{7C02C2B8-71D1-4CB8-8BAE-8B0A7C9FDAF0}" destId="{D7FA3918-C489-4989-909D-3F30D2764DA4}" srcOrd="1" destOrd="0" presId="urn:microsoft.com/office/officeart/2005/8/layout/hProcess7"/>
    <dgm:cxn modelId="{C752C748-7EF8-495A-913E-DACB41338094}" type="presParOf" srcId="{7C02C2B8-71D1-4CB8-8BAE-8B0A7C9FDAF0}" destId="{A8206A4D-143E-4AD2-8858-52512C27F9DF}" srcOrd="2" destOrd="0" presId="urn:microsoft.com/office/officeart/2005/8/layout/hProcess7"/>
    <dgm:cxn modelId="{8958F281-FD6C-41F8-BC00-D46C8B31E3DC}" type="presParOf" srcId="{7E244B67-8A39-4447-9CBF-842C0BABCCD0}" destId="{26B87D4F-6B24-4063-891E-9B27AAE66300}" srcOrd="3" destOrd="0" presId="urn:microsoft.com/office/officeart/2005/8/layout/hProcess7"/>
    <dgm:cxn modelId="{07297B2D-E9D0-4225-BFEE-69800AC5DEB9}" type="presParOf" srcId="{7E244B67-8A39-4447-9CBF-842C0BABCCD0}" destId="{53504A6B-787F-4C7A-A027-9F52B00854B6}" srcOrd="4" destOrd="0" presId="urn:microsoft.com/office/officeart/2005/8/layout/hProcess7"/>
    <dgm:cxn modelId="{2049BA01-8E9C-4734-951E-DFCF3EC27CBF}" type="presParOf" srcId="{53504A6B-787F-4C7A-A027-9F52B00854B6}" destId="{70A90272-463F-423A-9B1B-B283C0CFC56F}" srcOrd="0" destOrd="0" presId="urn:microsoft.com/office/officeart/2005/8/layout/hProcess7"/>
    <dgm:cxn modelId="{D7BEDFEA-5AA3-481C-A32F-2727A804E05C}" type="presParOf" srcId="{53504A6B-787F-4C7A-A027-9F52B00854B6}" destId="{6F6FD834-38CB-4C94-BD17-AA23D3D9AC6C}" srcOrd="1" destOrd="0" presId="urn:microsoft.com/office/officeart/2005/8/layout/hProcess7"/>
    <dgm:cxn modelId="{595ECCD5-414B-407B-9BA3-70F178B96DE1}" type="presParOf" srcId="{53504A6B-787F-4C7A-A027-9F52B00854B6}" destId="{9EC0FBD8-1A05-4464-8C05-55F497B4EB5C}" srcOrd="2" destOrd="0" presId="urn:microsoft.com/office/officeart/2005/8/layout/hProcess7"/>
    <dgm:cxn modelId="{4C98ADFB-EAE9-46A0-B9A4-6F000363510E}" type="presParOf" srcId="{7E244B67-8A39-4447-9CBF-842C0BABCCD0}" destId="{68AE1378-1325-4F40-A5A4-EA89702A8D21}" srcOrd="5" destOrd="0" presId="urn:microsoft.com/office/officeart/2005/8/layout/hProcess7"/>
    <dgm:cxn modelId="{7406880A-547D-4BE2-9D97-32E66BBF1B26}" type="presParOf" srcId="{7E244B67-8A39-4447-9CBF-842C0BABCCD0}" destId="{F6224A68-D6C8-444E-ABD6-8C7D15BA9321}" srcOrd="6" destOrd="0" presId="urn:microsoft.com/office/officeart/2005/8/layout/hProcess7"/>
    <dgm:cxn modelId="{3737C179-BECD-42F7-91A1-B0CB1BEEF89C}" type="presParOf" srcId="{F6224A68-D6C8-444E-ABD6-8C7D15BA9321}" destId="{B413F2CE-63DB-4425-A5B2-5B5950770DD4}" srcOrd="0" destOrd="0" presId="urn:microsoft.com/office/officeart/2005/8/layout/hProcess7"/>
    <dgm:cxn modelId="{F377695B-91F3-49E9-BEC9-F5B2DFD93190}" type="presParOf" srcId="{F6224A68-D6C8-444E-ABD6-8C7D15BA9321}" destId="{E81EFC88-B7EA-4F95-8E2D-B2AC624F3B3F}" srcOrd="1" destOrd="0" presId="urn:microsoft.com/office/officeart/2005/8/layout/hProcess7"/>
    <dgm:cxn modelId="{9E5F770C-9175-4E2D-A28F-5B6811DF2ECF}" type="presParOf" srcId="{F6224A68-D6C8-444E-ABD6-8C7D15BA9321}" destId="{9A610C6F-657F-4984-BE2F-D81EC76C91B3}" srcOrd="2" destOrd="0" presId="urn:microsoft.com/office/officeart/2005/8/layout/hProcess7"/>
    <dgm:cxn modelId="{EF6A6DEF-3FA4-40AF-A06E-470CEA7204B3}" type="presParOf" srcId="{7E244B67-8A39-4447-9CBF-842C0BABCCD0}" destId="{D5BA1E22-246F-437E-A27B-63B720194D44}" srcOrd="7" destOrd="0" presId="urn:microsoft.com/office/officeart/2005/8/layout/hProcess7"/>
    <dgm:cxn modelId="{163452DF-20B8-41FB-8215-443FAAD3CE3A}" type="presParOf" srcId="{7E244B67-8A39-4447-9CBF-842C0BABCCD0}" destId="{78A5B36C-CEE0-4828-89AA-A7ED303CAB02}" srcOrd="8" destOrd="0" presId="urn:microsoft.com/office/officeart/2005/8/layout/hProcess7"/>
    <dgm:cxn modelId="{3D8B95C6-5CA1-4214-905E-5F27184C4969}" type="presParOf" srcId="{78A5B36C-CEE0-4828-89AA-A7ED303CAB02}" destId="{2DA37F54-A808-4025-8556-3D114199E76F}" srcOrd="0" destOrd="0" presId="urn:microsoft.com/office/officeart/2005/8/layout/hProcess7"/>
    <dgm:cxn modelId="{A0F5CFD9-E689-4793-BC32-0B61924B5898}" type="presParOf" srcId="{78A5B36C-CEE0-4828-89AA-A7ED303CAB02}" destId="{DAEC6C55-7A49-4C24-A005-50FBC6A5D89C}" srcOrd="1" destOrd="0" presId="urn:microsoft.com/office/officeart/2005/8/layout/hProcess7"/>
    <dgm:cxn modelId="{180A08AB-FB75-439A-9A8A-85A26D7FA03A}" type="presParOf" srcId="{78A5B36C-CEE0-4828-89AA-A7ED303CAB02}" destId="{1ED85C0E-B9D1-4FDC-A164-627105D7BFC9}" srcOrd="2" destOrd="0" presId="urn:microsoft.com/office/officeart/2005/8/layout/hProcess7"/>
    <dgm:cxn modelId="{68809DD1-6A71-400F-96FE-4061B90FC7F9}" type="presParOf" srcId="{7E244B67-8A39-4447-9CBF-842C0BABCCD0}" destId="{EBED719D-2E37-4FD0-9DFB-A2F1A8BDA9DC}" srcOrd="9" destOrd="0" presId="urn:microsoft.com/office/officeart/2005/8/layout/hProcess7"/>
    <dgm:cxn modelId="{0032FDB3-D931-4BA5-BD85-5DF336C7BE19}" type="presParOf" srcId="{7E244B67-8A39-4447-9CBF-842C0BABCCD0}" destId="{D24F7CD4-6A17-4366-83D3-CD6244F9BB11}" srcOrd="10" destOrd="0" presId="urn:microsoft.com/office/officeart/2005/8/layout/hProcess7"/>
    <dgm:cxn modelId="{6BF433A9-B0AF-4424-A834-0A7E0DB39014}" type="presParOf" srcId="{D24F7CD4-6A17-4366-83D3-CD6244F9BB11}" destId="{76B53C85-FC5A-4B02-BAE4-8556B1AD43F5}" srcOrd="0" destOrd="0" presId="urn:microsoft.com/office/officeart/2005/8/layout/hProcess7"/>
    <dgm:cxn modelId="{6FA1A51C-E180-4B6D-A11E-538EF83C7137}" type="presParOf" srcId="{D24F7CD4-6A17-4366-83D3-CD6244F9BB11}" destId="{159EDC6C-9BB6-4459-A9DB-AF3E2BD7AE2E}" srcOrd="1" destOrd="0" presId="urn:microsoft.com/office/officeart/2005/8/layout/hProcess7"/>
    <dgm:cxn modelId="{21C19A00-09F4-4909-BCC4-A9BD90737F40}" type="presParOf" srcId="{D24F7CD4-6A17-4366-83D3-CD6244F9BB11}" destId="{27816400-7EEC-4AAE-99DB-1B7ACB04036B}" srcOrd="2" destOrd="0" presId="urn:microsoft.com/office/officeart/2005/8/layout/hProcess7"/>
    <dgm:cxn modelId="{73468C9C-50C3-4D3B-BE15-7C9618DAFBB1}" type="presParOf" srcId="{7E244B67-8A39-4447-9CBF-842C0BABCCD0}" destId="{58D9D80D-500E-4F4D-B833-EDEAB87A9935}" srcOrd="11" destOrd="0" presId="urn:microsoft.com/office/officeart/2005/8/layout/hProcess7"/>
    <dgm:cxn modelId="{ACEC354F-4EB3-4C45-A6F7-C0D30A770290}" type="presParOf" srcId="{7E244B67-8A39-4447-9CBF-842C0BABCCD0}" destId="{AA4CD40F-93C4-4B7E-BE34-5D8BC680DB76}" srcOrd="12" destOrd="0" presId="urn:microsoft.com/office/officeart/2005/8/layout/hProcess7"/>
    <dgm:cxn modelId="{016C463E-C94F-4B87-AD02-2989501F936D}" type="presParOf" srcId="{AA4CD40F-93C4-4B7E-BE34-5D8BC680DB76}" destId="{58468744-50B5-4B1F-BF91-1D28A38FA651}" srcOrd="0" destOrd="0" presId="urn:microsoft.com/office/officeart/2005/8/layout/hProcess7"/>
    <dgm:cxn modelId="{158AA34F-36D4-4EA1-904B-A0FE7D42BBEC}" type="presParOf" srcId="{AA4CD40F-93C4-4B7E-BE34-5D8BC680DB76}" destId="{27D02319-1DD7-472D-A816-E0F6D59C6B7C}" srcOrd="1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D81C44-B935-4644-98BF-CECC10798BD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0D9159DF-2146-48BF-ACFA-64FA4938E9F0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000" b="1" dirty="0" err="1">
              <a:solidFill>
                <a:schemeClr val="tx1"/>
              </a:solidFill>
            </a:rPr>
            <a:t>Penerapan</a:t>
          </a:r>
          <a:endParaRPr lang="en-US" sz="2000" b="1" dirty="0">
            <a:solidFill>
              <a:schemeClr val="tx1"/>
            </a:solidFill>
          </a:endParaRPr>
        </a:p>
        <a:p>
          <a:r>
            <a:rPr lang="en-US" sz="2000" b="1" dirty="0" err="1">
              <a:solidFill>
                <a:schemeClr val="tx1"/>
              </a:solidFill>
            </a:rPr>
            <a:t>Sistem</a:t>
          </a:r>
          <a:r>
            <a:rPr lang="en-US" sz="2000" b="1" dirty="0">
              <a:solidFill>
                <a:schemeClr val="tx1"/>
              </a:solidFill>
            </a:rPr>
            <a:t> Merit</a:t>
          </a:r>
        </a:p>
      </dgm:t>
    </dgm:pt>
    <dgm:pt modelId="{52DCD1D2-260C-4F68-816C-6DB445334816}" type="parTrans" cxnId="{AF466515-EEDB-4E8B-A778-D60BE7A524CB}">
      <dgm:prSet/>
      <dgm:spPr/>
      <dgm:t>
        <a:bodyPr/>
        <a:lstStyle/>
        <a:p>
          <a:endParaRPr lang="en-US"/>
        </a:p>
      </dgm:t>
    </dgm:pt>
    <dgm:pt modelId="{BF841BA6-AFAA-474D-ACD2-107B854532FE}" type="sibTrans" cxnId="{AF466515-EEDB-4E8B-A778-D60BE7A524CB}">
      <dgm:prSet/>
      <dgm:spPr/>
      <dgm:t>
        <a:bodyPr/>
        <a:lstStyle/>
        <a:p>
          <a:endParaRPr lang="en-US"/>
        </a:p>
      </dgm:t>
    </dgm:pt>
    <dgm:pt modelId="{23474946-31F3-4443-91C5-58BF7B2B40A4}" type="pres">
      <dgm:prSet presAssocID="{1ED81C44-B935-4644-98BF-CECC10798BD1}" presName="CompostProcess" presStyleCnt="0">
        <dgm:presLayoutVars>
          <dgm:dir/>
          <dgm:resizeHandles val="exact"/>
        </dgm:presLayoutVars>
      </dgm:prSet>
      <dgm:spPr/>
    </dgm:pt>
    <dgm:pt modelId="{E55CFD6B-E17B-4C54-843C-34D5844EC9B3}" type="pres">
      <dgm:prSet presAssocID="{1ED81C44-B935-4644-98BF-CECC10798BD1}" presName="arrow" presStyleLbl="bgShp" presStyleIdx="0" presStyleCnt="1" custScaleX="96348" custScaleY="67487" custLinFactNeighborX="-109" custLinFactNeighborY="292"/>
      <dgm:spPr>
        <a:solidFill>
          <a:srgbClr val="0070C0"/>
        </a:solidFill>
      </dgm:spPr>
    </dgm:pt>
    <dgm:pt modelId="{29CAFC38-FC1E-4CE3-B3DD-92DE6F0ACB04}" type="pres">
      <dgm:prSet presAssocID="{1ED81C44-B935-4644-98BF-CECC10798BD1}" presName="linearProcess" presStyleCnt="0"/>
      <dgm:spPr/>
    </dgm:pt>
    <dgm:pt modelId="{AB40CD11-C0E6-47CA-A235-A5B04553CC6B}" type="pres">
      <dgm:prSet presAssocID="{0D9159DF-2146-48BF-ACFA-64FA4938E9F0}" presName="textNode" presStyleLbl="node1" presStyleIdx="0" presStyleCnt="1" custScaleX="114378" custScaleY="58427" custLinFactNeighborX="-18078" custLinFactNeighborY="-1407">
        <dgm:presLayoutVars>
          <dgm:bulletEnabled val="1"/>
        </dgm:presLayoutVars>
      </dgm:prSet>
      <dgm:spPr/>
    </dgm:pt>
  </dgm:ptLst>
  <dgm:cxnLst>
    <dgm:cxn modelId="{AF466515-EEDB-4E8B-A778-D60BE7A524CB}" srcId="{1ED81C44-B935-4644-98BF-CECC10798BD1}" destId="{0D9159DF-2146-48BF-ACFA-64FA4938E9F0}" srcOrd="0" destOrd="0" parTransId="{52DCD1D2-260C-4F68-816C-6DB445334816}" sibTransId="{BF841BA6-AFAA-474D-ACD2-107B854532FE}"/>
    <dgm:cxn modelId="{0942DE1A-8EAF-4C17-BAFC-37A531CBEC14}" type="presOf" srcId="{1ED81C44-B935-4644-98BF-CECC10798BD1}" destId="{23474946-31F3-4443-91C5-58BF7B2B40A4}" srcOrd="0" destOrd="0" presId="urn:microsoft.com/office/officeart/2005/8/layout/hProcess9"/>
    <dgm:cxn modelId="{0FFAE777-705E-4340-A727-CEEB31D761F2}" type="presOf" srcId="{0D9159DF-2146-48BF-ACFA-64FA4938E9F0}" destId="{AB40CD11-C0E6-47CA-A235-A5B04553CC6B}" srcOrd="0" destOrd="0" presId="urn:microsoft.com/office/officeart/2005/8/layout/hProcess9"/>
    <dgm:cxn modelId="{1BFF4E54-998B-44B0-8614-C3F7C026D774}" type="presParOf" srcId="{23474946-31F3-4443-91C5-58BF7B2B40A4}" destId="{E55CFD6B-E17B-4C54-843C-34D5844EC9B3}" srcOrd="0" destOrd="0" presId="urn:microsoft.com/office/officeart/2005/8/layout/hProcess9"/>
    <dgm:cxn modelId="{FA37FF02-6E60-4F51-B561-DD5BE9986A92}" type="presParOf" srcId="{23474946-31F3-4443-91C5-58BF7B2B40A4}" destId="{29CAFC38-FC1E-4CE3-B3DD-92DE6F0ACB04}" srcOrd="1" destOrd="0" presId="urn:microsoft.com/office/officeart/2005/8/layout/hProcess9"/>
    <dgm:cxn modelId="{72470067-589D-4166-B37D-D83CDB088801}" type="presParOf" srcId="{29CAFC38-FC1E-4CE3-B3DD-92DE6F0ACB04}" destId="{AB40CD11-C0E6-47CA-A235-A5B04553CC6B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5800A7-E479-4B4C-9C0F-68763A512E00}" type="doc">
      <dgm:prSet loTypeId="urn:microsoft.com/office/officeart/2009/layout/CircleArrowProcess" loCatId="process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7C50C1-6557-48BC-A68D-AFB4B88D8DF5}">
      <dgm:prSet phldrT="[Text]"/>
      <dgm:spPr/>
      <dgm:t>
        <a:bodyPr/>
        <a:lstStyle/>
        <a:p>
          <a:r>
            <a:rPr lang="en-US" b="1" dirty="0" err="1"/>
            <a:t>Kualifikasi</a:t>
          </a:r>
          <a:endParaRPr lang="en-US" b="1" dirty="0"/>
        </a:p>
      </dgm:t>
    </dgm:pt>
    <dgm:pt modelId="{5ADB59BF-3EEE-40E4-BBBE-BA8E3E18D90F}" type="parTrans" cxnId="{663D0211-920C-4DEB-BD24-435938D2CCE5}">
      <dgm:prSet/>
      <dgm:spPr/>
      <dgm:t>
        <a:bodyPr/>
        <a:lstStyle/>
        <a:p>
          <a:endParaRPr lang="en-US" b="1"/>
        </a:p>
      </dgm:t>
    </dgm:pt>
    <dgm:pt modelId="{F477D504-4A57-4A10-A3DE-B7A0662B0DD5}" type="sibTrans" cxnId="{663D0211-920C-4DEB-BD24-435938D2CCE5}">
      <dgm:prSet/>
      <dgm:spPr/>
      <dgm:t>
        <a:bodyPr/>
        <a:lstStyle/>
        <a:p>
          <a:endParaRPr lang="en-US" b="1"/>
        </a:p>
      </dgm:t>
    </dgm:pt>
    <dgm:pt modelId="{F2DE64BC-E27A-43AE-A48F-9ECFBD2124BC}">
      <dgm:prSet phldrT="[Text]"/>
      <dgm:spPr/>
      <dgm:t>
        <a:bodyPr/>
        <a:lstStyle/>
        <a:p>
          <a:r>
            <a:rPr lang="en-US" b="1" dirty="0" err="1"/>
            <a:t>Kompetensi</a:t>
          </a:r>
          <a:endParaRPr lang="en-US" b="1" dirty="0"/>
        </a:p>
      </dgm:t>
    </dgm:pt>
    <dgm:pt modelId="{CDCB330F-EB2C-4B5C-A5E1-80808F701BD7}" type="parTrans" cxnId="{D618F7E7-64F8-4A2A-B146-97AA10444997}">
      <dgm:prSet/>
      <dgm:spPr/>
      <dgm:t>
        <a:bodyPr/>
        <a:lstStyle/>
        <a:p>
          <a:endParaRPr lang="en-US" b="1"/>
        </a:p>
      </dgm:t>
    </dgm:pt>
    <dgm:pt modelId="{85542067-A91A-4625-965B-65DE0D9F3999}" type="sibTrans" cxnId="{D618F7E7-64F8-4A2A-B146-97AA10444997}">
      <dgm:prSet/>
      <dgm:spPr/>
      <dgm:t>
        <a:bodyPr/>
        <a:lstStyle/>
        <a:p>
          <a:endParaRPr lang="en-US" b="1"/>
        </a:p>
      </dgm:t>
    </dgm:pt>
    <dgm:pt modelId="{45B2D340-491B-46C8-AB87-98E9ACF8E3BC}">
      <dgm:prSet phldrT="[Text]"/>
      <dgm:spPr/>
      <dgm:t>
        <a:bodyPr/>
        <a:lstStyle/>
        <a:p>
          <a:r>
            <a:rPr lang="en-US" b="1" dirty="0" err="1"/>
            <a:t>Penilaian</a:t>
          </a:r>
          <a:r>
            <a:rPr lang="en-US" b="1" dirty="0"/>
            <a:t> </a:t>
          </a:r>
          <a:r>
            <a:rPr lang="en-US" b="1" dirty="0" err="1"/>
            <a:t>Kinerja</a:t>
          </a:r>
          <a:endParaRPr lang="en-US" b="1" dirty="0"/>
        </a:p>
      </dgm:t>
    </dgm:pt>
    <dgm:pt modelId="{813B85DF-007D-4BB4-8CB6-238670A42638}" type="parTrans" cxnId="{26FAB82A-BD1A-44CF-ACCD-17B315638880}">
      <dgm:prSet/>
      <dgm:spPr/>
      <dgm:t>
        <a:bodyPr/>
        <a:lstStyle/>
        <a:p>
          <a:endParaRPr lang="en-US" b="1"/>
        </a:p>
      </dgm:t>
    </dgm:pt>
    <dgm:pt modelId="{D5E6A249-7D4E-4D4C-BD94-40CF4F42C472}" type="sibTrans" cxnId="{26FAB82A-BD1A-44CF-ACCD-17B315638880}">
      <dgm:prSet/>
      <dgm:spPr/>
      <dgm:t>
        <a:bodyPr/>
        <a:lstStyle/>
        <a:p>
          <a:endParaRPr lang="en-US" b="1"/>
        </a:p>
      </dgm:t>
    </dgm:pt>
    <dgm:pt modelId="{B59D004F-752D-45FD-9510-DC2389D4CA4C}" type="pres">
      <dgm:prSet presAssocID="{615800A7-E479-4B4C-9C0F-68763A512E00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48972E3E-B68B-43E8-8160-B1127AA580BC}" type="pres">
      <dgm:prSet presAssocID="{317C50C1-6557-48BC-A68D-AFB4B88D8DF5}" presName="Accent1" presStyleCnt="0"/>
      <dgm:spPr/>
    </dgm:pt>
    <dgm:pt modelId="{65D6C457-80DC-4CE2-9B79-850BC8974668}" type="pres">
      <dgm:prSet presAssocID="{317C50C1-6557-48BC-A68D-AFB4B88D8DF5}" presName="Accent" presStyleLbl="node1" presStyleIdx="0" presStyleCnt="3"/>
      <dgm:spPr>
        <a:solidFill>
          <a:srgbClr val="00B0F0"/>
        </a:solidFill>
      </dgm:spPr>
    </dgm:pt>
    <dgm:pt modelId="{4BDE4C4F-FBAF-4041-AC35-84A220BCB3DA}" type="pres">
      <dgm:prSet presAssocID="{317C50C1-6557-48BC-A68D-AFB4B88D8DF5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</dgm:pt>
    <dgm:pt modelId="{C6291FED-410B-41A9-B774-0900AA04B524}" type="pres">
      <dgm:prSet presAssocID="{F2DE64BC-E27A-43AE-A48F-9ECFBD2124BC}" presName="Accent2" presStyleCnt="0"/>
      <dgm:spPr/>
    </dgm:pt>
    <dgm:pt modelId="{0942B1A6-11C4-4218-A30A-762B12D1361E}" type="pres">
      <dgm:prSet presAssocID="{F2DE64BC-E27A-43AE-A48F-9ECFBD2124BC}" presName="Accent" presStyleLbl="node1" presStyleIdx="1" presStyleCnt="3" custLinFactNeighborX="-2469" custLinFactNeighborY="0"/>
      <dgm:spPr>
        <a:solidFill>
          <a:srgbClr val="00B0F0"/>
        </a:solidFill>
      </dgm:spPr>
    </dgm:pt>
    <dgm:pt modelId="{9C760DF2-09DC-429F-8AA2-F9E4815E0574}" type="pres">
      <dgm:prSet presAssocID="{F2DE64BC-E27A-43AE-A48F-9ECFBD2124BC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</dgm:pt>
    <dgm:pt modelId="{4747CEA7-37DD-43DA-B837-B698A89232F6}" type="pres">
      <dgm:prSet presAssocID="{45B2D340-491B-46C8-AB87-98E9ACF8E3BC}" presName="Accent3" presStyleCnt="0"/>
      <dgm:spPr/>
    </dgm:pt>
    <dgm:pt modelId="{4432691C-008A-4DED-929F-43A0FD96B472}" type="pres">
      <dgm:prSet presAssocID="{45B2D340-491B-46C8-AB87-98E9ACF8E3BC}" presName="Accent" presStyleLbl="node1" presStyleIdx="2" presStyleCnt="3"/>
      <dgm:spPr>
        <a:solidFill>
          <a:srgbClr val="00B0F0"/>
        </a:solidFill>
      </dgm:spPr>
    </dgm:pt>
    <dgm:pt modelId="{F2B3F0C2-F71F-4B66-8B31-B5FCC4E224C3}" type="pres">
      <dgm:prSet presAssocID="{45B2D340-491B-46C8-AB87-98E9ACF8E3BC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663D0211-920C-4DEB-BD24-435938D2CCE5}" srcId="{615800A7-E479-4B4C-9C0F-68763A512E00}" destId="{317C50C1-6557-48BC-A68D-AFB4B88D8DF5}" srcOrd="0" destOrd="0" parTransId="{5ADB59BF-3EEE-40E4-BBBE-BA8E3E18D90F}" sibTransId="{F477D504-4A57-4A10-A3DE-B7A0662B0DD5}"/>
    <dgm:cxn modelId="{26FAB82A-BD1A-44CF-ACCD-17B315638880}" srcId="{615800A7-E479-4B4C-9C0F-68763A512E00}" destId="{45B2D340-491B-46C8-AB87-98E9ACF8E3BC}" srcOrd="2" destOrd="0" parTransId="{813B85DF-007D-4BB4-8CB6-238670A42638}" sibTransId="{D5E6A249-7D4E-4D4C-BD94-40CF4F42C472}"/>
    <dgm:cxn modelId="{284BD932-AC7C-48AD-904E-22B4B8D053F0}" type="presOf" srcId="{45B2D340-491B-46C8-AB87-98E9ACF8E3BC}" destId="{F2B3F0C2-F71F-4B66-8B31-B5FCC4E224C3}" srcOrd="0" destOrd="0" presId="urn:microsoft.com/office/officeart/2009/layout/CircleArrowProcess"/>
    <dgm:cxn modelId="{0E41B33A-8201-4A02-83B2-A9AD856865EC}" type="presOf" srcId="{F2DE64BC-E27A-43AE-A48F-9ECFBD2124BC}" destId="{9C760DF2-09DC-429F-8AA2-F9E4815E0574}" srcOrd="0" destOrd="0" presId="urn:microsoft.com/office/officeart/2009/layout/CircleArrowProcess"/>
    <dgm:cxn modelId="{A8899A6B-6868-4ABA-90D3-CA546639E48D}" type="presOf" srcId="{615800A7-E479-4B4C-9C0F-68763A512E00}" destId="{B59D004F-752D-45FD-9510-DC2389D4CA4C}" srcOrd="0" destOrd="0" presId="urn:microsoft.com/office/officeart/2009/layout/CircleArrowProcess"/>
    <dgm:cxn modelId="{D618F7E7-64F8-4A2A-B146-97AA10444997}" srcId="{615800A7-E479-4B4C-9C0F-68763A512E00}" destId="{F2DE64BC-E27A-43AE-A48F-9ECFBD2124BC}" srcOrd="1" destOrd="0" parTransId="{CDCB330F-EB2C-4B5C-A5E1-80808F701BD7}" sibTransId="{85542067-A91A-4625-965B-65DE0D9F3999}"/>
    <dgm:cxn modelId="{C525C6F2-BB97-471F-A985-BA17DFF0C4B5}" type="presOf" srcId="{317C50C1-6557-48BC-A68D-AFB4B88D8DF5}" destId="{4BDE4C4F-FBAF-4041-AC35-84A220BCB3DA}" srcOrd="0" destOrd="0" presId="urn:microsoft.com/office/officeart/2009/layout/CircleArrowProcess"/>
    <dgm:cxn modelId="{A6CA1C7D-6CB4-48E6-9FC5-A0A7D5DDB2C5}" type="presParOf" srcId="{B59D004F-752D-45FD-9510-DC2389D4CA4C}" destId="{48972E3E-B68B-43E8-8160-B1127AA580BC}" srcOrd="0" destOrd="0" presId="urn:microsoft.com/office/officeart/2009/layout/CircleArrowProcess"/>
    <dgm:cxn modelId="{0975C9DC-08FC-4CCF-80FD-45E0595AC90D}" type="presParOf" srcId="{48972E3E-B68B-43E8-8160-B1127AA580BC}" destId="{65D6C457-80DC-4CE2-9B79-850BC8974668}" srcOrd="0" destOrd="0" presId="urn:microsoft.com/office/officeart/2009/layout/CircleArrowProcess"/>
    <dgm:cxn modelId="{A33743D2-EF73-4082-9923-C3CF6B1A50CD}" type="presParOf" srcId="{B59D004F-752D-45FD-9510-DC2389D4CA4C}" destId="{4BDE4C4F-FBAF-4041-AC35-84A220BCB3DA}" srcOrd="1" destOrd="0" presId="urn:microsoft.com/office/officeart/2009/layout/CircleArrowProcess"/>
    <dgm:cxn modelId="{F82186B6-C959-43EF-B517-560680CC3DAB}" type="presParOf" srcId="{B59D004F-752D-45FD-9510-DC2389D4CA4C}" destId="{C6291FED-410B-41A9-B774-0900AA04B524}" srcOrd="2" destOrd="0" presId="urn:microsoft.com/office/officeart/2009/layout/CircleArrowProcess"/>
    <dgm:cxn modelId="{AB8ECDE6-A174-4377-85B6-769796A78A3D}" type="presParOf" srcId="{C6291FED-410B-41A9-B774-0900AA04B524}" destId="{0942B1A6-11C4-4218-A30A-762B12D1361E}" srcOrd="0" destOrd="0" presId="urn:microsoft.com/office/officeart/2009/layout/CircleArrowProcess"/>
    <dgm:cxn modelId="{89D64D7D-AA82-4115-A0C0-9E31F7E25B06}" type="presParOf" srcId="{B59D004F-752D-45FD-9510-DC2389D4CA4C}" destId="{9C760DF2-09DC-429F-8AA2-F9E4815E0574}" srcOrd="3" destOrd="0" presId="urn:microsoft.com/office/officeart/2009/layout/CircleArrowProcess"/>
    <dgm:cxn modelId="{6A56D31F-DBD3-40C4-94F7-84BA625C8B7B}" type="presParOf" srcId="{B59D004F-752D-45FD-9510-DC2389D4CA4C}" destId="{4747CEA7-37DD-43DA-B837-B698A89232F6}" srcOrd="4" destOrd="0" presId="urn:microsoft.com/office/officeart/2009/layout/CircleArrowProcess"/>
    <dgm:cxn modelId="{DEF523F2-B1D4-4EAC-91DE-EDDE4E315852}" type="presParOf" srcId="{4747CEA7-37DD-43DA-B837-B698A89232F6}" destId="{4432691C-008A-4DED-929F-43A0FD96B472}" srcOrd="0" destOrd="0" presId="urn:microsoft.com/office/officeart/2009/layout/CircleArrowProcess"/>
    <dgm:cxn modelId="{56BB62E9-C5B1-4F5C-844E-E8ED206084D5}" type="presParOf" srcId="{B59D004F-752D-45FD-9510-DC2389D4CA4C}" destId="{F2B3F0C2-F71F-4B66-8B31-B5FCC4E224C3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CC98AA-CACF-0B40-8A0D-EDAAE2F99DAA}" type="doc">
      <dgm:prSet loTypeId="urn:microsoft.com/office/officeart/2005/8/layout/hProcess4" loCatId="" qsTypeId="urn:microsoft.com/office/officeart/2005/8/quickstyle/simple4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4F747175-2697-BB4A-9F23-2920C50586A4}">
      <dgm:prSet phldrT="[Text]" custT="1"/>
      <dgm:spPr/>
      <dgm:t>
        <a:bodyPr/>
        <a:lstStyle/>
        <a:p>
          <a:r>
            <a:rPr lang="en-US" sz="1800" b="1" dirty="0"/>
            <a:t>PENDIDIKAN DAN PELATIHAN</a:t>
          </a:r>
        </a:p>
      </dgm:t>
    </dgm:pt>
    <dgm:pt modelId="{6F4604FD-1E9A-B549-BF1C-F1E967443868}" type="parTrans" cxnId="{1AB2FBBA-8353-BD4C-8FB5-3828A74EEF6C}">
      <dgm:prSet/>
      <dgm:spPr/>
      <dgm:t>
        <a:bodyPr/>
        <a:lstStyle/>
        <a:p>
          <a:endParaRPr lang="en-US"/>
        </a:p>
      </dgm:t>
    </dgm:pt>
    <dgm:pt modelId="{D1D8027D-2F04-CD4A-913D-935DF66F3139}" type="sibTrans" cxnId="{1AB2FBBA-8353-BD4C-8FB5-3828A74EEF6C}">
      <dgm:prSet/>
      <dgm:spPr/>
      <dgm:t>
        <a:bodyPr/>
        <a:lstStyle/>
        <a:p>
          <a:endParaRPr lang="en-US"/>
        </a:p>
      </dgm:t>
    </dgm:pt>
    <dgm:pt modelId="{550D572E-3A4C-6F40-9DFC-D87C8CD8DFE7}">
      <dgm:prSet phldrT="[Text]" custT="1"/>
      <dgm:spPr/>
      <dgm:t>
        <a:bodyPr/>
        <a:lstStyle/>
        <a:p>
          <a:r>
            <a:rPr lang="en-US" sz="1600" b="1" dirty="0"/>
            <a:t>PENGEMBANGAN KAPASITAS</a:t>
          </a:r>
        </a:p>
      </dgm:t>
    </dgm:pt>
    <dgm:pt modelId="{A8040453-7E38-BB4D-9211-F5EB5EE65D4A}" type="parTrans" cxnId="{789FED6F-350C-9A42-919F-E642CE424065}">
      <dgm:prSet/>
      <dgm:spPr/>
      <dgm:t>
        <a:bodyPr/>
        <a:lstStyle/>
        <a:p>
          <a:endParaRPr lang="en-US"/>
        </a:p>
      </dgm:t>
    </dgm:pt>
    <dgm:pt modelId="{D267D894-7B77-914A-B22F-C262D1EDA260}" type="sibTrans" cxnId="{789FED6F-350C-9A42-919F-E642CE424065}">
      <dgm:prSet/>
      <dgm:spPr/>
      <dgm:t>
        <a:bodyPr/>
        <a:lstStyle/>
        <a:p>
          <a:endParaRPr lang="en-US"/>
        </a:p>
      </dgm:t>
    </dgm:pt>
    <dgm:pt modelId="{89FED3E7-50F3-884B-AF49-5548336C9424}">
      <dgm:prSet phldrT="[Text]" custT="1"/>
      <dgm:spPr/>
      <dgm:t>
        <a:bodyPr/>
        <a:lstStyle/>
        <a:p>
          <a:r>
            <a:rPr lang="en-US" sz="1600" b="1" dirty="0"/>
            <a:t>ANALISIS KEBUTUHAN DIKLAT</a:t>
          </a:r>
        </a:p>
      </dgm:t>
    </dgm:pt>
    <dgm:pt modelId="{06250416-237E-AF44-B918-BEC825FD7BBD}" type="parTrans" cxnId="{D726E211-D90D-6C44-85E0-1FF95F812DA1}">
      <dgm:prSet/>
      <dgm:spPr/>
      <dgm:t>
        <a:bodyPr/>
        <a:lstStyle/>
        <a:p>
          <a:endParaRPr lang="en-US"/>
        </a:p>
      </dgm:t>
    </dgm:pt>
    <dgm:pt modelId="{A29ED008-0518-BA48-A13F-885C133ECD50}" type="sibTrans" cxnId="{D726E211-D90D-6C44-85E0-1FF95F812DA1}">
      <dgm:prSet/>
      <dgm:spPr/>
      <dgm:t>
        <a:bodyPr/>
        <a:lstStyle/>
        <a:p>
          <a:endParaRPr lang="en-US"/>
        </a:p>
      </dgm:t>
    </dgm:pt>
    <dgm:pt modelId="{37D6A643-39C3-D04E-A4FE-15E1549F36EC}">
      <dgm:prSet phldrT="[Text]"/>
      <dgm:spPr>
        <a:noFill/>
      </dgm:spPr>
      <dgm:t>
        <a:bodyPr/>
        <a:lstStyle/>
        <a:p>
          <a:endParaRPr lang="en-US" dirty="0"/>
        </a:p>
      </dgm:t>
    </dgm:pt>
    <dgm:pt modelId="{2B9BEB1E-D76D-A547-8E9C-AF0CBB91174A}" type="sibTrans" cxnId="{C581D145-1213-7247-9314-BBE1FEB99984}">
      <dgm:prSet/>
      <dgm:spPr/>
      <dgm:t>
        <a:bodyPr/>
        <a:lstStyle/>
        <a:p>
          <a:endParaRPr lang="en-US"/>
        </a:p>
      </dgm:t>
    </dgm:pt>
    <dgm:pt modelId="{1233BCE8-8223-0E48-BCC6-93CA17C239B4}" type="parTrans" cxnId="{C581D145-1213-7247-9314-BBE1FEB99984}">
      <dgm:prSet/>
      <dgm:spPr/>
      <dgm:t>
        <a:bodyPr/>
        <a:lstStyle/>
        <a:p>
          <a:endParaRPr lang="en-US"/>
        </a:p>
      </dgm:t>
    </dgm:pt>
    <dgm:pt modelId="{A847F631-13CE-EE40-96D6-7460E59C5FE4}">
      <dgm:prSet phldrT="[Text]"/>
      <dgm:spPr>
        <a:noFill/>
        <a:ln>
          <a:noFill/>
        </a:ln>
      </dgm:spPr>
      <dgm:t>
        <a:bodyPr/>
        <a:lstStyle/>
        <a:p>
          <a:endParaRPr lang="en-US" dirty="0"/>
        </a:p>
      </dgm:t>
    </dgm:pt>
    <dgm:pt modelId="{99AF341A-5AF1-1F48-A25B-46B106E908CB}" type="sibTrans" cxnId="{8388C195-0AD7-8840-A260-31EE884CB629}">
      <dgm:prSet/>
      <dgm:spPr/>
      <dgm:t>
        <a:bodyPr/>
        <a:lstStyle/>
        <a:p>
          <a:endParaRPr lang="en-US"/>
        </a:p>
      </dgm:t>
    </dgm:pt>
    <dgm:pt modelId="{41FCF999-C043-344B-9E59-1B7F176B6DFE}" type="parTrans" cxnId="{8388C195-0AD7-8840-A260-31EE884CB629}">
      <dgm:prSet/>
      <dgm:spPr/>
      <dgm:t>
        <a:bodyPr/>
        <a:lstStyle/>
        <a:p>
          <a:endParaRPr lang="en-US"/>
        </a:p>
      </dgm:t>
    </dgm:pt>
    <dgm:pt modelId="{A15CF292-FF35-4612-B740-1665B18F34E4}">
      <dgm:prSet phldrT="[Text]" custT="1"/>
      <dgm:spPr/>
      <dgm:t>
        <a:bodyPr/>
        <a:lstStyle/>
        <a:p>
          <a:r>
            <a:rPr lang="en-US" sz="1600" b="1" dirty="0"/>
            <a:t>PENGEMBANGAN KARIER</a:t>
          </a:r>
        </a:p>
      </dgm:t>
    </dgm:pt>
    <dgm:pt modelId="{3964039F-8818-4E5D-9E88-D0857AD13CD2}" type="parTrans" cxnId="{F759FF1C-8A49-4B23-B5FA-22E73C7AF06E}">
      <dgm:prSet/>
      <dgm:spPr/>
      <dgm:t>
        <a:bodyPr/>
        <a:lstStyle/>
        <a:p>
          <a:endParaRPr lang="en-US"/>
        </a:p>
      </dgm:t>
    </dgm:pt>
    <dgm:pt modelId="{8742425F-A53C-4B6C-A0CD-69D991CB60FE}" type="sibTrans" cxnId="{F759FF1C-8A49-4B23-B5FA-22E73C7AF06E}">
      <dgm:prSet/>
      <dgm:spPr/>
      <dgm:t>
        <a:bodyPr/>
        <a:lstStyle/>
        <a:p>
          <a:endParaRPr lang="en-US"/>
        </a:p>
      </dgm:t>
    </dgm:pt>
    <dgm:pt modelId="{D905A6D5-7A17-8646-9F4B-FA9202AA272E}" type="pres">
      <dgm:prSet presAssocID="{79CC98AA-CACF-0B40-8A0D-EDAAE2F99DAA}" presName="Name0" presStyleCnt="0">
        <dgm:presLayoutVars>
          <dgm:dir/>
          <dgm:animLvl val="lvl"/>
          <dgm:resizeHandles val="exact"/>
        </dgm:presLayoutVars>
      </dgm:prSet>
      <dgm:spPr/>
    </dgm:pt>
    <dgm:pt modelId="{6FC0ABFF-FF27-9C43-A0CF-AAC6C6566A12}" type="pres">
      <dgm:prSet presAssocID="{79CC98AA-CACF-0B40-8A0D-EDAAE2F99DAA}" presName="tSp" presStyleCnt="0"/>
      <dgm:spPr/>
    </dgm:pt>
    <dgm:pt modelId="{E459C40A-BF7C-7642-B28F-4EA08A572F37}" type="pres">
      <dgm:prSet presAssocID="{79CC98AA-CACF-0B40-8A0D-EDAAE2F99DAA}" presName="bSp" presStyleCnt="0"/>
      <dgm:spPr/>
    </dgm:pt>
    <dgm:pt modelId="{6112959B-F9CF-A846-B0CD-B69271266E21}" type="pres">
      <dgm:prSet presAssocID="{79CC98AA-CACF-0B40-8A0D-EDAAE2F99DAA}" presName="process" presStyleCnt="0"/>
      <dgm:spPr/>
    </dgm:pt>
    <dgm:pt modelId="{9EF5C27D-A7EA-4340-9F46-280D1A52E05B}" type="pres">
      <dgm:prSet presAssocID="{A847F631-13CE-EE40-96D6-7460E59C5FE4}" presName="composite1" presStyleCnt="0"/>
      <dgm:spPr/>
    </dgm:pt>
    <dgm:pt modelId="{995750A9-B3D5-3C43-9C38-E0CFDAFDC4B1}" type="pres">
      <dgm:prSet presAssocID="{A847F631-13CE-EE40-96D6-7460E59C5FE4}" presName="dummyNode1" presStyleLbl="node1" presStyleIdx="0" presStyleCnt="3"/>
      <dgm:spPr/>
    </dgm:pt>
    <dgm:pt modelId="{94C2480B-B560-2544-8540-ACA19712E41B}" type="pres">
      <dgm:prSet presAssocID="{A847F631-13CE-EE40-96D6-7460E59C5FE4}" presName="childNode1" presStyleLbl="bgAcc1" presStyleIdx="0" presStyleCnt="3" custScaleX="134674" custLinFactNeighborX="-13681" custLinFactNeighborY="-857">
        <dgm:presLayoutVars>
          <dgm:bulletEnabled val="1"/>
        </dgm:presLayoutVars>
      </dgm:prSet>
      <dgm:spPr/>
    </dgm:pt>
    <dgm:pt modelId="{46B53F5F-5E4B-8B4A-954F-C08F2C00B777}" type="pres">
      <dgm:prSet presAssocID="{A847F631-13CE-EE40-96D6-7460E59C5FE4}" presName="childNode1tx" presStyleLbl="bgAcc1" presStyleIdx="0" presStyleCnt="3">
        <dgm:presLayoutVars>
          <dgm:bulletEnabled val="1"/>
        </dgm:presLayoutVars>
      </dgm:prSet>
      <dgm:spPr/>
    </dgm:pt>
    <dgm:pt modelId="{108687C1-E1C6-D24F-8DDD-59AE44B68711}" type="pres">
      <dgm:prSet presAssocID="{A847F631-13CE-EE40-96D6-7460E59C5FE4}" presName="parentNode1" presStyleLbl="node1" presStyleIdx="0" presStyleCnt="3" custLinFactNeighborX="-71849" custLinFactNeighborY="8595">
        <dgm:presLayoutVars>
          <dgm:chMax val="1"/>
          <dgm:bulletEnabled val="1"/>
        </dgm:presLayoutVars>
      </dgm:prSet>
      <dgm:spPr/>
    </dgm:pt>
    <dgm:pt modelId="{FADF5EE0-BEFD-6742-8993-4E0272B1A821}" type="pres">
      <dgm:prSet presAssocID="{A847F631-13CE-EE40-96D6-7460E59C5FE4}" presName="connSite1" presStyleCnt="0"/>
      <dgm:spPr/>
    </dgm:pt>
    <dgm:pt modelId="{C0EC9EA8-2DE0-9D4B-A1C6-F5B1E430CE38}" type="pres">
      <dgm:prSet presAssocID="{99AF341A-5AF1-1F48-A25B-46B106E908CB}" presName="Name9" presStyleLbl="sibTrans2D1" presStyleIdx="0" presStyleCnt="2" custScaleX="79528" custLinFactNeighborX="14016" custLinFactNeighborY="-4084"/>
      <dgm:spPr/>
    </dgm:pt>
    <dgm:pt modelId="{0AB37563-DCC6-E54B-BFA1-C4C2E92FFD9F}" type="pres">
      <dgm:prSet presAssocID="{4F747175-2697-BB4A-9F23-2920C50586A4}" presName="composite2" presStyleCnt="0"/>
      <dgm:spPr/>
    </dgm:pt>
    <dgm:pt modelId="{6C188BE2-32BB-C845-A6CA-2D56FFE2ED55}" type="pres">
      <dgm:prSet presAssocID="{4F747175-2697-BB4A-9F23-2920C50586A4}" presName="dummyNode2" presStyleLbl="node1" presStyleIdx="0" presStyleCnt="3"/>
      <dgm:spPr/>
    </dgm:pt>
    <dgm:pt modelId="{6123162C-0965-6148-9F87-9093D2C7C3F9}" type="pres">
      <dgm:prSet presAssocID="{4F747175-2697-BB4A-9F23-2920C50586A4}" presName="childNode2" presStyleLbl="bgAcc1" presStyleIdx="1" presStyleCnt="3" custScaleX="248984" custLinFactNeighborX="-10400" custLinFactNeighborY="2606">
        <dgm:presLayoutVars>
          <dgm:bulletEnabled val="1"/>
        </dgm:presLayoutVars>
      </dgm:prSet>
      <dgm:spPr/>
    </dgm:pt>
    <dgm:pt modelId="{E92C4CF8-E4B6-DE4B-B28A-1C8594ABEABA}" type="pres">
      <dgm:prSet presAssocID="{4F747175-2697-BB4A-9F23-2920C50586A4}" presName="childNode2tx" presStyleLbl="bgAcc1" presStyleIdx="1" presStyleCnt="3">
        <dgm:presLayoutVars>
          <dgm:bulletEnabled val="1"/>
        </dgm:presLayoutVars>
      </dgm:prSet>
      <dgm:spPr/>
    </dgm:pt>
    <dgm:pt modelId="{B51C48E1-7FC3-4B4F-BB1E-B3A54BDBD3D2}" type="pres">
      <dgm:prSet presAssocID="{4F747175-2697-BB4A-9F23-2920C50586A4}" presName="parentNode2" presStyleLbl="node1" presStyleIdx="1" presStyleCnt="3" custScaleX="267223" custScaleY="164191" custLinFactNeighborX="23590" custLinFactNeighborY="-55694">
        <dgm:presLayoutVars>
          <dgm:chMax val="0"/>
          <dgm:bulletEnabled val="1"/>
        </dgm:presLayoutVars>
      </dgm:prSet>
      <dgm:spPr/>
    </dgm:pt>
    <dgm:pt modelId="{FA99A831-205F-6F41-AAF3-963BE5CE1FE0}" type="pres">
      <dgm:prSet presAssocID="{4F747175-2697-BB4A-9F23-2920C50586A4}" presName="connSite2" presStyleCnt="0"/>
      <dgm:spPr/>
    </dgm:pt>
    <dgm:pt modelId="{0D3D07A8-AB21-8045-A2BD-B4E5100026F3}" type="pres">
      <dgm:prSet presAssocID="{D1D8027D-2F04-CD4A-913D-935DF66F3139}" presName="Name18" presStyleLbl="sibTrans2D1" presStyleIdx="1" presStyleCnt="2" custLinFactNeighborX="1315" custLinFactNeighborY="-1900"/>
      <dgm:spPr/>
    </dgm:pt>
    <dgm:pt modelId="{168CDC74-C40C-C94F-A954-4A866753ECAE}" type="pres">
      <dgm:prSet presAssocID="{37D6A643-39C3-D04E-A4FE-15E1549F36EC}" presName="composite1" presStyleCnt="0"/>
      <dgm:spPr/>
    </dgm:pt>
    <dgm:pt modelId="{1AE67A08-6B19-484C-BDC5-E700091FE5D8}" type="pres">
      <dgm:prSet presAssocID="{37D6A643-39C3-D04E-A4FE-15E1549F36EC}" presName="dummyNode1" presStyleLbl="node1" presStyleIdx="1" presStyleCnt="3"/>
      <dgm:spPr/>
    </dgm:pt>
    <dgm:pt modelId="{EC450FC3-317E-6142-8B1E-9F0CE1243854}" type="pres">
      <dgm:prSet presAssocID="{37D6A643-39C3-D04E-A4FE-15E1549F36EC}" presName="childNode1" presStyleLbl="bgAcc1" presStyleIdx="2" presStyleCnt="3" custScaleX="157705" custLinFactNeighborX="29230" custLinFactNeighborY="-33334">
        <dgm:presLayoutVars>
          <dgm:bulletEnabled val="1"/>
        </dgm:presLayoutVars>
      </dgm:prSet>
      <dgm:spPr/>
    </dgm:pt>
    <dgm:pt modelId="{F365A19F-E1E4-4F4F-AFB9-BCEA32C0A25E}" type="pres">
      <dgm:prSet presAssocID="{37D6A643-39C3-D04E-A4FE-15E1549F36EC}" presName="childNode1tx" presStyleLbl="bgAcc1" presStyleIdx="2" presStyleCnt="3">
        <dgm:presLayoutVars>
          <dgm:bulletEnabled val="1"/>
        </dgm:presLayoutVars>
      </dgm:prSet>
      <dgm:spPr/>
    </dgm:pt>
    <dgm:pt modelId="{E1FE7664-8799-B247-902B-4884C98A1A94}" type="pres">
      <dgm:prSet presAssocID="{37D6A643-39C3-D04E-A4FE-15E1549F36EC}" presName="parentNode1" presStyleLbl="node1" presStyleIdx="2" presStyleCnt="3" custLinFactNeighborX="76138" custLinFactNeighborY="-43100">
        <dgm:presLayoutVars>
          <dgm:chMax val="1"/>
          <dgm:bulletEnabled val="1"/>
        </dgm:presLayoutVars>
      </dgm:prSet>
      <dgm:spPr/>
    </dgm:pt>
    <dgm:pt modelId="{AA960E79-8DCA-BB4C-BD42-713087AB4779}" type="pres">
      <dgm:prSet presAssocID="{37D6A643-39C3-D04E-A4FE-15E1549F36EC}" presName="connSite1" presStyleCnt="0"/>
      <dgm:spPr/>
    </dgm:pt>
  </dgm:ptLst>
  <dgm:cxnLst>
    <dgm:cxn modelId="{D726E211-D90D-6C44-85E0-1FF95F812DA1}" srcId="{A847F631-13CE-EE40-96D6-7460E59C5FE4}" destId="{89FED3E7-50F3-884B-AF49-5548336C9424}" srcOrd="0" destOrd="0" parTransId="{06250416-237E-AF44-B918-BEC825FD7BBD}" sibTransId="{A29ED008-0518-BA48-A13F-885C133ECD50}"/>
    <dgm:cxn modelId="{F759FF1C-8A49-4B23-B5FA-22E73C7AF06E}" srcId="{37D6A643-39C3-D04E-A4FE-15E1549F36EC}" destId="{A15CF292-FF35-4612-B740-1665B18F34E4}" srcOrd="1" destOrd="0" parTransId="{3964039F-8818-4E5D-9E88-D0857AD13CD2}" sibTransId="{8742425F-A53C-4B6C-A0CD-69D991CB60FE}"/>
    <dgm:cxn modelId="{E6D7A93F-334A-4A28-9A33-5B3996E3160D}" type="presOf" srcId="{A847F631-13CE-EE40-96D6-7460E59C5FE4}" destId="{108687C1-E1C6-D24F-8DDD-59AE44B68711}" srcOrd="0" destOrd="0" presId="urn:microsoft.com/office/officeart/2005/8/layout/hProcess4"/>
    <dgm:cxn modelId="{BBF5585C-D44A-4A25-A4A5-C151FDB8C5AF}" type="presOf" srcId="{79CC98AA-CACF-0B40-8A0D-EDAAE2F99DAA}" destId="{D905A6D5-7A17-8646-9F4B-FA9202AA272E}" srcOrd="0" destOrd="0" presId="urn:microsoft.com/office/officeart/2005/8/layout/hProcess4"/>
    <dgm:cxn modelId="{5EBA4541-F624-4653-8638-95C3CA80C232}" type="presOf" srcId="{550D572E-3A4C-6F40-9DFC-D87C8CD8DFE7}" destId="{F365A19F-E1E4-4F4F-AFB9-BCEA32C0A25E}" srcOrd="1" destOrd="0" presId="urn:microsoft.com/office/officeart/2005/8/layout/hProcess4"/>
    <dgm:cxn modelId="{C581D145-1213-7247-9314-BBE1FEB99984}" srcId="{79CC98AA-CACF-0B40-8A0D-EDAAE2F99DAA}" destId="{37D6A643-39C3-D04E-A4FE-15E1549F36EC}" srcOrd="2" destOrd="0" parTransId="{1233BCE8-8223-0E48-BCC6-93CA17C239B4}" sibTransId="{2B9BEB1E-D76D-A547-8E9C-AF0CBB91174A}"/>
    <dgm:cxn modelId="{789FED6F-350C-9A42-919F-E642CE424065}" srcId="{37D6A643-39C3-D04E-A4FE-15E1549F36EC}" destId="{550D572E-3A4C-6F40-9DFC-D87C8CD8DFE7}" srcOrd="0" destOrd="0" parTransId="{A8040453-7E38-BB4D-9211-F5EB5EE65D4A}" sibTransId="{D267D894-7B77-914A-B22F-C262D1EDA260}"/>
    <dgm:cxn modelId="{22386281-5F84-411E-98C0-AE57FA2C0A14}" type="presOf" srcId="{550D572E-3A4C-6F40-9DFC-D87C8CD8DFE7}" destId="{EC450FC3-317E-6142-8B1E-9F0CE1243854}" srcOrd="0" destOrd="0" presId="urn:microsoft.com/office/officeart/2005/8/layout/hProcess4"/>
    <dgm:cxn modelId="{8388C195-0AD7-8840-A260-31EE884CB629}" srcId="{79CC98AA-CACF-0B40-8A0D-EDAAE2F99DAA}" destId="{A847F631-13CE-EE40-96D6-7460E59C5FE4}" srcOrd="0" destOrd="0" parTransId="{41FCF999-C043-344B-9E59-1B7F176B6DFE}" sibTransId="{99AF341A-5AF1-1F48-A25B-46B106E908CB}"/>
    <dgm:cxn modelId="{00262999-5C03-4792-BEE9-EE59BBEFA801}" type="presOf" srcId="{89FED3E7-50F3-884B-AF49-5548336C9424}" destId="{46B53F5F-5E4B-8B4A-954F-C08F2C00B777}" srcOrd="1" destOrd="0" presId="urn:microsoft.com/office/officeart/2005/8/layout/hProcess4"/>
    <dgm:cxn modelId="{CF30C19D-EEA5-45F3-AA8F-BECA65C9567E}" type="presOf" srcId="{99AF341A-5AF1-1F48-A25B-46B106E908CB}" destId="{C0EC9EA8-2DE0-9D4B-A1C6-F5B1E430CE38}" srcOrd="0" destOrd="0" presId="urn:microsoft.com/office/officeart/2005/8/layout/hProcess4"/>
    <dgm:cxn modelId="{3203C7AE-8D1D-4DA4-A43C-E0B7C5AD05C1}" type="presOf" srcId="{37D6A643-39C3-D04E-A4FE-15E1549F36EC}" destId="{E1FE7664-8799-B247-902B-4884C98A1A94}" srcOrd="0" destOrd="0" presId="urn:microsoft.com/office/officeart/2005/8/layout/hProcess4"/>
    <dgm:cxn modelId="{D5790EB0-201A-4FC0-8A7D-A96D8645B64A}" type="presOf" srcId="{D1D8027D-2F04-CD4A-913D-935DF66F3139}" destId="{0D3D07A8-AB21-8045-A2BD-B4E5100026F3}" srcOrd="0" destOrd="0" presId="urn:microsoft.com/office/officeart/2005/8/layout/hProcess4"/>
    <dgm:cxn modelId="{FCF142B0-B1A9-422A-91D2-513640FCDB1B}" type="presOf" srcId="{A15CF292-FF35-4612-B740-1665B18F34E4}" destId="{EC450FC3-317E-6142-8B1E-9F0CE1243854}" srcOrd="0" destOrd="1" presId="urn:microsoft.com/office/officeart/2005/8/layout/hProcess4"/>
    <dgm:cxn modelId="{1AB2FBBA-8353-BD4C-8FB5-3828A74EEF6C}" srcId="{79CC98AA-CACF-0B40-8A0D-EDAAE2F99DAA}" destId="{4F747175-2697-BB4A-9F23-2920C50586A4}" srcOrd="1" destOrd="0" parTransId="{6F4604FD-1E9A-B549-BF1C-F1E967443868}" sibTransId="{D1D8027D-2F04-CD4A-913D-935DF66F3139}"/>
    <dgm:cxn modelId="{989EBBBE-E659-4780-9A30-23D122659506}" type="presOf" srcId="{A15CF292-FF35-4612-B740-1665B18F34E4}" destId="{F365A19F-E1E4-4F4F-AFB9-BCEA32C0A25E}" srcOrd="1" destOrd="1" presId="urn:microsoft.com/office/officeart/2005/8/layout/hProcess4"/>
    <dgm:cxn modelId="{4954E6CC-FD79-4114-A9DF-8A1C987335C0}" type="presOf" srcId="{89FED3E7-50F3-884B-AF49-5548336C9424}" destId="{94C2480B-B560-2544-8540-ACA19712E41B}" srcOrd="0" destOrd="0" presId="urn:microsoft.com/office/officeart/2005/8/layout/hProcess4"/>
    <dgm:cxn modelId="{D19F47FD-752F-409C-B253-9FC9CF90D0C2}" type="presOf" srcId="{4F747175-2697-BB4A-9F23-2920C50586A4}" destId="{B51C48E1-7FC3-4B4F-BB1E-B3A54BDBD3D2}" srcOrd="0" destOrd="0" presId="urn:microsoft.com/office/officeart/2005/8/layout/hProcess4"/>
    <dgm:cxn modelId="{FB398C24-032B-4E9F-9283-F0A26B0F08A7}" type="presParOf" srcId="{D905A6D5-7A17-8646-9F4B-FA9202AA272E}" destId="{6FC0ABFF-FF27-9C43-A0CF-AAC6C6566A12}" srcOrd="0" destOrd="0" presId="urn:microsoft.com/office/officeart/2005/8/layout/hProcess4"/>
    <dgm:cxn modelId="{DEC82676-1B78-4C17-A605-F0AE5A69C10F}" type="presParOf" srcId="{D905A6D5-7A17-8646-9F4B-FA9202AA272E}" destId="{E459C40A-BF7C-7642-B28F-4EA08A572F37}" srcOrd="1" destOrd="0" presId="urn:microsoft.com/office/officeart/2005/8/layout/hProcess4"/>
    <dgm:cxn modelId="{C74DA52F-1D96-4748-B4F5-7BCB5B1D2A50}" type="presParOf" srcId="{D905A6D5-7A17-8646-9F4B-FA9202AA272E}" destId="{6112959B-F9CF-A846-B0CD-B69271266E21}" srcOrd="2" destOrd="0" presId="urn:microsoft.com/office/officeart/2005/8/layout/hProcess4"/>
    <dgm:cxn modelId="{C73EED79-392C-4665-ADFC-E4262F21CE63}" type="presParOf" srcId="{6112959B-F9CF-A846-B0CD-B69271266E21}" destId="{9EF5C27D-A7EA-4340-9F46-280D1A52E05B}" srcOrd="0" destOrd="0" presId="urn:microsoft.com/office/officeart/2005/8/layout/hProcess4"/>
    <dgm:cxn modelId="{1121DE22-FD44-4DAB-90D8-7ECCF54822E3}" type="presParOf" srcId="{9EF5C27D-A7EA-4340-9F46-280D1A52E05B}" destId="{995750A9-B3D5-3C43-9C38-E0CFDAFDC4B1}" srcOrd="0" destOrd="0" presId="urn:microsoft.com/office/officeart/2005/8/layout/hProcess4"/>
    <dgm:cxn modelId="{E5103C82-ED73-410E-8396-B6080F79828C}" type="presParOf" srcId="{9EF5C27D-A7EA-4340-9F46-280D1A52E05B}" destId="{94C2480B-B560-2544-8540-ACA19712E41B}" srcOrd="1" destOrd="0" presId="urn:microsoft.com/office/officeart/2005/8/layout/hProcess4"/>
    <dgm:cxn modelId="{24021AD7-D039-4638-AFFE-CA947B9F0052}" type="presParOf" srcId="{9EF5C27D-A7EA-4340-9F46-280D1A52E05B}" destId="{46B53F5F-5E4B-8B4A-954F-C08F2C00B777}" srcOrd="2" destOrd="0" presId="urn:microsoft.com/office/officeart/2005/8/layout/hProcess4"/>
    <dgm:cxn modelId="{EFBB7A6B-DB43-4BFD-8848-834B52FE6E23}" type="presParOf" srcId="{9EF5C27D-A7EA-4340-9F46-280D1A52E05B}" destId="{108687C1-E1C6-D24F-8DDD-59AE44B68711}" srcOrd="3" destOrd="0" presId="urn:microsoft.com/office/officeart/2005/8/layout/hProcess4"/>
    <dgm:cxn modelId="{3ED0F3B1-FF9F-4327-8131-FDB88520EB76}" type="presParOf" srcId="{9EF5C27D-A7EA-4340-9F46-280D1A52E05B}" destId="{FADF5EE0-BEFD-6742-8993-4E0272B1A821}" srcOrd="4" destOrd="0" presId="urn:microsoft.com/office/officeart/2005/8/layout/hProcess4"/>
    <dgm:cxn modelId="{304B18E0-14F6-4435-8CCA-30DB0CA925F8}" type="presParOf" srcId="{6112959B-F9CF-A846-B0CD-B69271266E21}" destId="{C0EC9EA8-2DE0-9D4B-A1C6-F5B1E430CE38}" srcOrd="1" destOrd="0" presId="urn:microsoft.com/office/officeart/2005/8/layout/hProcess4"/>
    <dgm:cxn modelId="{96F233EF-EDD8-4EB3-BB78-6F17C2E60C73}" type="presParOf" srcId="{6112959B-F9CF-A846-B0CD-B69271266E21}" destId="{0AB37563-DCC6-E54B-BFA1-C4C2E92FFD9F}" srcOrd="2" destOrd="0" presId="urn:microsoft.com/office/officeart/2005/8/layout/hProcess4"/>
    <dgm:cxn modelId="{00B190A8-6BAD-4745-8560-2A225A8B360D}" type="presParOf" srcId="{0AB37563-DCC6-E54B-BFA1-C4C2E92FFD9F}" destId="{6C188BE2-32BB-C845-A6CA-2D56FFE2ED55}" srcOrd="0" destOrd="0" presId="urn:microsoft.com/office/officeart/2005/8/layout/hProcess4"/>
    <dgm:cxn modelId="{0F67B1F5-15CD-44E4-84AE-F0429AA2ED48}" type="presParOf" srcId="{0AB37563-DCC6-E54B-BFA1-C4C2E92FFD9F}" destId="{6123162C-0965-6148-9F87-9093D2C7C3F9}" srcOrd="1" destOrd="0" presId="urn:microsoft.com/office/officeart/2005/8/layout/hProcess4"/>
    <dgm:cxn modelId="{4142E3A1-43FD-42FA-8EDA-AD90C1F2B31C}" type="presParOf" srcId="{0AB37563-DCC6-E54B-BFA1-C4C2E92FFD9F}" destId="{E92C4CF8-E4B6-DE4B-B28A-1C8594ABEABA}" srcOrd="2" destOrd="0" presId="urn:microsoft.com/office/officeart/2005/8/layout/hProcess4"/>
    <dgm:cxn modelId="{855ED643-A98C-4452-8742-20956228927A}" type="presParOf" srcId="{0AB37563-DCC6-E54B-BFA1-C4C2E92FFD9F}" destId="{B51C48E1-7FC3-4B4F-BB1E-B3A54BDBD3D2}" srcOrd="3" destOrd="0" presId="urn:microsoft.com/office/officeart/2005/8/layout/hProcess4"/>
    <dgm:cxn modelId="{C10C4405-6214-4437-80C3-5F15B3BDC130}" type="presParOf" srcId="{0AB37563-DCC6-E54B-BFA1-C4C2E92FFD9F}" destId="{FA99A831-205F-6F41-AAF3-963BE5CE1FE0}" srcOrd="4" destOrd="0" presId="urn:microsoft.com/office/officeart/2005/8/layout/hProcess4"/>
    <dgm:cxn modelId="{AC4195C3-FFA2-4B86-933C-CBA93A994736}" type="presParOf" srcId="{6112959B-F9CF-A846-B0CD-B69271266E21}" destId="{0D3D07A8-AB21-8045-A2BD-B4E5100026F3}" srcOrd="3" destOrd="0" presId="urn:microsoft.com/office/officeart/2005/8/layout/hProcess4"/>
    <dgm:cxn modelId="{56CD7530-0955-454B-BD20-BADD5042224C}" type="presParOf" srcId="{6112959B-F9CF-A846-B0CD-B69271266E21}" destId="{168CDC74-C40C-C94F-A954-4A866753ECAE}" srcOrd="4" destOrd="0" presId="urn:microsoft.com/office/officeart/2005/8/layout/hProcess4"/>
    <dgm:cxn modelId="{66CB24E9-B69F-4FA6-975F-4114ACFE102D}" type="presParOf" srcId="{168CDC74-C40C-C94F-A954-4A866753ECAE}" destId="{1AE67A08-6B19-484C-BDC5-E700091FE5D8}" srcOrd="0" destOrd="0" presId="urn:microsoft.com/office/officeart/2005/8/layout/hProcess4"/>
    <dgm:cxn modelId="{F4835D4B-D89F-448B-9BBD-E3BF2FDA9C20}" type="presParOf" srcId="{168CDC74-C40C-C94F-A954-4A866753ECAE}" destId="{EC450FC3-317E-6142-8B1E-9F0CE1243854}" srcOrd="1" destOrd="0" presId="urn:microsoft.com/office/officeart/2005/8/layout/hProcess4"/>
    <dgm:cxn modelId="{5DFF62AF-9982-4B33-BF0D-20E9CC11C5A2}" type="presParOf" srcId="{168CDC74-C40C-C94F-A954-4A866753ECAE}" destId="{F365A19F-E1E4-4F4F-AFB9-BCEA32C0A25E}" srcOrd="2" destOrd="0" presId="urn:microsoft.com/office/officeart/2005/8/layout/hProcess4"/>
    <dgm:cxn modelId="{3E7FAEB7-4FB8-413D-8378-8EF60FC23970}" type="presParOf" srcId="{168CDC74-C40C-C94F-A954-4A866753ECAE}" destId="{E1FE7664-8799-B247-902B-4884C98A1A94}" srcOrd="3" destOrd="0" presId="urn:microsoft.com/office/officeart/2005/8/layout/hProcess4"/>
    <dgm:cxn modelId="{4D1873BD-74BD-4D37-AFF4-D4E95C47C0A3}" type="presParOf" srcId="{168CDC74-C40C-C94F-A954-4A866753ECAE}" destId="{AA960E79-8DCA-BB4C-BD42-713087AB477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AB410D-92AE-47D8-B99E-9703D8AAE111}" type="doc">
      <dgm:prSet loTypeId="urn:microsoft.com/office/officeart/2005/8/layout/funnel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FF23A68-3180-4A43-B10D-6FECE5F49264}">
      <dgm:prSet phldrT="[Text]"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SIM DIKLAT</a:t>
          </a:r>
        </a:p>
      </dgm:t>
    </dgm:pt>
    <dgm:pt modelId="{E3EB6E4A-2B82-4771-8103-A4EA57A800EA}" type="parTrans" cxnId="{EBFC2C7B-4BF3-4F35-A81A-4B24F036346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93505-2D8F-4DA6-BF7A-79F7B5FDB11E}" type="sibTrans" cxnId="{EBFC2C7B-4BF3-4F35-A81A-4B24F036346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1AC5B8C-4D29-4114-8468-AC8A7C22772D}">
      <dgm:prSet phldrT="[Text]" custT="1"/>
      <dgm:spPr/>
      <dgm:t>
        <a:bodyPr/>
        <a:lstStyle/>
        <a:p>
          <a:endParaRPr lang="en-US" sz="1400" b="1" dirty="0">
            <a:solidFill>
              <a:schemeClr val="tx1"/>
            </a:solidFill>
          </a:endParaRPr>
        </a:p>
        <a:p>
          <a:r>
            <a:rPr lang="en-US" sz="1600" b="1" dirty="0">
              <a:solidFill>
                <a:schemeClr val="tx1"/>
              </a:solidFill>
            </a:rPr>
            <a:t>PKTBT </a:t>
          </a:r>
          <a:r>
            <a:rPr lang="en-US" sz="1600" b="1" dirty="0" err="1">
              <a:solidFill>
                <a:schemeClr val="tx1"/>
              </a:solidFill>
            </a:rPr>
            <a:t>Latsar</a:t>
          </a:r>
          <a:endParaRPr lang="en-US" sz="1600" b="1" dirty="0">
            <a:solidFill>
              <a:schemeClr val="tx1"/>
            </a:solidFill>
          </a:endParaRPr>
        </a:p>
        <a:p>
          <a:endParaRPr lang="en-US" sz="1400" b="1" dirty="0">
            <a:solidFill>
              <a:schemeClr val="tx1"/>
            </a:solidFill>
          </a:endParaRPr>
        </a:p>
      </dgm:t>
    </dgm:pt>
    <dgm:pt modelId="{79E50735-3591-4637-AE39-4FC629B81BF5}" type="parTrans" cxnId="{9DB2BA91-A7D2-470A-B834-D24F6FDAF68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DF1BA03-50E3-4086-97DF-88DC68BBE9E4}" type="sibTrans" cxnId="{9DB2BA91-A7D2-470A-B834-D24F6FDAF68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E1F7789-9A8E-482E-8FBF-433E4280E6AC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EVALUASI DLL</a:t>
          </a:r>
        </a:p>
      </dgm:t>
    </dgm:pt>
    <dgm:pt modelId="{6CF7997C-0AF4-4201-8AFA-E45C5DFBE208}" type="parTrans" cxnId="{8127796A-8B56-4A40-87E3-D29DF5C6FF1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B2C203D-3F5E-4FCA-A200-30234DEC9E30}" type="sibTrans" cxnId="{8127796A-8B56-4A40-87E3-D29DF5C6FF1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9EB7ADB-8B0E-46ED-8293-FA900872AC14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Latsar</a:t>
          </a:r>
          <a:r>
            <a:rPr lang="en-US" dirty="0">
              <a:solidFill>
                <a:schemeClr val="tx1"/>
              </a:solidFill>
            </a:rPr>
            <a:t> CPNS </a:t>
          </a:r>
          <a:r>
            <a:rPr lang="en-US" dirty="0" err="1">
              <a:solidFill>
                <a:schemeClr val="tx1"/>
              </a:solidFill>
            </a:rPr>
            <a:t>Kemdikbud</a:t>
          </a:r>
          <a:r>
            <a:rPr lang="en-US" dirty="0">
              <a:solidFill>
                <a:schemeClr val="tx1"/>
              </a:solidFill>
            </a:rPr>
            <a:t> 2018</a:t>
          </a:r>
        </a:p>
      </dgm:t>
    </dgm:pt>
    <dgm:pt modelId="{05548078-0B26-41D8-B585-B185DCA8E447}" type="sibTrans" cxnId="{FE78F4C9-DDAD-4FE2-8CD8-D430A5A0A51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D95F9C2-378A-42E2-B085-3C00C0278569}" type="parTrans" cxnId="{FE78F4C9-DDAD-4FE2-8CD8-D430A5A0A51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7E45E6E-37EE-4C53-A6B2-5004B2C6F9C3}" type="pres">
      <dgm:prSet presAssocID="{7EAB410D-92AE-47D8-B99E-9703D8AAE111}" presName="Name0" presStyleCnt="0">
        <dgm:presLayoutVars>
          <dgm:chMax val="4"/>
          <dgm:resizeHandles val="exact"/>
        </dgm:presLayoutVars>
      </dgm:prSet>
      <dgm:spPr/>
    </dgm:pt>
    <dgm:pt modelId="{48D47686-9408-4974-9B65-3CF439928384}" type="pres">
      <dgm:prSet presAssocID="{7EAB410D-92AE-47D8-B99E-9703D8AAE111}" presName="ellipse" presStyleLbl="trBgShp" presStyleIdx="0" presStyleCnt="1"/>
      <dgm:spPr/>
    </dgm:pt>
    <dgm:pt modelId="{05BCDFF4-DA08-42ED-AC33-2B85F06E601F}" type="pres">
      <dgm:prSet presAssocID="{7EAB410D-92AE-47D8-B99E-9703D8AAE111}" presName="arrow1" presStyleLbl="fgShp" presStyleIdx="0" presStyleCnt="1"/>
      <dgm:spPr/>
    </dgm:pt>
    <dgm:pt modelId="{706EAEE5-77D5-4D65-AFE6-24835031EEEF}" type="pres">
      <dgm:prSet presAssocID="{7EAB410D-92AE-47D8-B99E-9703D8AAE111}" presName="rectangle" presStyleLbl="revTx" presStyleIdx="0" presStyleCnt="1" custScaleX="126471">
        <dgm:presLayoutVars>
          <dgm:bulletEnabled val="1"/>
        </dgm:presLayoutVars>
      </dgm:prSet>
      <dgm:spPr/>
    </dgm:pt>
    <dgm:pt modelId="{7B588E8A-6353-4426-97CF-10942D0B4FBA}" type="pres">
      <dgm:prSet presAssocID="{01AC5B8C-4D29-4114-8468-AC8A7C22772D}" presName="item1" presStyleLbl="node1" presStyleIdx="0" presStyleCnt="3">
        <dgm:presLayoutVars>
          <dgm:bulletEnabled val="1"/>
        </dgm:presLayoutVars>
      </dgm:prSet>
      <dgm:spPr/>
    </dgm:pt>
    <dgm:pt modelId="{D4C99DEC-BD75-43E8-B91E-E74B2F964D91}" type="pres">
      <dgm:prSet presAssocID="{1E1F7789-9A8E-482E-8FBF-433E4280E6AC}" presName="item2" presStyleLbl="node1" presStyleIdx="1" presStyleCnt="3">
        <dgm:presLayoutVars>
          <dgm:bulletEnabled val="1"/>
        </dgm:presLayoutVars>
      </dgm:prSet>
      <dgm:spPr/>
    </dgm:pt>
    <dgm:pt modelId="{E229A92C-F3FD-4F87-8C4E-CD0B64770304}" type="pres">
      <dgm:prSet presAssocID="{E9EB7ADB-8B0E-46ED-8293-FA900872AC14}" presName="item3" presStyleLbl="node1" presStyleIdx="2" presStyleCnt="3">
        <dgm:presLayoutVars>
          <dgm:bulletEnabled val="1"/>
        </dgm:presLayoutVars>
      </dgm:prSet>
      <dgm:spPr/>
    </dgm:pt>
    <dgm:pt modelId="{CC78B555-4BA8-40CC-ADA3-A491C6D36AE9}" type="pres">
      <dgm:prSet presAssocID="{7EAB410D-92AE-47D8-B99E-9703D8AAE111}" presName="funnel" presStyleLbl="trAlignAcc1" presStyleIdx="0" presStyleCnt="1" custLinFactNeighborX="0" custLinFactNeighborY="-2221"/>
      <dgm:spPr/>
    </dgm:pt>
  </dgm:ptLst>
  <dgm:cxnLst>
    <dgm:cxn modelId="{4523670B-9B9E-496A-92CB-6160E58D6D4E}" type="presOf" srcId="{7EAB410D-92AE-47D8-B99E-9703D8AAE111}" destId="{C7E45E6E-37EE-4C53-A6B2-5004B2C6F9C3}" srcOrd="0" destOrd="0" presId="urn:microsoft.com/office/officeart/2005/8/layout/funnel1"/>
    <dgm:cxn modelId="{8127796A-8B56-4A40-87E3-D29DF5C6FF13}" srcId="{7EAB410D-92AE-47D8-B99E-9703D8AAE111}" destId="{1E1F7789-9A8E-482E-8FBF-433E4280E6AC}" srcOrd="2" destOrd="0" parTransId="{6CF7997C-0AF4-4201-8AFA-E45C5DFBE208}" sibTransId="{9B2C203D-3F5E-4FCA-A200-30234DEC9E30}"/>
    <dgm:cxn modelId="{5064004B-1641-4293-BDF8-0290F8F0E7E3}" type="presOf" srcId="{01AC5B8C-4D29-4114-8468-AC8A7C22772D}" destId="{D4C99DEC-BD75-43E8-B91E-E74B2F964D91}" srcOrd="0" destOrd="0" presId="urn:microsoft.com/office/officeart/2005/8/layout/funnel1"/>
    <dgm:cxn modelId="{9497DF51-0C26-4997-8D70-016EAFD9EBDE}" type="presOf" srcId="{E9EB7ADB-8B0E-46ED-8293-FA900872AC14}" destId="{706EAEE5-77D5-4D65-AFE6-24835031EEEF}" srcOrd="0" destOrd="0" presId="urn:microsoft.com/office/officeart/2005/8/layout/funnel1"/>
    <dgm:cxn modelId="{17D77253-87EE-4D61-98D9-F4C37898BAF2}" type="presOf" srcId="{DFF23A68-3180-4A43-B10D-6FECE5F49264}" destId="{E229A92C-F3FD-4F87-8C4E-CD0B64770304}" srcOrd="0" destOrd="0" presId="urn:microsoft.com/office/officeart/2005/8/layout/funnel1"/>
    <dgm:cxn modelId="{EBFC2C7B-4BF3-4F35-A81A-4B24F0363469}" srcId="{7EAB410D-92AE-47D8-B99E-9703D8AAE111}" destId="{DFF23A68-3180-4A43-B10D-6FECE5F49264}" srcOrd="0" destOrd="0" parTransId="{E3EB6E4A-2B82-4771-8103-A4EA57A800EA}" sibTransId="{69A93505-2D8F-4DA6-BF7A-79F7B5FDB11E}"/>
    <dgm:cxn modelId="{9DB2BA91-A7D2-470A-B834-D24F6FDAF68D}" srcId="{7EAB410D-92AE-47D8-B99E-9703D8AAE111}" destId="{01AC5B8C-4D29-4114-8468-AC8A7C22772D}" srcOrd="1" destOrd="0" parTransId="{79E50735-3591-4637-AE39-4FC629B81BF5}" sibTransId="{DDF1BA03-50E3-4086-97DF-88DC68BBE9E4}"/>
    <dgm:cxn modelId="{FE78F4C9-DDAD-4FE2-8CD8-D430A5A0A510}" srcId="{7EAB410D-92AE-47D8-B99E-9703D8AAE111}" destId="{E9EB7ADB-8B0E-46ED-8293-FA900872AC14}" srcOrd="3" destOrd="0" parTransId="{FD95F9C2-378A-42E2-B085-3C00C0278569}" sibTransId="{05548078-0B26-41D8-B585-B185DCA8E447}"/>
    <dgm:cxn modelId="{27B5F2DA-647F-4BE4-8B8A-9E377AEF78B2}" type="presOf" srcId="{1E1F7789-9A8E-482E-8FBF-433E4280E6AC}" destId="{7B588E8A-6353-4426-97CF-10942D0B4FBA}" srcOrd="0" destOrd="0" presId="urn:microsoft.com/office/officeart/2005/8/layout/funnel1"/>
    <dgm:cxn modelId="{7F034CA6-8F94-4769-9559-2CC0FBBDBC2D}" type="presParOf" srcId="{C7E45E6E-37EE-4C53-A6B2-5004B2C6F9C3}" destId="{48D47686-9408-4974-9B65-3CF439928384}" srcOrd="0" destOrd="0" presId="urn:microsoft.com/office/officeart/2005/8/layout/funnel1"/>
    <dgm:cxn modelId="{756FF55B-B8ED-43A6-B846-A92DE4065C55}" type="presParOf" srcId="{C7E45E6E-37EE-4C53-A6B2-5004B2C6F9C3}" destId="{05BCDFF4-DA08-42ED-AC33-2B85F06E601F}" srcOrd="1" destOrd="0" presId="urn:microsoft.com/office/officeart/2005/8/layout/funnel1"/>
    <dgm:cxn modelId="{C4798547-8023-4D50-AAB6-B0D81441CE59}" type="presParOf" srcId="{C7E45E6E-37EE-4C53-A6B2-5004B2C6F9C3}" destId="{706EAEE5-77D5-4D65-AFE6-24835031EEEF}" srcOrd="2" destOrd="0" presId="urn:microsoft.com/office/officeart/2005/8/layout/funnel1"/>
    <dgm:cxn modelId="{837D90E1-F458-4BEA-83BD-B22FCBD92F42}" type="presParOf" srcId="{C7E45E6E-37EE-4C53-A6B2-5004B2C6F9C3}" destId="{7B588E8A-6353-4426-97CF-10942D0B4FBA}" srcOrd="3" destOrd="0" presId="urn:microsoft.com/office/officeart/2005/8/layout/funnel1"/>
    <dgm:cxn modelId="{8146390F-57F8-48A2-8694-A40FDB42B7E5}" type="presParOf" srcId="{C7E45E6E-37EE-4C53-A6B2-5004B2C6F9C3}" destId="{D4C99DEC-BD75-43E8-B91E-E74B2F964D91}" srcOrd="4" destOrd="0" presId="urn:microsoft.com/office/officeart/2005/8/layout/funnel1"/>
    <dgm:cxn modelId="{B2D1D1D8-4185-4005-9CAD-511D47D3F6FB}" type="presParOf" srcId="{C7E45E6E-37EE-4C53-A6B2-5004B2C6F9C3}" destId="{E229A92C-F3FD-4F87-8C4E-CD0B64770304}" srcOrd="5" destOrd="0" presId="urn:microsoft.com/office/officeart/2005/8/layout/funnel1"/>
    <dgm:cxn modelId="{4E4480D6-FD21-453F-BF6A-E45F1EBAEFFB}" type="presParOf" srcId="{C7E45E6E-37EE-4C53-A6B2-5004B2C6F9C3}" destId="{CC78B555-4BA8-40CC-ADA3-A491C6D36AE9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244F7CD-B7F6-6449-B492-15AE330FD875}" type="doc">
      <dgm:prSet loTypeId="urn:microsoft.com/office/officeart/2005/8/layout/venn1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798E5BB-0356-D649-8312-0B9ACE6BB6EA}">
      <dgm:prSet phldrT="[Text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 dirty="0" err="1"/>
            <a:t>Pembelajaran</a:t>
          </a:r>
          <a:r>
            <a:rPr lang="en-US" dirty="0"/>
            <a:t> </a:t>
          </a:r>
          <a:r>
            <a:rPr lang="en-US" dirty="0" err="1"/>
            <a:t>Terbimbing</a:t>
          </a:r>
          <a:r>
            <a:rPr lang="en-US" dirty="0"/>
            <a:t> Tutor</a:t>
          </a:r>
        </a:p>
      </dgm:t>
    </dgm:pt>
    <dgm:pt modelId="{445BCAA2-87E0-444B-B1C9-036A198E28E5}" type="parTrans" cxnId="{6291F296-4A95-694E-8892-DCDB5524CFD2}">
      <dgm:prSet/>
      <dgm:spPr/>
      <dgm:t>
        <a:bodyPr/>
        <a:lstStyle/>
        <a:p>
          <a:endParaRPr lang="en-US"/>
        </a:p>
      </dgm:t>
    </dgm:pt>
    <dgm:pt modelId="{716E8D2A-99E0-BF4D-B422-EDCC1B46A27D}" type="sibTrans" cxnId="{6291F296-4A95-694E-8892-DCDB5524CFD2}">
      <dgm:prSet/>
      <dgm:spPr/>
      <dgm:t>
        <a:bodyPr/>
        <a:lstStyle/>
        <a:p>
          <a:endParaRPr lang="en-US"/>
        </a:p>
      </dgm:t>
    </dgm:pt>
    <dgm:pt modelId="{EE283D34-BF70-7A4F-9B3C-97D3B0D15382}">
      <dgm:prSet phldrT="[Text]"/>
      <dgm:spPr/>
      <dgm:t>
        <a:bodyPr/>
        <a:lstStyle/>
        <a:p>
          <a:r>
            <a:rPr lang="en-US" dirty="0" err="1"/>
            <a:t>Pembelajaran</a:t>
          </a:r>
          <a:r>
            <a:rPr lang="en-US" dirty="0"/>
            <a:t> </a:t>
          </a:r>
          <a:r>
            <a:rPr lang="en-US" dirty="0" err="1"/>
            <a:t>Berbasis</a:t>
          </a:r>
          <a:r>
            <a:rPr lang="en-US" dirty="0"/>
            <a:t> Web</a:t>
          </a:r>
        </a:p>
      </dgm:t>
    </dgm:pt>
    <dgm:pt modelId="{5F6864FA-4B64-D944-BE37-55E19CB5A199}" type="parTrans" cxnId="{89AB2D4E-4924-6D4D-944C-FF568E9A7B1C}">
      <dgm:prSet/>
      <dgm:spPr/>
      <dgm:t>
        <a:bodyPr/>
        <a:lstStyle/>
        <a:p>
          <a:endParaRPr lang="en-US"/>
        </a:p>
      </dgm:t>
    </dgm:pt>
    <dgm:pt modelId="{BAECFBF5-93A8-4F40-B7DE-B28264C0BA12}" type="sibTrans" cxnId="{89AB2D4E-4924-6D4D-944C-FF568E9A7B1C}">
      <dgm:prSet/>
      <dgm:spPr/>
      <dgm:t>
        <a:bodyPr/>
        <a:lstStyle/>
        <a:p>
          <a:endParaRPr lang="en-US"/>
        </a:p>
      </dgm:t>
    </dgm:pt>
    <dgm:pt modelId="{CB1E409E-38ED-3E4F-A77C-40695A4119DC}">
      <dgm:prSet phldrT="[Text]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en-US" dirty="0"/>
        </a:p>
        <a:p>
          <a:r>
            <a:rPr lang="en-US" dirty="0" err="1"/>
            <a:t>Pembelajaran</a:t>
          </a:r>
          <a:r>
            <a:rPr lang="en-US" dirty="0"/>
            <a:t> </a:t>
          </a:r>
          <a:r>
            <a:rPr lang="en-US" dirty="0" err="1"/>
            <a:t>Berbasis</a:t>
          </a:r>
          <a:r>
            <a:rPr lang="en-US" dirty="0"/>
            <a:t> </a:t>
          </a:r>
          <a:r>
            <a:rPr lang="en-US" dirty="0" err="1"/>
            <a:t>Bahan</a:t>
          </a:r>
          <a:r>
            <a:rPr lang="en-US" dirty="0"/>
            <a:t> </a:t>
          </a:r>
          <a:r>
            <a:rPr lang="en-US" dirty="0" err="1"/>
            <a:t>Cetak</a:t>
          </a:r>
          <a:endParaRPr lang="en-US" dirty="0"/>
        </a:p>
      </dgm:t>
    </dgm:pt>
    <dgm:pt modelId="{8CFF5D95-CA9E-C643-BB11-4B230DF5ED85}" type="parTrans" cxnId="{FC03EB04-526C-1D4E-987D-07B66DD79D44}">
      <dgm:prSet/>
      <dgm:spPr/>
      <dgm:t>
        <a:bodyPr/>
        <a:lstStyle/>
        <a:p>
          <a:endParaRPr lang="en-US"/>
        </a:p>
      </dgm:t>
    </dgm:pt>
    <dgm:pt modelId="{5A01E30F-4C2E-3C4C-9C7B-6F3CAA1005E1}" type="sibTrans" cxnId="{FC03EB04-526C-1D4E-987D-07B66DD79D44}">
      <dgm:prSet/>
      <dgm:spPr/>
      <dgm:t>
        <a:bodyPr/>
        <a:lstStyle/>
        <a:p>
          <a:endParaRPr lang="en-US"/>
        </a:p>
      </dgm:t>
    </dgm:pt>
    <dgm:pt modelId="{6AB6B2C4-7530-A942-8236-DCE0DAC71787}" type="pres">
      <dgm:prSet presAssocID="{3244F7CD-B7F6-6449-B492-15AE330FD875}" presName="compositeShape" presStyleCnt="0">
        <dgm:presLayoutVars>
          <dgm:chMax val="7"/>
          <dgm:dir/>
          <dgm:resizeHandles val="exact"/>
        </dgm:presLayoutVars>
      </dgm:prSet>
      <dgm:spPr/>
    </dgm:pt>
    <dgm:pt modelId="{36E4BAD0-FE22-D64A-B5D4-C9D425274C20}" type="pres">
      <dgm:prSet presAssocID="{D798E5BB-0356-D649-8312-0B9ACE6BB6EA}" presName="circ1" presStyleLbl="vennNode1" presStyleIdx="0" presStyleCnt="3"/>
      <dgm:spPr/>
    </dgm:pt>
    <dgm:pt modelId="{DCC8814E-BA0B-AD4E-88D6-CD7594FDCBCB}" type="pres">
      <dgm:prSet presAssocID="{D798E5BB-0356-D649-8312-0B9ACE6BB6E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63B3AD7-6A8B-B749-9FA8-151912D4467B}" type="pres">
      <dgm:prSet presAssocID="{EE283D34-BF70-7A4F-9B3C-97D3B0D15382}" presName="circ2" presStyleLbl="vennNode1" presStyleIdx="1" presStyleCnt="3"/>
      <dgm:spPr/>
    </dgm:pt>
    <dgm:pt modelId="{F99B99B1-5AEB-6543-B21F-7AADD69A65CD}" type="pres">
      <dgm:prSet presAssocID="{EE283D34-BF70-7A4F-9B3C-97D3B0D1538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7F0681A-3687-3D48-886B-78791CC06EDC}" type="pres">
      <dgm:prSet presAssocID="{CB1E409E-38ED-3E4F-A77C-40695A4119DC}" presName="circ3" presStyleLbl="vennNode1" presStyleIdx="2" presStyleCnt="3"/>
      <dgm:spPr/>
    </dgm:pt>
    <dgm:pt modelId="{AE32F889-51B4-9840-A4EC-E8BFE19CE3AE}" type="pres">
      <dgm:prSet presAssocID="{CB1E409E-38ED-3E4F-A77C-40695A4119D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FC03EB04-526C-1D4E-987D-07B66DD79D44}" srcId="{3244F7CD-B7F6-6449-B492-15AE330FD875}" destId="{CB1E409E-38ED-3E4F-A77C-40695A4119DC}" srcOrd="2" destOrd="0" parTransId="{8CFF5D95-CA9E-C643-BB11-4B230DF5ED85}" sibTransId="{5A01E30F-4C2E-3C4C-9C7B-6F3CAA1005E1}"/>
    <dgm:cxn modelId="{B1BE4837-FA21-3741-942F-6AD534C0C691}" type="presOf" srcId="{D798E5BB-0356-D649-8312-0B9ACE6BB6EA}" destId="{36E4BAD0-FE22-D64A-B5D4-C9D425274C20}" srcOrd="0" destOrd="0" presId="urn:microsoft.com/office/officeart/2005/8/layout/venn1"/>
    <dgm:cxn modelId="{5AF39A40-067D-4040-9540-01E55524C255}" type="presOf" srcId="{D798E5BB-0356-D649-8312-0B9ACE6BB6EA}" destId="{DCC8814E-BA0B-AD4E-88D6-CD7594FDCBCB}" srcOrd="1" destOrd="0" presId="urn:microsoft.com/office/officeart/2005/8/layout/venn1"/>
    <dgm:cxn modelId="{CFC45148-3041-0345-B9E8-F5E8824E30D9}" type="presOf" srcId="{CB1E409E-38ED-3E4F-A77C-40695A4119DC}" destId="{57F0681A-3687-3D48-886B-78791CC06EDC}" srcOrd="0" destOrd="0" presId="urn:microsoft.com/office/officeart/2005/8/layout/venn1"/>
    <dgm:cxn modelId="{EB4AFC4C-F103-1548-82AB-1DDA61230765}" type="presOf" srcId="{3244F7CD-B7F6-6449-B492-15AE330FD875}" destId="{6AB6B2C4-7530-A942-8236-DCE0DAC71787}" srcOrd="0" destOrd="0" presId="urn:microsoft.com/office/officeart/2005/8/layout/venn1"/>
    <dgm:cxn modelId="{89AB2D4E-4924-6D4D-944C-FF568E9A7B1C}" srcId="{3244F7CD-B7F6-6449-B492-15AE330FD875}" destId="{EE283D34-BF70-7A4F-9B3C-97D3B0D15382}" srcOrd="1" destOrd="0" parTransId="{5F6864FA-4B64-D944-BE37-55E19CB5A199}" sibTransId="{BAECFBF5-93A8-4F40-B7DE-B28264C0BA12}"/>
    <dgm:cxn modelId="{6291F296-4A95-694E-8892-DCDB5524CFD2}" srcId="{3244F7CD-B7F6-6449-B492-15AE330FD875}" destId="{D798E5BB-0356-D649-8312-0B9ACE6BB6EA}" srcOrd="0" destOrd="0" parTransId="{445BCAA2-87E0-444B-B1C9-036A198E28E5}" sibTransId="{716E8D2A-99E0-BF4D-B422-EDCC1B46A27D}"/>
    <dgm:cxn modelId="{6BB50F9C-CA56-EF47-B070-FAD4AD7D7B09}" type="presOf" srcId="{CB1E409E-38ED-3E4F-A77C-40695A4119DC}" destId="{AE32F889-51B4-9840-A4EC-E8BFE19CE3AE}" srcOrd="1" destOrd="0" presId="urn:microsoft.com/office/officeart/2005/8/layout/venn1"/>
    <dgm:cxn modelId="{783AB7CF-CF1A-DF4A-8ED3-B10EE060B515}" type="presOf" srcId="{EE283D34-BF70-7A4F-9B3C-97D3B0D15382}" destId="{F99B99B1-5AEB-6543-B21F-7AADD69A65CD}" srcOrd="1" destOrd="0" presId="urn:microsoft.com/office/officeart/2005/8/layout/venn1"/>
    <dgm:cxn modelId="{FF4285F6-34E4-D44D-AD10-EF217075B9C9}" type="presOf" srcId="{EE283D34-BF70-7A4F-9B3C-97D3B0D15382}" destId="{A63B3AD7-6A8B-B749-9FA8-151912D4467B}" srcOrd="0" destOrd="0" presId="urn:microsoft.com/office/officeart/2005/8/layout/venn1"/>
    <dgm:cxn modelId="{D85B1300-FB81-8044-9F1C-8A09CEC15AD5}" type="presParOf" srcId="{6AB6B2C4-7530-A942-8236-DCE0DAC71787}" destId="{36E4BAD0-FE22-D64A-B5D4-C9D425274C20}" srcOrd="0" destOrd="0" presId="urn:microsoft.com/office/officeart/2005/8/layout/venn1"/>
    <dgm:cxn modelId="{43E4C160-5BEE-A847-B6FB-996D007AACE8}" type="presParOf" srcId="{6AB6B2C4-7530-A942-8236-DCE0DAC71787}" destId="{DCC8814E-BA0B-AD4E-88D6-CD7594FDCBCB}" srcOrd="1" destOrd="0" presId="urn:microsoft.com/office/officeart/2005/8/layout/venn1"/>
    <dgm:cxn modelId="{C08A39CA-B8B4-6049-8301-FEA8C74217B1}" type="presParOf" srcId="{6AB6B2C4-7530-A942-8236-DCE0DAC71787}" destId="{A63B3AD7-6A8B-B749-9FA8-151912D4467B}" srcOrd="2" destOrd="0" presId="urn:microsoft.com/office/officeart/2005/8/layout/venn1"/>
    <dgm:cxn modelId="{6B24B5EC-7FCB-6A48-BB4D-FCF0FEA38856}" type="presParOf" srcId="{6AB6B2C4-7530-A942-8236-DCE0DAC71787}" destId="{F99B99B1-5AEB-6543-B21F-7AADD69A65CD}" srcOrd="3" destOrd="0" presId="urn:microsoft.com/office/officeart/2005/8/layout/venn1"/>
    <dgm:cxn modelId="{3B59E548-4194-C543-B2B9-0595E0E4AA0A}" type="presParOf" srcId="{6AB6B2C4-7530-A942-8236-DCE0DAC71787}" destId="{57F0681A-3687-3D48-886B-78791CC06EDC}" srcOrd="4" destOrd="0" presId="urn:microsoft.com/office/officeart/2005/8/layout/venn1"/>
    <dgm:cxn modelId="{275E1166-6CF3-AD47-AB26-92470A7EA51D}" type="presParOf" srcId="{6AB6B2C4-7530-A942-8236-DCE0DAC71787}" destId="{AE32F889-51B4-9840-A4EC-E8BFE19CE3AE}" srcOrd="5" destOrd="0" presId="urn:microsoft.com/office/officeart/2005/8/layout/venn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7342D67-F235-4943-8E54-C2344DA0F324}" type="doc">
      <dgm:prSet loTypeId="urn:microsoft.com/office/officeart/2005/8/layout/radial5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88A70E3-D02E-744C-9F07-D2E66965E7F3}">
      <dgm:prSet phldrT="[Text]"/>
      <dgm:spPr/>
      <dgm:t>
        <a:bodyPr/>
        <a:lstStyle/>
        <a:p>
          <a:r>
            <a:rPr lang="en-US" dirty="0"/>
            <a:t>CPNS</a:t>
          </a:r>
        </a:p>
      </dgm:t>
    </dgm:pt>
    <dgm:pt modelId="{22F8678A-F1A1-7C48-8ADE-6E57AEE8982A}" type="parTrans" cxnId="{FA02B994-712A-8D48-BEC8-6FC7D05CE856}">
      <dgm:prSet/>
      <dgm:spPr/>
      <dgm:t>
        <a:bodyPr/>
        <a:lstStyle/>
        <a:p>
          <a:endParaRPr lang="en-US"/>
        </a:p>
      </dgm:t>
    </dgm:pt>
    <dgm:pt modelId="{8001F13A-0D82-B94A-A2CA-F24AC26CA626}" type="sibTrans" cxnId="{FA02B994-712A-8D48-BEC8-6FC7D05CE856}">
      <dgm:prSet/>
      <dgm:spPr/>
      <dgm:t>
        <a:bodyPr/>
        <a:lstStyle/>
        <a:p>
          <a:endParaRPr lang="en-US"/>
        </a:p>
      </dgm:t>
    </dgm:pt>
    <dgm:pt modelId="{E42710B2-25B5-E241-883B-2AA0EC0D8D13}">
      <dgm:prSet phldrT="[Text]"/>
      <dgm:spPr/>
      <dgm:t>
        <a:bodyPr/>
        <a:lstStyle/>
        <a:p>
          <a:r>
            <a:rPr lang="en-US" dirty="0"/>
            <a:t>TUTOR</a:t>
          </a:r>
        </a:p>
      </dgm:t>
    </dgm:pt>
    <dgm:pt modelId="{F5D7E7BE-4C8C-7546-8D48-293F550A4ADC}" type="parTrans" cxnId="{B91FFC14-E864-E149-8C4C-4C890E325163}">
      <dgm:prSet/>
      <dgm:spPr/>
      <dgm:t>
        <a:bodyPr/>
        <a:lstStyle/>
        <a:p>
          <a:endParaRPr lang="en-US"/>
        </a:p>
      </dgm:t>
    </dgm:pt>
    <dgm:pt modelId="{637087C1-2B75-844C-A78F-B518984AD734}" type="sibTrans" cxnId="{B91FFC14-E864-E149-8C4C-4C890E325163}">
      <dgm:prSet/>
      <dgm:spPr/>
      <dgm:t>
        <a:bodyPr/>
        <a:lstStyle/>
        <a:p>
          <a:endParaRPr lang="en-US"/>
        </a:p>
      </dgm:t>
    </dgm:pt>
    <dgm:pt modelId="{6A5C2F5E-16A8-4046-9780-191C6D26058C}">
      <dgm:prSet phldrT="[Text]"/>
      <dgm:spPr/>
      <dgm:t>
        <a:bodyPr/>
        <a:lstStyle/>
        <a:p>
          <a:r>
            <a:rPr lang="en-US" dirty="0"/>
            <a:t>KONTEN</a:t>
          </a:r>
        </a:p>
      </dgm:t>
    </dgm:pt>
    <dgm:pt modelId="{16395008-08A3-9246-BAFA-049DDBFC4E92}" type="parTrans" cxnId="{9FE3D2FF-0E7D-C340-B268-A3E5169038C7}">
      <dgm:prSet/>
      <dgm:spPr/>
      <dgm:t>
        <a:bodyPr/>
        <a:lstStyle/>
        <a:p>
          <a:endParaRPr lang="en-US"/>
        </a:p>
      </dgm:t>
    </dgm:pt>
    <dgm:pt modelId="{AA85D0C5-8D49-9D42-9E6C-10FFE12E827C}" type="sibTrans" cxnId="{9FE3D2FF-0E7D-C340-B268-A3E5169038C7}">
      <dgm:prSet/>
      <dgm:spPr/>
      <dgm:t>
        <a:bodyPr/>
        <a:lstStyle/>
        <a:p>
          <a:endParaRPr lang="en-US"/>
        </a:p>
      </dgm:t>
    </dgm:pt>
    <dgm:pt modelId="{13041472-A1E7-E744-91E0-8ECDA318FE86}">
      <dgm:prSet phldrT="[Text]"/>
      <dgm:spPr/>
      <dgm:t>
        <a:bodyPr/>
        <a:lstStyle/>
        <a:p>
          <a:r>
            <a:rPr lang="en-US" dirty="0"/>
            <a:t>CPNS Lain</a:t>
          </a:r>
        </a:p>
      </dgm:t>
    </dgm:pt>
    <dgm:pt modelId="{FF87731B-A079-3341-9274-13815DF8F9A4}" type="parTrans" cxnId="{13776FD8-AD81-EA42-BE8C-8710B6F23BAF}">
      <dgm:prSet/>
      <dgm:spPr/>
      <dgm:t>
        <a:bodyPr/>
        <a:lstStyle/>
        <a:p>
          <a:endParaRPr lang="en-US"/>
        </a:p>
      </dgm:t>
    </dgm:pt>
    <dgm:pt modelId="{027AA2A6-FFBC-A54A-B205-78016162B69C}" type="sibTrans" cxnId="{13776FD8-AD81-EA42-BE8C-8710B6F23BAF}">
      <dgm:prSet/>
      <dgm:spPr/>
      <dgm:t>
        <a:bodyPr/>
        <a:lstStyle/>
        <a:p>
          <a:endParaRPr lang="en-US"/>
        </a:p>
      </dgm:t>
    </dgm:pt>
    <dgm:pt modelId="{188467B7-81CC-1848-8B14-3D1A39CFD394}">
      <dgm:prSet phldrT="[Text]" custT="1"/>
      <dgm:spPr/>
      <dgm:t>
        <a:bodyPr/>
        <a:lstStyle/>
        <a:p>
          <a:r>
            <a:rPr lang="en-US" sz="1800" b="1" dirty="0" err="1">
              <a:solidFill>
                <a:schemeClr val="bg1"/>
              </a:solidFill>
            </a:rPr>
            <a:t>Institusi</a:t>
          </a:r>
          <a:endParaRPr lang="en-US" sz="1800" b="1" dirty="0">
            <a:solidFill>
              <a:schemeClr val="bg1"/>
            </a:solidFill>
          </a:endParaRPr>
        </a:p>
      </dgm:t>
    </dgm:pt>
    <dgm:pt modelId="{ACFFDFA4-4C70-1142-A336-141B570E6BB9}" type="parTrans" cxnId="{494AF6AD-C320-E544-802E-D82EEDA2D3F0}">
      <dgm:prSet/>
      <dgm:spPr/>
      <dgm:t>
        <a:bodyPr/>
        <a:lstStyle/>
        <a:p>
          <a:endParaRPr lang="en-US"/>
        </a:p>
      </dgm:t>
    </dgm:pt>
    <dgm:pt modelId="{F35F3EE2-9D1D-0745-857A-32F19D8A7D3B}" type="sibTrans" cxnId="{494AF6AD-C320-E544-802E-D82EEDA2D3F0}">
      <dgm:prSet/>
      <dgm:spPr/>
      <dgm:t>
        <a:bodyPr/>
        <a:lstStyle/>
        <a:p>
          <a:endParaRPr lang="en-US"/>
        </a:p>
      </dgm:t>
    </dgm:pt>
    <dgm:pt modelId="{2BD322FD-CB05-E140-AD13-E1B30BF73B37}" type="pres">
      <dgm:prSet presAssocID="{97342D67-F235-4943-8E54-C2344DA0F32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BB97D54-3B15-104A-A595-00AC45A065D7}" type="pres">
      <dgm:prSet presAssocID="{F88A70E3-D02E-744C-9F07-D2E66965E7F3}" presName="centerShape" presStyleLbl="node0" presStyleIdx="0" presStyleCnt="1"/>
      <dgm:spPr/>
    </dgm:pt>
    <dgm:pt modelId="{C76019FD-032A-C843-B4CD-95266AF9311A}" type="pres">
      <dgm:prSet presAssocID="{F5D7E7BE-4C8C-7546-8D48-293F550A4ADC}" presName="parTrans" presStyleLbl="sibTrans2D1" presStyleIdx="0" presStyleCnt="4"/>
      <dgm:spPr/>
    </dgm:pt>
    <dgm:pt modelId="{98995943-8914-044C-9129-16343B1D8FD6}" type="pres">
      <dgm:prSet presAssocID="{F5D7E7BE-4C8C-7546-8D48-293F550A4ADC}" presName="connectorText" presStyleLbl="sibTrans2D1" presStyleIdx="0" presStyleCnt="4"/>
      <dgm:spPr/>
    </dgm:pt>
    <dgm:pt modelId="{DDFD9DDB-8BCB-E342-A458-4442DB07F868}" type="pres">
      <dgm:prSet presAssocID="{E42710B2-25B5-E241-883B-2AA0EC0D8D13}" presName="node" presStyleLbl="node1" presStyleIdx="0" presStyleCnt="4">
        <dgm:presLayoutVars>
          <dgm:bulletEnabled val="1"/>
        </dgm:presLayoutVars>
      </dgm:prSet>
      <dgm:spPr/>
    </dgm:pt>
    <dgm:pt modelId="{C7F42F74-2ABA-5F4B-BA04-5A002CD0915E}" type="pres">
      <dgm:prSet presAssocID="{16395008-08A3-9246-BAFA-049DDBFC4E92}" presName="parTrans" presStyleLbl="sibTrans2D1" presStyleIdx="1" presStyleCnt="4"/>
      <dgm:spPr/>
    </dgm:pt>
    <dgm:pt modelId="{02221CAF-A84D-5340-8E4F-FF5BDFFE73BE}" type="pres">
      <dgm:prSet presAssocID="{16395008-08A3-9246-BAFA-049DDBFC4E92}" presName="connectorText" presStyleLbl="sibTrans2D1" presStyleIdx="1" presStyleCnt="4"/>
      <dgm:spPr/>
    </dgm:pt>
    <dgm:pt modelId="{EDF7A8AB-1614-4D4D-8DA3-6947F8FE83D1}" type="pres">
      <dgm:prSet presAssocID="{6A5C2F5E-16A8-4046-9780-191C6D26058C}" presName="node" presStyleLbl="node1" presStyleIdx="1" presStyleCnt="4">
        <dgm:presLayoutVars>
          <dgm:bulletEnabled val="1"/>
        </dgm:presLayoutVars>
      </dgm:prSet>
      <dgm:spPr/>
    </dgm:pt>
    <dgm:pt modelId="{E4F6A6ED-9664-3E4B-8BAA-6C8912C1F27A}" type="pres">
      <dgm:prSet presAssocID="{FF87731B-A079-3341-9274-13815DF8F9A4}" presName="parTrans" presStyleLbl="sibTrans2D1" presStyleIdx="2" presStyleCnt="4"/>
      <dgm:spPr/>
    </dgm:pt>
    <dgm:pt modelId="{636B6207-1A23-B244-8550-0FA36C8A648D}" type="pres">
      <dgm:prSet presAssocID="{FF87731B-A079-3341-9274-13815DF8F9A4}" presName="connectorText" presStyleLbl="sibTrans2D1" presStyleIdx="2" presStyleCnt="4"/>
      <dgm:spPr/>
    </dgm:pt>
    <dgm:pt modelId="{ABCF029A-A905-0740-A486-02AF41C16DEB}" type="pres">
      <dgm:prSet presAssocID="{13041472-A1E7-E744-91E0-8ECDA318FE86}" presName="node" presStyleLbl="node1" presStyleIdx="2" presStyleCnt="4">
        <dgm:presLayoutVars>
          <dgm:bulletEnabled val="1"/>
        </dgm:presLayoutVars>
      </dgm:prSet>
      <dgm:spPr/>
    </dgm:pt>
    <dgm:pt modelId="{3480F18B-B11E-2B4D-8475-7F1ABFEFABCD}" type="pres">
      <dgm:prSet presAssocID="{ACFFDFA4-4C70-1142-A336-141B570E6BB9}" presName="parTrans" presStyleLbl="sibTrans2D1" presStyleIdx="3" presStyleCnt="4"/>
      <dgm:spPr/>
    </dgm:pt>
    <dgm:pt modelId="{1752F775-EA05-034E-AC98-B9C900F9968B}" type="pres">
      <dgm:prSet presAssocID="{ACFFDFA4-4C70-1142-A336-141B570E6BB9}" presName="connectorText" presStyleLbl="sibTrans2D1" presStyleIdx="3" presStyleCnt="4"/>
      <dgm:spPr/>
    </dgm:pt>
    <dgm:pt modelId="{71EF6A71-9513-284F-9DA6-50B35F3E5768}" type="pres">
      <dgm:prSet presAssocID="{188467B7-81CC-1848-8B14-3D1A39CFD394}" presName="node" presStyleLbl="node1" presStyleIdx="3" presStyleCnt="4">
        <dgm:presLayoutVars>
          <dgm:bulletEnabled val="1"/>
        </dgm:presLayoutVars>
      </dgm:prSet>
      <dgm:spPr/>
    </dgm:pt>
  </dgm:ptLst>
  <dgm:cxnLst>
    <dgm:cxn modelId="{8012CB13-D923-724A-AB56-4DBF1655F5B0}" type="presOf" srcId="{ACFFDFA4-4C70-1142-A336-141B570E6BB9}" destId="{3480F18B-B11E-2B4D-8475-7F1ABFEFABCD}" srcOrd="0" destOrd="0" presId="urn:microsoft.com/office/officeart/2005/8/layout/radial5"/>
    <dgm:cxn modelId="{B91FFC14-E864-E149-8C4C-4C890E325163}" srcId="{F88A70E3-D02E-744C-9F07-D2E66965E7F3}" destId="{E42710B2-25B5-E241-883B-2AA0EC0D8D13}" srcOrd="0" destOrd="0" parTransId="{F5D7E7BE-4C8C-7546-8D48-293F550A4ADC}" sibTransId="{637087C1-2B75-844C-A78F-B518984AD734}"/>
    <dgm:cxn modelId="{2D76B837-E96F-6C49-B841-7173B33E131C}" type="presOf" srcId="{13041472-A1E7-E744-91E0-8ECDA318FE86}" destId="{ABCF029A-A905-0740-A486-02AF41C16DEB}" srcOrd="0" destOrd="0" presId="urn:microsoft.com/office/officeart/2005/8/layout/radial5"/>
    <dgm:cxn modelId="{A1437E3E-5D44-904A-A2A8-6133D3486947}" type="presOf" srcId="{97342D67-F235-4943-8E54-C2344DA0F324}" destId="{2BD322FD-CB05-E140-AD13-E1B30BF73B37}" srcOrd="0" destOrd="0" presId="urn:microsoft.com/office/officeart/2005/8/layout/radial5"/>
    <dgm:cxn modelId="{7FEF2761-667D-6B41-AC16-751284CC2A56}" type="presOf" srcId="{F5D7E7BE-4C8C-7546-8D48-293F550A4ADC}" destId="{98995943-8914-044C-9129-16343B1D8FD6}" srcOrd="1" destOrd="0" presId="urn:microsoft.com/office/officeart/2005/8/layout/radial5"/>
    <dgm:cxn modelId="{7FDC5F6C-EF1A-F54A-AC9F-F65E34926B83}" type="presOf" srcId="{E42710B2-25B5-E241-883B-2AA0EC0D8D13}" destId="{DDFD9DDB-8BCB-E342-A458-4442DB07F868}" srcOrd="0" destOrd="0" presId="urn:microsoft.com/office/officeart/2005/8/layout/radial5"/>
    <dgm:cxn modelId="{6161FA8A-B221-6744-B104-4C11B0AFD361}" type="presOf" srcId="{16395008-08A3-9246-BAFA-049DDBFC4E92}" destId="{C7F42F74-2ABA-5F4B-BA04-5A002CD0915E}" srcOrd="0" destOrd="0" presId="urn:microsoft.com/office/officeart/2005/8/layout/radial5"/>
    <dgm:cxn modelId="{FA02B994-712A-8D48-BEC8-6FC7D05CE856}" srcId="{97342D67-F235-4943-8E54-C2344DA0F324}" destId="{F88A70E3-D02E-744C-9F07-D2E66965E7F3}" srcOrd="0" destOrd="0" parTransId="{22F8678A-F1A1-7C48-8ADE-6E57AEE8982A}" sibTransId="{8001F13A-0D82-B94A-A2CA-F24AC26CA626}"/>
    <dgm:cxn modelId="{494AF6AD-C320-E544-802E-D82EEDA2D3F0}" srcId="{F88A70E3-D02E-744C-9F07-D2E66965E7F3}" destId="{188467B7-81CC-1848-8B14-3D1A39CFD394}" srcOrd="3" destOrd="0" parTransId="{ACFFDFA4-4C70-1142-A336-141B570E6BB9}" sibTransId="{F35F3EE2-9D1D-0745-857A-32F19D8A7D3B}"/>
    <dgm:cxn modelId="{2004E6B5-0E21-8440-92EB-0338865E4AA9}" type="presOf" srcId="{FF87731B-A079-3341-9274-13815DF8F9A4}" destId="{636B6207-1A23-B244-8550-0FA36C8A648D}" srcOrd="1" destOrd="0" presId="urn:microsoft.com/office/officeart/2005/8/layout/radial5"/>
    <dgm:cxn modelId="{DE35F3B9-2F24-1643-9A8A-352E30A0B9E8}" type="presOf" srcId="{188467B7-81CC-1848-8B14-3D1A39CFD394}" destId="{71EF6A71-9513-284F-9DA6-50B35F3E5768}" srcOrd="0" destOrd="0" presId="urn:microsoft.com/office/officeart/2005/8/layout/radial5"/>
    <dgm:cxn modelId="{122A69C9-C4BD-2341-B2DD-9DD975A0B018}" type="presOf" srcId="{6A5C2F5E-16A8-4046-9780-191C6D26058C}" destId="{EDF7A8AB-1614-4D4D-8DA3-6947F8FE83D1}" srcOrd="0" destOrd="0" presId="urn:microsoft.com/office/officeart/2005/8/layout/radial5"/>
    <dgm:cxn modelId="{6DBFD1CE-D92A-2F45-950F-F730FDA3E8C6}" type="presOf" srcId="{F88A70E3-D02E-744C-9F07-D2E66965E7F3}" destId="{0BB97D54-3B15-104A-A595-00AC45A065D7}" srcOrd="0" destOrd="0" presId="urn:microsoft.com/office/officeart/2005/8/layout/radial5"/>
    <dgm:cxn modelId="{13776FD8-AD81-EA42-BE8C-8710B6F23BAF}" srcId="{F88A70E3-D02E-744C-9F07-D2E66965E7F3}" destId="{13041472-A1E7-E744-91E0-8ECDA318FE86}" srcOrd="2" destOrd="0" parTransId="{FF87731B-A079-3341-9274-13815DF8F9A4}" sibTransId="{027AA2A6-FFBC-A54A-B205-78016162B69C}"/>
    <dgm:cxn modelId="{8C0F45E6-A5E7-6541-B82C-07F948A4BB69}" type="presOf" srcId="{F5D7E7BE-4C8C-7546-8D48-293F550A4ADC}" destId="{C76019FD-032A-C843-B4CD-95266AF9311A}" srcOrd="0" destOrd="0" presId="urn:microsoft.com/office/officeart/2005/8/layout/radial5"/>
    <dgm:cxn modelId="{6F7511E9-F6F7-1A4F-98D1-55C44F0368FF}" type="presOf" srcId="{ACFFDFA4-4C70-1142-A336-141B570E6BB9}" destId="{1752F775-EA05-034E-AC98-B9C900F9968B}" srcOrd="1" destOrd="0" presId="urn:microsoft.com/office/officeart/2005/8/layout/radial5"/>
    <dgm:cxn modelId="{663324F0-F58B-574D-A28C-44FEE55069AB}" type="presOf" srcId="{FF87731B-A079-3341-9274-13815DF8F9A4}" destId="{E4F6A6ED-9664-3E4B-8BAA-6C8912C1F27A}" srcOrd="0" destOrd="0" presId="urn:microsoft.com/office/officeart/2005/8/layout/radial5"/>
    <dgm:cxn modelId="{BAB03AF7-F2F2-B14A-BB30-ECE03E879DEF}" type="presOf" srcId="{16395008-08A3-9246-BAFA-049DDBFC4E92}" destId="{02221CAF-A84D-5340-8E4F-FF5BDFFE73BE}" srcOrd="1" destOrd="0" presId="urn:microsoft.com/office/officeart/2005/8/layout/radial5"/>
    <dgm:cxn modelId="{9FE3D2FF-0E7D-C340-B268-A3E5169038C7}" srcId="{F88A70E3-D02E-744C-9F07-D2E66965E7F3}" destId="{6A5C2F5E-16A8-4046-9780-191C6D26058C}" srcOrd="1" destOrd="0" parTransId="{16395008-08A3-9246-BAFA-049DDBFC4E92}" sibTransId="{AA85D0C5-8D49-9D42-9E6C-10FFE12E827C}"/>
    <dgm:cxn modelId="{FF9E82CF-F2B1-3444-83A4-D6126F2F9D00}" type="presParOf" srcId="{2BD322FD-CB05-E140-AD13-E1B30BF73B37}" destId="{0BB97D54-3B15-104A-A595-00AC45A065D7}" srcOrd="0" destOrd="0" presId="urn:microsoft.com/office/officeart/2005/8/layout/radial5"/>
    <dgm:cxn modelId="{48C9AD4B-19CA-3347-8DE7-4D102E132E79}" type="presParOf" srcId="{2BD322FD-CB05-E140-AD13-E1B30BF73B37}" destId="{C76019FD-032A-C843-B4CD-95266AF9311A}" srcOrd="1" destOrd="0" presId="urn:microsoft.com/office/officeart/2005/8/layout/radial5"/>
    <dgm:cxn modelId="{0936E109-9D54-4E48-8FCE-6D5C39A35A28}" type="presParOf" srcId="{C76019FD-032A-C843-B4CD-95266AF9311A}" destId="{98995943-8914-044C-9129-16343B1D8FD6}" srcOrd="0" destOrd="0" presId="urn:microsoft.com/office/officeart/2005/8/layout/radial5"/>
    <dgm:cxn modelId="{433235B6-5005-B94F-97EA-98DBBEC91F25}" type="presParOf" srcId="{2BD322FD-CB05-E140-AD13-E1B30BF73B37}" destId="{DDFD9DDB-8BCB-E342-A458-4442DB07F868}" srcOrd="2" destOrd="0" presId="urn:microsoft.com/office/officeart/2005/8/layout/radial5"/>
    <dgm:cxn modelId="{A8568BBF-F1C6-6543-AB54-63CE12CEA7A5}" type="presParOf" srcId="{2BD322FD-CB05-E140-AD13-E1B30BF73B37}" destId="{C7F42F74-2ABA-5F4B-BA04-5A002CD0915E}" srcOrd="3" destOrd="0" presId="urn:microsoft.com/office/officeart/2005/8/layout/radial5"/>
    <dgm:cxn modelId="{6EC2C278-9691-4C48-ACCF-2A23A0504CAA}" type="presParOf" srcId="{C7F42F74-2ABA-5F4B-BA04-5A002CD0915E}" destId="{02221CAF-A84D-5340-8E4F-FF5BDFFE73BE}" srcOrd="0" destOrd="0" presId="urn:microsoft.com/office/officeart/2005/8/layout/radial5"/>
    <dgm:cxn modelId="{D066F23B-ABAF-974C-A0B1-AF2515615F60}" type="presParOf" srcId="{2BD322FD-CB05-E140-AD13-E1B30BF73B37}" destId="{EDF7A8AB-1614-4D4D-8DA3-6947F8FE83D1}" srcOrd="4" destOrd="0" presId="urn:microsoft.com/office/officeart/2005/8/layout/radial5"/>
    <dgm:cxn modelId="{265527FA-97BC-F347-A932-FBA076896203}" type="presParOf" srcId="{2BD322FD-CB05-E140-AD13-E1B30BF73B37}" destId="{E4F6A6ED-9664-3E4B-8BAA-6C8912C1F27A}" srcOrd="5" destOrd="0" presId="urn:microsoft.com/office/officeart/2005/8/layout/radial5"/>
    <dgm:cxn modelId="{7776FD29-3745-7E47-97E1-2329A26AD45F}" type="presParOf" srcId="{E4F6A6ED-9664-3E4B-8BAA-6C8912C1F27A}" destId="{636B6207-1A23-B244-8550-0FA36C8A648D}" srcOrd="0" destOrd="0" presId="urn:microsoft.com/office/officeart/2005/8/layout/radial5"/>
    <dgm:cxn modelId="{D4CBFE13-5BF3-3D43-ADFB-145CAE39AF42}" type="presParOf" srcId="{2BD322FD-CB05-E140-AD13-E1B30BF73B37}" destId="{ABCF029A-A905-0740-A486-02AF41C16DEB}" srcOrd="6" destOrd="0" presId="urn:microsoft.com/office/officeart/2005/8/layout/radial5"/>
    <dgm:cxn modelId="{8DF8E7C4-3AD4-7A41-BD33-5672B5888C12}" type="presParOf" srcId="{2BD322FD-CB05-E140-AD13-E1B30BF73B37}" destId="{3480F18B-B11E-2B4D-8475-7F1ABFEFABCD}" srcOrd="7" destOrd="0" presId="urn:microsoft.com/office/officeart/2005/8/layout/radial5"/>
    <dgm:cxn modelId="{BD6B1F40-49EF-3F4F-90D2-3CB3797A3F7C}" type="presParOf" srcId="{3480F18B-B11E-2B4D-8475-7F1ABFEFABCD}" destId="{1752F775-EA05-034E-AC98-B9C900F9968B}" srcOrd="0" destOrd="0" presId="urn:microsoft.com/office/officeart/2005/8/layout/radial5"/>
    <dgm:cxn modelId="{5468BA61-DF78-0244-9C66-A1008BA82B24}" type="presParOf" srcId="{2BD322FD-CB05-E140-AD13-E1B30BF73B37}" destId="{71EF6A71-9513-284F-9DA6-50B35F3E5768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DF7CBE0-A0D0-9440-AEC5-8A562D153E79}" type="doc">
      <dgm:prSet loTypeId="urn:microsoft.com/office/officeart/2009/3/layout/IncreasingArrowsProcess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DA8C345-3D05-6E4C-B5F0-95925E27E48D}">
      <dgm:prSet phldrT="[Text]" custT="1"/>
      <dgm:spPr/>
      <dgm:t>
        <a:bodyPr/>
        <a:lstStyle/>
        <a:p>
          <a:pPr>
            <a:tabLst>
              <a:tab pos="461963" algn="l"/>
            </a:tabLst>
          </a:pPr>
          <a:r>
            <a:rPr lang="en-US" sz="1800" b="1" dirty="0">
              <a:solidFill>
                <a:schemeClr val="bg1"/>
              </a:solidFill>
            </a:rPr>
            <a:t>	</a:t>
          </a:r>
          <a:r>
            <a:rPr lang="en-US" sz="1800" b="1" dirty="0" err="1">
              <a:solidFill>
                <a:schemeClr val="tx1"/>
              </a:solidFill>
            </a:rPr>
            <a:t>Identifikasi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Kurikulum</a:t>
          </a:r>
          <a:r>
            <a:rPr lang="en-US" sz="1800" b="1" dirty="0">
              <a:solidFill>
                <a:schemeClr val="tx1"/>
              </a:solidFill>
            </a:rPr>
            <a:t> Program PKBT</a:t>
          </a:r>
        </a:p>
      </dgm:t>
    </dgm:pt>
    <dgm:pt modelId="{D2AE126E-3C67-2B47-ADE1-E1D23DC553F7}" type="parTrans" cxnId="{A9616C3F-0A79-654B-9B1C-0F671A8A5019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A162689-76B3-F249-B5BF-7E11AEAA6A54}" type="sibTrans" cxnId="{A9616C3F-0A79-654B-9B1C-0F671A8A5019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93328DE1-06CB-5C4E-B0CC-24A3B07D855D}">
      <dgm:prSet phldrT="[Text]" custT="1"/>
      <dgm:spPr/>
      <dgm:t>
        <a:bodyPr/>
        <a:lstStyle/>
        <a:p>
          <a:r>
            <a:rPr lang="en-US" sz="1600" dirty="0" err="1">
              <a:solidFill>
                <a:srgbClr val="000000"/>
              </a:solidFill>
            </a:rPr>
            <a:t>Melakukan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strukturisasi</a:t>
          </a:r>
          <a:r>
            <a:rPr lang="en-US" sz="1600" dirty="0">
              <a:solidFill>
                <a:srgbClr val="000000"/>
              </a:solidFill>
            </a:rPr>
            <a:t> program yang </a:t>
          </a:r>
          <a:r>
            <a:rPr lang="en-US" sz="1600" dirty="0" err="1">
              <a:solidFill>
                <a:srgbClr val="000000"/>
              </a:solidFill>
            </a:rPr>
            <a:t>akan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dilakukan</a:t>
          </a:r>
          <a:endParaRPr lang="en-US" sz="1600" dirty="0">
            <a:solidFill>
              <a:srgbClr val="000000"/>
            </a:solidFill>
          </a:endParaRPr>
        </a:p>
      </dgm:t>
    </dgm:pt>
    <dgm:pt modelId="{EBA5F86B-2277-C84A-A614-EDB54E072A2E}" type="parTrans" cxnId="{B00324F0-83A7-8447-BDB1-E38A048E0868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0F9D414-D8BB-E64D-86A0-455D6356F82C}" type="sibTrans" cxnId="{B00324F0-83A7-8447-BDB1-E38A048E0868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66FDD5E0-7FB2-E949-8F60-7CDE0FBADA00}">
      <dgm:prSet phldrT="[Text]" custT="1"/>
      <dgm:spPr/>
      <dgm:t>
        <a:bodyPr/>
        <a:lstStyle/>
        <a:p>
          <a:pPr>
            <a:tabLst>
              <a:tab pos="176213" algn="l"/>
            </a:tabLst>
          </a:pPr>
          <a:r>
            <a:rPr lang="en-US" sz="1800" b="1" dirty="0">
              <a:solidFill>
                <a:schemeClr val="bg1"/>
              </a:solidFill>
            </a:rPr>
            <a:t>	</a:t>
          </a:r>
          <a:r>
            <a:rPr lang="en-US" sz="1800" b="1" dirty="0" err="1">
              <a:solidFill>
                <a:schemeClr val="bg1"/>
              </a:solidFill>
            </a:rPr>
            <a:t>Identifikasi</a:t>
          </a:r>
          <a:r>
            <a:rPr lang="en-US" sz="1800" b="1" dirty="0">
              <a:solidFill>
                <a:schemeClr val="bg1"/>
              </a:solidFill>
            </a:rPr>
            <a:t> </a:t>
          </a:r>
          <a:r>
            <a:rPr lang="en-US" sz="1800" b="1" dirty="0" err="1">
              <a:solidFill>
                <a:schemeClr val="bg1"/>
              </a:solidFill>
            </a:rPr>
            <a:t>Bahan</a:t>
          </a:r>
          <a:r>
            <a:rPr lang="en-US" sz="1800" b="1" dirty="0">
              <a:solidFill>
                <a:schemeClr val="bg1"/>
              </a:solidFill>
            </a:rPr>
            <a:t> </a:t>
          </a:r>
          <a:r>
            <a:rPr lang="en-US" sz="1800" b="1" dirty="0" err="1">
              <a:solidFill>
                <a:schemeClr val="bg1"/>
              </a:solidFill>
            </a:rPr>
            <a:t>Diklat</a:t>
          </a:r>
          <a:endParaRPr lang="en-US" sz="1800" b="1" dirty="0">
            <a:solidFill>
              <a:schemeClr val="bg1"/>
            </a:solidFill>
          </a:endParaRPr>
        </a:p>
      </dgm:t>
    </dgm:pt>
    <dgm:pt modelId="{03AC23C9-7DD6-764A-8972-78C6D42CF649}" type="parTrans" cxnId="{DE9A0AB9-4C04-E84B-A124-967460E49FC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3E6B91B4-B7AE-154E-8003-C636B3B8CF63}" type="sibTrans" cxnId="{DE9A0AB9-4C04-E84B-A124-967460E49FC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9B5985F5-1D8A-C046-9650-C1222B734702}">
      <dgm:prSet phldrT="[Text]" custT="1"/>
      <dgm:spPr/>
      <dgm:t>
        <a:bodyPr/>
        <a:lstStyle/>
        <a:p>
          <a:r>
            <a:rPr lang="en-US" sz="1600" dirty="0" err="1">
              <a:solidFill>
                <a:srgbClr val="000000"/>
              </a:solidFill>
            </a:rPr>
            <a:t>Mengumpulkan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dan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memetakan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komponen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bahan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diklat</a:t>
          </a:r>
          <a:r>
            <a:rPr lang="en-US" sz="1600" dirty="0">
              <a:solidFill>
                <a:srgbClr val="000000"/>
              </a:solidFill>
            </a:rPr>
            <a:t> yang </a:t>
          </a:r>
          <a:r>
            <a:rPr lang="en-US" sz="1600" dirty="0" err="1">
              <a:solidFill>
                <a:srgbClr val="000000"/>
              </a:solidFill>
            </a:rPr>
            <a:t>dimiliki</a:t>
          </a:r>
          <a:endParaRPr lang="en-US" sz="1600" dirty="0">
            <a:solidFill>
              <a:srgbClr val="000000"/>
            </a:solidFill>
          </a:endParaRPr>
        </a:p>
      </dgm:t>
    </dgm:pt>
    <dgm:pt modelId="{0F2AC6DB-E2D9-524B-A49F-4D2490C53C33}" type="parTrans" cxnId="{5ECD52C9-F4A7-4641-A13B-72C470B6EB5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9718AF47-EA04-ED4E-B088-B5CD1F030824}" type="sibTrans" cxnId="{5ECD52C9-F4A7-4641-A13B-72C470B6EB5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F0522E2B-9FAD-154D-A67F-858653D420B3}">
      <dgm:prSet phldrT="[Text]" custT="1"/>
      <dgm:spPr/>
      <dgm:t>
        <a:bodyPr/>
        <a:lstStyle/>
        <a:p>
          <a:pPr>
            <a:tabLst>
              <a:tab pos="461963" algn="l"/>
            </a:tabLst>
          </a:pPr>
          <a:r>
            <a:rPr lang="en-US" sz="1800" b="1" dirty="0">
              <a:solidFill>
                <a:schemeClr val="bg1"/>
              </a:solidFill>
            </a:rPr>
            <a:t>	</a:t>
          </a:r>
          <a:r>
            <a:rPr lang="en-US" sz="1800" b="1" dirty="0" err="1">
              <a:solidFill>
                <a:schemeClr val="bg1"/>
              </a:solidFill>
            </a:rPr>
            <a:t>Memperkaya</a:t>
          </a:r>
          <a:r>
            <a:rPr lang="en-US" sz="1800" b="1" dirty="0">
              <a:solidFill>
                <a:schemeClr val="bg1"/>
              </a:solidFill>
            </a:rPr>
            <a:t> </a:t>
          </a:r>
          <a:r>
            <a:rPr lang="en-US" sz="1800" b="1" dirty="0" err="1">
              <a:solidFill>
                <a:schemeClr val="bg1"/>
              </a:solidFill>
            </a:rPr>
            <a:t>Konten</a:t>
          </a:r>
          <a:r>
            <a:rPr lang="en-US" sz="1800" b="1" dirty="0">
              <a:solidFill>
                <a:schemeClr val="bg1"/>
              </a:solidFill>
            </a:rPr>
            <a:t> </a:t>
          </a:r>
          <a:r>
            <a:rPr lang="en-US" sz="1800" b="1" dirty="0" err="1">
              <a:solidFill>
                <a:schemeClr val="bg1"/>
              </a:solidFill>
            </a:rPr>
            <a:t>Bahan</a:t>
          </a:r>
          <a:r>
            <a:rPr lang="en-US" sz="1800" b="1" dirty="0">
              <a:solidFill>
                <a:schemeClr val="bg1"/>
              </a:solidFill>
            </a:rPr>
            <a:t> </a:t>
          </a:r>
          <a:r>
            <a:rPr lang="en-US" sz="1800" b="1" dirty="0" err="1">
              <a:solidFill>
                <a:schemeClr val="bg1"/>
              </a:solidFill>
            </a:rPr>
            <a:t>Diklat</a:t>
          </a:r>
          <a:endParaRPr lang="en-US" sz="1800" b="1" dirty="0">
            <a:solidFill>
              <a:schemeClr val="bg1"/>
            </a:solidFill>
          </a:endParaRPr>
        </a:p>
      </dgm:t>
    </dgm:pt>
    <dgm:pt modelId="{B00354A7-7FA8-F34A-A850-3861975ED351}" type="parTrans" cxnId="{AB9F4EA7-20CD-B243-9E61-8E35FF3DF29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973FB46D-3DAF-564E-B8CF-D8AB592426EC}" type="sibTrans" cxnId="{AB9F4EA7-20CD-B243-9E61-8E35FF3DF29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6D5BC96-0249-B442-95C3-33E5FDC0718E}">
      <dgm:prSet phldrT="[Text]" custT="1"/>
      <dgm:spPr/>
      <dgm:t>
        <a:bodyPr/>
        <a:lstStyle/>
        <a:p>
          <a:r>
            <a:rPr lang="en-US" sz="1600" dirty="0" err="1">
              <a:solidFill>
                <a:srgbClr val="000000"/>
              </a:solidFill>
            </a:rPr>
            <a:t>Mengembangkan</a:t>
          </a:r>
          <a:r>
            <a:rPr lang="en-US" sz="1600" dirty="0">
              <a:solidFill>
                <a:srgbClr val="000000"/>
              </a:solidFill>
            </a:rPr>
            <a:t> video </a:t>
          </a:r>
          <a:r>
            <a:rPr lang="en-US" sz="1600" dirty="0" err="1">
              <a:solidFill>
                <a:srgbClr val="000000"/>
              </a:solidFill>
            </a:rPr>
            <a:t>dan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infografis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dari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bahan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diklat</a:t>
          </a:r>
          <a:r>
            <a:rPr lang="en-US" sz="1600" dirty="0">
              <a:solidFill>
                <a:srgbClr val="000000"/>
              </a:solidFill>
            </a:rPr>
            <a:t> yang </a:t>
          </a:r>
          <a:r>
            <a:rPr lang="en-US" sz="1600" dirty="0" err="1">
              <a:solidFill>
                <a:srgbClr val="000000"/>
              </a:solidFill>
            </a:rPr>
            <a:t>dimiliki</a:t>
          </a:r>
          <a:endParaRPr lang="en-US" sz="1600" dirty="0">
            <a:solidFill>
              <a:srgbClr val="000000"/>
            </a:solidFill>
          </a:endParaRPr>
        </a:p>
      </dgm:t>
    </dgm:pt>
    <dgm:pt modelId="{831FC5BA-D537-284E-A38E-A53DD6EF76E5}" type="parTrans" cxnId="{14985A9C-AA15-4546-8719-CD6E4B2C2504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76903CDD-0655-864E-ABCC-A57075D9E571}" type="sibTrans" cxnId="{14985A9C-AA15-4546-8719-CD6E4B2C2504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80ED93A2-C2E4-CC4F-B97E-B829E3E6EACB}">
      <dgm:prSet phldrT="[Text]" custT="1"/>
      <dgm:spPr/>
      <dgm:t>
        <a:bodyPr/>
        <a:lstStyle/>
        <a:p>
          <a:pPr>
            <a:tabLst>
              <a:tab pos="461963" algn="l"/>
            </a:tabLst>
          </a:pPr>
          <a:r>
            <a:rPr lang="en-US" sz="1800" b="1" dirty="0">
              <a:solidFill>
                <a:srgbClr val="000000"/>
              </a:solidFill>
            </a:rPr>
            <a:t>	</a:t>
          </a:r>
          <a:r>
            <a:rPr lang="en-US" sz="1800" b="1" dirty="0" err="1">
              <a:solidFill>
                <a:schemeClr val="bg1"/>
              </a:solidFill>
            </a:rPr>
            <a:t>Integrasi</a:t>
          </a:r>
          <a:r>
            <a:rPr lang="en-US" sz="1800" b="1" dirty="0">
              <a:solidFill>
                <a:schemeClr val="bg1"/>
              </a:solidFill>
            </a:rPr>
            <a:t> LMS</a:t>
          </a:r>
        </a:p>
      </dgm:t>
    </dgm:pt>
    <dgm:pt modelId="{E5F09547-674A-AD42-A6B2-E73772B8CE18}" type="parTrans" cxnId="{F2D48E38-42AC-1B4F-B45E-A8DFFEA3639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89DB5A6-72E7-9040-8319-84719BBA705E}" type="sibTrans" cxnId="{F2D48E38-42AC-1B4F-B45E-A8DFFEA3639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64FD1EB8-0055-9048-8529-0C252D954F22}">
      <dgm:prSet phldrT="[Text]" custT="1"/>
      <dgm:spPr/>
      <dgm:t>
        <a:bodyPr/>
        <a:lstStyle/>
        <a:p>
          <a:r>
            <a:rPr lang="en-US" sz="1600" dirty="0" err="1">
              <a:solidFill>
                <a:srgbClr val="000000"/>
              </a:solidFill>
            </a:rPr>
            <a:t>Melakukan</a:t>
          </a:r>
          <a:r>
            <a:rPr lang="en-US" sz="1600" dirty="0">
              <a:solidFill>
                <a:srgbClr val="000000"/>
              </a:solidFill>
            </a:rPr>
            <a:t> proses upload </a:t>
          </a:r>
          <a:r>
            <a:rPr lang="en-US" sz="1600" dirty="0" err="1">
              <a:solidFill>
                <a:srgbClr val="000000"/>
              </a:solidFill>
            </a:rPr>
            <a:t>bahan</a:t>
          </a:r>
          <a:r>
            <a:rPr lang="en-US" sz="1600" dirty="0">
              <a:solidFill>
                <a:srgbClr val="000000"/>
              </a:solidFill>
            </a:rPr>
            <a:t> digital</a:t>
          </a:r>
        </a:p>
      </dgm:t>
    </dgm:pt>
    <dgm:pt modelId="{2CE8FE0B-64FB-E645-A1EE-E32BEF06540A}" type="parTrans" cxnId="{71816102-CF8F-584C-BEB9-15F3C23791C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445AD31C-850E-8947-8720-70FD7AB8F41D}" type="sibTrans" cxnId="{71816102-CF8F-584C-BEB9-15F3C23791C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8C03A342-3CA3-4C4D-917D-6C810333DB22}">
      <dgm:prSet phldrT="[Text]" custT="1"/>
      <dgm:spPr/>
      <dgm:t>
        <a:bodyPr/>
        <a:lstStyle/>
        <a:p>
          <a:r>
            <a:rPr lang="en-US" sz="1800" b="1" dirty="0">
              <a:solidFill>
                <a:srgbClr val="000000"/>
              </a:solidFill>
            </a:rPr>
            <a:t>Proses </a:t>
          </a:r>
          <a:r>
            <a:rPr lang="en-US" sz="1800" b="1" dirty="0" err="1">
              <a:solidFill>
                <a:srgbClr val="000000"/>
              </a:solidFill>
            </a:rPr>
            <a:t>Pembelajaran</a:t>
          </a:r>
          <a:endParaRPr lang="en-US" sz="1800" b="1" dirty="0">
            <a:solidFill>
              <a:srgbClr val="000000"/>
            </a:solidFill>
          </a:endParaRPr>
        </a:p>
      </dgm:t>
    </dgm:pt>
    <dgm:pt modelId="{1C2492E9-3DE2-CC47-B165-0EBC20CC028A}" type="parTrans" cxnId="{E680E5F4-9305-4F4D-837F-659F5B3312B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00AD8E65-FBE3-E149-A5D3-BD8E813B57A4}" type="sibTrans" cxnId="{E680E5F4-9305-4F4D-837F-659F5B3312B3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03B1AE0-0343-F042-BF8A-1F04EAB0CBCB}">
      <dgm:prSet phldrT="[Text]" custT="1"/>
      <dgm:spPr/>
      <dgm:t>
        <a:bodyPr/>
        <a:lstStyle/>
        <a:p>
          <a:r>
            <a:rPr lang="en-US" sz="1600" dirty="0" err="1">
              <a:solidFill>
                <a:srgbClr val="000000"/>
              </a:solidFill>
            </a:rPr>
            <a:t>Merancang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aktivitas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pembelajaran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baik</a:t>
          </a:r>
          <a:r>
            <a:rPr lang="en-US" sz="1600" dirty="0">
              <a:solidFill>
                <a:srgbClr val="000000"/>
              </a:solidFill>
            </a:rPr>
            <a:t> online dan offline</a:t>
          </a:r>
        </a:p>
      </dgm:t>
    </dgm:pt>
    <dgm:pt modelId="{5B4F97A7-9402-7B4F-8C95-E6F4A8CB7329}" type="parTrans" cxnId="{57E15CBB-0A8C-274E-BD59-2626A88BB015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453DC14E-6434-9E41-8200-FCE584F3EA69}" type="sibTrans" cxnId="{57E15CBB-0A8C-274E-BD59-2626A88BB015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7CCCE989-98C5-EE45-B396-DC79828036AA}">
      <dgm:prSet phldrT="[Text]" custT="1"/>
      <dgm:spPr/>
      <dgm:t>
        <a:bodyPr/>
        <a:lstStyle/>
        <a:p>
          <a:r>
            <a:rPr lang="en-US" sz="1600" dirty="0" err="1">
              <a:solidFill>
                <a:srgbClr val="000000"/>
              </a:solidFill>
            </a:rPr>
            <a:t>Memecah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dan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memilah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materi</a:t>
          </a:r>
          <a:endParaRPr lang="en-US" sz="1600" dirty="0">
            <a:solidFill>
              <a:srgbClr val="000000"/>
            </a:solidFill>
          </a:endParaRPr>
        </a:p>
      </dgm:t>
    </dgm:pt>
    <dgm:pt modelId="{814A4C10-7CC8-D945-820C-1DD3A0CC3582}" type="parTrans" cxnId="{96B58ACC-8143-BF40-ADA5-5B960FF1DEB0}">
      <dgm:prSet/>
      <dgm:spPr/>
      <dgm:t>
        <a:bodyPr/>
        <a:lstStyle/>
        <a:p>
          <a:endParaRPr lang="en-US"/>
        </a:p>
      </dgm:t>
    </dgm:pt>
    <dgm:pt modelId="{2E4F10F5-1827-8046-81B4-AAB97F8EA623}" type="sibTrans" cxnId="{96B58ACC-8143-BF40-ADA5-5B960FF1DEB0}">
      <dgm:prSet/>
      <dgm:spPr/>
      <dgm:t>
        <a:bodyPr/>
        <a:lstStyle/>
        <a:p>
          <a:endParaRPr lang="en-US"/>
        </a:p>
      </dgm:t>
    </dgm:pt>
    <dgm:pt modelId="{241D4EEE-F723-F041-B87C-6981FD673BC3}">
      <dgm:prSet phldrT="[Text]" custT="1"/>
      <dgm:spPr/>
      <dgm:t>
        <a:bodyPr/>
        <a:lstStyle/>
        <a:p>
          <a:r>
            <a:rPr lang="en-US" sz="1600" dirty="0" err="1">
              <a:solidFill>
                <a:srgbClr val="000000"/>
              </a:solidFill>
            </a:rPr>
            <a:t>Melakukan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urutan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materi</a:t>
          </a:r>
          <a:r>
            <a:rPr lang="en-US" sz="1600" dirty="0">
              <a:solidFill>
                <a:srgbClr val="000000"/>
              </a:solidFill>
            </a:rPr>
            <a:t> </a:t>
          </a:r>
          <a:r>
            <a:rPr lang="en-US" sz="1600" dirty="0" err="1">
              <a:solidFill>
                <a:srgbClr val="000000"/>
              </a:solidFill>
            </a:rPr>
            <a:t>pembelajaran</a:t>
          </a:r>
          <a:endParaRPr lang="en-US" sz="1600" dirty="0">
            <a:solidFill>
              <a:srgbClr val="000000"/>
            </a:solidFill>
          </a:endParaRPr>
        </a:p>
      </dgm:t>
    </dgm:pt>
    <dgm:pt modelId="{56388D25-A59E-F844-8047-C384AE2A6229}" type="parTrans" cxnId="{639E105B-DF98-3747-8677-3BC410FAF94E}">
      <dgm:prSet/>
      <dgm:spPr/>
      <dgm:t>
        <a:bodyPr/>
        <a:lstStyle/>
        <a:p>
          <a:endParaRPr lang="en-US"/>
        </a:p>
      </dgm:t>
    </dgm:pt>
    <dgm:pt modelId="{59838BB6-9185-C747-B8A3-0340BA767EE3}" type="sibTrans" cxnId="{639E105B-DF98-3747-8677-3BC410FAF94E}">
      <dgm:prSet/>
      <dgm:spPr/>
      <dgm:t>
        <a:bodyPr/>
        <a:lstStyle/>
        <a:p>
          <a:endParaRPr lang="en-US"/>
        </a:p>
      </dgm:t>
    </dgm:pt>
    <dgm:pt modelId="{D5D9637C-9E4F-DE46-B492-3E79DD4D6EE0}" type="pres">
      <dgm:prSet presAssocID="{2DF7CBE0-A0D0-9440-AEC5-8A562D153E79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5A41A9DA-BF01-0141-97D2-CD8AF981913D}" type="pres">
      <dgm:prSet presAssocID="{1DA8C345-3D05-6E4C-B5F0-95925E27E48D}" presName="parentText1" presStyleLbl="node1" presStyleIdx="0" presStyleCnt="5">
        <dgm:presLayoutVars>
          <dgm:chMax/>
          <dgm:chPref val="3"/>
          <dgm:bulletEnabled val="1"/>
        </dgm:presLayoutVars>
      </dgm:prSet>
      <dgm:spPr/>
    </dgm:pt>
    <dgm:pt modelId="{D1473D4C-65EB-0F46-81D0-34ECD1E18E24}" type="pres">
      <dgm:prSet presAssocID="{1DA8C345-3D05-6E4C-B5F0-95925E27E48D}" presName="childText1" presStyleLbl="solidAlignAcc1" presStyleIdx="0" presStyleCnt="5">
        <dgm:presLayoutVars>
          <dgm:chMax val="0"/>
          <dgm:chPref val="0"/>
          <dgm:bulletEnabled val="1"/>
        </dgm:presLayoutVars>
      </dgm:prSet>
      <dgm:spPr/>
    </dgm:pt>
    <dgm:pt modelId="{B9EC6A22-4F77-CF4A-8E64-9A504252A156}" type="pres">
      <dgm:prSet presAssocID="{66FDD5E0-7FB2-E949-8F60-7CDE0FBADA00}" presName="parentText2" presStyleLbl="node1" presStyleIdx="1" presStyleCnt="5">
        <dgm:presLayoutVars>
          <dgm:chMax/>
          <dgm:chPref val="3"/>
          <dgm:bulletEnabled val="1"/>
        </dgm:presLayoutVars>
      </dgm:prSet>
      <dgm:spPr/>
    </dgm:pt>
    <dgm:pt modelId="{C7C80F59-A3F4-C641-8BE4-9096FF80AEB3}" type="pres">
      <dgm:prSet presAssocID="{66FDD5E0-7FB2-E949-8F60-7CDE0FBADA00}" presName="childText2" presStyleLbl="solidAlignAcc1" presStyleIdx="1" presStyleCnt="5">
        <dgm:presLayoutVars>
          <dgm:chMax val="0"/>
          <dgm:chPref val="0"/>
          <dgm:bulletEnabled val="1"/>
        </dgm:presLayoutVars>
      </dgm:prSet>
      <dgm:spPr/>
    </dgm:pt>
    <dgm:pt modelId="{5DC186ED-1DE0-F849-9E0F-31457C8F80AB}" type="pres">
      <dgm:prSet presAssocID="{F0522E2B-9FAD-154D-A67F-858653D420B3}" presName="parentText3" presStyleLbl="node1" presStyleIdx="2" presStyleCnt="5">
        <dgm:presLayoutVars>
          <dgm:chMax/>
          <dgm:chPref val="3"/>
          <dgm:bulletEnabled val="1"/>
        </dgm:presLayoutVars>
      </dgm:prSet>
      <dgm:spPr/>
    </dgm:pt>
    <dgm:pt modelId="{CC8ADA05-DED3-CC45-9559-44906CBB3F1E}" type="pres">
      <dgm:prSet presAssocID="{F0522E2B-9FAD-154D-A67F-858653D420B3}" presName="childText3" presStyleLbl="solidAlignAcc1" presStyleIdx="2" presStyleCnt="5" custScaleX="75214" custLinFactNeighborX="1703" custLinFactNeighborY="-786">
        <dgm:presLayoutVars>
          <dgm:chMax val="0"/>
          <dgm:chPref val="0"/>
          <dgm:bulletEnabled val="1"/>
        </dgm:presLayoutVars>
      </dgm:prSet>
      <dgm:spPr/>
    </dgm:pt>
    <dgm:pt modelId="{544AB6DE-21AD-3B4C-A9E2-E092599F1D12}" type="pres">
      <dgm:prSet presAssocID="{80ED93A2-C2E4-CC4F-B97E-B829E3E6EACB}" presName="parentText4" presStyleLbl="node1" presStyleIdx="3" presStyleCnt="5" custLinFactNeighborX="614">
        <dgm:presLayoutVars>
          <dgm:chMax/>
          <dgm:chPref val="3"/>
          <dgm:bulletEnabled val="1"/>
        </dgm:presLayoutVars>
      </dgm:prSet>
      <dgm:spPr/>
    </dgm:pt>
    <dgm:pt modelId="{0B2238D7-EF06-6246-A801-4B942019E056}" type="pres">
      <dgm:prSet presAssocID="{80ED93A2-C2E4-CC4F-B97E-B829E3E6EACB}" presName="childText4" presStyleLbl="solidAlignAcc1" presStyleIdx="3" presStyleCnt="5" custLinFactNeighborX="-8380" custLinFactNeighborY="-5299">
        <dgm:presLayoutVars>
          <dgm:chMax val="0"/>
          <dgm:chPref val="0"/>
          <dgm:bulletEnabled val="1"/>
        </dgm:presLayoutVars>
      </dgm:prSet>
      <dgm:spPr/>
    </dgm:pt>
    <dgm:pt modelId="{7D327B5A-D228-5D41-BC51-CF2E9E65998B}" type="pres">
      <dgm:prSet presAssocID="{8C03A342-3CA3-4C4D-917D-6C810333DB22}" presName="parentText5" presStyleLbl="node1" presStyleIdx="4" presStyleCnt="5">
        <dgm:presLayoutVars>
          <dgm:chMax/>
          <dgm:chPref val="3"/>
          <dgm:bulletEnabled val="1"/>
        </dgm:presLayoutVars>
      </dgm:prSet>
      <dgm:spPr/>
    </dgm:pt>
    <dgm:pt modelId="{EB03C784-1F64-5843-9107-5CC5EA5224E0}" type="pres">
      <dgm:prSet presAssocID="{8C03A342-3CA3-4C4D-917D-6C810333DB22}" presName="childText5" presStyleLbl="solidAlignAcc1" presStyleIdx="4" presStyleCnt="5" custLinFactNeighborX="-1703" custLinFactNeighborY="-1964">
        <dgm:presLayoutVars>
          <dgm:chMax val="0"/>
          <dgm:chPref val="0"/>
          <dgm:bulletEnabled val="1"/>
        </dgm:presLayoutVars>
      </dgm:prSet>
      <dgm:spPr/>
    </dgm:pt>
  </dgm:ptLst>
  <dgm:cxnLst>
    <dgm:cxn modelId="{71816102-CF8F-584C-BEB9-15F3C23791C3}" srcId="{80ED93A2-C2E4-CC4F-B97E-B829E3E6EACB}" destId="{64FD1EB8-0055-9048-8529-0C252D954F22}" srcOrd="0" destOrd="0" parTransId="{2CE8FE0B-64FB-E645-A1EE-E32BEF06540A}" sibTransId="{445AD31C-850E-8947-8720-70FD7AB8F41D}"/>
    <dgm:cxn modelId="{722B4606-5AFF-3A44-BF99-E4542902CD4B}" type="presOf" srcId="{2DF7CBE0-A0D0-9440-AEC5-8A562D153E79}" destId="{D5D9637C-9E4F-DE46-B492-3E79DD4D6EE0}" srcOrd="0" destOrd="0" presId="urn:microsoft.com/office/officeart/2009/3/layout/IncreasingArrowsProcess"/>
    <dgm:cxn modelId="{20420F0D-50E6-8048-AA19-8DFEBC5D74CC}" type="presOf" srcId="{1DA8C345-3D05-6E4C-B5F0-95925E27E48D}" destId="{5A41A9DA-BF01-0141-97D2-CD8AF981913D}" srcOrd="0" destOrd="0" presId="urn:microsoft.com/office/officeart/2009/3/layout/IncreasingArrowsProcess"/>
    <dgm:cxn modelId="{45C7180F-B2A8-4146-B236-6DBFAE343CF7}" type="presOf" srcId="{80ED93A2-C2E4-CC4F-B97E-B829E3E6EACB}" destId="{544AB6DE-21AD-3B4C-A9E2-E092599F1D12}" srcOrd="0" destOrd="0" presId="urn:microsoft.com/office/officeart/2009/3/layout/IncreasingArrowsProcess"/>
    <dgm:cxn modelId="{F0CE0A14-1E10-1A46-BAD6-34A0AF795306}" type="presOf" srcId="{66FDD5E0-7FB2-E949-8F60-7CDE0FBADA00}" destId="{B9EC6A22-4F77-CF4A-8E64-9A504252A156}" srcOrd="0" destOrd="0" presId="urn:microsoft.com/office/officeart/2009/3/layout/IncreasingArrowsProcess"/>
    <dgm:cxn modelId="{7031D224-2465-1F4D-B049-0FF57BD558BD}" type="presOf" srcId="{64FD1EB8-0055-9048-8529-0C252D954F22}" destId="{0B2238D7-EF06-6246-A801-4B942019E056}" srcOrd="0" destOrd="0" presId="urn:microsoft.com/office/officeart/2009/3/layout/IncreasingArrowsProcess"/>
    <dgm:cxn modelId="{ADE6C425-AC27-6D4F-A19B-8226E0D10660}" type="presOf" srcId="{C6D5BC96-0249-B442-95C3-33E5FDC0718E}" destId="{CC8ADA05-DED3-CC45-9559-44906CBB3F1E}" srcOrd="0" destOrd="0" presId="urn:microsoft.com/office/officeart/2009/3/layout/IncreasingArrowsProcess"/>
    <dgm:cxn modelId="{8DB99033-5FC6-8F46-AE61-934AEA261D90}" type="presOf" srcId="{241D4EEE-F723-F041-B87C-6981FD673BC3}" destId="{D1473D4C-65EB-0F46-81D0-34ECD1E18E24}" srcOrd="0" destOrd="1" presId="urn:microsoft.com/office/officeart/2009/3/layout/IncreasingArrowsProcess"/>
    <dgm:cxn modelId="{F2D48E38-42AC-1B4F-B45E-A8DFFEA36391}" srcId="{2DF7CBE0-A0D0-9440-AEC5-8A562D153E79}" destId="{80ED93A2-C2E4-CC4F-B97E-B829E3E6EACB}" srcOrd="3" destOrd="0" parTransId="{E5F09547-674A-AD42-A6B2-E73772B8CE18}" sibTransId="{C89DB5A6-72E7-9040-8319-84719BBA705E}"/>
    <dgm:cxn modelId="{A9616C3F-0A79-654B-9B1C-0F671A8A5019}" srcId="{2DF7CBE0-A0D0-9440-AEC5-8A562D153E79}" destId="{1DA8C345-3D05-6E4C-B5F0-95925E27E48D}" srcOrd="0" destOrd="0" parTransId="{D2AE126E-3C67-2B47-ADE1-E1D23DC553F7}" sibTransId="{CA162689-76B3-F249-B5BF-7E11AEAA6A54}"/>
    <dgm:cxn modelId="{639E105B-DF98-3747-8677-3BC410FAF94E}" srcId="{1DA8C345-3D05-6E4C-B5F0-95925E27E48D}" destId="{241D4EEE-F723-F041-B87C-6981FD673BC3}" srcOrd="1" destOrd="0" parTransId="{56388D25-A59E-F844-8047-C384AE2A6229}" sibTransId="{59838BB6-9185-C747-B8A3-0340BA767EE3}"/>
    <dgm:cxn modelId="{F0A7EB42-91A9-204B-8B71-13D2653388AA}" type="presOf" srcId="{C03B1AE0-0343-F042-BF8A-1F04EAB0CBCB}" destId="{EB03C784-1F64-5843-9107-5CC5EA5224E0}" srcOrd="0" destOrd="0" presId="urn:microsoft.com/office/officeart/2009/3/layout/IncreasingArrowsProcess"/>
    <dgm:cxn modelId="{C074ED72-9478-A14B-B06D-56D62DF4B609}" type="presOf" srcId="{F0522E2B-9FAD-154D-A67F-858653D420B3}" destId="{5DC186ED-1DE0-F849-9E0F-31457C8F80AB}" srcOrd="0" destOrd="0" presId="urn:microsoft.com/office/officeart/2009/3/layout/IncreasingArrowsProcess"/>
    <dgm:cxn modelId="{14985A9C-AA15-4546-8719-CD6E4B2C2504}" srcId="{F0522E2B-9FAD-154D-A67F-858653D420B3}" destId="{C6D5BC96-0249-B442-95C3-33E5FDC0718E}" srcOrd="0" destOrd="0" parTransId="{831FC5BA-D537-284E-A38E-A53DD6EF76E5}" sibTransId="{76903CDD-0655-864E-ABCC-A57075D9E571}"/>
    <dgm:cxn modelId="{C95E2EA4-0680-364D-BB25-6CA732BCA5EE}" type="presOf" srcId="{8C03A342-3CA3-4C4D-917D-6C810333DB22}" destId="{7D327B5A-D228-5D41-BC51-CF2E9E65998B}" srcOrd="0" destOrd="0" presId="urn:microsoft.com/office/officeart/2009/3/layout/IncreasingArrowsProcess"/>
    <dgm:cxn modelId="{AB9F4EA7-20CD-B243-9E61-8E35FF3DF29B}" srcId="{2DF7CBE0-A0D0-9440-AEC5-8A562D153E79}" destId="{F0522E2B-9FAD-154D-A67F-858653D420B3}" srcOrd="2" destOrd="0" parTransId="{B00354A7-7FA8-F34A-A850-3861975ED351}" sibTransId="{973FB46D-3DAF-564E-B8CF-D8AB592426EC}"/>
    <dgm:cxn modelId="{56E9B5AD-AA61-6C40-8BB4-BBADB84A6283}" type="presOf" srcId="{93328DE1-06CB-5C4E-B0CC-24A3B07D855D}" destId="{D1473D4C-65EB-0F46-81D0-34ECD1E18E24}" srcOrd="0" destOrd="0" presId="urn:microsoft.com/office/officeart/2009/3/layout/IncreasingArrowsProcess"/>
    <dgm:cxn modelId="{DE9A0AB9-4C04-E84B-A124-967460E49FC0}" srcId="{2DF7CBE0-A0D0-9440-AEC5-8A562D153E79}" destId="{66FDD5E0-7FB2-E949-8F60-7CDE0FBADA00}" srcOrd="1" destOrd="0" parTransId="{03AC23C9-7DD6-764A-8972-78C6D42CF649}" sibTransId="{3E6B91B4-B7AE-154E-8003-C636B3B8CF63}"/>
    <dgm:cxn modelId="{57E15CBB-0A8C-274E-BD59-2626A88BB015}" srcId="{8C03A342-3CA3-4C4D-917D-6C810333DB22}" destId="{C03B1AE0-0343-F042-BF8A-1F04EAB0CBCB}" srcOrd="0" destOrd="0" parTransId="{5B4F97A7-9402-7B4F-8C95-E6F4A8CB7329}" sibTransId="{453DC14E-6434-9E41-8200-FCE584F3EA69}"/>
    <dgm:cxn modelId="{5ECD52C9-F4A7-4641-A13B-72C470B6EB51}" srcId="{66FDD5E0-7FB2-E949-8F60-7CDE0FBADA00}" destId="{9B5985F5-1D8A-C046-9650-C1222B734702}" srcOrd="0" destOrd="0" parTransId="{0F2AC6DB-E2D9-524B-A49F-4D2490C53C33}" sibTransId="{9718AF47-EA04-ED4E-B088-B5CD1F030824}"/>
    <dgm:cxn modelId="{96B58ACC-8143-BF40-ADA5-5B960FF1DEB0}" srcId="{1DA8C345-3D05-6E4C-B5F0-95925E27E48D}" destId="{7CCCE989-98C5-EE45-B396-DC79828036AA}" srcOrd="2" destOrd="0" parTransId="{814A4C10-7CC8-D945-820C-1DD3A0CC3582}" sibTransId="{2E4F10F5-1827-8046-81B4-AAB97F8EA623}"/>
    <dgm:cxn modelId="{3C2E59E4-F4D6-7D4F-AADA-BB47C89E25D7}" type="presOf" srcId="{7CCCE989-98C5-EE45-B396-DC79828036AA}" destId="{D1473D4C-65EB-0F46-81D0-34ECD1E18E24}" srcOrd="0" destOrd="2" presId="urn:microsoft.com/office/officeart/2009/3/layout/IncreasingArrowsProcess"/>
    <dgm:cxn modelId="{B00324F0-83A7-8447-BDB1-E38A048E0868}" srcId="{1DA8C345-3D05-6E4C-B5F0-95925E27E48D}" destId="{93328DE1-06CB-5C4E-B0CC-24A3B07D855D}" srcOrd="0" destOrd="0" parTransId="{EBA5F86B-2277-C84A-A614-EDB54E072A2E}" sibTransId="{C0F9D414-D8BB-E64D-86A0-455D6356F82C}"/>
    <dgm:cxn modelId="{E680E5F4-9305-4F4D-837F-659F5B3312B3}" srcId="{2DF7CBE0-A0D0-9440-AEC5-8A562D153E79}" destId="{8C03A342-3CA3-4C4D-917D-6C810333DB22}" srcOrd="4" destOrd="0" parTransId="{1C2492E9-3DE2-CC47-B165-0EBC20CC028A}" sibTransId="{00AD8E65-FBE3-E149-A5D3-BD8E813B57A4}"/>
    <dgm:cxn modelId="{EEECE0F9-567C-BE47-9C7A-956A6EF06325}" type="presOf" srcId="{9B5985F5-1D8A-C046-9650-C1222B734702}" destId="{C7C80F59-A3F4-C641-8BE4-9096FF80AEB3}" srcOrd="0" destOrd="0" presId="urn:microsoft.com/office/officeart/2009/3/layout/IncreasingArrowsProcess"/>
    <dgm:cxn modelId="{8E8C1CCA-0FF2-1442-97CD-3EF959731CD3}" type="presParOf" srcId="{D5D9637C-9E4F-DE46-B492-3E79DD4D6EE0}" destId="{5A41A9DA-BF01-0141-97D2-CD8AF981913D}" srcOrd="0" destOrd="0" presId="urn:microsoft.com/office/officeart/2009/3/layout/IncreasingArrowsProcess"/>
    <dgm:cxn modelId="{90B67175-FCFC-E142-BB13-543175697DDE}" type="presParOf" srcId="{D5D9637C-9E4F-DE46-B492-3E79DD4D6EE0}" destId="{D1473D4C-65EB-0F46-81D0-34ECD1E18E24}" srcOrd="1" destOrd="0" presId="urn:microsoft.com/office/officeart/2009/3/layout/IncreasingArrowsProcess"/>
    <dgm:cxn modelId="{78A4AFED-411C-644E-AE64-739DFCC9A8A7}" type="presParOf" srcId="{D5D9637C-9E4F-DE46-B492-3E79DD4D6EE0}" destId="{B9EC6A22-4F77-CF4A-8E64-9A504252A156}" srcOrd="2" destOrd="0" presId="urn:microsoft.com/office/officeart/2009/3/layout/IncreasingArrowsProcess"/>
    <dgm:cxn modelId="{3AD9076B-6101-C643-B2E7-92EC023B585B}" type="presParOf" srcId="{D5D9637C-9E4F-DE46-B492-3E79DD4D6EE0}" destId="{C7C80F59-A3F4-C641-8BE4-9096FF80AEB3}" srcOrd="3" destOrd="0" presId="urn:microsoft.com/office/officeart/2009/3/layout/IncreasingArrowsProcess"/>
    <dgm:cxn modelId="{A8F56375-4377-0C42-A1EA-79D803E6AE84}" type="presParOf" srcId="{D5D9637C-9E4F-DE46-B492-3E79DD4D6EE0}" destId="{5DC186ED-1DE0-F849-9E0F-31457C8F80AB}" srcOrd="4" destOrd="0" presId="urn:microsoft.com/office/officeart/2009/3/layout/IncreasingArrowsProcess"/>
    <dgm:cxn modelId="{AB39D089-51C7-984E-8E4C-225663963B73}" type="presParOf" srcId="{D5D9637C-9E4F-DE46-B492-3E79DD4D6EE0}" destId="{CC8ADA05-DED3-CC45-9559-44906CBB3F1E}" srcOrd="5" destOrd="0" presId="urn:microsoft.com/office/officeart/2009/3/layout/IncreasingArrowsProcess"/>
    <dgm:cxn modelId="{DC8449AA-EF6E-C04E-BCF2-9DEDA6202071}" type="presParOf" srcId="{D5D9637C-9E4F-DE46-B492-3E79DD4D6EE0}" destId="{544AB6DE-21AD-3B4C-A9E2-E092599F1D12}" srcOrd="6" destOrd="0" presId="urn:microsoft.com/office/officeart/2009/3/layout/IncreasingArrowsProcess"/>
    <dgm:cxn modelId="{FBA8D645-C6F1-724B-BB01-745CDA689B23}" type="presParOf" srcId="{D5D9637C-9E4F-DE46-B492-3E79DD4D6EE0}" destId="{0B2238D7-EF06-6246-A801-4B942019E056}" srcOrd="7" destOrd="0" presId="urn:microsoft.com/office/officeart/2009/3/layout/IncreasingArrowsProcess"/>
    <dgm:cxn modelId="{50C69B77-6C74-654C-AA56-2EE632D46BF9}" type="presParOf" srcId="{D5D9637C-9E4F-DE46-B492-3E79DD4D6EE0}" destId="{7D327B5A-D228-5D41-BC51-CF2E9E65998B}" srcOrd="8" destOrd="0" presId="urn:microsoft.com/office/officeart/2009/3/layout/IncreasingArrowsProcess"/>
    <dgm:cxn modelId="{EDCF6641-CB35-444A-AD57-C6E933639722}" type="presParOf" srcId="{D5D9637C-9E4F-DE46-B492-3E79DD4D6EE0}" destId="{EB03C784-1F64-5843-9107-5CC5EA5224E0}" srcOrd="9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77F0DE7-2C14-4D8A-BFAD-1000444A4F4D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2E904F8-CDB7-4816-943B-9FBA89871D07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i="1" dirty="0"/>
            <a:t>e-Learning </a:t>
          </a:r>
        </a:p>
        <a:p>
          <a:r>
            <a:rPr lang="en-US" b="1" dirty="0"/>
            <a:t>(7 </a:t>
          </a:r>
          <a:r>
            <a:rPr lang="en-US" b="1" dirty="0" err="1"/>
            <a:t>hari</a:t>
          </a:r>
          <a:r>
            <a:rPr lang="en-US" b="1" dirty="0"/>
            <a:t>/37 JP)</a:t>
          </a:r>
        </a:p>
      </dgm:t>
    </dgm:pt>
    <dgm:pt modelId="{069EA313-9DAE-4BF7-A60D-8412F0843BE2}" type="parTrans" cxnId="{A3E99503-27AB-48D9-BBD1-FA4141E6428C}">
      <dgm:prSet/>
      <dgm:spPr/>
      <dgm:t>
        <a:bodyPr/>
        <a:lstStyle/>
        <a:p>
          <a:endParaRPr lang="en-US"/>
        </a:p>
      </dgm:t>
    </dgm:pt>
    <dgm:pt modelId="{197D98CD-69AA-4266-9D5A-DEB5DA5F27F4}" type="sibTrans" cxnId="{A3E99503-27AB-48D9-BBD1-FA4141E6428C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A9821A18-7181-4688-9E10-7EEB0D27058D}">
      <dgm:prSet phldrT="[Text]" custT="1"/>
      <dgm:spPr/>
      <dgm:t>
        <a:bodyPr/>
        <a:lstStyle/>
        <a:p>
          <a:r>
            <a:rPr lang="en-US" sz="2400" dirty="0"/>
            <a:t>Belajar mandiri</a:t>
          </a:r>
        </a:p>
      </dgm:t>
    </dgm:pt>
    <dgm:pt modelId="{9976A098-6705-4356-924A-8AE14667C0D0}" type="parTrans" cxnId="{9300269E-606D-493A-AC63-365D159B3AE0}">
      <dgm:prSet/>
      <dgm:spPr/>
      <dgm:t>
        <a:bodyPr/>
        <a:lstStyle/>
        <a:p>
          <a:endParaRPr lang="en-US"/>
        </a:p>
      </dgm:t>
    </dgm:pt>
    <dgm:pt modelId="{88D4E8B0-C8D4-435C-8F79-B51BB9057BB1}" type="sibTrans" cxnId="{9300269E-606D-493A-AC63-365D159B3AE0}">
      <dgm:prSet/>
      <dgm:spPr/>
      <dgm:t>
        <a:bodyPr/>
        <a:lstStyle/>
        <a:p>
          <a:endParaRPr lang="en-US"/>
        </a:p>
      </dgm:t>
    </dgm:pt>
    <dgm:pt modelId="{711A0165-4C71-4101-B5F1-8EF24343477A}">
      <dgm:prSet phldrT="[Text]" custT="1"/>
      <dgm:spPr/>
      <dgm:t>
        <a:bodyPr/>
        <a:lstStyle/>
        <a:p>
          <a:r>
            <a:rPr lang="en-US" sz="2400" dirty="0"/>
            <a:t>Forum </a:t>
          </a:r>
          <a:r>
            <a:rPr lang="en-US" sz="2400" dirty="0" err="1"/>
            <a:t>diskusi</a:t>
          </a:r>
          <a:endParaRPr lang="en-US" sz="2400" dirty="0"/>
        </a:p>
      </dgm:t>
    </dgm:pt>
    <dgm:pt modelId="{5407AA74-EA99-47F7-A354-E5890278B9FD}" type="parTrans" cxnId="{80634EB5-10F7-488A-92CE-8455C39CF776}">
      <dgm:prSet/>
      <dgm:spPr/>
      <dgm:t>
        <a:bodyPr/>
        <a:lstStyle/>
        <a:p>
          <a:endParaRPr lang="en-US"/>
        </a:p>
      </dgm:t>
    </dgm:pt>
    <dgm:pt modelId="{FF59A22D-4DA6-4BE2-BE89-DC65AA6305FA}" type="sibTrans" cxnId="{80634EB5-10F7-488A-92CE-8455C39CF776}">
      <dgm:prSet/>
      <dgm:spPr/>
      <dgm:t>
        <a:bodyPr/>
        <a:lstStyle/>
        <a:p>
          <a:endParaRPr lang="en-US"/>
        </a:p>
      </dgm:t>
    </dgm:pt>
    <dgm:pt modelId="{A95C5AC8-C369-433F-8004-4010939B4EFB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 err="1"/>
            <a:t>Klasikal</a:t>
          </a:r>
          <a:endParaRPr lang="en-US" b="1" dirty="0"/>
        </a:p>
        <a:p>
          <a:r>
            <a:rPr lang="en-US" b="1" dirty="0"/>
            <a:t>(18 </a:t>
          </a:r>
          <a:r>
            <a:rPr lang="en-US" b="1" dirty="0" err="1"/>
            <a:t>hari</a:t>
          </a:r>
          <a:r>
            <a:rPr lang="en-US" b="1" dirty="0"/>
            <a:t>/158 JP)</a:t>
          </a:r>
        </a:p>
      </dgm:t>
    </dgm:pt>
    <dgm:pt modelId="{1A4183FF-B7D7-4A62-B758-43A8A81A5807}" type="parTrans" cxnId="{AC2256E0-DF0A-455C-BF6E-7F3E3987880A}">
      <dgm:prSet/>
      <dgm:spPr/>
      <dgm:t>
        <a:bodyPr/>
        <a:lstStyle/>
        <a:p>
          <a:endParaRPr lang="en-US"/>
        </a:p>
      </dgm:t>
    </dgm:pt>
    <dgm:pt modelId="{EACBA40C-2796-4104-A63C-0D478C743AE8}" type="sibTrans" cxnId="{AC2256E0-DF0A-455C-BF6E-7F3E3987880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7732E06D-7747-4642-96D9-80F44489C1EA}">
      <dgm:prSet phldrT="[Text]"/>
      <dgm:spPr/>
      <dgm:t>
        <a:bodyPr/>
        <a:lstStyle/>
        <a:p>
          <a:r>
            <a:rPr lang="en-US" dirty="0" err="1"/>
            <a:t>Diskusi</a:t>
          </a:r>
          <a:r>
            <a:rPr lang="en-US" dirty="0"/>
            <a:t> </a:t>
          </a:r>
          <a:r>
            <a:rPr lang="en-US" dirty="0" err="1"/>
            <a:t>kelompok</a:t>
          </a:r>
          <a:endParaRPr lang="en-US" dirty="0"/>
        </a:p>
      </dgm:t>
    </dgm:pt>
    <dgm:pt modelId="{6C9F4D19-8462-4FAF-AA8C-9CFA416CAC4A}" type="parTrans" cxnId="{A28FFE10-FE3A-429D-A8F0-85697918DD70}">
      <dgm:prSet/>
      <dgm:spPr/>
      <dgm:t>
        <a:bodyPr/>
        <a:lstStyle/>
        <a:p>
          <a:endParaRPr lang="en-US"/>
        </a:p>
      </dgm:t>
    </dgm:pt>
    <dgm:pt modelId="{26D4F51F-0249-4AF5-80A3-BC333E940047}" type="sibTrans" cxnId="{A28FFE10-FE3A-429D-A8F0-85697918DD70}">
      <dgm:prSet/>
      <dgm:spPr/>
      <dgm:t>
        <a:bodyPr/>
        <a:lstStyle/>
        <a:p>
          <a:endParaRPr lang="en-US"/>
        </a:p>
      </dgm:t>
    </dgm:pt>
    <dgm:pt modelId="{7237C620-273B-4F5C-B751-FE13AE3324DD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/>
            <a:t>Habituasi/Aktualisasi</a:t>
          </a:r>
        </a:p>
        <a:p>
          <a:r>
            <a:rPr lang="en-US" b="1" dirty="0"/>
            <a:t>(80 </a:t>
          </a:r>
          <a:r>
            <a:rPr lang="en-US" b="1" dirty="0" err="1"/>
            <a:t>hari</a:t>
          </a:r>
          <a:r>
            <a:rPr lang="en-US" b="1" dirty="0"/>
            <a:t>/400JP)</a:t>
          </a:r>
        </a:p>
      </dgm:t>
    </dgm:pt>
    <dgm:pt modelId="{90D5B581-4A52-4D98-9DDC-9835B1A9ED3A}" type="parTrans" cxnId="{7159AF05-7D34-4D6D-ABF8-9C3110968C62}">
      <dgm:prSet/>
      <dgm:spPr/>
      <dgm:t>
        <a:bodyPr/>
        <a:lstStyle/>
        <a:p>
          <a:endParaRPr lang="en-US"/>
        </a:p>
      </dgm:t>
    </dgm:pt>
    <dgm:pt modelId="{D43E67EC-DC90-405E-AF59-06FD41E6C73F}" type="sibTrans" cxnId="{7159AF05-7D34-4D6D-ABF8-9C3110968C62}">
      <dgm:prSet/>
      <dgm:spPr/>
      <dgm:t>
        <a:bodyPr/>
        <a:lstStyle/>
        <a:p>
          <a:endParaRPr lang="en-US"/>
        </a:p>
      </dgm:t>
    </dgm:pt>
    <dgm:pt modelId="{16652A2F-26D6-48C0-BFB1-CBDBB6B77135}">
      <dgm:prSet phldrT="[Text]"/>
      <dgm:spPr/>
      <dgm:t>
        <a:bodyPr/>
        <a:lstStyle/>
        <a:p>
          <a:r>
            <a:rPr lang="en-US" dirty="0"/>
            <a:t>Pembimbingan di </a:t>
          </a:r>
          <a:r>
            <a:rPr lang="en-US" dirty="0" err="1"/>
            <a:t>tempat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 (</a:t>
          </a:r>
          <a:r>
            <a:rPr lang="en-US" dirty="0" err="1"/>
            <a:t>habituasi</a:t>
          </a:r>
          <a:r>
            <a:rPr lang="en-US" dirty="0"/>
            <a:t>)</a:t>
          </a:r>
        </a:p>
      </dgm:t>
    </dgm:pt>
    <dgm:pt modelId="{670045CA-32F0-427B-BA5E-6DBDCF0DB36E}" type="parTrans" cxnId="{16685A7B-E216-4CE6-ADA1-C16B7890E9E5}">
      <dgm:prSet/>
      <dgm:spPr/>
      <dgm:t>
        <a:bodyPr/>
        <a:lstStyle/>
        <a:p>
          <a:endParaRPr lang="en-US"/>
        </a:p>
      </dgm:t>
    </dgm:pt>
    <dgm:pt modelId="{7AEEC7BC-657E-446F-A111-34E0B96BEF80}" type="sibTrans" cxnId="{16685A7B-E216-4CE6-ADA1-C16B7890E9E5}">
      <dgm:prSet/>
      <dgm:spPr/>
      <dgm:t>
        <a:bodyPr/>
        <a:lstStyle/>
        <a:p>
          <a:endParaRPr lang="en-US"/>
        </a:p>
      </dgm:t>
    </dgm:pt>
    <dgm:pt modelId="{3A0EDF2D-37D9-428A-962F-682CF9FC1E8A}">
      <dgm:prSet phldrT="[Text]"/>
      <dgm:spPr/>
      <dgm:t>
        <a:bodyPr/>
        <a:lstStyle/>
        <a:p>
          <a:r>
            <a:rPr lang="en-US" dirty="0" err="1"/>
            <a:t>Simulasi</a:t>
          </a:r>
          <a:endParaRPr lang="en-US" dirty="0"/>
        </a:p>
      </dgm:t>
    </dgm:pt>
    <dgm:pt modelId="{5601A858-CEA7-4B09-B6F8-7128465ACF05}" type="sibTrans" cxnId="{B2BFAEB4-B388-430A-8936-0D569DA274E3}">
      <dgm:prSet/>
      <dgm:spPr/>
      <dgm:t>
        <a:bodyPr/>
        <a:lstStyle/>
        <a:p>
          <a:endParaRPr lang="en-US"/>
        </a:p>
      </dgm:t>
    </dgm:pt>
    <dgm:pt modelId="{B6D07B87-4911-4BB4-87D1-20E604CF9FF7}" type="parTrans" cxnId="{B2BFAEB4-B388-430A-8936-0D569DA274E3}">
      <dgm:prSet/>
      <dgm:spPr/>
      <dgm:t>
        <a:bodyPr/>
        <a:lstStyle/>
        <a:p>
          <a:endParaRPr lang="en-US"/>
        </a:p>
      </dgm:t>
    </dgm:pt>
    <dgm:pt modelId="{9A5554CD-90EF-4AD7-ACC9-32387C4354D2}">
      <dgm:prSet phldrT="[Text]"/>
      <dgm:spPr/>
      <dgm:t>
        <a:bodyPr/>
        <a:lstStyle/>
        <a:p>
          <a:r>
            <a:rPr lang="en-US" dirty="0" err="1"/>
            <a:t>Ceramah</a:t>
          </a:r>
          <a:r>
            <a:rPr lang="en-US" dirty="0"/>
            <a:t> </a:t>
          </a:r>
        </a:p>
      </dgm:t>
    </dgm:pt>
    <dgm:pt modelId="{8663896C-ECCF-4E40-8E76-F946EA113EA5}" type="parTrans" cxnId="{6291B6CC-319C-434B-9225-841893932436}">
      <dgm:prSet/>
      <dgm:spPr/>
      <dgm:t>
        <a:bodyPr/>
        <a:lstStyle/>
        <a:p>
          <a:endParaRPr lang="id-ID"/>
        </a:p>
      </dgm:t>
    </dgm:pt>
    <dgm:pt modelId="{BC8EA4E4-CAD8-46EA-A455-EEDE576E474D}" type="sibTrans" cxnId="{6291B6CC-319C-434B-9225-841893932436}">
      <dgm:prSet/>
      <dgm:spPr/>
      <dgm:t>
        <a:bodyPr/>
        <a:lstStyle/>
        <a:p>
          <a:endParaRPr lang="id-ID"/>
        </a:p>
      </dgm:t>
    </dgm:pt>
    <dgm:pt modelId="{7F6C75B1-B492-4B42-BA19-5DB60C210BEC}">
      <dgm:prSet phldrT="[Text]" custT="1"/>
      <dgm:spPr/>
      <dgm:t>
        <a:bodyPr/>
        <a:lstStyle/>
        <a:p>
          <a:r>
            <a:rPr lang="en-US" sz="2400" dirty="0"/>
            <a:t>Penugasan</a:t>
          </a:r>
        </a:p>
      </dgm:t>
    </dgm:pt>
    <dgm:pt modelId="{F8B85F2D-C137-4041-82EB-CA8BAF7F6DA8}" type="parTrans" cxnId="{775165CB-24C0-4DB0-830A-5E98ABF67D57}">
      <dgm:prSet/>
      <dgm:spPr/>
      <dgm:t>
        <a:bodyPr/>
        <a:lstStyle/>
        <a:p>
          <a:endParaRPr lang="id-ID"/>
        </a:p>
      </dgm:t>
    </dgm:pt>
    <dgm:pt modelId="{3AE20AE6-E3F1-4FD0-BEE4-A00D0565C978}" type="sibTrans" cxnId="{775165CB-24C0-4DB0-830A-5E98ABF67D57}">
      <dgm:prSet/>
      <dgm:spPr/>
      <dgm:t>
        <a:bodyPr/>
        <a:lstStyle/>
        <a:p>
          <a:endParaRPr lang="id-ID"/>
        </a:p>
      </dgm:t>
    </dgm:pt>
    <dgm:pt modelId="{5820CA83-C905-46BF-BD23-5038E7463F9F}">
      <dgm:prSet phldrT="[Text]"/>
      <dgm:spPr/>
      <dgm:t>
        <a:bodyPr/>
        <a:lstStyle/>
        <a:p>
          <a:r>
            <a:rPr lang="en-US" dirty="0"/>
            <a:t>Lembar Kerja</a:t>
          </a:r>
        </a:p>
      </dgm:t>
    </dgm:pt>
    <dgm:pt modelId="{174B9D69-FFA2-4221-AE41-E3B99038C62B}" type="parTrans" cxnId="{C6BC6319-E95E-4F3B-99C3-6443129D373F}">
      <dgm:prSet/>
      <dgm:spPr/>
      <dgm:t>
        <a:bodyPr/>
        <a:lstStyle/>
        <a:p>
          <a:endParaRPr lang="id-ID"/>
        </a:p>
      </dgm:t>
    </dgm:pt>
    <dgm:pt modelId="{AC56BE8B-6465-4247-B828-DBA4FB0428EC}" type="sibTrans" cxnId="{C6BC6319-E95E-4F3B-99C3-6443129D373F}">
      <dgm:prSet/>
      <dgm:spPr/>
      <dgm:t>
        <a:bodyPr/>
        <a:lstStyle/>
        <a:p>
          <a:endParaRPr lang="id-ID"/>
        </a:p>
      </dgm:t>
    </dgm:pt>
    <dgm:pt modelId="{EE926098-53C7-4617-A9AA-163FFCA61238}">
      <dgm:prSet phldrT="[Text]"/>
      <dgm:spPr/>
      <dgm:t>
        <a:bodyPr/>
        <a:lstStyle/>
        <a:p>
          <a:r>
            <a:rPr lang="en-US" dirty="0"/>
            <a:t>Visitasi</a:t>
          </a:r>
        </a:p>
      </dgm:t>
    </dgm:pt>
    <dgm:pt modelId="{BBF0691A-E9C3-4579-9B20-75D4F90BCDCC}" type="parTrans" cxnId="{64537E2B-D43E-4060-89D9-594AEAB097B0}">
      <dgm:prSet/>
      <dgm:spPr/>
      <dgm:t>
        <a:bodyPr/>
        <a:lstStyle/>
        <a:p>
          <a:endParaRPr lang="id-ID"/>
        </a:p>
      </dgm:t>
    </dgm:pt>
    <dgm:pt modelId="{E042AF7B-1EE0-4EF2-8626-FFB7284DFAD0}" type="sibTrans" cxnId="{64537E2B-D43E-4060-89D9-594AEAB097B0}">
      <dgm:prSet/>
      <dgm:spPr/>
      <dgm:t>
        <a:bodyPr/>
        <a:lstStyle/>
        <a:p>
          <a:endParaRPr lang="id-ID"/>
        </a:p>
      </dgm:t>
    </dgm:pt>
    <dgm:pt modelId="{E0D046F2-96DB-49D2-83AE-B5F10D69B5B1}">
      <dgm:prSet phldrT="[Text]"/>
      <dgm:spPr/>
      <dgm:t>
        <a:bodyPr/>
        <a:lstStyle/>
        <a:p>
          <a:r>
            <a:rPr lang="en-US" dirty="0"/>
            <a:t>Magang Lintas Unit </a:t>
          </a:r>
          <a:r>
            <a:rPr lang="en-US" dirty="0" err="1"/>
            <a:t>Kerja</a:t>
          </a:r>
          <a:r>
            <a:rPr lang="en-US" dirty="0"/>
            <a:t> (PKTBT)</a:t>
          </a:r>
        </a:p>
      </dgm:t>
    </dgm:pt>
    <dgm:pt modelId="{E90142E6-9C7D-4C47-9E94-010619079CA4}" type="parTrans" cxnId="{9F9736EC-A1B4-4F94-BE78-35F0A68C4367}">
      <dgm:prSet/>
      <dgm:spPr/>
      <dgm:t>
        <a:bodyPr/>
        <a:lstStyle/>
        <a:p>
          <a:endParaRPr lang="id-ID"/>
        </a:p>
      </dgm:t>
    </dgm:pt>
    <dgm:pt modelId="{147DCF9C-1CEB-470D-AE60-0DA72A09BD12}" type="sibTrans" cxnId="{9F9736EC-A1B4-4F94-BE78-35F0A68C4367}">
      <dgm:prSet/>
      <dgm:spPr/>
      <dgm:t>
        <a:bodyPr/>
        <a:lstStyle/>
        <a:p>
          <a:endParaRPr lang="id-ID"/>
        </a:p>
      </dgm:t>
    </dgm:pt>
    <dgm:pt modelId="{0319D72D-B83C-4D01-BE33-03BE86DC1132}">
      <dgm:prSet phldrT="[Text]"/>
      <dgm:spPr/>
      <dgm:t>
        <a:bodyPr/>
        <a:lstStyle/>
        <a:p>
          <a:pPr>
            <a:buNone/>
          </a:pPr>
          <a:r>
            <a:rPr lang="en-US" sz="2100" dirty="0">
              <a:hlinkClick xmlns:r="http://schemas.openxmlformats.org/officeDocument/2006/relationships" r:id="rId1"/>
            </a:rPr>
            <a:t>http://diklat.kemdikbud.go.id</a:t>
          </a:r>
          <a:endParaRPr lang="en-US" sz="2100" dirty="0"/>
        </a:p>
      </dgm:t>
    </dgm:pt>
    <dgm:pt modelId="{D7ABCEB1-4443-457E-B173-3969020DF496}" type="parTrans" cxnId="{66E1EFB0-91FD-4A28-B983-730F2B6D0EC3}">
      <dgm:prSet/>
      <dgm:spPr/>
      <dgm:t>
        <a:bodyPr/>
        <a:lstStyle/>
        <a:p>
          <a:endParaRPr lang="id-ID"/>
        </a:p>
      </dgm:t>
    </dgm:pt>
    <dgm:pt modelId="{062E3044-CFE0-4FD4-80D8-A44C7817EB63}" type="sibTrans" cxnId="{66E1EFB0-91FD-4A28-B983-730F2B6D0EC3}">
      <dgm:prSet/>
      <dgm:spPr/>
      <dgm:t>
        <a:bodyPr/>
        <a:lstStyle/>
        <a:p>
          <a:endParaRPr lang="id-ID"/>
        </a:p>
      </dgm:t>
    </dgm:pt>
    <dgm:pt modelId="{D7EE6940-F6A9-4FF7-B9CD-89F9B4988796}">
      <dgm:prSet phldrT="[Text]"/>
      <dgm:spPr/>
      <dgm:t>
        <a:bodyPr/>
        <a:lstStyle/>
        <a:p>
          <a:pPr>
            <a:buNone/>
          </a:pPr>
          <a:endParaRPr lang="en-US" sz="2100" dirty="0"/>
        </a:p>
      </dgm:t>
    </dgm:pt>
    <dgm:pt modelId="{9D8E9BCF-2A50-4CE1-BB95-310258CDEE1A}" type="parTrans" cxnId="{F9F3D8D5-4F2E-4A32-BA05-297CA153325A}">
      <dgm:prSet/>
      <dgm:spPr/>
      <dgm:t>
        <a:bodyPr/>
        <a:lstStyle/>
        <a:p>
          <a:endParaRPr lang="id-ID"/>
        </a:p>
      </dgm:t>
    </dgm:pt>
    <dgm:pt modelId="{6BE4F36C-3396-43B8-8D86-9424DB5B377D}" type="sibTrans" cxnId="{F9F3D8D5-4F2E-4A32-BA05-297CA153325A}">
      <dgm:prSet/>
      <dgm:spPr/>
      <dgm:t>
        <a:bodyPr/>
        <a:lstStyle/>
        <a:p>
          <a:endParaRPr lang="id-ID"/>
        </a:p>
      </dgm:t>
    </dgm:pt>
    <dgm:pt modelId="{2037A9F9-8196-445C-8128-F2ED2298CC4D}" type="pres">
      <dgm:prSet presAssocID="{E77F0DE7-2C14-4D8A-BFAD-1000444A4F4D}" presName="Name0" presStyleCnt="0">
        <dgm:presLayoutVars>
          <dgm:dir/>
          <dgm:animLvl val="lvl"/>
          <dgm:resizeHandles val="exact"/>
        </dgm:presLayoutVars>
      </dgm:prSet>
      <dgm:spPr/>
    </dgm:pt>
    <dgm:pt modelId="{02B4D133-712E-423C-8B7B-8A5C17D03885}" type="pres">
      <dgm:prSet presAssocID="{E77F0DE7-2C14-4D8A-BFAD-1000444A4F4D}" presName="tSp" presStyleCnt="0"/>
      <dgm:spPr/>
    </dgm:pt>
    <dgm:pt modelId="{0C8CF327-BD60-4D5A-AD30-A837831C81FF}" type="pres">
      <dgm:prSet presAssocID="{E77F0DE7-2C14-4D8A-BFAD-1000444A4F4D}" presName="bSp" presStyleCnt="0"/>
      <dgm:spPr/>
    </dgm:pt>
    <dgm:pt modelId="{728ACD3F-9600-47C6-A297-4C11495D6310}" type="pres">
      <dgm:prSet presAssocID="{E77F0DE7-2C14-4D8A-BFAD-1000444A4F4D}" presName="process" presStyleCnt="0"/>
      <dgm:spPr/>
    </dgm:pt>
    <dgm:pt modelId="{C1709A33-E0A9-47C2-9153-815F8E16CF7F}" type="pres">
      <dgm:prSet presAssocID="{72E904F8-CDB7-4816-943B-9FBA89871D07}" presName="composite1" presStyleCnt="0"/>
      <dgm:spPr/>
    </dgm:pt>
    <dgm:pt modelId="{A79A72F6-0EF9-4CFB-8C88-7FA0207DD4ED}" type="pres">
      <dgm:prSet presAssocID="{72E904F8-CDB7-4816-943B-9FBA89871D07}" presName="dummyNode1" presStyleLbl="node1" presStyleIdx="0" presStyleCnt="3"/>
      <dgm:spPr/>
    </dgm:pt>
    <dgm:pt modelId="{6BB12D2D-A5B3-483E-93F7-0F7B894198A3}" type="pres">
      <dgm:prSet presAssocID="{72E904F8-CDB7-4816-943B-9FBA89871D07}" presName="childNode1" presStyleLbl="bgAcc1" presStyleIdx="0" presStyleCnt="3" custScaleX="138117" custScaleY="111192">
        <dgm:presLayoutVars>
          <dgm:bulletEnabled val="1"/>
        </dgm:presLayoutVars>
      </dgm:prSet>
      <dgm:spPr/>
    </dgm:pt>
    <dgm:pt modelId="{AA7296F4-5E73-44F1-B5A2-E53DAC933EFB}" type="pres">
      <dgm:prSet presAssocID="{72E904F8-CDB7-4816-943B-9FBA89871D07}" presName="childNode1tx" presStyleLbl="bgAcc1" presStyleIdx="0" presStyleCnt="3">
        <dgm:presLayoutVars>
          <dgm:bulletEnabled val="1"/>
        </dgm:presLayoutVars>
      </dgm:prSet>
      <dgm:spPr/>
    </dgm:pt>
    <dgm:pt modelId="{518C5CF5-F56F-4578-98D3-B7CFC7067EBC}" type="pres">
      <dgm:prSet presAssocID="{72E904F8-CDB7-4816-943B-9FBA89871D07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B009756E-F12D-41BA-A6FC-B1D61488D038}" type="pres">
      <dgm:prSet presAssocID="{72E904F8-CDB7-4816-943B-9FBA89871D07}" presName="connSite1" presStyleCnt="0"/>
      <dgm:spPr/>
    </dgm:pt>
    <dgm:pt modelId="{1710DF90-17A2-4157-AE99-BD08DC00F23A}" type="pres">
      <dgm:prSet presAssocID="{197D98CD-69AA-4266-9D5A-DEB5DA5F27F4}" presName="Name9" presStyleLbl="sibTrans2D1" presStyleIdx="0" presStyleCnt="2"/>
      <dgm:spPr/>
    </dgm:pt>
    <dgm:pt modelId="{8BCB7D68-8568-4682-A3F8-654A32F6E75E}" type="pres">
      <dgm:prSet presAssocID="{A95C5AC8-C369-433F-8004-4010939B4EFB}" presName="composite2" presStyleCnt="0"/>
      <dgm:spPr/>
    </dgm:pt>
    <dgm:pt modelId="{74E0BF32-9067-4EFE-8E56-4BB670DB077E}" type="pres">
      <dgm:prSet presAssocID="{A95C5AC8-C369-433F-8004-4010939B4EFB}" presName="dummyNode2" presStyleLbl="node1" presStyleIdx="0" presStyleCnt="3"/>
      <dgm:spPr/>
    </dgm:pt>
    <dgm:pt modelId="{168EBC6A-2DCC-4E3D-A0A8-194B249806A8}" type="pres">
      <dgm:prSet presAssocID="{A95C5AC8-C369-433F-8004-4010939B4EFB}" presName="childNode2" presStyleLbl="bgAcc1" presStyleIdx="1" presStyleCnt="3">
        <dgm:presLayoutVars>
          <dgm:bulletEnabled val="1"/>
        </dgm:presLayoutVars>
      </dgm:prSet>
      <dgm:spPr/>
    </dgm:pt>
    <dgm:pt modelId="{154B66F7-F0AE-401A-8E3F-DCB1FC0EFB7B}" type="pres">
      <dgm:prSet presAssocID="{A95C5AC8-C369-433F-8004-4010939B4EFB}" presName="childNode2tx" presStyleLbl="bgAcc1" presStyleIdx="1" presStyleCnt="3">
        <dgm:presLayoutVars>
          <dgm:bulletEnabled val="1"/>
        </dgm:presLayoutVars>
      </dgm:prSet>
      <dgm:spPr/>
    </dgm:pt>
    <dgm:pt modelId="{6B0E3713-EBC5-4C63-863E-6579D628D3AE}" type="pres">
      <dgm:prSet presAssocID="{A95C5AC8-C369-433F-8004-4010939B4EFB}" presName="parentNode2" presStyleLbl="node1" presStyleIdx="1" presStyleCnt="3" custLinFactNeighborX="1360" custLinFactNeighborY="-2280">
        <dgm:presLayoutVars>
          <dgm:chMax val="0"/>
          <dgm:bulletEnabled val="1"/>
        </dgm:presLayoutVars>
      </dgm:prSet>
      <dgm:spPr/>
    </dgm:pt>
    <dgm:pt modelId="{536692E4-C6A3-4DB2-9B71-EA2DBDD9208D}" type="pres">
      <dgm:prSet presAssocID="{A95C5AC8-C369-433F-8004-4010939B4EFB}" presName="connSite2" presStyleCnt="0"/>
      <dgm:spPr/>
    </dgm:pt>
    <dgm:pt modelId="{F3F5903F-DC07-48E6-B4A2-6D86CCCBE2C0}" type="pres">
      <dgm:prSet presAssocID="{EACBA40C-2796-4104-A63C-0D478C743AE8}" presName="Name18" presStyleLbl="sibTrans2D1" presStyleIdx="1" presStyleCnt="2"/>
      <dgm:spPr/>
    </dgm:pt>
    <dgm:pt modelId="{4E5A33A7-7645-4ED2-B115-0491BB3DBF9B}" type="pres">
      <dgm:prSet presAssocID="{7237C620-273B-4F5C-B751-FE13AE3324DD}" presName="composite1" presStyleCnt="0"/>
      <dgm:spPr/>
    </dgm:pt>
    <dgm:pt modelId="{699798C0-BDD9-4469-9285-56778A1E3D11}" type="pres">
      <dgm:prSet presAssocID="{7237C620-273B-4F5C-B751-FE13AE3324DD}" presName="dummyNode1" presStyleLbl="node1" presStyleIdx="1" presStyleCnt="3"/>
      <dgm:spPr/>
    </dgm:pt>
    <dgm:pt modelId="{4E07CC4C-118D-42AC-8AE4-3D13E533EBA1}" type="pres">
      <dgm:prSet presAssocID="{7237C620-273B-4F5C-B751-FE13AE3324DD}" presName="childNode1" presStyleLbl="bgAcc1" presStyleIdx="2" presStyleCnt="3">
        <dgm:presLayoutVars>
          <dgm:bulletEnabled val="1"/>
        </dgm:presLayoutVars>
      </dgm:prSet>
      <dgm:spPr/>
    </dgm:pt>
    <dgm:pt modelId="{6DD70988-0C93-481B-AED6-E8E2D0145A2F}" type="pres">
      <dgm:prSet presAssocID="{7237C620-273B-4F5C-B751-FE13AE3324DD}" presName="childNode1tx" presStyleLbl="bgAcc1" presStyleIdx="2" presStyleCnt="3">
        <dgm:presLayoutVars>
          <dgm:bulletEnabled val="1"/>
        </dgm:presLayoutVars>
      </dgm:prSet>
      <dgm:spPr/>
    </dgm:pt>
    <dgm:pt modelId="{3929FAE7-F64C-4C9C-BCC1-93CF4EA0DEF7}" type="pres">
      <dgm:prSet presAssocID="{7237C620-273B-4F5C-B751-FE13AE3324DD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5C14B5F9-3806-400B-9253-4D6F285E9DF3}" type="pres">
      <dgm:prSet presAssocID="{7237C620-273B-4F5C-B751-FE13AE3324DD}" presName="connSite1" presStyleCnt="0"/>
      <dgm:spPr/>
    </dgm:pt>
  </dgm:ptLst>
  <dgm:cxnLst>
    <dgm:cxn modelId="{A3E99503-27AB-48D9-BBD1-FA4141E6428C}" srcId="{E77F0DE7-2C14-4D8A-BFAD-1000444A4F4D}" destId="{72E904F8-CDB7-4816-943B-9FBA89871D07}" srcOrd="0" destOrd="0" parTransId="{069EA313-9DAE-4BF7-A60D-8412F0843BE2}" sibTransId="{197D98CD-69AA-4266-9D5A-DEB5DA5F27F4}"/>
    <dgm:cxn modelId="{7159AF05-7D34-4D6D-ABF8-9C3110968C62}" srcId="{E77F0DE7-2C14-4D8A-BFAD-1000444A4F4D}" destId="{7237C620-273B-4F5C-B751-FE13AE3324DD}" srcOrd="2" destOrd="0" parTransId="{90D5B581-4A52-4D98-9DDC-9835B1A9ED3A}" sibTransId="{D43E67EC-DC90-405E-AF59-06FD41E6C73F}"/>
    <dgm:cxn modelId="{58BDEA09-2051-49DB-8072-3CEC5BD3BE93}" type="presOf" srcId="{197D98CD-69AA-4266-9D5A-DEB5DA5F27F4}" destId="{1710DF90-17A2-4157-AE99-BD08DC00F23A}" srcOrd="0" destOrd="0" presId="urn:microsoft.com/office/officeart/2005/8/layout/hProcess4"/>
    <dgm:cxn modelId="{A28FFE10-FE3A-429D-A8F0-85697918DD70}" srcId="{A95C5AC8-C369-433F-8004-4010939B4EFB}" destId="{7732E06D-7747-4642-96D9-80F44489C1EA}" srcOrd="1" destOrd="0" parTransId="{6C9F4D19-8462-4FAF-AA8C-9CFA416CAC4A}" sibTransId="{26D4F51F-0249-4AF5-80A3-BC333E940047}"/>
    <dgm:cxn modelId="{DFF40613-A24F-404E-868E-6F5A46E30984}" type="presOf" srcId="{711A0165-4C71-4101-B5F1-8EF24343477A}" destId="{6BB12D2D-A5B3-483E-93F7-0F7B894198A3}" srcOrd="0" destOrd="3" presId="urn:microsoft.com/office/officeart/2005/8/layout/hProcess4"/>
    <dgm:cxn modelId="{038BF414-003F-4174-A6F9-DB08B1797A55}" type="presOf" srcId="{EACBA40C-2796-4104-A63C-0D478C743AE8}" destId="{F3F5903F-DC07-48E6-B4A2-6D86CCCBE2C0}" srcOrd="0" destOrd="0" presId="urn:microsoft.com/office/officeart/2005/8/layout/hProcess4"/>
    <dgm:cxn modelId="{C6BC6319-E95E-4F3B-99C3-6443129D373F}" srcId="{A95C5AC8-C369-433F-8004-4010939B4EFB}" destId="{5820CA83-C905-46BF-BD23-5038E7463F9F}" srcOrd="3" destOrd="0" parTransId="{174B9D69-FFA2-4221-AE41-E3B99038C62B}" sibTransId="{AC56BE8B-6465-4247-B828-DBA4FB0428EC}"/>
    <dgm:cxn modelId="{5CE71823-C3D9-4FE2-B255-2D143E907F37}" type="presOf" srcId="{5820CA83-C905-46BF-BD23-5038E7463F9F}" destId="{168EBC6A-2DCC-4E3D-A0A8-194B249806A8}" srcOrd="0" destOrd="3" presId="urn:microsoft.com/office/officeart/2005/8/layout/hProcess4"/>
    <dgm:cxn modelId="{EECA6A23-DF14-4931-A3DB-AEA05320BF23}" type="presOf" srcId="{A9821A18-7181-4688-9E10-7EEB0D27058D}" destId="{AA7296F4-5E73-44F1-B5A2-E53DAC933EFB}" srcOrd="1" destOrd="2" presId="urn:microsoft.com/office/officeart/2005/8/layout/hProcess4"/>
    <dgm:cxn modelId="{E2329C26-6DBF-40B4-9CD1-6F636891807B}" type="presOf" srcId="{7F6C75B1-B492-4B42-BA19-5DB60C210BEC}" destId="{AA7296F4-5E73-44F1-B5A2-E53DAC933EFB}" srcOrd="1" destOrd="4" presId="urn:microsoft.com/office/officeart/2005/8/layout/hProcess4"/>
    <dgm:cxn modelId="{64537E2B-D43E-4060-89D9-594AEAB097B0}" srcId="{7237C620-273B-4F5C-B751-FE13AE3324DD}" destId="{EE926098-53C7-4617-A9AA-163FFCA61238}" srcOrd="1" destOrd="0" parTransId="{BBF0691A-E9C3-4579-9B20-75D4F90BCDCC}" sibTransId="{E042AF7B-1EE0-4EF2-8626-FFB7284DFAD0}"/>
    <dgm:cxn modelId="{70D3CA32-573A-4D09-81E7-5082C2A4F188}" type="presOf" srcId="{EE926098-53C7-4617-A9AA-163FFCA61238}" destId="{4E07CC4C-118D-42AC-8AE4-3D13E533EBA1}" srcOrd="0" destOrd="1" presId="urn:microsoft.com/office/officeart/2005/8/layout/hProcess4"/>
    <dgm:cxn modelId="{ADA42834-6BDB-4A0A-9F0D-98E6151B7B9F}" type="presOf" srcId="{A9821A18-7181-4688-9E10-7EEB0D27058D}" destId="{6BB12D2D-A5B3-483E-93F7-0F7B894198A3}" srcOrd="0" destOrd="2" presId="urn:microsoft.com/office/officeart/2005/8/layout/hProcess4"/>
    <dgm:cxn modelId="{76F7BF37-3F48-498C-BBD9-F52AB481B9AC}" type="presOf" srcId="{5820CA83-C905-46BF-BD23-5038E7463F9F}" destId="{154B66F7-F0AE-401A-8E3F-DCB1FC0EFB7B}" srcOrd="1" destOrd="3" presId="urn:microsoft.com/office/officeart/2005/8/layout/hProcess4"/>
    <dgm:cxn modelId="{AE7C7F38-20D1-4B8F-9F7F-009B2B2AF2B9}" type="presOf" srcId="{7732E06D-7747-4642-96D9-80F44489C1EA}" destId="{154B66F7-F0AE-401A-8E3F-DCB1FC0EFB7B}" srcOrd="1" destOrd="1" presId="urn:microsoft.com/office/officeart/2005/8/layout/hProcess4"/>
    <dgm:cxn modelId="{1ACEE449-4918-48CD-9A53-685849969FF4}" type="presOf" srcId="{EE926098-53C7-4617-A9AA-163FFCA61238}" destId="{6DD70988-0C93-481B-AED6-E8E2D0145A2F}" srcOrd="1" destOrd="1" presId="urn:microsoft.com/office/officeart/2005/8/layout/hProcess4"/>
    <dgm:cxn modelId="{16685A7B-E216-4CE6-ADA1-C16B7890E9E5}" srcId="{7237C620-273B-4F5C-B751-FE13AE3324DD}" destId="{16652A2F-26D6-48C0-BFB1-CBDBB6B77135}" srcOrd="0" destOrd="0" parTransId="{670045CA-32F0-427B-BA5E-6DBDCF0DB36E}" sibTransId="{7AEEC7BC-657E-446F-A111-34E0B96BEF80}"/>
    <dgm:cxn modelId="{44444A8D-BAFF-4255-BD93-E97374280FFF}" type="presOf" srcId="{9A5554CD-90EF-4AD7-ACC9-32387C4354D2}" destId="{168EBC6A-2DCC-4E3D-A0A8-194B249806A8}" srcOrd="0" destOrd="0" presId="urn:microsoft.com/office/officeart/2005/8/layout/hProcess4"/>
    <dgm:cxn modelId="{3658D495-CB26-4595-A073-3426E0575A01}" type="presOf" srcId="{9A5554CD-90EF-4AD7-ACC9-32387C4354D2}" destId="{154B66F7-F0AE-401A-8E3F-DCB1FC0EFB7B}" srcOrd="1" destOrd="0" presId="urn:microsoft.com/office/officeart/2005/8/layout/hProcess4"/>
    <dgm:cxn modelId="{C27FBB98-8E7C-42E5-9440-D3CE51A9853A}" type="presOf" srcId="{E0D046F2-96DB-49D2-83AE-B5F10D69B5B1}" destId="{6DD70988-0C93-481B-AED6-E8E2D0145A2F}" srcOrd="1" destOrd="2" presId="urn:microsoft.com/office/officeart/2005/8/layout/hProcess4"/>
    <dgm:cxn modelId="{E6DF749B-8195-44DE-8381-73928A2BC834}" type="presOf" srcId="{D7EE6940-F6A9-4FF7-B9CD-89F9B4988796}" destId="{AA7296F4-5E73-44F1-B5A2-E53DAC933EFB}" srcOrd="1" destOrd="1" presId="urn:microsoft.com/office/officeart/2005/8/layout/hProcess4"/>
    <dgm:cxn modelId="{9300269E-606D-493A-AC63-365D159B3AE0}" srcId="{72E904F8-CDB7-4816-943B-9FBA89871D07}" destId="{A9821A18-7181-4688-9E10-7EEB0D27058D}" srcOrd="2" destOrd="0" parTransId="{9976A098-6705-4356-924A-8AE14667C0D0}" sibTransId="{88D4E8B0-C8D4-435C-8F79-B51BB9057BB1}"/>
    <dgm:cxn modelId="{514A68A6-42E3-4DB4-A630-57AB27BD405A}" type="presOf" srcId="{16652A2F-26D6-48C0-BFB1-CBDBB6B77135}" destId="{4E07CC4C-118D-42AC-8AE4-3D13E533EBA1}" srcOrd="0" destOrd="0" presId="urn:microsoft.com/office/officeart/2005/8/layout/hProcess4"/>
    <dgm:cxn modelId="{BC6E77AA-151B-4723-8A10-EDB5392A8C38}" type="presOf" srcId="{3A0EDF2D-37D9-428A-962F-682CF9FC1E8A}" destId="{154B66F7-F0AE-401A-8E3F-DCB1FC0EFB7B}" srcOrd="1" destOrd="2" presId="urn:microsoft.com/office/officeart/2005/8/layout/hProcess4"/>
    <dgm:cxn modelId="{66E1EFB0-91FD-4A28-B983-730F2B6D0EC3}" srcId="{72E904F8-CDB7-4816-943B-9FBA89871D07}" destId="{0319D72D-B83C-4D01-BE33-03BE86DC1132}" srcOrd="0" destOrd="0" parTransId="{D7ABCEB1-4443-457E-B173-3969020DF496}" sibTransId="{062E3044-CFE0-4FD4-80D8-A44C7817EB63}"/>
    <dgm:cxn modelId="{B2BFAEB4-B388-430A-8936-0D569DA274E3}" srcId="{A95C5AC8-C369-433F-8004-4010939B4EFB}" destId="{3A0EDF2D-37D9-428A-962F-682CF9FC1E8A}" srcOrd="2" destOrd="0" parTransId="{B6D07B87-4911-4BB4-87D1-20E604CF9FF7}" sibTransId="{5601A858-CEA7-4B09-B6F8-7128465ACF05}"/>
    <dgm:cxn modelId="{80634EB5-10F7-488A-92CE-8455C39CF776}" srcId="{72E904F8-CDB7-4816-943B-9FBA89871D07}" destId="{711A0165-4C71-4101-B5F1-8EF24343477A}" srcOrd="3" destOrd="0" parTransId="{5407AA74-EA99-47F7-A354-E5890278B9FD}" sibTransId="{FF59A22D-4DA6-4BE2-BE89-DC65AA6305FA}"/>
    <dgm:cxn modelId="{3D92CAC5-7D21-4964-A4C6-64F0ABBB3BD4}" type="presOf" srcId="{A95C5AC8-C369-433F-8004-4010939B4EFB}" destId="{6B0E3713-EBC5-4C63-863E-6579D628D3AE}" srcOrd="0" destOrd="0" presId="urn:microsoft.com/office/officeart/2005/8/layout/hProcess4"/>
    <dgm:cxn modelId="{52471BCA-A958-4C38-ADA2-583B34C7B1F4}" type="presOf" srcId="{711A0165-4C71-4101-B5F1-8EF24343477A}" destId="{AA7296F4-5E73-44F1-B5A2-E53DAC933EFB}" srcOrd="1" destOrd="3" presId="urn:microsoft.com/office/officeart/2005/8/layout/hProcess4"/>
    <dgm:cxn modelId="{775165CB-24C0-4DB0-830A-5E98ABF67D57}" srcId="{72E904F8-CDB7-4816-943B-9FBA89871D07}" destId="{7F6C75B1-B492-4B42-BA19-5DB60C210BEC}" srcOrd="4" destOrd="0" parTransId="{F8B85F2D-C137-4041-82EB-CA8BAF7F6DA8}" sibTransId="{3AE20AE6-E3F1-4FD0-BEE4-A00D0565C978}"/>
    <dgm:cxn modelId="{6291B6CC-319C-434B-9225-841893932436}" srcId="{A95C5AC8-C369-433F-8004-4010939B4EFB}" destId="{9A5554CD-90EF-4AD7-ACC9-32387C4354D2}" srcOrd="0" destOrd="0" parTransId="{8663896C-ECCF-4E40-8E76-F946EA113EA5}" sibTransId="{BC8EA4E4-CAD8-46EA-A455-EEDE576E474D}"/>
    <dgm:cxn modelId="{F9F3D8D5-4F2E-4A32-BA05-297CA153325A}" srcId="{72E904F8-CDB7-4816-943B-9FBA89871D07}" destId="{D7EE6940-F6A9-4FF7-B9CD-89F9B4988796}" srcOrd="1" destOrd="0" parTransId="{9D8E9BCF-2A50-4CE1-BB95-310258CDEE1A}" sibTransId="{6BE4F36C-3396-43B8-8D86-9424DB5B377D}"/>
    <dgm:cxn modelId="{8507A8D6-37A0-40E1-8AEE-53C21F4F8677}" type="presOf" srcId="{E0D046F2-96DB-49D2-83AE-B5F10D69B5B1}" destId="{4E07CC4C-118D-42AC-8AE4-3D13E533EBA1}" srcOrd="0" destOrd="2" presId="urn:microsoft.com/office/officeart/2005/8/layout/hProcess4"/>
    <dgm:cxn modelId="{18FEA7D8-C582-41FF-B671-4ABD9DDECE28}" type="presOf" srcId="{E77F0DE7-2C14-4D8A-BFAD-1000444A4F4D}" destId="{2037A9F9-8196-445C-8128-F2ED2298CC4D}" srcOrd="0" destOrd="0" presId="urn:microsoft.com/office/officeart/2005/8/layout/hProcess4"/>
    <dgm:cxn modelId="{E3DCAAD8-D125-4346-952A-8EB4155CB425}" type="presOf" srcId="{72E904F8-CDB7-4816-943B-9FBA89871D07}" destId="{518C5CF5-F56F-4578-98D3-B7CFC7067EBC}" srcOrd="0" destOrd="0" presId="urn:microsoft.com/office/officeart/2005/8/layout/hProcess4"/>
    <dgm:cxn modelId="{DD2C38D9-6F57-4450-86C6-85B6DADC7920}" type="presOf" srcId="{16652A2F-26D6-48C0-BFB1-CBDBB6B77135}" destId="{6DD70988-0C93-481B-AED6-E8E2D0145A2F}" srcOrd="1" destOrd="0" presId="urn:microsoft.com/office/officeart/2005/8/layout/hProcess4"/>
    <dgm:cxn modelId="{DD9F28DA-0613-4D5E-A0F4-9AD8F1B6F3AD}" type="presOf" srcId="{0319D72D-B83C-4D01-BE33-03BE86DC1132}" destId="{6BB12D2D-A5B3-483E-93F7-0F7B894198A3}" srcOrd="0" destOrd="0" presId="urn:microsoft.com/office/officeart/2005/8/layout/hProcess4"/>
    <dgm:cxn modelId="{AC2256E0-DF0A-455C-BF6E-7F3E3987880A}" srcId="{E77F0DE7-2C14-4D8A-BFAD-1000444A4F4D}" destId="{A95C5AC8-C369-433F-8004-4010939B4EFB}" srcOrd="1" destOrd="0" parTransId="{1A4183FF-B7D7-4A62-B758-43A8A81A5807}" sibTransId="{EACBA40C-2796-4104-A63C-0D478C743AE8}"/>
    <dgm:cxn modelId="{BCA1F4E4-460D-4A68-AFC0-382452DE1B36}" type="presOf" srcId="{7732E06D-7747-4642-96D9-80F44489C1EA}" destId="{168EBC6A-2DCC-4E3D-A0A8-194B249806A8}" srcOrd="0" destOrd="1" presId="urn:microsoft.com/office/officeart/2005/8/layout/hProcess4"/>
    <dgm:cxn modelId="{994214E5-8425-4257-B374-F93FDD3A4952}" type="presOf" srcId="{0319D72D-B83C-4D01-BE33-03BE86DC1132}" destId="{AA7296F4-5E73-44F1-B5A2-E53DAC933EFB}" srcOrd="1" destOrd="0" presId="urn:microsoft.com/office/officeart/2005/8/layout/hProcess4"/>
    <dgm:cxn modelId="{9F9736EC-A1B4-4F94-BE78-35F0A68C4367}" srcId="{7237C620-273B-4F5C-B751-FE13AE3324DD}" destId="{E0D046F2-96DB-49D2-83AE-B5F10D69B5B1}" srcOrd="2" destOrd="0" parTransId="{E90142E6-9C7D-4C47-9E94-010619079CA4}" sibTransId="{147DCF9C-1CEB-470D-AE60-0DA72A09BD12}"/>
    <dgm:cxn modelId="{582736FB-9441-4191-BF33-280B130C0BBD}" type="presOf" srcId="{3A0EDF2D-37D9-428A-962F-682CF9FC1E8A}" destId="{168EBC6A-2DCC-4E3D-A0A8-194B249806A8}" srcOrd="0" destOrd="2" presId="urn:microsoft.com/office/officeart/2005/8/layout/hProcess4"/>
    <dgm:cxn modelId="{2B4937FC-957E-4113-86A6-BADBAE4B143F}" type="presOf" srcId="{7F6C75B1-B492-4B42-BA19-5DB60C210BEC}" destId="{6BB12D2D-A5B3-483E-93F7-0F7B894198A3}" srcOrd="0" destOrd="4" presId="urn:microsoft.com/office/officeart/2005/8/layout/hProcess4"/>
    <dgm:cxn modelId="{883EADFD-E72B-4F6D-A06F-79B29618B03B}" type="presOf" srcId="{D7EE6940-F6A9-4FF7-B9CD-89F9B4988796}" destId="{6BB12D2D-A5B3-483E-93F7-0F7B894198A3}" srcOrd="0" destOrd="1" presId="urn:microsoft.com/office/officeart/2005/8/layout/hProcess4"/>
    <dgm:cxn modelId="{01B833FE-7FD8-4D06-BB30-F869F92010D7}" type="presOf" srcId="{7237C620-273B-4F5C-B751-FE13AE3324DD}" destId="{3929FAE7-F64C-4C9C-BCC1-93CF4EA0DEF7}" srcOrd="0" destOrd="0" presId="urn:microsoft.com/office/officeart/2005/8/layout/hProcess4"/>
    <dgm:cxn modelId="{A2C33D65-6486-4C35-9D1E-117094DE4ACD}" type="presParOf" srcId="{2037A9F9-8196-445C-8128-F2ED2298CC4D}" destId="{02B4D133-712E-423C-8B7B-8A5C17D03885}" srcOrd="0" destOrd="0" presId="urn:microsoft.com/office/officeart/2005/8/layout/hProcess4"/>
    <dgm:cxn modelId="{D27B88D8-E7A5-4C48-817C-E2D6B929F283}" type="presParOf" srcId="{2037A9F9-8196-445C-8128-F2ED2298CC4D}" destId="{0C8CF327-BD60-4D5A-AD30-A837831C81FF}" srcOrd="1" destOrd="0" presId="urn:microsoft.com/office/officeart/2005/8/layout/hProcess4"/>
    <dgm:cxn modelId="{B9D5CC1C-C6AF-4647-BD53-C3DF4D0AEE2A}" type="presParOf" srcId="{2037A9F9-8196-445C-8128-F2ED2298CC4D}" destId="{728ACD3F-9600-47C6-A297-4C11495D6310}" srcOrd="2" destOrd="0" presId="urn:microsoft.com/office/officeart/2005/8/layout/hProcess4"/>
    <dgm:cxn modelId="{14DF0471-EFDB-45B4-BF24-E5CCA5B60397}" type="presParOf" srcId="{728ACD3F-9600-47C6-A297-4C11495D6310}" destId="{C1709A33-E0A9-47C2-9153-815F8E16CF7F}" srcOrd="0" destOrd="0" presId="urn:microsoft.com/office/officeart/2005/8/layout/hProcess4"/>
    <dgm:cxn modelId="{FB7BFDC0-92AC-4BA8-9FC7-8852E8135C19}" type="presParOf" srcId="{C1709A33-E0A9-47C2-9153-815F8E16CF7F}" destId="{A79A72F6-0EF9-4CFB-8C88-7FA0207DD4ED}" srcOrd="0" destOrd="0" presId="urn:microsoft.com/office/officeart/2005/8/layout/hProcess4"/>
    <dgm:cxn modelId="{2994722B-62DB-4D02-8665-BAF681C03F7E}" type="presParOf" srcId="{C1709A33-E0A9-47C2-9153-815F8E16CF7F}" destId="{6BB12D2D-A5B3-483E-93F7-0F7B894198A3}" srcOrd="1" destOrd="0" presId="urn:microsoft.com/office/officeart/2005/8/layout/hProcess4"/>
    <dgm:cxn modelId="{21254DC2-58B2-4846-8C66-3D1CEA370A11}" type="presParOf" srcId="{C1709A33-E0A9-47C2-9153-815F8E16CF7F}" destId="{AA7296F4-5E73-44F1-B5A2-E53DAC933EFB}" srcOrd="2" destOrd="0" presId="urn:microsoft.com/office/officeart/2005/8/layout/hProcess4"/>
    <dgm:cxn modelId="{9BEB4D8C-2432-4EF9-8214-701F8C2FF676}" type="presParOf" srcId="{C1709A33-E0A9-47C2-9153-815F8E16CF7F}" destId="{518C5CF5-F56F-4578-98D3-B7CFC7067EBC}" srcOrd="3" destOrd="0" presId="urn:microsoft.com/office/officeart/2005/8/layout/hProcess4"/>
    <dgm:cxn modelId="{FCDA0258-2AF4-4A7C-83D5-25DA34E26318}" type="presParOf" srcId="{C1709A33-E0A9-47C2-9153-815F8E16CF7F}" destId="{B009756E-F12D-41BA-A6FC-B1D61488D038}" srcOrd="4" destOrd="0" presId="urn:microsoft.com/office/officeart/2005/8/layout/hProcess4"/>
    <dgm:cxn modelId="{BF1E8F64-4302-41C5-BE57-44F87B1A6F08}" type="presParOf" srcId="{728ACD3F-9600-47C6-A297-4C11495D6310}" destId="{1710DF90-17A2-4157-AE99-BD08DC00F23A}" srcOrd="1" destOrd="0" presId="urn:microsoft.com/office/officeart/2005/8/layout/hProcess4"/>
    <dgm:cxn modelId="{12BA695F-89B7-485C-817D-D15B2462B182}" type="presParOf" srcId="{728ACD3F-9600-47C6-A297-4C11495D6310}" destId="{8BCB7D68-8568-4682-A3F8-654A32F6E75E}" srcOrd="2" destOrd="0" presId="urn:microsoft.com/office/officeart/2005/8/layout/hProcess4"/>
    <dgm:cxn modelId="{26B70539-CC5D-4CD3-BC1B-0C9D3D70DEBE}" type="presParOf" srcId="{8BCB7D68-8568-4682-A3F8-654A32F6E75E}" destId="{74E0BF32-9067-4EFE-8E56-4BB670DB077E}" srcOrd="0" destOrd="0" presId="urn:microsoft.com/office/officeart/2005/8/layout/hProcess4"/>
    <dgm:cxn modelId="{D70C9BBF-CA32-42F8-A5DE-B9F3174FB1AE}" type="presParOf" srcId="{8BCB7D68-8568-4682-A3F8-654A32F6E75E}" destId="{168EBC6A-2DCC-4E3D-A0A8-194B249806A8}" srcOrd="1" destOrd="0" presId="urn:microsoft.com/office/officeart/2005/8/layout/hProcess4"/>
    <dgm:cxn modelId="{C5191B2E-543E-4AED-9592-8C2463822D4C}" type="presParOf" srcId="{8BCB7D68-8568-4682-A3F8-654A32F6E75E}" destId="{154B66F7-F0AE-401A-8E3F-DCB1FC0EFB7B}" srcOrd="2" destOrd="0" presId="urn:microsoft.com/office/officeart/2005/8/layout/hProcess4"/>
    <dgm:cxn modelId="{7E630E90-060E-4B16-9B75-83767B15F63A}" type="presParOf" srcId="{8BCB7D68-8568-4682-A3F8-654A32F6E75E}" destId="{6B0E3713-EBC5-4C63-863E-6579D628D3AE}" srcOrd="3" destOrd="0" presId="urn:microsoft.com/office/officeart/2005/8/layout/hProcess4"/>
    <dgm:cxn modelId="{8EB813E6-3244-45BA-9ED5-A0B78E2FD67C}" type="presParOf" srcId="{8BCB7D68-8568-4682-A3F8-654A32F6E75E}" destId="{536692E4-C6A3-4DB2-9B71-EA2DBDD9208D}" srcOrd="4" destOrd="0" presId="urn:microsoft.com/office/officeart/2005/8/layout/hProcess4"/>
    <dgm:cxn modelId="{8EBEA154-E1CC-48FA-9CBD-03723DF5AFC8}" type="presParOf" srcId="{728ACD3F-9600-47C6-A297-4C11495D6310}" destId="{F3F5903F-DC07-48E6-B4A2-6D86CCCBE2C0}" srcOrd="3" destOrd="0" presId="urn:microsoft.com/office/officeart/2005/8/layout/hProcess4"/>
    <dgm:cxn modelId="{F79695EB-FA7E-451D-9CE8-ACC71A284434}" type="presParOf" srcId="{728ACD3F-9600-47C6-A297-4C11495D6310}" destId="{4E5A33A7-7645-4ED2-B115-0491BB3DBF9B}" srcOrd="4" destOrd="0" presId="urn:microsoft.com/office/officeart/2005/8/layout/hProcess4"/>
    <dgm:cxn modelId="{F0FB5553-CCEE-4C19-AD96-F01ABD5F58FC}" type="presParOf" srcId="{4E5A33A7-7645-4ED2-B115-0491BB3DBF9B}" destId="{699798C0-BDD9-4469-9285-56778A1E3D11}" srcOrd="0" destOrd="0" presId="urn:microsoft.com/office/officeart/2005/8/layout/hProcess4"/>
    <dgm:cxn modelId="{9B510942-A8C7-4D76-9D93-D3DFAA1A405A}" type="presParOf" srcId="{4E5A33A7-7645-4ED2-B115-0491BB3DBF9B}" destId="{4E07CC4C-118D-42AC-8AE4-3D13E533EBA1}" srcOrd="1" destOrd="0" presId="urn:microsoft.com/office/officeart/2005/8/layout/hProcess4"/>
    <dgm:cxn modelId="{9F7AC57C-5B42-45BB-BEF2-27E993F6148A}" type="presParOf" srcId="{4E5A33A7-7645-4ED2-B115-0491BB3DBF9B}" destId="{6DD70988-0C93-481B-AED6-E8E2D0145A2F}" srcOrd="2" destOrd="0" presId="urn:microsoft.com/office/officeart/2005/8/layout/hProcess4"/>
    <dgm:cxn modelId="{46E323DD-468E-4569-BE96-352480DC7739}" type="presParOf" srcId="{4E5A33A7-7645-4ED2-B115-0491BB3DBF9B}" destId="{3929FAE7-F64C-4C9C-BCC1-93CF4EA0DEF7}" srcOrd="3" destOrd="0" presId="urn:microsoft.com/office/officeart/2005/8/layout/hProcess4"/>
    <dgm:cxn modelId="{67E63527-A770-423E-8348-83401C87D407}" type="presParOf" srcId="{4E5A33A7-7645-4ED2-B115-0491BB3DBF9B}" destId="{5C14B5F9-3806-400B-9253-4D6F285E9DF3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6384249-0952-7E4C-A8FA-6BEF5298D067}" type="doc">
      <dgm:prSet loTypeId="urn:microsoft.com/office/officeart/2005/8/layout/hProcess4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D5A790C-025E-544F-9999-6EA8CC4117BE}">
      <dgm:prSet phldrT="[Text]"/>
      <dgm:spPr/>
      <dgm:t>
        <a:bodyPr/>
        <a:lstStyle/>
        <a:p>
          <a:r>
            <a:rPr lang="en-US" dirty="0" err="1"/>
            <a:t>Pembelajaran</a:t>
          </a:r>
          <a:r>
            <a:rPr lang="en-US" dirty="0"/>
            <a:t> di </a:t>
          </a:r>
          <a:r>
            <a:rPr lang="en-US" dirty="0" err="1"/>
            <a:t>Kelas</a:t>
          </a:r>
          <a:endParaRPr lang="en-US" dirty="0"/>
        </a:p>
      </dgm:t>
    </dgm:pt>
    <dgm:pt modelId="{F3160450-2BD9-164E-8646-05196C1801CC}" type="parTrans" cxnId="{BF45C71D-9F1A-B448-8410-2438BA0E8EDF}">
      <dgm:prSet/>
      <dgm:spPr/>
      <dgm:t>
        <a:bodyPr/>
        <a:lstStyle/>
        <a:p>
          <a:endParaRPr lang="en-US"/>
        </a:p>
      </dgm:t>
    </dgm:pt>
    <dgm:pt modelId="{8027CA07-4AC1-DF42-B54C-7910D774F419}" type="sibTrans" cxnId="{BF45C71D-9F1A-B448-8410-2438BA0E8EDF}">
      <dgm:prSet/>
      <dgm:spPr/>
      <dgm:t>
        <a:bodyPr/>
        <a:lstStyle/>
        <a:p>
          <a:endParaRPr lang="en-US"/>
        </a:p>
      </dgm:t>
    </dgm:pt>
    <dgm:pt modelId="{F8D53286-EFE1-4848-8813-ED9E8EFB3393}">
      <dgm:prSet phldrT="[Text]" custT="1"/>
      <dgm:spPr/>
      <dgm:t>
        <a:bodyPr/>
        <a:lstStyle/>
        <a:p>
          <a:r>
            <a:rPr lang="en-US" sz="1800" dirty="0"/>
            <a:t>CPNS </a:t>
          </a:r>
          <a:r>
            <a:rPr lang="en-US" sz="1800" dirty="0" err="1"/>
            <a:t>mengikuti</a:t>
          </a:r>
          <a:r>
            <a:rPr lang="en-US" sz="1800" dirty="0"/>
            <a:t> </a:t>
          </a:r>
          <a:r>
            <a:rPr lang="en-US" sz="1800" dirty="0" err="1"/>
            <a:t>pembelajaran</a:t>
          </a:r>
          <a:r>
            <a:rPr lang="en-US" sz="1800" dirty="0"/>
            <a:t> </a:t>
          </a:r>
          <a:r>
            <a:rPr lang="en-US" sz="1800" dirty="0" err="1"/>
            <a:t>tatap</a:t>
          </a:r>
          <a:r>
            <a:rPr lang="en-US" sz="1800" dirty="0"/>
            <a:t> </a:t>
          </a:r>
          <a:r>
            <a:rPr lang="en-US" sz="1800" dirty="0" err="1"/>
            <a:t>muka</a:t>
          </a:r>
          <a:endParaRPr lang="en-US" sz="1800" dirty="0"/>
        </a:p>
      </dgm:t>
    </dgm:pt>
    <dgm:pt modelId="{2C4FF280-9AA7-3E40-AB83-1E5D0E8E2F2B}" type="parTrans" cxnId="{816BE68E-743F-BA47-AA44-5AE6B35DB6F0}">
      <dgm:prSet/>
      <dgm:spPr/>
      <dgm:t>
        <a:bodyPr/>
        <a:lstStyle/>
        <a:p>
          <a:endParaRPr lang="en-US"/>
        </a:p>
      </dgm:t>
    </dgm:pt>
    <dgm:pt modelId="{720951CA-D00E-164D-BFEA-0EF2F0FB47EA}" type="sibTrans" cxnId="{816BE68E-743F-BA47-AA44-5AE6B35DB6F0}">
      <dgm:prSet/>
      <dgm:spPr/>
      <dgm:t>
        <a:bodyPr/>
        <a:lstStyle/>
        <a:p>
          <a:endParaRPr lang="en-US"/>
        </a:p>
      </dgm:t>
    </dgm:pt>
    <dgm:pt modelId="{CEC8D387-5E74-3A4B-B6A1-CB1E67DF49B2}">
      <dgm:prSet phldrT="[Text]"/>
      <dgm:spPr/>
      <dgm:t>
        <a:bodyPr/>
        <a:lstStyle/>
        <a:p>
          <a:r>
            <a:rPr lang="en-US" dirty="0" err="1"/>
            <a:t>Evaluasi</a:t>
          </a:r>
          <a:r>
            <a:rPr lang="en-US" dirty="0"/>
            <a:t> </a:t>
          </a:r>
          <a:r>
            <a:rPr lang="en-US" dirty="0" err="1"/>
            <a:t>Akhir</a:t>
          </a:r>
          <a:endParaRPr lang="en-US" dirty="0"/>
        </a:p>
      </dgm:t>
    </dgm:pt>
    <dgm:pt modelId="{841E33D3-A7B3-C044-B1F4-8134650720C9}" type="parTrans" cxnId="{DDF70359-3E05-C047-80C3-577844328A79}">
      <dgm:prSet/>
      <dgm:spPr/>
      <dgm:t>
        <a:bodyPr/>
        <a:lstStyle/>
        <a:p>
          <a:endParaRPr lang="en-US"/>
        </a:p>
      </dgm:t>
    </dgm:pt>
    <dgm:pt modelId="{5B632426-E8A5-964E-BF72-26EE90635276}" type="sibTrans" cxnId="{DDF70359-3E05-C047-80C3-577844328A79}">
      <dgm:prSet/>
      <dgm:spPr/>
      <dgm:t>
        <a:bodyPr/>
        <a:lstStyle/>
        <a:p>
          <a:endParaRPr lang="en-US"/>
        </a:p>
      </dgm:t>
    </dgm:pt>
    <dgm:pt modelId="{B18CF59D-949A-A84C-A8B7-E6FF2A671206}">
      <dgm:prSet phldrT="[Text]" custT="1"/>
      <dgm:spPr/>
      <dgm:t>
        <a:bodyPr/>
        <a:lstStyle/>
        <a:p>
          <a:r>
            <a:rPr lang="en-US" sz="2000" dirty="0"/>
            <a:t>Nilai </a:t>
          </a:r>
          <a:r>
            <a:rPr lang="en-US" sz="2000" dirty="0" err="1"/>
            <a:t>kumulatif</a:t>
          </a:r>
          <a:r>
            <a:rPr lang="en-US" sz="2000" dirty="0"/>
            <a:t> </a:t>
          </a:r>
          <a:r>
            <a:rPr lang="en-US" sz="2000" dirty="0" err="1"/>
            <a:t>pembelajaran</a:t>
          </a:r>
          <a:r>
            <a:rPr lang="en-US" sz="2000" dirty="0"/>
            <a:t> online dan </a:t>
          </a:r>
          <a:r>
            <a:rPr lang="en-US" sz="2000" dirty="0" err="1"/>
            <a:t>tatap</a:t>
          </a:r>
          <a:r>
            <a:rPr lang="en-US" sz="2000" dirty="0"/>
            <a:t> </a:t>
          </a:r>
          <a:r>
            <a:rPr lang="en-US" sz="2000" dirty="0" err="1"/>
            <a:t>muka</a:t>
          </a:r>
          <a:endParaRPr lang="en-US" sz="2000" dirty="0"/>
        </a:p>
      </dgm:t>
    </dgm:pt>
    <dgm:pt modelId="{92300315-2E72-5547-82BB-47A84FC1DA68}" type="parTrans" cxnId="{E52C58D4-BA3A-6C47-A565-BCDE4C5E5AC0}">
      <dgm:prSet/>
      <dgm:spPr/>
      <dgm:t>
        <a:bodyPr/>
        <a:lstStyle/>
        <a:p>
          <a:endParaRPr lang="en-US"/>
        </a:p>
      </dgm:t>
    </dgm:pt>
    <dgm:pt modelId="{BFF33C55-CB62-F54D-80AB-D8B6924EA5FB}" type="sibTrans" cxnId="{E52C58D4-BA3A-6C47-A565-BCDE4C5E5AC0}">
      <dgm:prSet/>
      <dgm:spPr/>
      <dgm:t>
        <a:bodyPr/>
        <a:lstStyle/>
        <a:p>
          <a:endParaRPr lang="en-US"/>
        </a:p>
      </dgm:t>
    </dgm:pt>
    <dgm:pt modelId="{39F16660-4AD9-4544-AD15-35B1FBD81B25}">
      <dgm:prSet phldrT="[Text]" custT="1"/>
      <dgm:spPr/>
      <dgm:t>
        <a:bodyPr/>
        <a:lstStyle/>
        <a:p>
          <a:r>
            <a:rPr lang="en-US" sz="1800" dirty="0" err="1"/>
            <a:t>Fasilitator</a:t>
          </a:r>
          <a:r>
            <a:rPr lang="en-US" sz="1800" dirty="0"/>
            <a:t> </a:t>
          </a:r>
          <a:r>
            <a:rPr lang="en-US" sz="1800" dirty="0" err="1"/>
            <a:t>memberikan</a:t>
          </a:r>
          <a:r>
            <a:rPr lang="en-US" sz="1800" dirty="0"/>
            <a:t> </a:t>
          </a:r>
          <a:r>
            <a:rPr lang="en-US" sz="1800" dirty="0" err="1"/>
            <a:t>evaluasi</a:t>
          </a:r>
          <a:r>
            <a:rPr lang="en-US" sz="1800" dirty="0"/>
            <a:t> </a:t>
          </a:r>
          <a:r>
            <a:rPr lang="en-US" sz="1800" dirty="0" err="1"/>
            <a:t>pembelajaran</a:t>
          </a:r>
          <a:r>
            <a:rPr lang="en-US" sz="1800" dirty="0"/>
            <a:t> </a:t>
          </a:r>
          <a:r>
            <a:rPr lang="en-US" sz="1800" dirty="0" err="1"/>
            <a:t>tatap</a:t>
          </a:r>
          <a:r>
            <a:rPr lang="en-US" sz="1800" dirty="0"/>
            <a:t> </a:t>
          </a:r>
          <a:r>
            <a:rPr lang="en-US" sz="1800" dirty="0" err="1"/>
            <a:t>muka</a:t>
          </a:r>
          <a:endParaRPr lang="en-US" sz="1800" dirty="0"/>
        </a:p>
      </dgm:t>
    </dgm:pt>
    <dgm:pt modelId="{B9618D9D-B41D-1647-BED2-28256FB54B79}" type="parTrans" cxnId="{8784A370-6A08-8847-B213-0C718EE44AC3}">
      <dgm:prSet/>
      <dgm:spPr/>
      <dgm:t>
        <a:bodyPr/>
        <a:lstStyle/>
        <a:p>
          <a:endParaRPr lang="en-US"/>
        </a:p>
      </dgm:t>
    </dgm:pt>
    <dgm:pt modelId="{2B370A4D-AA58-AB48-89EC-9B1199A89F14}" type="sibTrans" cxnId="{8784A370-6A08-8847-B213-0C718EE44AC3}">
      <dgm:prSet/>
      <dgm:spPr/>
      <dgm:t>
        <a:bodyPr/>
        <a:lstStyle/>
        <a:p>
          <a:endParaRPr lang="en-US"/>
        </a:p>
      </dgm:t>
    </dgm:pt>
    <dgm:pt modelId="{2E788963-9464-4545-84DC-B0151188222E}">
      <dgm:prSet phldrT="[Text]"/>
      <dgm:spPr/>
      <dgm:t>
        <a:bodyPr/>
        <a:lstStyle/>
        <a:p>
          <a:r>
            <a:rPr lang="en-US" dirty="0" err="1"/>
            <a:t>Pembelajaran</a:t>
          </a:r>
          <a:r>
            <a:rPr lang="en-US" dirty="0"/>
            <a:t> Online</a:t>
          </a:r>
        </a:p>
      </dgm:t>
    </dgm:pt>
    <dgm:pt modelId="{620411A6-E660-F346-9694-BFFD9D8E20CF}" type="parTrans" cxnId="{A85F3337-62F1-E94F-A8BB-3F8FB00C435A}">
      <dgm:prSet/>
      <dgm:spPr/>
      <dgm:t>
        <a:bodyPr/>
        <a:lstStyle/>
        <a:p>
          <a:endParaRPr lang="en-US"/>
        </a:p>
      </dgm:t>
    </dgm:pt>
    <dgm:pt modelId="{0BB3537A-3659-354D-8FFF-63D045A8B1A1}" type="sibTrans" cxnId="{A85F3337-62F1-E94F-A8BB-3F8FB00C435A}">
      <dgm:prSet/>
      <dgm:spPr/>
      <dgm:t>
        <a:bodyPr/>
        <a:lstStyle/>
        <a:p>
          <a:endParaRPr lang="en-US"/>
        </a:p>
      </dgm:t>
    </dgm:pt>
    <dgm:pt modelId="{AF34AB44-A6F8-FC43-AA93-107FC6BE0009}">
      <dgm:prSet phldrT="[Text]" custT="1"/>
      <dgm:spPr/>
      <dgm:t>
        <a:bodyPr/>
        <a:lstStyle/>
        <a:p>
          <a:r>
            <a:rPr lang="en-US" sz="1800" dirty="0"/>
            <a:t>CPNS </a:t>
          </a:r>
          <a:r>
            <a:rPr lang="en-US" sz="1800" dirty="0" err="1"/>
            <a:t>mengikuti</a:t>
          </a:r>
          <a:r>
            <a:rPr lang="en-US" sz="1800" dirty="0"/>
            <a:t> </a:t>
          </a:r>
          <a:r>
            <a:rPr lang="en-US" sz="1800" dirty="0" err="1"/>
            <a:t>pembelajaran</a:t>
          </a:r>
          <a:r>
            <a:rPr lang="en-US" sz="1800" dirty="0"/>
            <a:t> online</a:t>
          </a:r>
        </a:p>
      </dgm:t>
    </dgm:pt>
    <dgm:pt modelId="{A49B6899-B796-AF42-8EA1-BE360AF98163}" type="parTrans" cxnId="{A5B70A97-4A0B-6B45-B7F5-A4E736AD905D}">
      <dgm:prSet/>
      <dgm:spPr/>
      <dgm:t>
        <a:bodyPr/>
        <a:lstStyle/>
        <a:p>
          <a:endParaRPr lang="en-US"/>
        </a:p>
      </dgm:t>
    </dgm:pt>
    <dgm:pt modelId="{0F4A673E-1015-FA4D-BDB7-489C6B3BC452}" type="sibTrans" cxnId="{A5B70A97-4A0B-6B45-B7F5-A4E736AD905D}">
      <dgm:prSet/>
      <dgm:spPr/>
      <dgm:t>
        <a:bodyPr/>
        <a:lstStyle/>
        <a:p>
          <a:endParaRPr lang="en-US"/>
        </a:p>
      </dgm:t>
    </dgm:pt>
    <dgm:pt modelId="{E98EE493-C354-5A4D-AEB6-FD52008BE152}">
      <dgm:prSet phldrT="[Text]" custT="1"/>
      <dgm:spPr/>
      <dgm:t>
        <a:bodyPr/>
        <a:lstStyle/>
        <a:p>
          <a:r>
            <a:rPr lang="en-US" sz="1800" dirty="0"/>
            <a:t>Tutor </a:t>
          </a:r>
          <a:r>
            <a:rPr lang="en-US" sz="1800" dirty="0" err="1"/>
            <a:t>memberikan</a:t>
          </a:r>
          <a:r>
            <a:rPr lang="en-US" sz="1800" dirty="0"/>
            <a:t> </a:t>
          </a:r>
          <a:r>
            <a:rPr lang="en-US" sz="1800" dirty="0" err="1"/>
            <a:t>evaluasi</a:t>
          </a:r>
          <a:r>
            <a:rPr lang="en-US" sz="1800" dirty="0"/>
            <a:t> </a:t>
          </a:r>
          <a:r>
            <a:rPr lang="en-US" sz="1800" dirty="0" err="1"/>
            <a:t>pembelajaran</a:t>
          </a:r>
          <a:r>
            <a:rPr lang="en-US" sz="1800" dirty="0"/>
            <a:t> online</a:t>
          </a:r>
        </a:p>
      </dgm:t>
    </dgm:pt>
    <dgm:pt modelId="{AFFEA495-8881-2E4F-96C7-E081C6704C1C}" type="parTrans" cxnId="{7709B4D9-A187-1C41-9120-E7C986292676}">
      <dgm:prSet/>
      <dgm:spPr/>
      <dgm:t>
        <a:bodyPr/>
        <a:lstStyle/>
        <a:p>
          <a:endParaRPr lang="en-US"/>
        </a:p>
      </dgm:t>
    </dgm:pt>
    <dgm:pt modelId="{DB584470-B84F-A14C-8AA9-D4AB67FFC7B3}" type="sibTrans" cxnId="{7709B4D9-A187-1C41-9120-E7C986292676}">
      <dgm:prSet/>
      <dgm:spPr/>
      <dgm:t>
        <a:bodyPr/>
        <a:lstStyle/>
        <a:p>
          <a:endParaRPr lang="en-US"/>
        </a:p>
      </dgm:t>
    </dgm:pt>
    <dgm:pt modelId="{2153CD13-0CAC-FA49-9480-28EC18C4EC8D}" type="pres">
      <dgm:prSet presAssocID="{C6384249-0952-7E4C-A8FA-6BEF5298D067}" presName="Name0" presStyleCnt="0">
        <dgm:presLayoutVars>
          <dgm:dir/>
          <dgm:animLvl val="lvl"/>
          <dgm:resizeHandles val="exact"/>
        </dgm:presLayoutVars>
      </dgm:prSet>
      <dgm:spPr/>
    </dgm:pt>
    <dgm:pt modelId="{33D3FEC2-60D8-B440-BF40-F7EF54652306}" type="pres">
      <dgm:prSet presAssocID="{C6384249-0952-7E4C-A8FA-6BEF5298D067}" presName="tSp" presStyleCnt="0"/>
      <dgm:spPr/>
    </dgm:pt>
    <dgm:pt modelId="{05D21980-A199-2D4F-A1A4-188875330321}" type="pres">
      <dgm:prSet presAssocID="{C6384249-0952-7E4C-A8FA-6BEF5298D067}" presName="bSp" presStyleCnt="0"/>
      <dgm:spPr/>
    </dgm:pt>
    <dgm:pt modelId="{FBF5E843-BD9F-CC4D-8CBA-10DFF0F65310}" type="pres">
      <dgm:prSet presAssocID="{C6384249-0952-7E4C-A8FA-6BEF5298D067}" presName="process" presStyleCnt="0"/>
      <dgm:spPr/>
    </dgm:pt>
    <dgm:pt modelId="{5AD49F93-155E-2042-A5B9-2D083F345E46}" type="pres">
      <dgm:prSet presAssocID="{2E788963-9464-4545-84DC-B0151188222E}" presName="composite1" presStyleCnt="0"/>
      <dgm:spPr/>
    </dgm:pt>
    <dgm:pt modelId="{6004069E-BC6C-E246-AA34-C1079D8476AF}" type="pres">
      <dgm:prSet presAssocID="{2E788963-9464-4545-84DC-B0151188222E}" presName="dummyNode1" presStyleLbl="node1" presStyleIdx="0" presStyleCnt="3"/>
      <dgm:spPr/>
    </dgm:pt>
    <dgm:pt modelId="{3226151C-CBCF-304B-AFED-1E25CC2F1E50}" type="pres">
      <dgm:prSet presAssocID="{2E788963-9464-4545-84DC-B0151188222E}" presName="childNode1" presStyleLbl="bgAcc1" presStyleIdx="0" presStyleCnt="3" custScaleX="110285">
        <dgm:presLayoutVars>
          <dgm:bulletEnabled val="1"/>
        </dgm:presLayoutVars>
      </dgm:prSet>
      <dgm:spPr/>
    </dgm:pt>
    <dgm:pt modelId="{D0D01411-9630-4F45-91C8-7989657711A1}" type="pres">
      <dgm:prSet presAssocID="{2E788963-9464-4545-84DC-B0151188222E}" presName="childNode1tx" presStyleLbl="bgAcc1" presStyleIdx="0" presStyleCnt="3">
        <dgm:presLayoutVars>
          <dgm:bulletEnabled val="1"/>
        </dgm:presLayoutVars>
      </dgm:prSet>
      <dgm:spPr/>
    </dgm:pt>
    <dgm:pt modelId="{D2573380-0882-9E40-A279-BFD8601F08AC}" type="pres">
      <dgm:prSet presAssocID="{2E788963-9464-4545-84DC-B0151188222E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FC70D475-A99B-B94C-A6D2-A8E0BF1D6702}" type="pres">
      <dgm:prSet presAssocID="{2E788963-9464-4545-84DC-B0151188222E}" presName="connSite1" presStyleCnt="0"/>
      <dgm:spPr/>
    </dgm:pt>
    <dgm:pt modelId="{8AE9D179-547B-7541-B38F-C1BD4549B58C}" type="pres">
      <dgm:prSet presAssocID="{0BB3537A-3659-354D-8FFF-63D045A8B1A1}" presName="Name9" presStyleLbl="sibTrans2D1" presStyleIdx="0" presStyleCnt="2"/>
      <dgm:spPr/>
    </dgm:pt>
    <dgm:pt modelId="{3D04EB0C-53B4-4F46-9F0E-3264115F46A4}" type="pres">
      <dgm:prSet presAssocID="{3D5A790C-025E-544F-9999-6EA8CC4117BE}" presName="composite2" presStyleCnt="0"/>
      <dgm:spPr/>
    </dgm:pt>
    <dgm:pt modelId="{FE408778-21FE-4049-9A93-39C431382385}" type="pres">
      <dgm:prSet presAssocID="{3D5A790C-025E-544F-9999-6EA8CC4117BE}" presName="dummyNode2" presStyleLbl="node1" presStyleIdx="0" presStyleCnt="3"/>
      <dgm:spPr/>
    </dgm:pt>
    <dgm:pt modelId="{61E85502-B7B4-9848-AA2C-C29570CF2623}" type="pres">
      <dgm:prSet presAssocID="{3D5A790C-025E-544F-9999-6EA8CC4117BE}" presName="childNode2" presStyleLbl="bgAcc1" presStyleIdx="1" presStyleCnt="3" custScaleX="109990" custLinFactNeighborY="1440">
        <dgm:presLayoutVars>
          <dgm:bulletEnabled val="1"/>
        </dgm:presLayoutVars>
      </dgm:prSet>
      <dgm:spPr/>
    </dgm:pt>
    <dgm:pt modelId="{71CFF92F-99DD-3E48-9181-10ED33395276}" type="pres">
      <dgm:prSet presAssocID="{3D5A790C-025E-544F-9999-6EA8CC4117BE}" presName="childNode2tx" presStyleLbl="bgAcc1" presStyleIdx="1" presStyleCnt="3">
        <dgm:presLayoutVars>
          <dgm:bulletEnabled val="1"/>
        </dgm:presLayoutVars>
      </dgm:prSet>
      <dgm:spPr/>
    </dgm:pt>
    <dgm:pt modelId="{217CCB80-4FF9-D947-9EAB-EFA4ABECFC96}" type="pres">
      <dgm:prSet presAssocID="{3D5A790C-025E-544F-9999-6EA8CC4117BE}" presName="parentNode2" presStyleLbl="node1" presStyleIdx="1" presStyleCnt="3" custLinFactNeighborX="-7100" custLinFactNeighborY="-3968">
        <dgm:presLayoutVars>
          <dgm:chMax val="0"/>
          <dgm:bulletEnabled val="1"/>
        </dgm:presLayoutVars>
      </dgm:prSet>
      <dgm:spPr/>
    </dgm:pt>
    <dgm:pt modelId="{14A5C811-8E0D-DF42-ACB0-5E0BFF7AA983}" type="pres">
      <dgm:prSet presAssocID="{3D5A790C-025E-544F-9999-6EA8CC4117BE}" presName="connSite2" presStyleCnt="0"/>
      <dgm:spPr/>
    </dgm:pt>
    <dgm:pt modelId="{D0A81BAF-481A-6E42-BE40-95A202A0B898}" type="pres">
      <dgm:prSet presAssocID="{8027CA07-4AC1-DF42-B54C-7910D774F419}" presName="Name18" presStyleLbl="sibTrans2D1" presStyleIdx="1" presStyleCnt="2"/>
      <dgm:spPr/>
    </dgm:pt>
    <dgm:pt modelId="{648B4630-0763-414B-8837-DFAAB3BB14CE}" type="pres">
      <dgm:prSet presAssocID="{CEC8D387-5E74-3A4B-B6A1-CB1E67DF49B2}" presName="composite1" presStyleCnt="0"/>
      <dgm:spPr/>
    </dgm:pt>
    <dgm:pt modelId="{146F78F9-1A44-694F-B10E-02AB3A104C53}" type="pres">
      <dgm:prSet presAssocID="{CEC8D387-5E74-3A4B-B6A1-CB1E67DF49B2}" presName="dummyNode1" presStyleLbl="node1" presStyleIdx="1" presStyleCnt="3"/>
      <dgm:spPr/>
    </dgm:pt>
    <dgm:pt modelId="{EA844F61-BECC-ED4A-8626-2D844FE811D0}" type="pres">
      <dgm:prSet presAssocID="{CEC8D387-5E74-3A4B-B6A1-CB1E67DF49B2}" presName="childNode1" presStyleLbl="bgAcc1" presStyleIdx="2" presStyleCnt="3">
        <dgm:presLayoutVars>
          <dgm:bulletEnabled val="1"/>
        </dgm:presLayoutVars>
      </dgm:prSet>
      <dgm:spPr/>
    </dgm:pt>
    <dgm:pt modelId="{552DD3FE-CCD1-2E46-9477-5FF6819830DB}" type="pres">
      <dgm:prSet presAssocID="{CEC8D387-5E74-3A4B-B6A1-CB1E67DF49B2}" presName="childNode1tx" presStyleLbl="bgAcc1" presStyleIdx="2" presStyleCnt="3">
        <dgm:presLayoutVars>
          <dgm:bulletEnabled val="1"/>
        </dgm:presLayoutVars>
      </dgm:prSet>
      <dgm:spPr/>
    </dgm:pt>
    <dgm:pt modelId="{BF69F971-3B25-E34E-89E8-A0A7EFDC0142}" type="pres">
      <dgm:prSet presAssocID="{CEC8D387-5E74-3A4B-B6A1-CB1E67DF49B2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F0631194-C356-E54B-9773-7BBA5C5409D6}" type="pres">
      <dgm:prSet presAssocID="{CEC8D387-5E74-3A4B-B6A1-CB1E67DF49B2}" presName="connSite1" presStyleCnt="0"/>
      <dgm:spPr/>
    </dgm:pt>
  </dgm:ptLst>
  <dgm:cxnLst>
    <dgm:cxn modelId="{58B38117-FA86-A64D-AD89-9C126EDCD440}" type="presOf" srcId="{0BB3537A-3659-354D-8FFF-63D045A8B1A1}" destId="{8AE9D179-547B-7541-B38F-C1BD4549B58C}" srcOrd="0" destOrd="0" presId="urn:microsoft.com/office/officeart/2005/8/layout/hProcess4"/>
    <dgm:cxn modelId="{BF45C71D-9F1A-B448-8410-2438BA0E8EDF}" srcId="{C6384249-0952-7E4C-A8FA-6BEF5298D067}" destId="{3D5A790C-025E-544F-9999-6EA8CC4117BE}" srcOrd="1" destOrd="0" parTransId="{F3160450-2BD9-164E-8646-05196C1801CC}" sibTransId="{8027CA07-4AC1-DF42-B54C-7910D774F419}"/>
    <dgm:cxn modelId="{A85F3337-62F1-E94F-A8BB-3F8FB00C435A}" srcId="{C6384249-0952-7E4C-A8FA-6BEF5298D067}" destId="{2E788963-9464-4545-84DC-B0151188222E}" srcOrd="0" destOrd="0" parTransId="{620411A6-E660-F346-9694-BFFD9D8E20CF}" sibTransId="{0BB3537A-3659-354D-8FFF-63D045A8B1A1}"/>
    <dgm:cxn modelId="{F50CDF65-7EE9-A34D-9A64-65CBC04B27C6}" type="presOf" srcId="{39F16660-4AD9-4544-AD15-35B1FBD81B25}" destId="{61E85502-B7B4-9848-AA2C-C29570CF2623}" srcOrd="0" destOrd="1" presId="urn:microsoft.com/office/officeart/2005/8/layout/hProcess4"/>
    <dgm:cxn modelId="{1D0E5946-C220-994A-96A5-ECDA796977B5}" type="presOf" srcId="{39F16660-4AD9-4544-AD15-35B1FBD81B25}" destId="{71CFF92F-99DD-3E48-9181-10ED33395276}" srcOrd="1" destOrd="1" presId="urn:microsoft.com/office/officeart/2005/8/layout/hProcess4"/>
    <dgm:cxn modelId="{7E763567-A162-9844-8D47-63C2FF267557}" type="presOf" srcId="{B18CF59D-949A-A84C-A8B7-E6FF2A671206}" destId="{EA844F61-BECC-ED4A-8626-2D844FE811D0}" srcOrd="0" destOrd="0" presId="urn:microsoft.com/office/officeart/2005/8/layout/hProcess4"/>
    <dgm:cxn modelId="{17894F4B-034A-5544-912C-96CA628F8A95}" type="presOf" srcId="{CEC8D387-5E74-3A4B-B6A1-CB1E67DF49B2}" destId="{BF69F971-3B25-E34E-89E8-A0A7EFDC0142}" srcOrd="0" destOrd="0" presId="urn:microsoft.com/office/officeart/2005/8/layout/hProcess4"/>
    <dgm:cxn modelId="{EB600150-7C42-D940-BBDE-2C328FA05DF5}" type="presOf" srcId="{F8D53286-EFE1-4848-8813-ED9E8EFB3393}" destId="{61E85502-B7B4-9848-AA2C-C29570CF2623}" srcOrd="0" destOrd="0" presId="urn:microsoft.com/office/officeart/2005/8/layout/hProcess4"/>
    <dgm:cxn modelId="{8784A370-6A08-8847-B213-0C718EE44AC3}" srcId="{3D5A790C-025E-544F-9999-6EA8CC4117BE}" destId="{39F16660-4AD9-4544-AD15-35B1FBD81B25}" srcOrd="1" destOrd="0" parTransId="{B9618D9D-B41D-1647-BED2-28256FB54B79}" sibTransId="{2B370A4D-AA58-AB48-89EC-9B1199A89F14}"/>
    <dgm:cxn modelId="{DDF70359-3E05-C047-80C3-577844328A79}" srcId="{C6384249-0952-7E4C-A8FA-6BEF5298D067}" destId="{CEC8D387-5E74-3A4B-B6A1-CB1E67DF49B2}" srcOrd="2" destOrd="0" parTransId="{841E33D3-A7B3-C044-B1F4-8134650720C9}" sibTransId="{5B632426-E8A5-964E-BF72-26EE90635276}"/>
    <dgm:cxn modelId="{4555178B-5C03-0C45-AEA8-F0B6EE8DF1E0}" type="presOf" srcId="{E98EE493-C354-5A4D-AEB6-FD52008BE152}" destId="{3226151C-CBCF-304B-AFED-1E25CC2F1E50}" srcOrd="0" destOrd="1" presId="urn:microsoft.com/office/officeart/2005/8/layout/hProcess4"/>
    <dgm:cxn modelId="{816BE68E-743F-BA47-AA44-5AE6B35DB6F0}" srcId="{3D5A790C-025E-544F-9999-6EA8CC4117BE}" destId="{F8D53286-EFE1-4848-8813-ED9E8EFB3393}" srcOrd="0" destOrd="0" parTransId="{2C4FF280-9AA7-3E40-AB83-1E5D0E8E2F2B}" sibTransId="{720951CA-D00E-164D-BFEA-0EF2F0FB47EA}"/>
    <dgm:cxn modelId="{A5B70A97-4A0B-6B45-B7F5-A4E736AD905D}" srcId="{2E788963-9464-4545-84DC-B0151188222E}" destId="{AF34AB44-A6F8-FC43-AA93-107FC6BE0009}" srcOrd="0" destOrd="0" parTransId="{A49B6899-B796-AF42-8EA1-BE360AF98163}" sibTransId="{0F4A673E-1015-FA4D-BDB7-489C6B3BC452}"/>
    <dgm:cxn modelId="{EC5FE09B-4E06-9142-A475-CB95FB7D82FD}" type="presOf" srcId="{8027CA07-4AC1-DF42-B54C-7910D774F419}" destId="{D0A81BAF-481A-6E42-BE40-95A202A0B898}" srcOrd="0" destOrd="0" presId="urn:microsoft.com/office/officeart/2005/8/layout/hProcess4"/>
    <dgm:cxn modelId="{817EAAAF-D1EA-F749-BBCF-65B82ECED3F5}" type="presOf" srcId="{AF34AB44-A6F8-FC43-AA93-107FC6BE0009}" destId="{D0D01411-9630-4F45-91C8-7989657711A1}" srcOrd="1" destOrd="0" presId="urn:microsoft.com/office/officeart/2005/8/layout/hProcess4"/>
    <dgm:cxn modelId="{13F213B4-AF82-D248-B3BA-DB1080D65894}" type="presOf" srcId="{2E788963-9464-4545-84DC-B0151188222E}" destId="{D2573380-0882-9E40-A279-BFD8601F08AC}" srcOrd="0" destOrd="0" presId="urn:microsoft.com/office/officeart/2005/8/layout/hProcess4"/>
    <dgm:cxn modelId="{8C1173B4-AFA2-6B4B-82E3-7650D76D60C1}" type="presOf" srcId="{E98EE493-C354-5A4D-AEB6-FD52008BE152}" destId="{D0D01411-9630-4F45-91C8-7989657711A1}" srcOrd="1" destOrd="1" presId="urn:microsoft.com/office/officeart/2005/8/layout/hProcess4"/>
    <dgm:cxn modelId="{E075D9B5-21C3-AE41-9650-117A3DEDE74A}" type="presOf" srcId="{F8D53286-EFE1-4848-8813-ED9E8EFB3393}" destId="{71CFF92F-99DD-3E48-9181-10ED33395276}" srcOrd="1" destOrd="0" presId="urn:microsoft.com/office/officeart/2005/8/layout/hProcess4"/>
    <dgm:cxn modelId="{BD183CB6-6AE5-9341-BDCD-7103606DAE12}" type="presOf" srcId="{B18CF59D-949A-A84C-A8B7-E6FF2A671206}" destId="{552DD3FE-CCD1-2E46-9477-5FF6819830DB}" srcOrd="1" destOrd="0" presId="urn:microsoft.com/office/officeart/2005/8/layout/hProcess4"/>
    <dgm:cxn modelId="{CF22CDBD-E0BE-684C-BD6D-1BA7EFD970B6}" type="presOf" srcId="{AF34AB44-A6F8-FC43-AA93-107FC6BE0009}" destId="{3226151C-CBCF-304B-AFED-1E25CC2F1E50}" srcOrd="0" destOrd="0" presId="urn:microsoft.com/office/officeart/2005/8/layout/hProcess4"/>
    <dgm:cxn modelId="{E52C58D4-BA3A-6C47-A565-BCDE4C5E5AC0}" srcId="{CEC8D387-5E74-3A4B-B6A1-CB1E67DF49B2}" destId="{B18CF59D-949A-A84C-A8B7-E6FF2A671206}" srcOrd="0" destOrd="0" parTransId="{92300315-2E72-5547-82BB-47A84FC1DA68}" sibTransId="{BFF33C55-CB62-F54D-80AB-D8B6924EA5FB}"/>
    <dgm:cxn modelId="{7709B4D9-A187-1C41-9120-E7C986292676}" srcId="{2E788963-9464-4545-84DC-B0151188222E}" destId="{E98EE493-C354-5A4D-AEB6-FD52008BE152}" srcOrd="1" destOrd="0" parTransId="{AFFEA495-8881-2E4F-96C7-E081C6704C1C}" sibTransId="{DB584470-B84F-A14C-8AA9-D4AB67FFC7B3}"/>
    <dgm:cxn modelId="{3039CFE6-C486-D54A-9AB1-3858D9025BC4}" type="presOf" srcId="{3D5A790C-025E-544F-9999-6EA8CC4117BE}" destId="{217CCB80-4FF9-D947-9EAB-EFA4ABECFC96}" srcOrd="0" destOrd="0" presId="urn:microsoft.com/office/officeart/2005/8/layout/hProcess4"/>
    <dgm:cxn modelId="{45E270EF-9D57-4C4F-85D8-EA1E89D1DF88}" type="presOf" srcId="{C6384249-0952-7E4C-A8FA-6BEF5298D067}" destId="{2153CD13-0CAC-FA49-9480-28EC18C4EC8D}" srcOrd="0" destOrd="0" presId="urn:microsoft.com/office/officeart/2005/8/layout/hProcess4"/>
    <dgm:cxn modelId="{871AA25F-94F8-7241-9222-A4C09DC0B960}" type="presParOf" srcId="{2153CD13-0CAC-FA49-9480-28EC18C4EC8D}" destId="{33D3FEC2-60D8-B440-BF40-F7EF54652306}" srcOrd="0" destOrd="0" presId="urn:microsoft.com/office/officeart/2005/8/layout/hProcess4"/>
    <dgm:cxn modelId="{39DC6D3D-4094-B640-AF67-ABD03B69CB94}" type="presParOf" srcId="{2153CD13-0CAC-FA49-9480-28EC18C4EC8D}" destId="{05D21980-A199-2D4F-A1A4-188875330321}" srcOrd="1" destOrd="0" presId="urn:microsoft.com/office/officeart/2005/8/layout/hProcess4"/>
    <dgm:cxn modelId="{32AA46AE-891C-2C44-86E9-BE80563E9659}" type="presParOf" srcId="{2153CD13-0CAC-FA49-9480-28EC18C4EC8D}" destId="{FBF5E843-BD9F-CC4D-8CBA-10DFF0F65310}" srcOrd="2" destOrd="0" presId="urn:microsoft.com/office/officeart/2005/8/layout/hProcess4"/>
    <dgm:cxn modelId="{864C2CA8-08CD-2542-8E07-2543AFE3FAC7}" type="presParOf" srcId="{FBF5E843-BD9F-CC4D-8CBA-10DFF0F65310}" destId="{5AD49F93-155E-2042-A5B9-2D083F345E46}" srcOrd="0" destOrd="0" presId="urn:microsoft.com/office/officeart/2005/8/layout/hProcess4"/>
    <dgm:cxn modelId="{74002AF6-FE82-6243-ADF3-671647F1DD15}" type="presParOf" srcId="{5AD49F93-155E-2042-A5B9-2D083F345E46}" destId="{6004069E-BC6C-E246-AA34-C1079D8476AF}" srcOrd="0" destOrd="0" presId="urn:microsoft.com/office/officeart/2005/8/layout/hProcess4"/>
    <dgm:cxn modelId="{AC44D861-EC71-0440-8B92-8079A269EE0C}" type="presParOf" srcId="{5AD49F93-155E-2042-A5B9-2D083F345E46}" destId="{3226151C-CBCF-304B-AFED-1E25CC2F1E50}" srcOrd="1" destOrd="0" presId="urn:microsoft.com/office/officeart/2005/8/layout/hProcess4"/>
    <dgm:cxn modelId="{28E0DE7D-7A0A-2249-9C8F-B6B371FF90C7}" type="presParOf" srcId="{5AD49F93-155E-2042-A5B9-2D083F345E46}" destId="{D0D01411-9630-4F45-91C8-7989657711A1}" srcOrd="2" destOrd="0" presId="urn:microsoft.com/office/officeart/2005/8/layout/hProcess4"/>
    <dgm:cxn modelId="{60AED6F3-052A-9B42-912D-4A77B6FD0C8C}" type="presParOf" srcId="{5AD49F93-155E-2042-A5B9-2D083F345E46}" destId="{D2573380-0882-9E40-A279-BFD8601F08AC}" srcOrd="3" destOrd="0" presId="urn:microsoft.com/office/officeart/2005/8/layout/hProcess4"/>
    <dgm:cxn modelId="{04A94EF0-8088-EA4B-98D7-9C5C068725F0}" type="presParOf" srcId="{5AD49F93-155E-2042-A5B9-2D083F345E46}" destId="{FC70D475-A99B-B94C-A6D2-A8E0BF1D6702}" srcOrd="4" destOrd="0" presId="urn:microsoft.com/office/officeart/2005/8/layout/hProcess4"/>
    <dgm:cxn modelId="{BBEF0F86-DCFA-C041-B4BB-676EC5B16198}" type="presParOf" srcId="{FBF5E843-BD9F-CC4D-8CBA-10DFF0F65310}" destId="{8AE9D179-547B-7541-B38F-C1BD4549B58C}" srcOrd="1" destOrd="0" presId="urn:microsoft.com/office/officeart/2005/8/layout/hProcess4"/>
    <dgm:cxn modelId="{24529E99-EB30-9745-AAA4-90F777E8C715}" type="presParOf" srcId="{FBF5E843-BD9F-CC4D-8CBA-10DFF0F65310}" destId="{3D04EB0C-53B4-4F46-9F0E-3264115F46A4}" srcOrd="2" destOrd="0" presId="urn:microsoft.com/office/officeart/2005/8/layout/hProcess4"/>
    <dgm:cxn modelId="{76B64D6B-30BC-CC4B-A8CD-7051D34220F3}" type="presParOf" srcId="{3D04EB0C-53B4-4F46-9F0E-3264115F46A4}" destId="{FE408778-21FE-4049-9A93-39C431382385}" srcOrd="0" destOrd="0" presId="urn:microsoft.com/office/officeart/2005/8/layout/hProcess4"/>
    <dgm:cxn modelId="{3421DF20-C056-134E-9F92-6010A246218F}" type="presParOf" srcId="{3D04EB0C-53B4-4F46-9F0E-3264115F46A4}" destId="{61E85502-B7B4-9848-AA2C-C29570CF2623}" srcOrd="1" destOrd="0" presId="urn:microsoft.com/office/officeart/2005/8/layout/hProcess4"/>
    <dgm:cxn modelId="{821BECDB-A98C-E740-B174-F6DB1684951F}" type="presParOf" srcId="{3D04EB0C-53B4-4F46-9F0E-3264115F46A4}" destId="{71CFF92F-99DD-3E48-9181-10ED33395276}" srcOrd="2" destOrd="0" presId="urn:microsoft.com/office/officeart/2005/8/layout/hProcess4"/>
    <dgm:cxn modelId="{CD8B02F4-E4E9-2C4A-B019-488B62702A26}" type="presParOf" srcId="{3D04EB0C-53B4-4F46-9F0E-3264115F46A4}" destId="{217CCB80-4FF9-D947-9EAB-EFA4ABECFC96}" srcOrd="3" destOrd="0" presId="urn:microsoft.com/office/officeart/2005/8/layout/hProcess4"/>
    <dgm:cxn modelId="{036AEA39-EEB6-5142-9178-922E62C5DA68}" type="presParOf" srcId="{3D04EB0C-53B4-4F46-9F0E-3264115F46A4}" destId="{14A5C811-8E0D-DF42-ACB0-5E0BFF7AA983}" srcOrd="4" destOrd="0" presId="urn:microsoft.com/office/officeart/2005/8/layout/hProcess4"/>
    <dgm:cxn modelId="{A6669454-F623-7D4B-9220-D65E2E8835E6}" type="presParOf" srcId="{FBF5E843-BD9F-CC4D-8CBA-10DFF0F65310}" destId="{D0A81BAF-481A-6E42-BE40-95A202A0B898}" srcOrd="3" destOrd="0" presId="urn:microsoft.com/office/officeart/2005/8/layout/hProcess4"/>
    <dgm:cxn modelId="{DF1B74E4-4D77-FA4E-9039-D95B3EA5556F}" type="presParOf" srcId="{FBF5E843-BD9F-CC4D-8CBA-10DFF0F65310}" destId="{648B4630-0763-414B-8837-DFAAB3BB14CE}" srcOrd="4" destOrd="0" presId="urn:microsoft.com/office/officeart/2005/8/layout/hProcess4"/>
    <dgm:cxn modelId="{17EBCA04-F2D1-6B40-BF30-F698F738376E}" type="presParOf" srcId="{648B4630-0763-414B-8837-DFAAB3BB14CE}" destId="{146F78F9-1A44-694F-B10E-02AB3A104C53}" srcOrd="0" destOrd="0" presId="urn:microsoft.com/office/officeart/2005/8/layout/hProcess4"/>
    <dgm:cxn modelId="{EE347A7A-1EAD-A24A-BC3A-852EB0C3C74E}" type="presParOf" srcId="{648B4630-0763-414B-8837-DFAAB3BB14CE}" destId="{EA844F61-BECC-ED4A-8626-2D844FE811D0}" srcOrd="1" destOrd="0" presId="urn:microsoft.com/office/officeart/2005/8/layout/hProcess4"/>
    <dgm:cxn modelId="{70921E35-90B6-8C4B-BA5B-CDA4D7F7A132}" type="presParOf" srcId="{648B4630-0763-414B-8837-DFAAB3BB14CE}" destId="{552DD3FE-CCD1-2E46-9477-5FF6819830DB}" srcOrd="2" destOrd="0" presId="urn:microsoft.com/office/officeart/2005/8/layout/hProcess4"/>
    <dgm:cxn modelId="{7BB41509-EF32-314D-A424-777A534BFAAB}" type="presParOf" srcId="{648B4630-0763-414B-8837-DFAAB3BB14CE}" destId="{BF69F971-3B25-E34E-89E8-A0A7EFDC0142}" srcOrd="3" destOrd="0" presId="urn:microsoft.com/office/officeart/2005/8/layout/hProcess4"/>
    <dgm:cxn modelId="{78CDCD02-138E-D341-830F-7C007900F1D7}" type="presParOf" srcId="{648B4630-0763-414B-8837-DFAAB3BB14CE}" destId="{F0631194-C356-E54B-9773-7BBA5C5409D6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77F0DE7-2C14-4D8A-BFAD-1000444A4F4D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2E904F8-CDB7-4816-943B-9FBA89871D07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i="1" dirty="0"/>
            <a:t>e-Learning </a:t>
          </a:r>
        </a:p>
        <a:p>
          <a:r>
            <a:rPr lang="en-US" b="1" dirty="0"/>
            <a:t>(20 JP/7 </a:t>
          </a:r>
          <a:r>
            <a:rPr lang="en-US" b="1" dirty="0" err="1"/>
            <a:t>hari</a:t>
          </a:r>
          <a:r>
            <a:rPr lang="en-US" b="1" dirty="0"/>
            <a:t>)</a:t>
          </a:r>
        </a:p>
      </dgm:t>
    </dgm:pt>
    <dgm:pt modelId="{069EA313-9DAE-4BF7-A60D-8412F0843BE2}" type="parTrans" cxnId="{A3E99503-27AB-48D9-BBD1-FA4141E6428C}">
      <dgm:prSet/>
      <dgm:spPr/>
      <dgm:t>
        <a:bodyPr/>
        <a:lstStyle/>
        <a:p>
          <a:endParaRPr lang="en-US"/>
        </a:p>
      </dgm:t>
    </dgm:pt>
    <dgm:pt modelId="{197D98CD-69AA-4266-9D5A-DEB5DA5F27F4}" type="sibTrans" cxnId="{A3E99503-27AB-48D9-BBD1-FA4141E6428C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A9821A18-7181-4688-9E10-7EEB0D27058D}">
      <dgm:prSet phldrT="[Text]" custT="1"/>
      <dgm:spPr/>
      <dgm:t>
        <a:bodyPr/>
        <a:lstStyle/>
        <a:p>
          <a:r>
            <a:rPr lang="en-US" sz="2400" dirty="0"/>
            <a:t>Belajar mandiri</a:t>
          </a:r>
        </a:p>
      </dgm:t>
    </dgm:pt>
    <dgm:pt modelId="{9976A098-6705-4356-924A-8AE14667C0D0}" type="parTrans" cxnId="{9300269E-606D-493A-AC63-365D159B3AE0}">
      <dgm:prSet/>
      <dgm:spPr/>
      <dgm:t>
        <a:bodyPr/>
        <a:lstStyle/>
        <a:p>
          <a:endParaRPr lang="en-US"/>
        </a:p>
      </dgm:t>
    </dgm:pt>
    <dgm:pt modelId="{88D4E8B0-C8D4-435C-8F79-B51BB9057BB1}" type="sibTrans" cxnId="{9300269E-606D-493A-AC63-365D159B3AE0}">
      <dgm:prSet/>
      <dgm:spPr/>
      <dgm:t>
        <a:bodyPr/>
        <a:lstStyle/>
        <a:p>
          <a:endParaRPr lang="en-US"/>
        </a:p>
      </dgm:t>
    </dgm:pt>
    <dgm:pt modelId="{711A0165-4C71-4101-B5F1-8EF24343477A}">
      <dgm:prSet phldrT="[Text]" custT="1"/>
      <dgm:spPr/>
      <dgm:t>
        <a:bodyPr/>
        <a:lstStyle/>
        <a:p>
          <a:r>
            <a:rPr lang="en-US" sz="2400" dirty="0"/>
            <a:t>Forum </a:t>
          </a:r>
          <a:r>
            <a:rPr lang="en-US" sz="2400" dirty="0" err="1"/>
            <a:t>diskusi</a:t>
          </a:r>
          <a:endParaRPr lang="en-US" sz="2400" dirty="0"/>
        </a:p>
      </dgm:t>
    </dgm:pt>
    <dgm:pt modelId="{5407AA74-EA99-47F7-A354-E5890278B9FD}" type="parTrans" cxnId="{80634EB5-10F7-488A-92CE-8455C39CF776}">
      <dgm:prSet/>
      <dgm:spPr/>
      <dgm:t>
        <a:bodyPr/>
        <a:lstStyle/>
        <a:p>
          <a:endParaRPr lang="en-US"/>
        </a:p>
      </dgm:t>
    </dgm:pt>
    <dgm:pt modelId="{FF59A22D-4DA6-4BE2-BE89-DC65AA6305FA}" type="sibTrans" cxnId="{80634EB5-10F7-488A-92CE-8455C39CF776}">
      <dgm:prSet/>
      <dgm:spPr/>
      <dgm:t>
        <a:bodyPr/>
        <a:lstStyle/>
        <a:p>
          <a:endParaRPr lang="en-US"/>
        </a:p>
      </dgm:t>
    </dgm:pt>
    <dgm:pt modelId="{A95C5AC8-C369-433F-8004-4010939B4EFB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 err="1"/>
            <a:t>Klasikal</a:t>
          </a:r>
          <a:endParaRPr lang="en-US" b="1" dirty="0"/>
        </a:p>
        <a:p>
          <a:r>
            <a:rPr lang="en-US" b="1" dirty="0"/>
            <a:t>(63 JP/7 </a:t>
          </a:r>
          <a:r>
            <a:rPr lang="en-US" b="1" dirty="0" err="1"/>
            <a:t>hari</a:t>
          </a:r>
          <a:r>
            <a:rPr lang="en-US" b="1" dirty="0"/>
            <a:t>)</a:t>
          </a:r>
        </a:p>
      </dgm:t>
    </dgm:pt>
    <dgm:pt modelId="{1A4183FF-B7D7-4A62-B758-43A8A81A5807}" type="parTrans" cxnId="{AC2256E0-DF0A-455C-BF6E-7F3E3987880A}">
      <dgm:prSet/>
      <dgm:spPr/>
      <dgm:t>
        <a:bodyPr/>
        <a:lstStyle/>
        <a:p>
          <a:endParaRPr lang="en-US"/>
        </a:p>
      </dgm:t>
    </dgm:pt>
    <dgm:pt modelId="{EACBA40C-2796-4104-A63C-0D478C743AE8}" type="sibTrans" cxnId="{AC2256E0-DF0A-455C-BF6E-7F3E3987880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7F6C75B1-B492-4B42-BA19-5DB60C210BEC}">
      <dgm:prSet phldrT="[Text]" custT="1"/>
      <dgm:spPr/>
      <dgm:t>
        <a:bodyPr/>
        <a:lstStyle/>
        <a:p>
          <a:r>
            <a:rPr lang="en-US" sz="2400" dirty="0"/>
            <a:t>Penugasan</a:t>
          </a:r>
        </a:p>
      </dgm:t>
    </dgm:pt>
    <dgm:pt modelId="{F8B85F2D-C137-4041-82EB-CA8BAF7F6DA8}" type="parTrans" cxnId="{775165CB-24C0-4DB0-830A-5E98ABF67D57}">
      <dgm:prSet/>
      <dgm:spPr/>
      <dgm:t>
        <a:bodyPr/>
        <a:lstStyle/>
        <a:p>
          <a:endParaRPr lang="id-ID"/>
        </a:p>
      </dgm:t>
    </dgm:pt>
    <dgm:pt modelId="{3AE20AE6-E3F1-4FD0-BEE4-A00D0565C978}" type="sibTrans" cxnId="{775165CB-24C0-4DB0-830A-5E98ABF67D57}">
      <dgm:prSet/>
      <dgm:spPr/>
      <dgm:t>
        <a:bodyPr/>
        <a:lstStyle/>
        <a:p>
          <a:endParaRPr lang="id-ID"/>
        </a:p>
      </dgm:t>
    </dgm:pt>
    <dgm:pt modelId="{0319D72D-B83C-4D01-BE33-03BE86DC1132}">
      <dgm:prSet phldrT="[Text]"/>
      <dgm:spPr/>
      <dgm:t>
        <a:bodyPr/>
        <a:lstStyle/>
        <a:p>
          <a:pPr>
            <a:buNone/>
          </a:pPr>
          <a:r>
            <a:rPr lang="en-US" sz="2100" dirty="0">
              <a:hlinkClick xmlns:r="http://schemas.openxmlformats.org/officeDocument/2006/relationships" r:id="rId1"/>
            </a:rPr>
            <a:t>http://diklat.kemdikbud.go.id</a:t>
          </a:r>
          <a:endParaRPr lang="en-US" sz="2100" dirty="0"/>
        </a:p>
      </dgm:t>
    </dgm:pt>
    <dgm:pt modelId="{D7ABCEB1-4443-457E-B173-3969020DF496}" type="parTrans" cxnId="{66E1EFB0-91FD-4A28-B983-730F2B6D0EC3}">
      <dgm:prSet/>
      <dgm:spPr/>
      <dgm:t>
        <a:bodyPr/>
        <a:lstStyle/>
        <a:p>
          <a:endParaRPr lang="id-ID"/>
        </a:p>
      </dgm:t>
    </dgm:pt>
    <dgm:pt modelId="{062E3044-CFE0-4FD4-80D8-A44C7817EB63}" type="sibTrans" cxnId="{66E1EFB0-91FD-4A28-B983-730F2B6D0EC3}">
      <dgm:prSet/>
      <dgm:spPr/>
      <dgm:t>
        <a:bodyPr/>
        <a:lstStyle/>
        <a:p>
          <a:endParaRPr lang="id-ID"/>
        </a:p>
      </dgm:t>
    </dgm:pt>
    <dgm:pt modelId="{9A5554CD-90EF-4AD7-ACC9-32387C4354D2}">
      <dgm:prSet phldrT="[Text]" custT="1"/>
      <dgm:spPr/>
      <dgm:t>
        <a:bodyPr/>
        <a:lstStyle/>
        <a:p>
          <a:r>
            <a:rPr lang="en-US" sz="2400" dirty="0" err="1"/>
            <a:t>Ceramah</a:t>
          </a:r>
          <a:r>
            <a:rPr lang="en-US" sz="2400" dirty="0"/>
            <a:t> </a:t>
          </a:r>
        </a:p>
      </dgm:t>
    </dgm:pt>
    <dgm:pt modelId="{BC8EA4E4-CAD8-46EA-A455-EEDE576E474D}" type="sibTrans" cxnId="{6291B6CC-319C-434B-9225-841893932436}">
      <dgm:prSet/>
      <dgm:spPr/>
      <dgm:t>
        <a:bodyPr/>
        <a:lstStyle/>
        <a:p>
          <a:endParaRPr lang="id-ID"/>
        </a:p>
      </dgm:t>
    </dgm:pt>
    <dgm:pt modelId="{8663896C-ECCF-4E40-8E76-F946EA113EA5}" type="parTrans" cxnId="{6291B6CC-319C-434B-9225-841893932436}">
      <dgm:prSet/>
      <dgm:spPr/>
      <dgm:t>
        <a:bodyPr/>
        <a:lstStyle/>
        <a:p>
          <a:endParaRPr lang="id-ID"/>
        </a:p>
      </dgm:t>
    </dgm:pt>
    <dgm:pt modelId="{7732E06D-7747-4642-96D9-80F44489C1EA}">
      <dgm:prSet phldrT="[Text]" custT="1"/>
      <dgm:spPr/>
      <dgm:t>
        <a:bodyPr/>
        <a:lstStyle/>
        <a:p>
          <a:r>
            <a:rPr lang="en-US" sz="2400" dirty="0" err="1"/>
            <a:t>Diskusi</a:t>
          </a:r>
          <a:r>
            <a:rPr lang="en-US" sz="2400" dirty="0"/>
            <a:t> </a:t>
          </a:r>
          <a:r>
            <a:rPr lang="en-US" sz="2400" dirty="0" err="1"/>
            <a:t>kelompok</a:t>
          </a:r>
          <a:endParaRPr lang="en-US" sz="2400" dirty="0"/>
        </a:p>
      </dgm:t>
    </dgm:pt>
    <dgm:pt modelId="{26D4F51F-0249-4AF5-80A3-BC333E940047}" type="sibTrans" cxnId="{A28FFE10-FE3A-429D-A8F0-85697918DD70}">
      <dgm:prSet/>
      <dgm:spPr/>
      <dgm:t>
        <a:bodyPr/>
        <a:lstStyle/>
        <a:p>
          <a:endParaRPr lang="en-US"/>
        </a:p>
      </dgm:t>
    </dgm:pt>
    <dgm:pt modelId="{6C9F4D19-8462-4FAF-AA8C-9CFA416CAC4A}" type="parTrans" cxnId="{A28FFE10-FE3A-429D-A8F0-85697918DD70}">
      <dgm:prSet/>
      <dgm:spPr/>
      <dgm:t>
        <a:bodyPr/>
        <a:lstStyle/>
        <a:p>
          <a:endParaRPr lang="en-US"/>
        </a:p>
      </dgm:t>
    </dgm:pt>
    <dgm:pt modelId="{3A0EDF2D-37D9-428A-962F-682CF9FC1E8A}">
      <dgm:prSet phldrT="[Text]" custT="1"/>
      <dgm:spPr/>
      <dgm:t>
        <a:bodyPr/>
        <a:lstStyle/>
        <a:p>
          <a:r>
            <a:rPr lang="en-US" sz="2400" dirty="0" err="1"/>
            <a:t>Visitasi</a:t>
          </a:r>
          <a:endParaRPr lang="en-US" sz="2400" dirty="0"/>
        </a:p>
      </dgm:t>
    </dgm:pt>
    <dgm:pt modelId="{5601A858-CEA7-4B09-B6F8-7128465ACF05}" type="sibTrans" cxnId="{B2BFAEB4-B388-430A-8936-0D569DA274E3}">
      <dgm:prSet/>
      <dgm:spPr/>
      <dgm:t>
        <a:bodyPr/>
        <a:lstStyle/>
        <a:p>
          <a:endParaRPr lang="en-US"/>
        </a:p>
      </dgm:t>
    </dgm:pt>
    <dgm:pt modelId="{B6D07B87-4911-4BB4-87D1-20E604CF9FF7}" type="parTrans" cxnId="{B2BFAEB4-B388-430A-8936-0D569DA274E3}">
      <dgm:prSet/>
      <dgm:spPr/>
      <dgm:t>
        <a:bodyPr/>
        <a:lstStyle/>
        <a:p>
          <a:endParaRPr lang="en-US"/>
        </a:p>
      </dgm:t>
    </dgm:pt>
    <dgm:pt modelId="{5820CA83-C905-46BF-BD23-5038E7463F9F}">
      <dgm:prSet phldrT="[Text]" custT="1"/>
      <dgm:spPr/>
      <dgm:t>
        <a:bodyPr/>
        <a:lstStyle/>
        <a:p>
          <a:r>
            <a:rPr lang="en-US" sz="2400" dirty="0" err="1"/>
            <a:t>Rencana</a:t>
          </a:r>
          <a:r>
            <a:rPr lang="en-US" sz="2400" dirty="0"/>
            <a:t> </a:t>
          </a:r>
          <a:r>
            <a:rPr lang="en-US" sz="2400" dirty="0" err="1"/>
            <a:t>Tindak</a:t>
          </a:r>
          <a:r>
            <a:rPr lang="en-US" sz="2400" dirty="0"/>
            <a:t> </a:t>
          </a:r>
          <a:r>
            <a:rPr lang="en-US" sz="2400" dirty="0" err="1"/>
            <a:t>Lanjut</a:t>
          </a:r>
          <a:endParaRPr lang="en-US" sz="2400" dirty="0"/>
        </a:p>
      </dgm:t>
    </dgm:pt>
    <dgm:pt modelId="{AC56BE8B-6465-4247-B828-DBA4FB0428EC}" type="sibTrans" cxnId="{C6BC6319-E95E-4F3B-99C3-6443129D373F}">
      <dgm:prSet/>
      <dgm:spPr/>
      <dgm:t>
        <a:bodyPr/>
        <a:lstStyle/>
        <a:p>
          <a:endParaRPr lang="id-ID"/>
        </a:p>
      </dgm:t>
    </dgm:pt>
    <dgm:pt modelId="{174B9D69-FFA2-4221-AE41-E3B99038C62B}" type="parTrans" cxnId="{C6BC6319-E95E-4F3B-99C3-6443129D373F}">
      <dgm:prSet/>
      <dgm:spPr/>
      <dgm:t>
        <a:bodyPr/>
        <a:lstStyle/>
        <a:p>
          <a:endParaRPr lang="id-ID"/>
        </a:p>
      </dgm:t>
    </dgm:pt>
    <dgm:pt modelId="{4C07A73E-690D-43CB-81CE-0EB67423FBAA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1" dirty="0" err="1"/>
            <a:t>Orientasi</a:t>
          </a:r>
          <a:endParaRPr lang="en-US" b="1" dirty="0"/>
        </a:p>
      </dgm:t>
    </dgm:pt>
    <dgm:pt modelId="{063FD2A4-937F-4117-AFC1-8CF84100D4E5}" type="parTrans" cxnId="{4F6FE594-850D-4BB8-A2E5-A9B14EDCACB5}">
      <dgm:prSet/>
      <dgm:spPr/>
      <dgm:t>
        <a:bodyPr/>
        <a:lstStyle/>
        <a:p>
          <a:endParaRPr lang="id-ID"/>
        </a:p>
      </dgm:t>
    </dgm:pt>
    <dgm:pt modelId="{7650D19C-1551-4DA5-9854-63A1C914F8E9}" type="sibTrans" cxnId="{4F6FE594-850D-4BB8-A2E5-A9B14EDCACB5}">
      <dgm:prSet/>
      <dgm:spPr/>
      <dgm:t>
        <a:bodyPr/>
        <a:lstStyle/>
        <a:p>
          <a:endParaRPr lang="id-ID"/>
        </a:p>
      </dgm:t>
    </dgm:pt>
    <dgm:pt modelId="{8F633C96-E446-4266-A97D-4EABBCF371AC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0" dirty="0" err="1"/>
            <a:t>Pembukaan</a:t>
          </a:r>
          <a:r>
            <a:rPr lang="en-US" b="0" dirty="0"/>
            <a:t> dan </a:t>
          </a:r>
          <a:r>
            <a:rPr lang="en-US" b="0" dirty="0" err="1"/>
            <a:t>orientasi</a:t>
          </a:r>
          <a:endParaRPr lang="en-US" b="0" dirty="0"/>
        </a:p>
      </dgm:t>
    </dgm:pt>
    <dgm:pt modelId="{733BEC69-4E7E-478F-AC52-29575F9AC75F}" type="parTrans" cxnId="{800BC917-9AE8-4C91-B419-7166E67A1C7D}">
      <dgm:prSet/>
      <dgm:spPr/>
      <dgm:t>
        <a:bodyPr/>
        <a:lstStyle/>
        <a:p>
          <a:endParaRPr lang="id-ID"/>
        </a:p>
      </dgm:t>
    </dgm:pt>
    <dgm:pt modelId="{19CCF0CD-594E-408D-998E-333D0167E7CC}" type="sibTrans" cxnId="{800BC917-9AE8-4C91-B419-7166E67A1C7D}">
      <dgm:prSet/>
      <dgm:spPr/>
      <dgm:t>
        <a:bodyPr/>
        <a:lstStyle/>
        <a:p>
          <a:endParaRPr lang="id-ID"/>
        </a:p>
      </dgm:t>
    </dgm:pt>
    <dgm:pt modelId="{61EC40CB-7754-4A8F-8A64-2E6EBDC44AF6}">
      <dgm:prSet phldrT="[Text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b="0" dirty="0"/>
            <a:t>Video Conference</a:t>
          </a:r>
        </a:p>
      </dgm:t>
    </dgm:pt>
    <dgm:pt modelId="{7D5A1BED-6DD5-44A6-8CF7-16484C2698D2}" type="parTrans" cxnId="{46BABE45-0366-421D-AC72-77C4B7C03F53}">
      <dgm:prSet/>
      <dgm:spPr/>
      <dgm:t>
        <a:bodyPr/>
        <a:lstStyle/>
        <a:p>
          <a:endParaRPr lang="en-US"/>
        </a:p>
      </dgm:t>
    </dgm:pt>
    <dgm:pt modelId="{BBFEC135-B6D1-48A4-B937-FB903B1FED6A}" type="sibTrans" cxnId="{46BABE45-0366-421D-AC72-77C4B7C03F53}">
      <dgm:prSet/>
      <dgm:spPr/>
      <dgm:t>
        <a:bodyPr/>
        <a:lstStyle/>
        <a:p>
          <a:endParaRPr lang="en-US"/>
        </a:p>
      </dgm:t>
    </dgm:pt>
    <dgm:pt modelId="{2037A9F9-8196-445C-8128-F2ED2298CC4D}" type="pres">
      <dgm:prSet presAssocID="{E77F0DE7-2C14-4D8A-BFAD-1000444A4F4D}" presName="Name0" presStyleCnt="0">
        <dgm:presLayoutVars>
          <dgm:dir/>
          <dgm:animLvl val="lvl"/>
          <dgm:resizeHandles val="exact"/>
        </dgm:presLayoutVars>
      </dgm:prSet>
      <dgm:spPr/>
    </dgm:pt>
    <dgm:pt modelId="{02B4D133-712E-423C-8B7B-8A5C17D03885}" type="pres">
      <dgm:prSet presAssocID="{E77F0DE7-2C14-4D8A-BFAD-1000444A4F4D}" presName="tSp" presStyleCnt="0"/>
      <dgm:spPr/>
    </dgm:pt>
    <dgm:pt modelId="{0C8CF327-BD60-4D5A-AD30-A837831C81FF}" type="pres">
      <dgm:prSet presAssocID="{E77F0DE7-2C14-4D8A-BFAD-1000444A4F4D}" presName="bSp" presStyleCnt="0"/>
      <dgm:spPr/>
    </dgm:pt>
    <dgm:pt modelId="{728ACD3F-9600-47C6-A297-4C11495D6310}" type="pres">
      <dgm:prSet presAssocID="{E77F0DE7-2C14-4D8A-BFAD-1000444A4F4D}" presName="process" presStyleCnt="0"/>
      <dgm:spPr/>
    </dgm:pt>
    <dgm:pt modelId="{F15C47E5-8ADD-4406-A749-82BBEFEB7396}" type="pres">
      <dgm:prSet presAssocID="{4C07A73E-690D-43CB-81CE-0EB67423FBAA}" presName="composite1" presStyleCnt="0"/>
      <dgm:spPr/>
    </dgm:pt>
    <dgm:pt modelId="{0E3CCE83-7AA1-460E-8DAF-436BF7F6DBB5}" type="pres">
      <dgm:prSet presAssocID="{4C07A73E-690D-43CB-81CE-0EB67423FBAA}" presName="dummyNode1" presStyleLbl="node1" presStyleIdx="0" presStyleCnt="3"/>
      <dgm:spPr/>
    </dgm:pt>
    <dgm:pt modelId="{3DC09598-1A2D-464C-8AE8-5502DA7F1230}" type="pres">
      <dgm:prSet presAssocID="{4C07A73E-690D-43CB-81CE-0EB67423FBAA}" presName="childNode1" presStyleLbl="bgAcc1" presStyleIdx="0" presStyleCnt="3">
        <dgm:presLayoutVars>
          <dgm:bulletEnabled val="1"/>
        </dgm:presLayoutVars>
      </dgm:prSet>
      <dgm:spPr/>
    </dgm:pt>
    <dgm:pt modelId="{6CA107B1-2AEA-47E3-A418-68F8351C838A}" type="pres">
      <dgm:prSet presAssocID="{4C07A73E-690D-43CB-81CE-0EB67423FBAA}" presName="childNode1tx" presStyleLbl="bgAcc1" presStyleIdx="0" presStyleCnt="3">
        <dgm:presLayoutVars>
          <dgm:bulletEnabled val="1"/>
        </dgm:presLayoutVars>
      </dgm:prSet>
      <dgm:spPr/>
    </dgm:pt>
    <dgm:pt modelId="{DD6E571A-0E1A-4C36-ABF7-C3CD186718CE}" type="pres">
      <dgm:prSet presAssocID="{4C07A73E-690D-43CB-81CE-0EB67423FBAA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84E2C886-780D-4872-B4BA-40DA4AE1ED3C}" type="pres">
      <dgm:prSet presAssocID="{4C07A73E-690D-43CB-81CE-0EB67423FBAA}" presName="connSite1" presStyleCnt="0"/>
      <dgm:spPr/>
    </dgm:pt>
    <dgm:pt modelId="{A0F6D526-A23D-44E5-B637-E80275779E93}" type="pres">
      <dgm:prSet presAssocID="{7650D19C-1551-4DA5-9854-63A1C914F8E9}" presName="Name9" presStyleLbl="sibTrans2D1" presStyleIdx="0" presStyleCnt="2"/>
      <dgm:spPr/>
    </dgm:pt>
    <dgm:pt modelId="{5EF35908-5429-43AB-BAEA-9DEA9AB05E06}" type="pres">
      <dgm:prSet presAssocID="{72E904F8-CDB7-4816-943B-9FBA89871D07}" presName="composite2" presStyleCnt="0"/>
      <dgm:spPr/>
    </dgm:pt>
    <dgm:pt modelId="{723699E4-03D3-4001-8110-79A9FD380338}" type="pres">
      <dgm:prSet presAssocID="{72E904F8-CDB7-4816-943B-9FBA89871D07}" presName="dummyNode2" presStyleLbl="node1" presStyleIdx="0" presStyleCnt="3"/>
      <dgm:spPr/>
    </dgm:pt>
    <dgm:pt modelId="{CC4A6E2F-882F-4D1B-AC55-D3461A39ED33}" type="pres">
      <dgm:prSet presAssocID="{72E904F8-CDB7-4816-943B-9FBA89871D07}" presName="childNode2" presStyleLbl="bgAcc1" presStyleIdx="1" presStyleCnt="3" custScaleX="142771" custScaleY="111416">
        <dgm:presLayoutVars>
          <dgm:bulletEnabled val="1"/>
        </dgm:presLayoutVars>
      </dgm:prSet>
      <dgm:spPr/>
    </dgm:pt>
    <dgm:pt modelId="{9005ECAD-C12D-4BB7-B1AD-FDE374E37710}" type="pres">
      <dgm:prSet presAssocID="{72E904F8-CDB7-4816-943B-9FBA89871D07}" presName="childNode2tx" presStyleLbl="bgAcc1" presStyleIdx="1" presStyleCnt="3">
        <dgm:presLayoutVars>
          <dgm:bulletEnabled val="1"/>
        </dgm:presLayoutVars>
      </dgm:prSet>
      <dgm:spPr/>
    </dgm:pt>
    <dgm:pt modelId="{052BBC7B-DC7E-47DC-AACC-282ACAE08741}" type="pres">
      <dgm:prSet presAssocID="{72E904F8-CDB7-4816-943B-9FBA89871D07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979F0A5D-6703-466D-B0D9-95138D90F72A}" type="pres">
      <dgm:prSet presAssocID="{72E904F8-CDB7-4816-943B-9FBA89871D07}" presName="connSite2" presStyleCnt="0"/>
      <dgm:spPr/>
    </dgm:pt>
    <dgm:pt modelId="{018771CF-4C93-4EA8-AC3B-40BF78A67B1C}" type="pres">
      <dgm:prSet presAssocID="{197D98CD-69AA-4266-9D5A-DEB5DA5F27F4}" presName="Name18" presStyleLbl="sibTrans2D1" presStyleIdx="1" presStyleCnt="2"/>
      <dgm:spPr/>
    </dgm:pt>
    <dgm:pt modelId="{7C69EC04-1C72-40D7-8F06-6B72974A0380}" type="pres">
      <dgm:prSet presAssocID="{A95C5AC8-C369-433F-8004-4010939B4EFB}" presName="composite1" presStyleCnt="0"/>
      <dgm:spPr/>
    </dgm:pt>
    <dgm:pt modelId="{C35A5C9F-8BFF-4F20-B734-B6439DA21CE1}" type="pres">
      <dgm:prSet presAssocID="{A95C5AC8-C369-433F-8004-4010939B4EFB}" presName="dummyNode1" presStyleLbl="node1" presStyleIdx="1" presStyleCnt="3"/>
      <dgm:spPr/>
    </dgm:pt>
    <dgm:pt modelId="{C01EF5E9-734F-4ACF-A73A-216BB9591099}" type="pres">
      <dgm:prSet presAssocID="{A95C5AC8-C369-433F-8004-4010939B4EFB}" presName="childNode1" presStyleLbl="bgAcc1" presStyleIdx="2" presStyleCnt="3">
        <dgm:presLayoutVars>
          <dgm:bulletEnabled val="1"/>
        </dgm:presLayoutVars>
      </dgm:prSet>
      <dgm:spPr/>
    </dgm:pt>
    <dgm:pt modelId="{EF7D099D-2BFF-4E29-85AA-386048177A0A}" type="pres">
      <dgm:prSet presAssocID="{A95C5AC8-C369-433F-8004-4010939B4EFB}" presName="childNode1tx" presStyleLbl="bgAcc1" presStyleIdx="2" presStyleCnt="3">
        <dgm:presLayoutVars>
          <dgm:bulletEnabled val="1"/>
        </dgm:presLayoutVars>
      </dgm:prSet>
      <dgm:spPr/>
    </dgm:pt>
    <dgm:pt modelId="{AB61062C-0FCF-4754-B549-51652395B7D2}" type="pres">
      <dgm:prSet presAssocID="{A95C5AC8-C369-433F-8004-4010939B4EFB}" presName="parentNode1" presStyleLbl="node1" presStyleIdx="2" presStyleCnt="3" custLinFactNeighborY="27975">
        <dgm:presLayoutVars>
          <dgm:chMax val="1"/>
          <dgm:bulletEnabled val="1"/>
        </dgm:presLayoutVars>
      </dgm:prSet>
      <dgm:spPr/>
    </dgm:pt>
    <dgm:pt modelId="{F6B02116-6E03-4EF4-AAAF-1B6161A3F0CF}" type="pres">
      <dgm:prSet presAssocID="{A95C5AC8-C369-433F-8004-4010939B4EFB}" presName="connSite1" presStyleCnt="0"/>
      <dgm:spPr/>
    </dgm:pt>
  </dgm:ptLst>
  <dgm:cxnLst>
    <dgm:cxn modelId="{A3E99503-27AB-48D9-BBD1-FA4141E6428C}" srcId="{E77F0DE7-2C14-4D8A-BFAD-1000444A4F4D}" destId="{72E904F8-CDB7-4816-943B-9FBA89871D07}" srcOrd="1" destOrd="0" parTransId="{069EA313-9DAE-4BF7-A60D-8412F0843BE2}" sibTransId="{197D98CD-69AA-4266-9D5A-DEB5DA5F27F4}"/>
    <dgm:cxn modelId="{AEA81605-3348-4B74-BA46-1358E233E6CE}" type="presOf" srcId="{4C07A73E-690D-43CB-81CE-0EB67423FBAA}" destId="{DD6E571A-0E1A-4C36-ABF7-C3CD186718CE}" srcOrd="0" destOrd="0" presId="urn:microsoft.com/office/officeart/2005/8/layout/hProcess4"/>
    <dgm:cxn modelId="{82F6210C-D7E4-45ED-B413-8E23A1E1500A}" type="presOf" srcId="{3A0EDF2D-37D9-428A-962F-682CF9FC1E8A}" destId="{EF7D099D-2BFF-4E29-85AA-386048177A0A}" srcOrd="1" destOrd="2" presId="urn:microsoft.com/office/officeart/2005/8/layout/hProcess4"/>
    <dgm:cxn modelId="{A28FFE10-FE3A-429D-A8F0-85697918DD70}" srcId="{A95C5AC8-C369-433F-8004-4010939B4EFB}" destId="{7732E06D-7747-4642-96D9-80F44489C1EA}" srcOrd="1" destOrd="0" parTransId="{6C9F4D19-8462-4FAF-AA8C-9CFA416CAC4A}" sibTransId="{26D4F51F-0249-4AF5-80A3-BC333E940047}"/>
    <dgm:cxn modelId="{79061D12-AFAE-4546-ABB8-7615E6E674ED}" type="presOf" srcId="{0319D72D-B83C-4D01-BE33-03BE86DC1132}" destId="{9005ECAD-C12D-4BB7-B1AD-FDE374E37710}" srcOrd="1" destOrd="0" presId="urn:microsoft.com/office/officeart/2005/8/layout/hProcess4"/>
    <dgm:cxn modelId="{1729BE14-B1C2-439A-833B-91C4026F1B4B}" type="presOf" srcId="{711A0165-4C71-4101-B5F1-8EF24343477A}" destId="{CC4A6E2F-882F-4D1B-AC55-D3461A39ED33}" srcOrd="0" destOrd="2" presId="urn:microsoft.com/office/officeart/2005/8/layout/hProcess4"/>
    <dgm:cxn modelId="{800BC917-9AE8-4C91-B419-7166E67A1C7D}" srcId="{4C07A73E-690D-43CB-81CE-0EB67423FBAA}" destId="{8F633C96-E446-4266-A97D-4EABBCF371AC}" srcOrd="0" destOrd="0" parTransId="{733BEC69-4E7E-478F-AC52-29575F9AC75F}" sibTransId="{19CCF0CD-594E-408D-998E-333D0167E7CC}"/>
    <dgm:cxn modelId="{C6BC6319-E95E-4F3B-99C3-6443129D373F}" srcId="{A95C5AC8-C369-433F-8004-4010939B4EFB}" destId="{5820CA83-C905-46BF-BD23-5038E7463F9F}" srcOrd="3" destOrd="0" parTransId="{174B9D69-FFA2-4221-AE41-E3B99038C62B}" sibTransId="{AC56BE8B-6465-4247-B828-DBA4FB0428EC}"/>
    <dgm:cxn modelId="{7D9E181D-B3C0-4557-B595-BEC22C48E3DC}" type="presOf" srcId="{711A0165-4C71-4101-B5F1-8EF24343477A}" destId="{9005ECAD-C12D-4BB7-B1AD-FDE374E37710}" srcOrd="1" destOrd="2" presId="urn:microsoft.com/office/officeart/2005/8/layout/hProcess4"/>
    <dgm:cxn modelId="{F30E8229-157B-4B1D-92E5-EF93EF0DB0DD}" type="presOf" srcId="{72E904F8-CDB7-4816-943B-9FBA89871D07}" destId="{052BBC7B-DC7E-47DC-AACC-282ACAE08741}" srcOrd="0" destOrd="0" presId="urn:microsoft.com/office/officeart/2005/8/layout/hProcess4"/>
    <dgm:cxn modelId="{5CEC3A32-FD3E-49B3-89D8-4C0FB6591827}" type="presOf" srcId="{61EC40CB-7754-4A8F-8A64-2E6EBDC44AF6}" destId="{6CA107B1-2AEA-47E3-A418-68F8351C838A}" srcOrd="1" destOrd="1" presId="urn:microsoft.com/office/officeart/2005/8/layout/hProcess4"/>
    <dgm:cxn modelId="{AC79783C-5389-4CD0-BAED-4E3C32FA455B}" type="presOf" srcId="{7F6C75B1-B492-4B42-BA19-5DB60C210BEC}" destId="{CC4A6E2F-882F-4D1B-AC55-D3461A39ED33}" srcOrd="0" destOrd="3" presId="urn:microsoft.com/office/officeart/2005/8/layout/hProcess4"/>
    <dgm:cxn modelId="{A261875C-1F36-45D8-AF1A-0FDBF0B24ABB}" type="presOf" srcId="{8F633C96-E446-4266-A97D-4EABBCF371AC}" destId="{6CA107B1-2AEA-47E3-A418-68F8351C838A}" srcOrd="1" destOrd="0" presId="urn:microsoft.com/office/officeart/2005/8/layout/hProcess4"/>
    <dgm:cxn modelId="{46BABE45-0366-421D-AC72-77C4B7C03F53}" srcId="{4C07A73E-690D-43CB-81CE-0EB67423FBAA}" destId="{61EC40CB-7754-4A8F-8A64-2E6EBDC44AF6}" srcOrd="1" destOrd="0" parTransId="{7D5A1BED-6DD5-44A6-8CF7-16484C2698D2}" sibTransId="{BBFEC135-B6D1-48A4-B937-FB903B1FED6A}"/>
    <dgm:cxn modelId="{FB716B46-06E1-4685-90DB-7C1AA5BD123F}" type="presOf" srcId="{5820CA83-C905-46BF-BD23-5038E7463F9F}" destId="{EF7D099D-2BFF-4E29-85AA-386048177A0A}" srcOrd="1" destOrd="3" presId="urn:microsoft.com/office/officeart/2005/8/layout/hProcess4"/>
    <dgm:cxn modelId="{F9A7754B-DFE5-464F-8690-1E6C2FDF4CA7}" type="presOf" srcId="{7732E06D-7747-4642-96D9-80F44489C1EA}" destId="{C01EF5E9-734F-4ACF-A73A-216BB9591099}" srcOrd="0" destOrd="1" presId="urn:microsoft.com/office/officeart/2005/8/layout/hProcess4"/>
    <dgm:cxn modelId="{60BAC04E-FBB0-41F3-8C9E-6B8B59AD3A48}" type="presOf" srcId="{7732E06D-7747-4642-96D9-80F44489C1EA}" destId="{EF7D099D-2BFF-4E29-85AA-386048177A0A}" srcOrd="1" destOrd="1" presId="urn:microsoft.com/office/officeart/2005/8/layout/hProcess4"/>
    <dgm:cxn modelId="{3E05946F-9894-4C59-BDC1-40968F305E40}" type="presOf" srcId="{A9821A18-7181-4688-9E10-7EEB0D27058D}" destId="{CC4A6E2F-882F-4D1B-AC55-D3461A39ED33}" srcOrd="0" destOrd="1" presId="urn:microsoft.com/office/officeart/2005/8/layout/hProcess4"/>
    <dgm:cxn modelId="{A7B2BA57-FD49-4057-BB94-4B82FB7D44B7}" type="presOf" srcId="{9A5554CD-90EF-4AD7-ACC9-32387C4354D2}" destId="{C01EF5E9-734F-4ACF-A73A-216BB9591099}" srcOrd="0" destOrd="0" presId="urn:microsoft.com/office/officeart/2005/8/layout/hProcess4"/>
    <dgm:cxn modelId="{7DE6C680-ABFB-4ED3-9A27-6BF85262EF6C}" type="presOf" srcId="{7650D19C-1551-4DA5-9854-63A1C914F8E9}" destId="{A0F6D526-A23D-44E5-B637-E80275779E93}" srcOrd="0" destOrd="0" presId="urn:microsoft.com/office/officeart/2005/8/layout/hProcess4"/>
    <dgm:cxn modelId="{956FA482-FDF9-47E7-9373-948C6B973D94}" type="presOf" srcId="{A95C5AC8-C369-433F-8004-4010939B4EFB}" destId="{AB61062C-0FCF-4754-B549-51652395B7D2}" srcOrd="0" destOrd="0" presId="urn:microsoft.com/office/officeart/2005/8/layout/hProcess4"/>
    <dgm:cxn modelId="{D94F5D8E-386D-4961-B64E-578FAF56BE20}" type="presOf" srcId="{A9821A18-7181-4688-9E10-7EEB0D27058D}" destId="{9005ECAD-C12D-4BB7-B1AD-FDE374E37710}" srcOrd="1" destOrd="1" presId="urn:microsoft.com/office/officeart/2005/8/layout/hProcess4"/>
    <dgm:cxn modelId="{14C60C91-2F1A-4303-A46A-DB967BA0BA6B}" type="presOf" srcId="{0319D72D-B83C-4D01-BE33-03BE86DC1132}" destId="{CC4A6E2F-882F-4D1B-AC55-D3461A39ED33}" srcOrd="0" destOrd="0" presId="urn:microsoft.com/office/officeart/2005/8/layout/hProcess4"/>
    <dgm:cxn modelId="{19849694-4183-40FE-B4FC-6C7F8BB25260}" type="presOf" srcId="{197D98CD-69AA-4266-9D5A-DEB5DA5F27F4}" destId="{018771CF-4C93-4EA8-AC3B-40BF78A67B1C}" srcOrd="0" destOrd="0" presId="urn:microsoft.com/office/officeart/2005/8/layout/hProcess4"/>
    <dgm:cxn modelId="{4F6FE594-850D-4BB8-A2E5-A9B14EDCACB5}" srcId="{E77F0DE7-2C14-4D8A-BFAD-1000444A4F4D}" destId="{4C07A73E-690D-43CB-81CE-0EB67423FBAA}" srcOrd="0" destOrd="0" parTransId="{063FD2A4-937F-4117-AFC1-8CF84100D4E5}" sibTransId="{7650D19C-1551-4DA5-9854-63A1C914F8E9}"/>
    <dgm:cxn modelId="{5F400599-D9FC-4FF0-A359-CA394B506E12}" type="presOf" srcId="{7F6C75B1-B492-4B42-BA19-5DB60C210BEC}" destId="{9005ECAD-C12D-4BB7-B1AD-FDE374E37710}" srcOrd="1" destOrd="3" presId="urn:microsoft.com/office/officeart/2005/8/layout/hProcess4"/>
    <dgm:cxn modelId="{9300269E-606D-493A-AC63-365D159B3AE0}" srcId="{72E904F8-CDB7-4816-943B-9FBA89871D07}" destId="{A9821A18-7181-4688-9E10-7EEB0D27058D}" srcOrd="1" destOrd="0" parTransId="{9976A098-6705-4356-924A-8AE14667C0D0}" sibTransId="{88D4E8B0-C8D4-435C-8F79-B51BB9057BB1}"/>
    <dgm:cxn modelId="{66E1EFB0-91FD-4A28-B983-730F2B6D0EC3}" srcId="{72E904F8-CDB7-4816-943B-9FBA89871D07}" destId="{0319D72D-B83C-4D01-BE33-03BE86DC1132}" srcOrd="0" destOrd="0" parTransId="{D7ABCEB1-4443-457E-B173-3969020DF496}" sibTransId="{062E3044-CFE0-4FD4-80D8-A44C7817EB63}"/>
    <dgm:cxn modelId="{B2BFAEB4-B388-430A-8936-0D569DA274E3}" srcId="{A95C5AC8-C369-433F-8004-4010939B4EFB}" destId="{3A0EDF2D-37D9-428A-962F-682CF9FC1E8A}" srcOrd="2" destOrd="0" parTransId="{B6D07B87-4911-4BB4-87D1-20E604CF9FF7}" sibTransId="{5601A858-CEA7-4B09-B6F8-7128465ACF05}"/>
    <dgm:cxn modelId="{80634EB5-10F7-488A-92CE-8455C39CF776}" srcId="{72E904F8-CDB7-4816-943B-9FBA89871D07}" destId="{711A0165-4C71-4101-B5F1-8EF24343477A}" srcOrd="2" destOrd="0" parTransId="{5407AA74-EA99-47F7-A354-E5890278B9FD}" sibTransId="{FF59A22D-4DA6-4BE2-BE89-DC65AA6305FA}"/>
    <dgm:cxn modelId="{98D0DBBB-39D7-4611-B247-1484281231B4}" type="presOf" srcId="{8F633C96-E446-4266-A97D-4EABBCF371AC}" destId="{3DC09598-1A2D-464C-8AE8-5502DA7F1230}" srcOrd="0" destOrd="0" presId="urn:microsoft.com/office/officeart/2005/8/layout/hProcess4"/>
    <dgm:cxn modelId="{775165CB-24C0-4DB0-830A-5E98ABF67D57}" srcId="{72E904F8-CDB7-4816-943B-9FBA89871D07}" destId="{7F6C75B1-B492-4B42-BA19-5DB60C210BEC}" srcOrd="3" destOrd="0" parTransId="{F8B85F2D-C137-4041-82EB-CA8BAF7F6DA8}" sibTransId="{3AE20AE6-E3F1-4FD0-BEE4-A00D0565C978}"/>
    <dgm:cxn modelId="{6291B6CC-319C-434B-9225-841893932436}" srcId="{A95C5AC8-C369-433F-8004-4010939B4EFB}" destId="{9A5554CD-90EF-4AD7-ACC9-32387C4354D2}" srcOrd="0" destOrd="0" parTransId="{8663896C-ECCF-4E40-8E76-F946EA113EA5}" sibTransId="{BC8EA4E4-CAD8-46EA-A455-EEDE576E474D}"/>
    <dgm:cxn modelId="{9825A3D6-9744-4218-A384-D92172E9D6A3}" type="presOf" srcId="{9A5554CD-90EF-4AD7-ACC9-32387C4354D2}" destId="{EF7D099D-2BFF-4E29-85AA-386048177A0A}" srcOrd="1" destOrd="0" presId="urn:microsoft.com/office/officeart/2005/8/layout/hProcess4"/>
    <dgm:cxn modelId="{18FEA7D8-C582-41FF-B671-4ABD9DDECE28}" type="presOf" srcId="{E77F0DE7-2C14-4D8A-BFAD-1000444A4F4D}" destId="{2037A9F9-8196-445C-8128-F2ED2298CC4D}" srcOrd="0" destOrd="0" presId="urn:microsoft.com/office/officeart/2005/8/layout/hProcess4"/>
    <dgm:cxn modelId="{12EF89DE-E385-46F2-8A86-6C5052367116}" type="presOf" srcId="{5820CA83-C905-46BF-BD23-5038E7463F9F}" destId="{C01EF5E9-734F-4ACF-A73A-216BB9591099}" srcOrd="0" destOrd="3" presId="urn:microsoft.com/office/officeart/2005/8/layout/hProcess4"/>
    <dgm:cxn modelId="{2F3D75E0-D32A-424E-993C-0ACD8D88847B}" type="presOf" srcId="{3A0EDF2D-37D9-428A-962F-682CF9FC1E8A}" destId="{C01EF5E9-734F-4ACF-A73A-216BB9591099}" srcOrd="0" destOrd="2" presId="urn:microsoft.com/office/officeart/2005/8/layout/hProcess4"/>
    <dgm:cxn modelId="{AC2256E0-DF0A-455C-BF6E-7F3E3987880A}" srcId="{E77F0DE7-2C14-4D8A-BFAD-1000444A4F4D}" destId="{A95C5AC8-C369-433F-8004-4010939B4EFB}" srcOrd="2" destOrd="0" parTransId="{1A4183FF-B7D7-4A62-B758-43A8A81A5807}" sibTransId="{EACBA40C-2796-4104-A63C-0D478C743AE8}"/>
    <dgm:cxn modelId="{111DDBE5-99AB-472F-A149-BBA07E53C2FD}" type="presOf" srcId="{61EC40CB-7754-4A8F-8A64-2E6EBDC44AF6}" destId="{3DC09598-1A2D-464C-8AE8-5502DA7F1230}" srcOrd="0" destOrd="1" presId="urn:microsoft.com/office/officeart/2005/8/layout/hProcess4"/>
    <dgm:cxn modelId="{A2C33D65-6486-4C35-9D1E-117094DE4ACD}" type="presParOf" srcId="{2037A9F9-8196-445C-8128-F2ED2298CC4D}" destId="{02B4D133-712E-423C-8B7B-8A5C17D03885}" srcOrd="0" destOrd="0" presId="urn:microsoft.com/office/officeart/2005/8/layout/hProcess4"/>
    <dgm:cxn modelId="{D27B88D8-E7A5-4C48-817C-E2D6B929F283}" type="presParOf" srcId="{2037A9F9-8196-445C-8128-F2ED2298CC4D}" destId="{0C8CF327-BD60-4D5A-AD30-A837831C81FF}" srcOrd="1" destOrd="0" presId="urn:microsoft.com/office/officeart/2005/8/layout/hProcess4"/>
    <dgm:cxn modelId="{B9D5CC1C-C6AF-4647-BD53-C3DF4D0AEE2A}" type="presParOf" srcId="{2037A9F9-8196-445C-8128-F2ED2298CC4D}" destId="{728ACD3F-9600-47C6-A297-4C11495D6310}" srcOrd="2" destOrd="0" presId="urn:microsoft.com/office/officeart/2005/8/layout/hProcess4"/>
    <dgm:cxn modelId="{BBA95584-8681-4B2D-BBBA-7363BA788828}" type="presParOf" srcId="{728ACD3F-9600-47C6-A297-4C11495D6310}" destId="{F15C47E5-8ADD-4406-A749-82BBEFEB7396}" srcOrd="0" destOrd="0" presId="urn:microsoft.com/office/officeart/2005/8/layout/hProcess4"/>
    <dgm:cxn modelId="{B4B07236-FDE7-4C78-B88B-5EC58FEDD6A6}" type="presParOf" srcId="{F15C47E5-8ADD-4406-A749-82BBEFEB7396}" destId="{0E3CCE83-7AA1-460E-8DAF-436BF7F6DBB5}" srcOrd="0" destOrd="0" presId="urn:microsoft.com/office/officeart/2005/8/layout/hProcess4"/>
    <dgm:cxn modelId="{DC66DA25-95A7-4F17-8ED5-03B3ED63A12D}" type="presParOf" srcId="{F15C47E5-8ADD-4406-A749-82BBEFEB7396}" destId="{3DC09598-1A2D-464C-8AE8-5502DA7F1230}" srcOrd="1" destOrd="0" presId="urn:microsoft.com/office/officeart/2005/8/layout/hProcess4"/>
    <dgm:cxn modelId="{DAF98400-EDC0-45B0-868C-BAE54B6E3C94}" type="presParOf" srcId="{F15C47E5-8ADD-4406-A749-82BBEFEB7396}" destId="{6CA107B1-2AEA-47E3-A418-68F8351C838A}" srcOrd="2" destOrd="0" presId="urn:microsoft.com/office/officeart/2005/8/layout/hProcess4"/>
    <dgm:cxn modelId="{45AAC294-CAE6-47CA-977B-2F99750BE1A1}" type="presParOf" srcId="{F15C47E5-8ADD-4406-A749-82BBEFEB7396}" destId="{DD6E571A-0E1A-4C36-ABF7-C3CD186718CE}" srcOrd="3" destOrd="0" presId="urn:microsoft.com/office/officeart/2005/8/layout/hProcess4"/>
    <dgm:cxn modelId="{0A6586D0-64F8-4A35-AF64-9B20E19813E3}" type="presParOf" srcId="{F15C47E5-8ADD-4406-A749-82BBEFEB7396}" destId="{84E2C886-780D-4872-B4BA-40DA4AE1ED3C}" srcOrd="4" destOrd="0" presId="urn:microsoft.com/office/officeart/2005/8/layout/hProcess4"/>
    <dgm:cxn modelId="{05AD54E1-441C-4CD7-A1E1-BD481BC3DC38}" type="presParOf" srcId="{728ACD3F-9600-47C6-A297-4C11495D6310}" destId="{A0F6D526-A23D-44E5-B637-E80275779E93}" srcOrd="1" destOrd="0" presId="urn:microsoft.com/office/officeart/2005/8/layout/hProcess4"/>
    <dgm:cxn modelId="{776804B8-3925-46E9-A3B4-77EF37E1BF58}" type="presParOf" srcId="{728ACD3F-9600-47C6-A297-4C11495D6310}" destId="{5EF35908-5429-43AB-BAEA-9DEA9AB05E06}" srcOrd="2" destOrd="0" presId="urn:microsoft.com/office/officeart/2005/8/layout/hProcess4"/>
    <dgm:cxn modelId="{79C3D2BA-EA07-44E6-8D48-C2E8140A2449}" type="presParOf" srcId="{5EF35908-5429-43AB-BAEA-9DEA9AB05E06}" destId="{723699E4-03D3-4001-8110-79A9FD380338}" srcOrd="0" destOrd="0" presId="urn:microsoft.com/office/officeart/2005/8/layout/hProcess4"/>
    <dgm:cxn modelId="{A82D5133-0A7D-4F16-A25A-13CADC01E928}" type="presParOf" srcId="{5EF35908-5429-43AB-BAEA-9DEA9AB05E06}" destId="{CC4A6E2F-882F-4D1B-AC55-D3461A39ED33}" srcOrd="1" destOrd="0" presId="urn:microsoft.com/office/officeart/2005/8/layout/hProcess4"/>
    <dgm:cxn modelId="{606677ED-59B7-450C-9EC8-DC45895C6FE2}" type="presParOf" srcId="{5EF35908-5429-43AB-BAEA-9DEA9AB05E06}" destId="{9005ECAD-C12D-4BB7-B1AD-FDE374E37710}" srcOrd="2" destOrd="0" presId="urn:microsoft.com/office/officeart/2005/8/layout/hProcess4"/>
    <dgm:cxn modelId="{67C744F1-04D2-4D5F-AA0D-C89A313A3663}" type="presParOf" srcId="{5EF35908-5429-43AB-BAEA-9DEA9AB05E06}" destId="{052BBC7B-DC7E-47DC-AACC-282ACAE08741}" srcOrd="3" destOrd="0" presId="urn:microsoft.com/office/officeart/2005/8/layout/hProcess4"/>
    <dgm:cxn modelId="{4509ABC6-72C7-4619-843B-4876B454590E}" type="presParOf" srcId="{5EF35908-5429-43AB-BAEA-9DEA9AB05E06}" destId="{979F0A5D-6703-466D-B0D9-95138D90F72A}" srcOrd="4" destOrd="0" presId="urn:microsoft.com/office/officeart/2005/8/layout/hProcess4"/>
    <dgm:cxn modelId="{ACFAECFE-A43F-4BBD-B63E-192E1AD85468}" type="presParOf" srcId="{728ACD3F-9600-47C6-A297-4C11495D6310}" destId="{018771CF-4C93-4EA8-AC3B-40BF78A67B1C}" srcOrd="3" destOrd="0" presId="urn:microsoft.com/office/officeart/2005/8/layout/hProcess4"/>
    <dgm:cxn modelId="{B4209233-0F22-48AF-9350-78C12457BF36}" type="presParOf" srcId="{728ACD3F-9600-47C6-A297-4C11495D6310}" destId="{7C69EC04-1C72-40D7-8F06-6B72974A0380}" srcOrd="4" destOrd="0" presId="urn:microsoft.com/office/officeart/2005/8/layout/hProcess4"/>
    <dgm:cxn modelId="{1748EA29-3CE5-4288-B2BE-0D5C435334E5}" type="presParOf" srcId="{7C69EC04-1C72-40D7-8F06-6B72974A0380}" destId="{C35A5C9F-8BFF-4F20-B734-B6439DA21CE1}" srcOrd="0" destOrd="0" presId="urn:microsoft.com/office/officeart/2005/8/layout/hProcess4"/>
    <dgm:cxn modelId="{246AF8F6-8365-4B73-9B37-00A023B7DD53}" type="presParOf" srcId="{7C69EC04-1C72-40D7-8F06-6B72974A0380}" destId="{C01EF5E9-734F-4ACF-A73A-216BB9591099}" srcOrd="1" destOrd="0" presId="urn:microsoft.com/office/officeart/2005/8/layout/hProcess4"/>
    <dgm:cxn modelId="{C0A878F0-5096-4C41-BBEC-F52B39E712E3}" type="presParOf" srcId="{7C69EC04-1C72-40D7-8F06-6B72974A0380}" destId="{EF7D099D-2BFF-4E29-85AA-386048177A0A}" srcOrd="2" destOrd="0" presId="urn:microsoft.com/office/officeart/2005/8/layout/hProcess4"/>
    <dgm:cxn modelId="{632C3DAA-7A95-4AE1-9C32-E3FF6E74125D}" type="presParOf" srcId="{7C69EC04-1C72-40D7-8F06-6B72974A0380}" destId="{AB61062C-0FCF-4754-B549-51652395B7D2}" srcOrd="3" destOrd="0" presId="urn:microsoft.com/office/officeart/2005/8/layout/hProcess4"/>
    <dgm:cxn modelId="{164AD65D-A86D-40F9-9879-A7E134947312}" type="presParOf" srcId="{7C69EC04-1C72-40D7-8F06-6B72974A0380}" destId="{F6B02116-6E03-4EF4-AAAF-1B6161A3F0C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EE58D2-2F1D-4089-BEBB-3BF656C13753}">
      <dsp:nvSpPr>
        <dsp:cNvPr id="0" name=""/>
        <dsp:cNvSpPr/>
      </dsp:nvSpPr>
      <dsp:spPr>
        <a:xfrm>
          <a:off x="3081" y="448286"/>
          <a:ext cx="1853533" cy="2224240"/>
        </a:xfrm>
        <a:prstGeom prst="roundRect">
          <a:avLst>
            <a:gd name="adj" fmla="val 5000"/>
          </a:avLst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9334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16200000">
        <a:off x="-723503" y="1174871"/>
        <a:ext cx="1823877" cy="370706"/>
      </dsp:txXfrm>
    </dsp:sp>
    <dsp:sp modelId="{DC224731-DEAB-4E2A-B7D5-80142885F48E}">
      <dsp:nvSpPr>
        <dsp:cNvPr id="0" name=""/>
        <dsp:cNvSpPr/>
      </dsp:nvSpPr>
      <dsp:spPr>
        <a:xfrm>
          <a:off x="373788" y="448286"/>
          <a:ext cx="1380882" cy="22242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RPJM1: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2005-2009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solidFill>
              <a:schemeClr val="tx1"/>
            </a:solidFill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Good Governance</a:t>
          </a:r>
        </a:p>
      </dsp:txBody>
      <dsp:txXfrm>
        <a:off x="373788" y="448286"/>
        <a:ext cx="1380882" cy="2224240"/>
      </dsp:txXfrm>
    </dsp:sp>
    <dsp:sp modelId="{70A90272-463F-423A-9B1B-B283C0CFC56F}">
      <dsp:nvSpPr>
        <dsp:cNvPr id="0" name=""/>
        <dsp:cNvSpPr/>
      </dsp:nvSpPr>
      <dsp:spPr>
        <a:xfrm>
          <a:off x="1887198" y="448375"/>
          <a:ext cx="1853533" cy="2224240"/>
        </a:xfrm>
        <a:prstGeom prst="roundRect">
          <a:avLst>
            <a:gd name="adj" fmla="val 5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9334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16200000">
        <a:off x="1160613" y="1174960"/>
        <a:ext cx="1823877" cy="370706"/>
      </dsp:txXfrm>
    </dsp:sp>
    <dsp:sp modelId="{D7FA3918-C489-4989-909D-3F30D2764DA4}">
      <dsp:nvSpPr>
        <dsp:cNvPr id="0" name=""/>
        <dsp:cNvSpPr/>
      </dsp:nvSpPr>
      <dsp:spPr>
        <a:xfrm rot="5400000">
          <a:off x="1767342" y="2215777"/>
          <a:ext cx="326829" cy="27803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C0FBD8-1A05-4464-8C05-55F497B4EB5C}">
      <dsp:nvSpPr>
        <dsp:cNvPr id="0" name=""/>
        <dsp:cNvSpPr/>
      </dsp:nvSpPr>
      <dsp:spPr>
        <a:xfrm>
          <a:off x="2257905" y="448375"/>
          <a:ext cx="1380882" cy="22242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</a:rPr>
            <a:t>RPJM2: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</a:rPr>
            <a:t>2010-2014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solidFill>
              <a:schemeClr val="bg1"/>
            </a:solidFill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bg1"/>
              </a:solidFill>
            </a:rPr>
            <a:t>Reformasi</a:t>
          </a:r>
          <a:r>
            <a:rPr lang="en-US" sz="2000" kern="1200" dirty="0">
              <a:solidFill>
                <a:schemeClr val="bg1"/>
              </a:solidFill>
            </a:rPr>
            <a:t> </a:t>
          </a:r>
          <a:r>
            <a:rPr lang="en-US" sz="2000" kern="1200" dirty="0" err="1">
              <a:solidFill>
                <a:schemeClr val="bg1"/>
              </a:solidFill>
            </a:rPr>
            <a:t>Birokrasi</a:t>
          </a:r>
          <a:r>
            <a:rPr lang="en-US" sz="2000" kern="1200" dirty="0">
              <a:solidFill>
                <a:schemeClr val="bg1"/>
              </a:solidFill>
            </a:rPr>
            <a:t> dan UU ASN</a:t>
          </a:r>
        </a:p>
      </dsp:txBody>
      <dsp:txXfrm>
        <a:off x="2257905" y="448375"/>
        <a:ext cx="1380882" cy="2224240"/>
      </dsp:txXfrm>
    </dsp:sp>
    <dsp:sp modelId="{2DA37F54-A808-4025-8556-3D114199E76F}">
      <dsp:nvSpPr>
        <dsp:cNvPr id="0" name=""/>
        <dsp:cNvSpPr/>
      </dsp:nvSpPr>
      <dsp:spPr>
        <a:xfrm>
          <a:off x="3872203" y="467236"/>
          <a:ext cx="1853533" cy="2224240"/>
        </a:xfrm>
        <a:prstGeom prst="roundRect">
          <a:avLst>
            <a:gd name="adj" fmla="val 5000"/>
          </a:avLst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9334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16200000">
        <a:off x="3145618" y="1193821"/>
        <a:ext cx="1823877" cy="370706"/>
      </dsp:txXfrm>
    </dsp:sp>
    <dsp:sp modelId="{E81EFC88-B7EA-4F95-8E2D-B2AC624F3B3F}">
      <dsp:nvSpPr>
        <dsp:cNvPr id="0" name=""/>
        <dsp:cNvSpPr/>
      </dsp:nvSpPr>
      <dsp:spPr>
        <a:xfrm rot="5400000">
          <a:off x="3685749" y="2215777"/>
          <a:ext cx="326829" cy="27803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D85C0E-B9D1-4FDC-A164-627105D7BFC9}">
      <dsp:nvSpPr>
        <dsp:cNvPr id="0" name=""/>
        <dsp:cNvSpPr/>
      </dsp:nvSpPr>
      <dsp:spPr>
        <a:xfrm>
          <a:off x="4242910" y="467236"/>
          <a:ext cx="1380882" cy="222424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RPJM3: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2015-2019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solidFill>
              <a:schemeClr val="tx1"/>
            </a:solidFill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</a:rPr>
            <a:t>Smart ASN</a:t>
          </a:r>
        </a:p>
      </dsp:txBody>
      <dsp:txXfrm>
        <a:off x="4242910" y="467236"/>
        <a:ext cx="1380882" cy="2224240"/>
      </dsp:txXfrm>
    </dsp:sp>
    <dsp:sp modelId="{58468744-50B5-4B1F-BF91-1D28A38FA651}">
      <dsp:nvSpPr>
        <dsp:cNvPr id="0" name=""/>
        <dsp:cNvSpPr/>
      </dsp:nvSpPr>
      <dsp:spPr>
        <a:xfrm>
          <a:off x="5761381" y="437854"/>
          <a:ext cx="1853533" cy="2224240"/>
        </a:xfrm>
        <a:prstGeom prst="roundRect">
          <a:avLst>
            <a:gd name="adj" fmla="val 500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93345" bIns="0" numCol="1" spcCol="1270" anchor="t" anchorCtr="0">
          <a:noAutofit/>
        </a:bodyPr>
        <a:lstStyle/>
        <a:p>
          <a:pPr marL="0" lvl="0" indent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 dirty="0"/>
        </a:p>
      </dsp:txBody>
      <dsp:txXfrm rot="16200000">
        <a:off x="5034796" y="1164439"/>
        <a:ext cx="1823877" cy="370706"/>
      </dsp:txXfrm>
    </dsp:sp>
    <dsp:sp modelId="{159EDC6C-9BB6-4459-A9DB-AF3E2BD7AE2E}">
      <dsp:nvSpPr>
        <dsp:cNvPr id="0" name=""/>
        <dsp:cNvSpPr/>
      </dsp:nvSpPr>
      <dsp:spPr>
        <a:xfrm rot="5400000">
          <a:off x="5604157" y="2215777"/>
          <a:ext cx="326829" cy="27803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5CFD6B-E17B-4C54-843C-34D5844EC9B3}">
      <dsp:nvSpPr>
        <dsp:cNvPr id="0" name=""/>
        <dsp:cNvSpPr/>
      </dsp:nvSpPr>
      <dsp:spPr>
        <a:xfrm>
          <a:off x="360608" y="743987"/>
          <a:ext cx="3296218" cy="3034080"/>
        </a:xfrm>
        <a:prstGeom prst="rightArrow">
          <a:avLst/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40CD11-C0E6-47CA-A235-A5B04553CC6B}">
      <dsp:nvSpPr>
        <dsp:cNvPr id="0" name=""/>
        <dsp:cNvSpPr/>
      </dsp:nvSpPr>
      <dsp:spPr>
        <a:xfrm>
          <a:off x="772279" y="1697245"/>
          <a:ext cx="1884595" cy="1050704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</a:rPr>
            <a:t>Penerapan</a:t>
          </a:r>
          <a:endParaRPr lang="en-US" sz="2000" b="1" kern="1200" dirty="0">
            <a:solidFill>
              <a:schemeClr val="tx1"/>
            </a:solidFill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</a:rPr>
            <a:t>Sistem</a:t>
          </a:r>
          <a:r>
            <a:rPr lang="en-US" sz="2000" b="1" kern="1200" dirty="0">
              <a:solidFill>
                <a:schemeClr val="tx1"/>
              </a:solidFill>
            </a:rPr>
            <a:t> Merit</a:t>
          </a:r>
        </a:p>
      </dsp:txBody>
      <dsp:txXfrm>
        <a:off x="823570" y="1748536"/>
        <a:ext cx="1782013" cy="9481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D6C457-80DC-4CE2-9B79-850BC8974668}">
      <dsp:nvSpPr>
        <dsp:cNvPr id="0" name=""/>
        <dsp:cNvSpPr/>
      </dsp:nvSpPr>
      <dsp:spPr>
        <a:xfrm>
          <a:off x="1224514" y="320479"/>
          <a:ext cx="2119122" cy="211944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00B0F0"/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DE4C4F-FBAF-4041-AC35-84A220BCB3DA}">
      <dsp:nvSpPr>
        <dsp:cNvPr id="0" name=""/>
        <dsp:cNvSpPr/>
      </dsp:nvSpPr>
      <dsp:spPr>
        <a:xfrm>
          <a:off x="1692909" y="1085663"/>
          <a:ext cx="1177555" cy="5886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Kualifikasi</a:t>
          </a:r>
          <a:endParaRPr lang="en-US" sz="1800" b="1" kern="1200" dirty="0"/>
        </a:p>
      </dsp:txBody>
      <dsp:txXfrm>
        <a:off x="1692909" y="1085663"/>
        <a:ext cx="1177555" cy="588636"/>
      </dsp:txXfrm>
    </dsp:sp>
    <dsp:sp modelId="{0942B1A6-11C4-4218-A30A-762B12D1361E}">
      <dsp:nvSpPr>
        <dsp:cNvPr id="0" name=""/>
        <dsp:cNvSpPr/>
      </dsp:nvSpPr>
      <dsp:spPr>
        <a:xfrm>
          <a:off x="583614" y="1538257"/>
          <a:ext cx="2119122" cy="2119444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00B0F0"/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760DF2-09DC-429F-8AA2-F9E4815E0574}">
      <dsp:nvSpPr>
        <dsp:cNvPr id="0" name=""/>
        <dsp:cNvSpPr/>
      </dsp:nvSpPr>
      <dsp:spPr>
        <a:xfrm>
          <a:off x="1106718" y="2310485"/>
          <a:ext cx="1177555" cy="5886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Kompetensi</a:t>
          </a:r>
          <a:endParaRPr lang="en-US" sz="1800" b="1" kern="1200" dirty="0"/>
        </a:p>
      </dsp:txBody>
      <dsp:txXfrm>
        <a:off x="1106718" y="2310485"/>
        <a:ext cx="1177555" cy="588636"/>
      </dsp:txXfrm>
    </dsp:sp>
    <dsp:sp modelId="{4432691C-008A-4DED-929F-43A0FD96B472}">
      <dsp:nvSpPr>
        <dsp:cNvPr id="0" name=""/>
        <dsp:cNvSpPr/>
      </dsp:nvSpPr>
      <dsp:spPr>
        <a:xfrm>
          <a:off x="1375340" y="2901764"/>
          <a:ext cx="1820654" cy="1821383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rgbClr val="00B0F0"/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B3F0C2-F71F-4B66-8B31-B5FCC4E224C3}">
      <dsp:nvSpPr>
        <dsp:cNvPr id="0" name=""/>
        <dsp:cNvSpPr/>
      </dsp:nvSpPr>
      <dsp:spPr>
        <a:xfrm>
          <a:off x="1695695" y="3537069"/>
          <a:ext cx="1177555" cy="5886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Penilaian</a:t>
          </a:r>
          <a:r>
            <a:rPr lang="en-US" sz="1800" b="1" kern="1200" dirty="0"/>
            <a:t> </a:t>
          </a:r>
          <a:r>
            <a:rPr lang="en-US" sz="1800" b="1" kern="1200" dirty="0" err="1"/>
            <a:t>Kinerja</a:t>
          </a:r>
          <a:endParaRPr lang="en-US" sz="1800" b="1" kern="1200" dirty="0"/>
        </a:p>
      </dsp:txBody>
      <dsp:txXfrm>
        <a:off x="1695695" y="3537069"/>
        <a:ext cx="1177555" cy="5886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C2480B-B560-2544-8540-ACA19712E41B}">
      <dsp:nvSpPr>
        <dsp:cNvPr id="0" name=""/>
        <dsp:cNvSpPr/>
      </dsp:nvSpPr>
      <dsp:spPr>
        <a:xfrm>
          <a:off x="592672" y="631081"/>
          <a:ext cx="2013225" cy="1232969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/>
            <a:t>ANALISIS KEBUTUHAN DIKLAT</a:t>
          </a:r>
        </a:p>
      </dsp:txBody>
      <dsp:txXfrm>
        <a:off x="621046" y="659455"/>
        <a:ext cx="1956477" cy="912014"/>
      </dsp:txXfrm>
    </dsp:sp>
    <dsp:sp modelId="{C0EC9EA8-2DE0-9D4B-A1C6-F5B1E430CE38}">
      <dsp:nvSpPr>
        <dsp:cNvPr id="0" name=""/>
        <dsp:cNvSpPr/>
      </dsp:nvSpPr>
      <dsp:spPr>
        <a:xfrm>
          <a:off x="1796625" y="-1213625"/>
          <a:ext cx="3528720" cy="4437078"/>
        </a:xfrm>
        <a:prstGeom prst="leftCircularArrow">
          <a:avLst>
            <a:gd name="adj1" fmla="val 2590"/>
            <a:gd name="adj2" fmla="val 314560"/>
            <a:gd name="adj3" fmla="val 2157581"/>
            <a:gd name="adj4" fmla="val 9091999"/>
            <a:gd name="adj5" fmla="val 3022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8687C1-E1C6-D24F-8DDD-59AE44B68711}">
      <dsp:nvSpPr>
        <dsp:cNvPr id="0" name=""/>
        <dsp:cNvSpPr/>
      </dsp:nvSpPr>
      <dsp:spPr>
        <a:xfrm>
          <a:off x="433832" y="1655826"/>
          <a:ext cx="1328789" cy="528415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 dirty="0"/>
        </a:p>
      </dsp:txBody>
      <dsp:txXfrm>
        <a:off x="449309" y="1671303"/>
        <a:ext cx="1297835" cy="497461"/>
      </dsp:txXfrm>
    </dsp:sp>
    <dsp:sp modelId="{6123162C-0965-6148-9F87-9093D2C7C3F9}">
      <dsp:nvSpPr>
        <dsp:cNvPr id="0" name=""/>
        <dsp:cNvSpPr/>
      </dsp:nvSpPr>
      <dsp:spPr>
        <a:xfrm>
          <a:off x="3202206" y="758577"/>
          <a:ext cx="3722031" cy="1232969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3D07A8-AB21-8045-A2BD-B4E5100026F3}">
      <dsp:nvSpPr>
        <dsp:cNvPr id="0" name=""/>
        <dsp:cNvSpPr/>
      </dsp:nvSpPr>
      <dsp:spPr>
        <a:xfrm>
          <a:off x="5461906" y="-1230990"/>
          <a:ext cx="4236393" cy="4236393"/>
        </a:xfrm>
        <a:prstGeom prst="circularArrow">
          <a:avLst>
            <a:gd name="adj1" fmla="val 2713"/>
            <a:gd name="adj2" fmla="val 330404"/>
            <a:gd name="adj3" fmla="val 19460813"/>
            <a:gd name="adj4" fmla="val 12542238"/>
            <a:gd name="adj5" fmla="val 3165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51C48E1-7FC3-4B4F-BB1E-B3A54BDBD3D2}">
      <dsp:nvSpPr>
        <dsp:cNvPr id="0" name=""/>
        <dsp:cNvSpPr/>
      </dsp:nvSpPr>
      <dsp:spPr>
        <a:xfrm>
          <a:off x="4005884" y="0"/>
          <a:ext cx="3550830" cy="8676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PENDIDIKAN DAN PELATIHAN</a:t>
          </a:r>
        </a:p>
      </dsp:txBody>
      <dsp:txXfrm>
        <a:off x="4031295" y="25411"/>
        <a:ext cx="3500008" cy="816788"/>
      </dsp:txXfrm>
    </dsp:sp>
    <dsp:sp modelId="{EC450FC3-317E-6142-8B1E-9F0CE1243854}">
      <dsp:nvSpPr>
        <dsp:cNvPr id="0" name=""/>
        <dsp:cNvSpPr/>
      </dsp:nvSpPr>
      <dsp:spPr>
        <a:xfrm>
          <a:off x="8227470" y="230649"/>
          <a:ext cx="2357512" cy="1232969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/>
            <a:t>PENGEMBANGAN KAPASITAS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/>
            <a:t>PENGEMBANGAN KARIER</a:t>
          </a:r>
        </a:p>
      </dsp:txBody>
      <dsp:txXfrm>
        <a:off x="8255844" y="259023"/>
        <a:ext cx="2300764" cy="912014"/>
      </dsp:txXfrm>
    </dsp:sp>
    <dsp:sp modelId="{E1FE7664-8799-B247-902B-4884C98A1A94}">
      <dsp:nvSpPr>
        <dsp:cNvPr id="0" name=""/>
        <dsp:cNvSpPr/>
      </dsp:nvSpPr>
      <dsp:spPr>
        <a:xfrm>
          <a:off x="9565737" y="1382662"/>
          <a:ext cx="1328789" cy="528415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 dirty="0"/>
        </a:p>
      </dsp:txBody>
      <dsp:txXfrm>
        <a:off x="9581214" y="1398139"/>
        <a:ext cx="1297835" cy="4974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D47686-9408-4974-9B65-3CF439928384}">
      <dsp:nvSpPr>
        <dsp:cNvPr id="0" name=""/>
        <dsp:cNvSpPr/>
      </dsp:nvSpPr>
      <dsp:spPr>
        <a:xfrm>
          <a:off x="2104460" y="208332"/>
          <a:ext cx="4134596" cy="1435890"/>
        </a:xfrm>
        <a:prstGeom prst="ellipse">
          <a:avLst/>
        </a:prstGeom>
        <a:solidFill>
          <a:schemeClr val="accent4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BCDFF4-DA08-42ED-AC33-2B85F06E601F}">
      <dsp:nvSpPr>
        <dsp:cNvPr id="0" name=""/>
        <dsp:cNvSpPr/>
      </dsp:nvSpPr>
      <dsp:spPr>
        <a:xfrm>
          <a:off x="3777530" y="3724342"/>
          <a:ext cx="801278" cy="512818"/>
        </a:xfrm>
        <a:prstGeom prst="down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6EAEE5-77D5-4D65-AFE6-24835031EEEF}">
      <dsp:nvSpPr>
        <dsp:cNvPr id="0" name=""/>
        <dsp:cNvSpPr/>
      </dsp:nvSpPr>
      <dsp:spPr>
        <a:xfrm>
          <a:off x="1746045" y="4134596"/>
          <a:ext cx="4864247" cy="9615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>
              <a:solidFill>
                <a:schemeClr val="tx1"/>
              </a:solidFill>
            </a:rPr>
            <a:t>Latsar</a:t>
          </a:r>
          <a:r>
            <a:rPr lang="en-US" sz="2900" kern="1200" dirty="0">
              <a:solidFill>
                <a:schemeClr val="tx1"/>
              </a:solidFill>
            </a:rPr>
            <a:t> CPNS </a:t>
          </a:r>
          <a:r>
            <a:rPr lang="en-US" sz="2900" kern="1200" dirty="0" err="1">
              <a:solidFill>
                <a:schemeClr val="tx1"/>
              </a:solidFill>
            </a:rPr>
            <a:t>Kemdikbud</a:t>
          </a:r>
          <a:r>
            <a:rPr lang="en-US" sz="2900" kern="1200" dirty="0">
              <a:solidFill>
                <a:schemeClr val="tx1"/>
              </a:solidFill>
            </a:rPr>
            <a:t> 2018</a:t>
          </a:r>
        </a:p>
      </dsp:txBody>
      <dsp:txXfrm>
        <a:off x="1746045" y="4134596"/>
        <a:ext cx="4864247" cy="961534"/>
      </dsp:txXfrm>
    </dsp:sp>
    <dsp:sp modelId="{7B588E8A-6353-4426-97CF-10942D0B4FBA}">
      <dsp:nvSpPr>
        <dsp:cNvPr id="0" name=""/>
        <dsp:cNvSpPr/>
      </dsp:nvSpPr>
      <dsp:spPr>
        <a:xfrm>
          <a:off x="3607659" y="1755120"/>
          <a:ext cx="1442301" cy="144230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</a:rPr>
            <a:t>EVALUASI DLL</a:t>
          </a:r>
        </a:p>
      </dsp:txBody>
      <dsp:txXfrm>
        <a:off x="3818879" y="1966340"/>
        <a:ext cx="1019861" cy="1019861"/>
      </dsp:txXfrm>
    </dsp:sp>
    <dsp:sp modelId="{D4C99DEC-BD75-43E8-B91E-E74B2F964D91}">
      <dsp:nvSpPr>
        <dsp:cNvPr id="0" name=""/>
        <dsp:cNvSpPr/>
      </dsp:nvSpPr>
      <dsp:spPr>
        <a:xfrm>
          <a:off x="2575612" y="673073"/>
          <a:ext cx="1442301" cy="1442301"/>
        </a:xfrm>
        <a:prstGeom prst="ellipse">
          <a:avLst/>
        </a:prstGeom>
        <a:solidFill>
          <a:schemeClr val="accent4">
            <a:hueOff val="-5598875"/>
            <a:satOff val="2630"/>
            <a:lumOff val="9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b="1" kern="1200" dirty="0">
            <a:solidFill>
              <a:schemeClr val="tx1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PKTBT </a:t>
          </a:r>
          <a:r>
            <a:rPr lang="en-US" sz="1600" b="1" kern="1200" dirty="0" err="1">
              <a:solidFill>
                <a:schemeClr val="tx1"/>
              </a:solidFill>
            </a:rPr>
            <a:t>Latsar</a:t>
          </a:r>
          <a:endParaRPr lang="en-US" sz="1600" b="1" kern="1200" dirty="0">
            <a:solidFill>
              <a:schemeClr val="tx1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b="1" kern="1200" dirty="0">
            <a:solidFill>
              <a:schemeClr val="tx1"/>
            </a:solidFill>
          </a:endParaRPr>
        </a:p>
      </dsp:txBody>
      <dsp:txXfrm>
        <a:off x="2786832" y="884293"/>
        <a:ext cx="1019861" cy="1019861"/>
      </dsp:txXfrm>
    </dsp:sp>
    <dsp:sp modelId="{E229A92C-F3FD-4F87-8C4E-CD0B64770304}">
      <dsp:nvSpPr>
        <dsp:cNvPr id="0" name=""/>
        <dsp:cNvSpPr/>
      </dsp:nvSpPr>
      <dsp:spPr>
        <a:xfrm>
          <a:off x="4049964" y="324357"/>
          <a:ext cx="1442301" cy="1442301"/>
        </a:xfrm>
        <a:prstGeom prst="ellipse">
          <a:avLst/>
        </a:prstGeom>
        <a:solidFill>
          <a:schemeClr val="accent4">
            <a:hueOff val="-11197749"/>
            <a:satOff val="5260"/>
            <a:lumOff val="19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</a:rPr>
            <a:t>SIM DIKLAT</a:t>
          </a:r>
        </a:p>
      </dsp:txBody>
      <dsp:txXfrm>
        <a:off x="4261184" y="535577"/>
        <a:ext cx="1019861" cy="1019861"/>
      </dsp:txXfrm>
    </dsp:sp>
    <dsp:sp modelId="{CC78B555-4BA8-40CC-ADA3-A491C6D36AE9}">
      <dsp:nvSpPr>
        <dsp:cNvPr id="0" name=""/>
        <dsp:cNvSpPr/>
      </dsp:nvSpPr>
      <dsp:spPr>
        <a:xfrm>
          <a:off x="1934589" y="0"/>
          <a:ext cx="4487159" cy="358972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E4BAD0-FE22-D64A-B5D4-C9D425274C20}">
      <dsp:nvSpPr>
        <dsp:cNvPr id="0" name=""/>
        <dsp:cNvSpPr/>
      </dsp:nvSpPr>
      <dsp:spPr>
        <a:xfrm>
          <a:off x="4128770" y="56567"/>
          <a:ext cx="2715259" cy="2715259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Pembelajaran</a:t>
          </a:r>
          <a:r>
            <a:rPr lang="en-US" sz="2300" kern="1200" dirty="0"/>
            <a:t> </a:t>
          </a:r>
          <a:r>
            <a:rPr lang="en-US" sz="2300" kern="1200" dirty="0" err="1"/>
            <a:t>Terbimbing</a:t>
          </a:r>
          <a:r>
            <a:rPr lang="en-US" sz="2300" kern="1200" dirty="0"/>
            <a:t> Tutor</a:t>
          </a:r>
        </a:p>
      </dsp:txBody>
      <dsp:txXfrm>
        <a:off x="4490804" y="531738"/>
        <a:ext cx="1991190" cy="1221866"/>
      </dsp:txXfrm>
    </dsp:sp>
    <dsp:sp modelId="{A63B3AD7-6A8B-B749-9FA8-151912D4467B}">
      <dsp:nvSpPr>
        <dsp:cNvPr id="0" name=""/>
        <dsp:cNvSpPr/>
      </dsp:nvSpPr>
      <dsp:spPr>
        <a:xfrm>
          <a:off x="5108526" y="1753605"/>
          <a:ext cx="2715259" cy="2715259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Pembelajaran</a:t>
          </a:r>
          <a:r>
            <a:rPr lang="en-US" sz="2300" kern="1200" dirty="0"/>
            <a:t> </a:t>
          </a:r>
          <a:r>
            <a:rPr lang="en-US" sz="2300" kern="1200" dirty="0" err="1"/>
            <a:t>Berbasis</a:t>
          </a:r>
          <a:r>
            <a:rPr lang="en-US" sz="2300" kern="1200" dirty="0"/>
            <a:t> Web</a:t>
          </a:r>
        </a:p>
      </dsp:txBody>
      <dsp:txXfrm>
        <a:off x="5938943" y="2455047"/>
        <a:ext cx="1629155" cy="1493392"/>
      </dsp:txXfrm>
    </dsp:sp>
    <dsp:sp modelId="{57F0681A-3687-3D48-886B-78791CC06EDC}">
      <dsp:nvSpPr>
        <dsp:cNvPr id="0" name=""/>
        <dsp:cNvSpPr/>
      </dsp:nvSpPr>
      <dsp:spPr>
        <a:xfrm>
          <a:off x="3149013" y="1753605"/>
          <a:ext cx="2715259" cy="2715259"/>
        </a:xfrm>
        <a:prstGeom prst="ellipse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 dirty="0"/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Pembelajaran</a:t>
          </a:r>
          <a:r>
            <a:rPr lang="en-US" sz="2300" kern="1200" dirty="0"/>
            <a:t> </a:t>
          </a:r>
          <a:r>
            <a:rPr lang="en-US" sz="2300" kern="1200" dirty="0" err="1"/>
            <a:t>Berbasis</a:t>
          </a:r>
          <a:r>
            <a:rPr lang="en-US" sz="2300" kern="1200" dirty="0"/>
            <a:t> </a:t>
          </a:r>
          <a:r>
            <a:rPr lang="en-US" sz="2300" kern="1200" dirty="0" err="1"/>
            <a:t>Bahan</a:t>
          </a:r>
          <a:r>
            <a:rPr lang="en-US" sz="2300" kern="1200" dirty="0"/>
            <a:t> </a:t>
          </a:r>
          <a:r>
            <a:rPr lang="en-US" sz="2300" kern="1200" dirty="0" err="1"/>
            <a:t>Cetak</a:t>
          </a:r>
          <a:endParaRPr lang="en-US" sz="2300" kern="1200" dirty="0"/>
        </a:p>
      </dsp:txBody>
      <dsp:txXfrm>
        <a:off x="3404700" y="2455047"/>
        <a:ext cx="1629155" cy="14933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B97D54-3B15-104A-A595-00AC45A065D7}">
      <dsp:nvSpPr>
        <dsp:cNvPr id="0" name=""/>
        <dsp:cNvSpPr/>
      </dsp:nvSpPr>
      <dsp:spPr>
        <a:xfrm>
          <a:off x="4891682" y="1667999"/>
          <a:ext cx="1189434" cy="118943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CPNS</a:t>
          </a:r>
        </a:p>
      </dsp:txBody>
      <dsp:txXfrm>
        <a:off x="5065871" y="1842188"/>
        <a:ext cx="841056" cy="841056"/>
      </dsp:txXfrm>
    </dsp:sp>
    <dsp:sp modelId="{C76019FD-032A-C843-B4CD-95266AF9311A}">
      <dsp:nvSpPr>
        <dsp:cNvPr id="0" name=""/>
        <dsp:cNvSpPr/>
      </dsp:nvSpPr>
      <dsp:spPr>
        <a:xfrm rot="16200000">
          <a:off x="5360317" y="1235040"/>
          <a:ext cx="252164" cy="4044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5398142" y="1353746"/>
        <a:ext cx="176515" cy="242645"/>
      </dsp:txXfrm>
    </dsp:sp>
    <dsp:sp modelId="{DDFD9DDB-8BCB-E342-A458-4442DB07F868}">
      <dsp:nvSpPr>
        <dsp:cNvPr id="0" name=""/>
        <dsp:cNvSpPr/>
      </dsp:nvSpPr>
      <dsp:spPr>
        <a:xfrm>
          <a:off x="4891682" y="2782"/>
          <a:ext cx="1189434" cy="118943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TUTOR</a:t>
          </a:r>
        </a:p>
      </dsp:txBody>
      <dsp:txXfrm>
        <a:off x="5065871" y="176971"/>
        <a:ext cx="841056" cy="841056"/>
      </dsp:txXfrm>
    </dsp:sp>
    <dsp:sp modelId="{C7F42F74-2ABA-5F4B-BA04-5A002CD0915E}">
      <dsp:nvSpPr>
        <dsp:cNvPr id="0" name=""/>
        <dsp:cNvSpPr/>
      </dsp:nvSpPr>
      <dsp:spPr>
        <a:xfrm>
          <a:off x="6185789" y="2060512"/>
          <a:ext cx="252164" cy="4044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6185789" y="2141393"/>
        <a:ext cx="176515" cy="242645"/>
      </dsp:txXfrm>
    </dsp:sp>
    <dsp:sp modelId="{EDF7A8AB-1614-4D4D-8DA3-6947F8FE83D1}">
      <dsp:nvSpPr>
        <dsp:cNvPr id="0" name=""/>
        <dsp:cNvSpPr/>
      </dsp:nvSpPr>
      <dsp:spPr>
        <a:xfrm>
          <a:off x="6556899" y="1667999"/>
          <a:ext cx="1189434" cy="1189434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KONTEN</a:t>
          </a:r>
        </a:p>
      </dsp:txBody>
      <dsp:txXfrm>
        <a:off x="6731088" y="1842188"/>
        <a:ext cx="841056" cy="841056"/>
      </dsp:txXfrm>
    </dsp:sp>
    <dsp:sp modelId="{E4F6A6ED-9664-3E4B-8BAA-6C8912C1F27A}">
      <dsp:nvSpPr>
        <dsp:cNvPr id="0" name=""/>
        <dsp:cNvSpPr/>
      </dsp:nvSpPr>
      <dsp:spPr>
        <a:xfrm rot="5400000">
          <a:off x="5360317" y="2885984"/>
          <a:ext cx="252164" cy="4044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5398142" y="2929041"/>
        <a:ext cx="176515" cy="242645"/>
      </dsp:txXfrm>
    </dsp:sp>
    <dsp:sp modelId="{ABCF029A-A905-0740-A486-02AF41C16DEB}">
      <dsp:nvSpPr>
        <dsp:cNvPr id="0" name=""/>
        <dsp:cNvSpPr/>
      </dsp:nvSpPr>
      <dsp:spPr>
        <a:xfrm>
          <a:off x="4891682" y="3333216"/>
          <a:ext cx="1189434" cy="118943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CPNS Lain</a:t>
          </a:r>
        </a:p>
      </dsp:txBody>
      <dsp:txXfrm>
        <a:off x="5065871" y="3507405"/>
        <a:ext cx="841056" cy="841056"/>
      </dsp:txXfrm>
    </dsp:sp>
    <dsp:sp modelId="{3480F18B-B11E-2B4D-8475-7F1ABFEFABCD}">
      <dsp:nvSpPr>
        <dsp:cNvPr id="0" name=""/>
        <dsp:cNvSpPr/>
      </dsp:nvSpPr>
      <dsp:spPr>
        <a:xfrm rot="10800000">
          <a:off x="4534845" y="2060512"/>
          <a:ext cx="252164" cy="40440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4610494" y="2141393"/>
        <a:ext cx="176515" cy="242645"/>
      </dsp:txXfrm>
    </dsp:sp>
    <dsp:sp modelId="{71EF6A71-9513-284F-9DA6-50B35F3E5768}">
      <dsp:nvSpPr>
        <dsp:cNvPr id="0" name=""/>
        <dsp:cNvSpPr/>
      </dsp:nvSpPr>
      <dsp:spPr>
        <a:xfrm>
          <a:off x="3226465" y="1667999"/>
          <a:ext cx="1189434" cy="1189434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bg1"/>
              </a:solidFill>
            </a:rPr>
            <a:t>Institusi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3400654" y="1842188"/>
        <a:ext cx="841056" cy="84105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41A9DA-BF01-0141-97D2-CD8AF981913D}">
      <dsp:nvSpPr>
        <dsp:cNvPr id="0" name=""/>
        <dsp:cNvSpPr/>
      </dsp:nvSpPr>
      <dsp:spPr>
        <a:xfrm>
          <a:off x="1974747" y="67127"/>
          <a:ext cx="8987224" cy="1306994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20748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>
              <a:tab pos="461963" algn="l"/>
            </a:tabLst>
          </a:pPr>
          <a:r>
            <a:rPr lang="en-US" sz="1800" b="1" kern="1200" dirty="0">
              <a:solidFill>
                <a:schemeClr val="bg1"/>
              </a:solidFill>
            </a:rPr>
            <a:t>	</a:t>
          </a:r>
          <a:r>
            <a:rPr lang="en-US" sz="1800" b="1" kern="1200" dirty="0" err="1">
              <a:solidFill>
                <a:schemeClr val="tx1"/>
              </a:solidFill>
            </a:rPr>
            <a:t>Identifikasi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Kurikulum</a:t>
          </a:r>
          <a:r>
            <a:rPr lang="en-US" sz="1800" b="1" kern="1200" dirty="0">
              <a:solidFill>
                <a:schemeClr val="tx1"/>
              </a:solidFill>
            </a:rPr>
            <a:t> Program PKBT</a:t>
          </a:r>
        </a:p>
      </dsp:txBody>
      <dsp:txXfrm>
        <a:off x="1974747" y="393876"/>
        <a:ext cx="8660476" cy="653497"/>
      </dsp:txXfrm>
    </dsp:sp>
    <dsp:sp modelId="{D1473D4C-65EB-0F46-81D0-34ECD1E18E24}">
      <dsp:nvSpPr>
        <dsp:cNvPr id="0" name=""/>
        <dsp:cNvSpPr/>
      </dsp:nvSpPr>
      <dsp:spPr>
        <a:xfrm>
          <a:off x="1974747" y="1073321"/>
          <a:ext cx="1661018" cy="23998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rgbClr val="000000"/>
              </a:solidFill>
            </a:rPr>
            <a:t>Melakukan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strukturisasi</a:t>
          </a:r>
          <a:r>
            <a:rPr lang="en-US" sz="1600" kern="1200" dirty="0">
              <a:solidFill>
                <a:srgbClr val="000000"/>
              </a:solidFill>
            </a:rPr>
            <a:t> program yang </a:t>
          </a:r>
          <a:r>
            <a:rPr lang="en-US" sz="1600" kern="1200" dirty="0" err="1">
              <a:solidFill>
                <a:srgbClr val="000000"/>
              </a:solidFill>
            </a:rPr>
            <a:t>akan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dilakukan</a:t>
          </a:r>
          <a:endParaRPr lang="en-US" sz="1600" kern="1200" dirty="0">
            <a:solidFill>
              <a:srgbClr val="000000"/>
            </a:solidFill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rgbClr val="000000"/>
              </a:solidFill>
            </a:rPr>
            <a:t>Melakukan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urutan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materi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pembelajaran</a:t>
          </a:r>
          <a:endParaRPr lang="en-US" sz="1600" kern="1200" dirty="0">
            <a:solidFill>
              <a:srgbClr val="000000"/>
            </a:solidFill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rgbClr val="000000"/>
              </a:solidFill>
            </a:rPr>
            <a:t>Memecah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dan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memilah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materi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1974747" y="1073321"/>
        <a:ext cx="1661018" cy="2399851"/>
      </dsp:txXfrm>
    </dsp:sp>
    <dsp:sp modelId="{B9EC6A22-4F77-CF4A-8E64-9A504252A156}">
      <dsp:nvSpPr>
        <dsp:cNvPr id="0" name=""/>
        <dsp:cNvSpPr/>
      </dsp:nvSpPr>
      <dsp:spPr>
        <a:xfrm>
          <a:off x="3635586" y="502959"/>
          <a:ext cx="7326385" cy="1306994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20748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>
              <a:tab pos="176213" algn="l"/>
            </a:tabLst>
          </a:pPr>
          <a:r>
            <a:rPr lang="en-US" sz="1800" b="1" kern="1200" dirty="0">
              <a:solidFill>
                <a:schemeClr val="bg1"/>
              </a:solidFill>
            </a:rPr>
            <a:t>	</a:t>
          </a:r>
          <a:r>
            <a:rPr lang="en-US" sz="1800" b="1" kern="1200" dirty="0" err="1">
              <a:solidFill>
                <a:schemeClr val="bg1"/>
              </a:solidFill>
            </a:rPr>
            <a:t>Identifikasi</a:t>
          </a:r>
          <a:r>
            <a:rPr lang="en-US" sz="1800" b="1" kern="1200" dirty="0">
              <a:solidFill>
                <a:schemeClr val="bg1"/>
              </a:solidFill>
            </a:rPr>
            <a:t> </a:t>
          </a:r>
          <a:r>
            <a:rPr lang="en-US" sz="1800" b="1" kern="1200" dirty="0" err="1">
              <a:solidFill>
                <a:schemeClr val="bg1"/>
              </a:solidFill>
            </a:rPr>
            <a:t>Bahan</a:t>
          </a:r>
          <a:r>
            <a:rPr lang="en-US" sz="1800" b="1" kern="1200" dirty="0">
              <a:solidFill>
                <a:schemeClr val="bg1"/>
              </a:solidFill>
            </a:rPr>
            <a:t> </a:t>
          </a:r>
          <a:r>
            <a:rPr lang="en-US" sz="1800" b="1" kern="1200" dirty="0" err="1">
              <a:solidFill>
                <a:schemeClr val="bg1"/>
              </a:solidFill>
            </a:rPr>
            <a:t>Diklat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3635586" y="829708"/>
        <a:ext cx="6999637" cy="653497"/>
      </dsp:txXfrm>
    </dsp:sp>
    <dsp:sp modelId="{C7C80F59-A3F4-C641-8BE4-9096FF80AEB3}">
      <dsp:nvSpPr>
        <dsp:cNvPr id="0" name=""/>
        <dsp:cNvSpPr/>
      </dsp:nvSpPr>
      <dsp:spPr>
        <a:xfrm>
          <a:off x="3635586" y="1509154"/>
          <a:ext cx="1661018" cy="23998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rgbClr val="000000"/>
              </a:solidFill>
            </a:rPr>
            <a:t>Mengumpulkan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dan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memetakan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komponen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bahan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diklat</a:t>
          </a:r>
          <a:r>
            <a:rPr lang="en-US" sz="1600" kern="1200" dirty="0">
              <a:solidFill>
                <a:srgbClr val="000000"/>
              </a:solidFill>
            </a:rPr>
            <a:t> yang </a:t>
          </a:r>
          <a:r>
            <a:rPr lang="en-US" sz="1600" kern="1200" dirty="0" err="1">
              <a:solidFill>
                <a:srgbClr val="000000"/>
              </a:solidFill>
            </a:rPr>
            <a:t>dimiliki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3635586" y="1509154"/>
        <a:ext cx="1661018" cy="2399851"/>
      </dsp:txXfrm>
    </dsp:sp>
    <dsp:sp modelId="{5DC186ED-1DE0-F849-9E0F-31457C8F80AB}">
      <dsp:nvSpPr>
        <dsp:cNvPr id="0" name=""/>
        <dsp:cNvSpPr/>
      </dsp:nvSpPr>
      <dsp:spPr>
        <a:xfrm>
          <a:off x="5296425" y="938792"/>
          <a:ext cx="5665546" cy="1306994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20748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>
              <a:tab pos="461963" algn="l"/>
            </a:tabLst>
          </a:pPr>
          <a:r>
            <a:rPr lang="en-US" sz="1800" b="1" kern="1200" dirty="0">
              <a:solidFill>
                <a:schemeClr val="bg1"/>
              </a:solidFill>
            </a:rPr>
            <a:t>	</a:t>
          </a:r>
          <a:r>
            <a:rPr lang="en-US" sz="1800" b="1" kern="1200" dirty="0" err="1">
              <a:solidFill>
                <a:schemeClr val="bg1"/>
              </a:solidFill>
            </a:rPr>
            <a:t>Memperkaya</a:t>
          </a:r>
          <a:r>
            <a:rPr lang="en-US" sz="1800" b="1" kern="1200" dirty="0">
              <a:solidFill>
                <a:schemeClr val="bg1"/>
              </a:solidFill>
            </a:rPr>
            <a:t> </a:t>
          </a:r>
          <a:r>
            <a:rPr lang="en-US" sz="1800" b="1" kern="1200" dirty="0" err="1">
              <a:solidFill>
                <a:schemeClr val="bg1"/>
              </a:solidFill>
            </a:rPr>
            <a:t>Konten</a:t>
          </a:r>
          <a:r>
            <a:rPr lang="en-US" sz="1800" b="1" kern="1200" dirty="0">
              <a:solidFill>
                <a:schemeClr val="bg1"/>
              </a:solidFill>
            </a:rPr>
            <a:t> </a:t>
          </a:r>
          <a:r>
            <a:rPr lang="en-US" sz="1800" b="1" kern="1200" dirty="0" err="1">
              <a:solidFill>
                <a:schemeClr val="bg1"/>
              </a:solidFill>
            </a:rPr>
            <a:t>Bahan</a:t>
          </a:r>
          <a:r>
            <a:rPr lang="en-US" sz="1800" b="1" kern="1200" dirty="0">
              <a:solidFill>
                <a:schemeClr val="bg1"/>
              </a:solidFill>
            </a:rPr>
            <a:t> </a:t>
          </a:r>
          <a:r>
            <a:rPr lang="en-US" sz="1800" b="1" kern="1200" dirty="0" err="1">
              <a:solidFill>
                <a:schemeClr val="bg1"/>
              </a:solidFill>
            </a:rPr>
            <a:t>Diklat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5296425" y="1265541"/>
        <a:ext cx="5338798" cy="653497"/>
      </dsp:txXfrm>
    </dsp:sp>
    <dsp:sp modelId="{CC8ADA05-DED3-CC45-9559-44906CBB3F1E}">
      <dsp:nvSpPr>
        <dsp:cNvPr id="0" name=""/>
        <dsp:cNvSpPr/>
      </dsp:nvSpPr>
      <dsp:spPr>
        <a:xfrm>
          <a:off x="5530563" y="1926124"/>
          <a:ext cx="1249318" cy="23998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rgbClr val="000000"/>
              </a:solidFill>
            </a:rPr>
            <a:t>Mengembangkan</a:t>
          </a:r>
          <a:r>
            <a:rPr lang="en-US" sz="1600" kern="1200" dirty="0">
              <a:solidFill>
                <a:srgbClr val="000000"/>
              </a:solidFill>
            </a:rPr>
            <a:t> video </a:t>
          </a:r>
          <a:r>
            <a:rPr lang="en-US" sz="1600" kern="1200" dirty="0" err="1">
              <a:solidFill>
                <a:srgbClr val="000000"/>
              </a:solidFill>
            </a:rPr>
            <a:t>dan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infografis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dari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bahan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diklat</a:t>
          </a:r>
          <a:r>
            <a:rPr lang="en-US" sz="1600" kern="1200" dirty="0">
              <a:solidFill>
                <a:srgbClr val="000000"/>
              </a:solidFill>
            </a:rPr>
            <a:t> yang </a:t>
          </a:r>
          <a:r>
            <a:rPr lang="en-US" sz="1600" kern="1200" dirty="0" err="1">
              <a:solidFill>
                <a:srgbClr val="000000"/>
              </a:solidFill>
            </a:rPr>
            <a:t>dimiliki</a:t>
          </a:r>
          <a:endParaRPr lang="en-US" sz="1600" kern="1200" dirty="0">
            <a:solidFill>
              <a:srgbClr val="000000"/>
            </a:solidFill>
          </a:endParaRPr>
        </a:p>
      </dsp:txBody>
      <dsp:txXfrm>
        <a:off x="5530563" y="1926124"/>
        <a:ext cx="1249318" cy="2399851"/>
      </dsp:txXfrm>
    </dsp:sp>
    <dsp:sp modelId="{544AB6DE-21AD-3B4C-A9E2-E092599F1D12}">
      <dsp:nvSpPr>
        <dsp:cNvPr id="0" name=""/>
        <dsp:cNvSpPr/>
      </dsp:nvSpPr>
      <dsp:spPr>
        <a:xfrm>
          <a:off x="6982747" y="1374625"/>
          <a:ext cx="4003808" cy="1306994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20748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>
              <a:tab pos="461963" algn="l"/>
            </a:tabLst>
          </a:pPr>
          <a:r>
            <a:rPr lang="en-US" sz="1800" b="1" kern="1200" dirty="0">
              <a:solidFill>
                <a:srgbClr val="000000"/>
              </a:solidFill>
            </a:rPr>
            <a:t>	</a:t>
          </a:r>
          <a:r>
            <a:rPr lang="en-US" sz="1800" b="1" kern="1200" dirty="0" err="1">
              <a:solidFill>
                <a:schemeClr val="bg1"/>
              </a:solidFill>
            </a:rPr>
            <a:t>Integrasi</a:t>
          </a:r>
          <a:r>
            <a:rPr lang="en-US" sz="1800" b="1" kern="1200" dirty="0">
              <a:solidFill>
                <a:schemeClr val="bg1"/>
              </a:solidFill>
            </a:rPr>
            <a:t> LMS</a:t>
          </a:r>
        </a:p>
      </dsp:txBody>
      <dsp:txXfrm>
        <a:off x="6982747" y="1701374"/>
        <a:ext cx="3677060" cy="653497"/>
      </dsp:txXfrm>
    </dsp:sp>
    <dsp:sp modelId="{0B2238D7-EF06-6246-A801-4B942019E056}">
      <dsp:nvSpPr>
        <dsp:cNvPr id="0" name=""/>
        <dsp:cNvSpPr/>
      </dsp:nvSpPr>
      <dsp:spPr>
        <a:xfrm>
          <a:off x="6818970" y="2253651"/>
          <a:ext cx="1661018" cy="23998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rgbClr val="000000"/>
              </a:solidFill>
            </a:rPr>
            <a:t>Melakukan</a:t>
          </a:r>
          <a:r>
            <a:rPr lang="en-US" sz="1600" kern="1200" dirty="0">
              <a:solidFill>
                <a:srgbClr val="000000"/>
              </a:solidFill>
            </a:rPr>
            <a:t> proses upload </a:t>
          </a:r>
          <a:r>
            <a:rPr lang="en-US" sz="1600" kern="1200" dirty="0" err="1">
              <a:solidFill>
                <a:srgbClr val="000000"/>
              </a:solidFill>
            </a:rPr>
            <a:t>bahan</a:t>
          </a:r>
          <a:r>
            <a:rPr lang="en-US" sz="1600" kern="1200" dirty="0">
              <a:solidFill>
                <a:srgbClr val="000000"/>
              </a:solidFill>
            </a:rPr>
            <a:t> digital</a:t>
          </a:r>
        </a:p>
      </dsp:txBody>
      <dsp:txXfrm>
        <a:off x="6818970" y="2253651"/>
        <a:ext cx="1661018" cy="2399851"/>
      </dsp:txXfrm>
    </dsp:sp>
    <dsp:sp modelId="{7D327B5A-D228-5D41-BC51-CF2E9E65998B}">
      <dsp:nvSpPr>
        <dsp:cNvPr id="0" name=""/>
        <dsp:cNvSpPr/>
      </dsp:nvSpPr>
      <dsp:spPr>
        <a:xfrm>
          <a:off x="8619002" y="1810458"/>
          <a:ext cx="2342969" cy="1306994"/>
        </a:xfrm>
        <a:prstGeom prst="rightArrow">
          <a:avLst>
            <a:gd name="adj1" fmla="val 5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254000" bIns="20748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0000"/>
              </a:solidFill>
            </a:rPr>
            <a:t>Proses </a:t>
          </a:r>
          <a:r>
            <a:rPr lang="en-US" sz="1800" b="1" kern="1200" dirty="0" err="1">
              <a:solidFill>
                <a:srgbClr val="000000"/>
              </a:solidFill>
            </a:rPr>
            <a:t>Pembelajaran</a:t>
          </a:r>
          <a:endParaRPr lang="en-US" sz="1800" b="1" kern="1200" dirty="0">
            <a:solidFill>
              <a:srgbClr val="000000"/>
            </a:solidFill>
          </a:endParaRPr>
        </a:p>
      </dsp:txBody>
      <dsp:txXfrm>
        <a:off x="8619002" y="2137207"/>
        <a:ext cx="2016221" cy="653497"/>
      </dsp:txXfrm>
    </dsp:sp>
    <dsp:sp modelId="{EB03C784-1F64-5843-9107-5CC5EA5224E0}">
      <dsp:nvSpPr>
        <dsp:cNvPr id="0" name=""/>
        <dsp:cNvSpPr/>
      </dsp:nvSpPr>
      <dsp:spPr>
        <a:xfrm>
          <a:off x="8590715" y="2769519"/>
          <a:ext cx="1661018" cy="239985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rgbClr val="000000"/>
              </a:solidFill>
            </a:rPr>
            <a:t>Merancang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aktivitas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pembelajaran</a:t>
          </a:r>
          <a:r>
            <a:rPr lang="en-US" sz="1600" kern="1200" dirty="0">
              <a:solidFill>
                <a:srgbClr val="000000"/>
              </a:solidFill>
            </a:rPr>
            <a:t> </a:t>
          </a:r>
          <a:r>
            <a:rPr lang="en-US" sz="1600" kern="1200" dirty="0" err="1">
              <a:solidFill>
                <a:srgbClr val="000000"/>
              </a:solidFill>
            </a:rPr>
            <a:t>baik</a:t>
          </a:r>
          <a:r>
            <a:rPr lang="en-US" sz="1600" kern="1200" dirty="0">
              <a:solidFill>
                <a:srgbClr val="000000"/>
              </a:solidFill>
            </a:rPr>
            <a:t> online dan offline</a:t>
          </a:r>
        </a:p>
      </dsp:txBody>
      <dsp:txXfrm>
        <a:off x="8590715" y="2769519"/>
        <a:ext cx="1661018" cy="239985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B12D2D-A5B3-483E-93F7-0F7B894198A3}">
      <dsp:nvSpPr>
        <dsp:cNvPr id="0" name=""/>
        <dsp:cNvSpPr/>
      </dsp:nvSpPr>
      <dsp:spPr>
        <a:xfrm>
          <a:off x="2918" y="1579288"/>
          <a:ext cx="3916928" cy="26008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2100" kern="1200" dirty="0">
              <a:hlinkClick xmlns:r="http://schemas.openxmlformats.org/officeDocument/2006/relationships" r:id="rId1"/>
            </a:rPr>
            <a:t>http://diklat.kemdikbud.go.id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sz="21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Belajar mandiri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Forum </a:t>
          </a:r>
          <a:r>
            <a:rPr lang="en-US" sz="2400" kern="1200" dirty="0" err="1"/>
            <a:t>diskusi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Penugasan</a:t>
          </a:r>
        </a:p>
      </dsp:txBody>
      <dsp:txXfrm>
        <a:off x="62771" y="1639141"/>
        <a:ext cx="3797222" cy="1923821"/>
      </dsp:txXfrm>
    </dsp:sp>
    <dsp:sp modelId="{1710DF90-17A2-4157-AE99-BD08DC00F23A}">
      <dsp:nvSpPr>
        <dsp:cNvPr id="0" name=""/>
        <dsp:cNvSpPr/>
      </dsp:nvSpPr>
      <dsp:spPr>
        <a:xfrm>
          <a:off x="2122262" y="2081455"/>
          <a:ext cx="3374544" cy="3374544"/>
        </a:xfrm>
        <a:prstGeom prst="leftCircularArrow">
          <a:avLst>
            <a:gd name="adj1" fmla="val 2876"/>
            <a:gd name="adj2" fmla="val 351653"/>
            <a:gd name="adj3" fmla="val 2125996"/>
            <a:gd name="adj4" fmla="val 9023321"/>
            <a:gd name="adj5" fmla="val 3356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8C5CF5-F56F-4578-98D3-B7CFC7067EBC}">
      <dsp:nvSpPr>
        <dsp:cNvPr id="0" name=""/>
        <dsp:cNvSpPr/>
      </dsp:nvSpPr>
      <dsp:spPr>
        <a:xfrm>
          <a:off x="1173618" y="3548019"/>
          <a:ext cx="2520844" cy="10024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i="1" kern="1200" dirty="0"/>
            <a:t>e-Learning 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(7 </a:t>
          </a:r>
          <a:r>
            <a:rPr lang="en-US" sz="2100" b="1" kern="1200" dirty="0" err="1"/>
            <a:t>hari</a:t>
          </a:r>
          <a:r>
            <a:rPr lang="en-US" sz="2100" b="1" kern="1200" dirty="0"/>
            <a:t>/37 JP)</a:t>
          </a:r>
        </a:p>
      </dsp:txBody>
      <dsp:txXfrm>
        <a:off x="1202979" y="3577380"/>
        <a:ext cx="2462122" cy="943734"/>
      </dsp:txXfrm>
    </dsp:sp>
    <dsp:sp modelId="{168EBC6A-2DCC-4E3D-A0A8-194B249806A8}">
      <dsp:nvSpPr>
        <dsp:cNvPr id="0" name=""/>
        <dsp:cNvSpPr/>
      </dsp:nvSpPr>
      <dsp:spPr>
        <a:xfrm>
          <a:off x="4382040" y="1709247"/>
          <a:ext cx="2835949" cy="23390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/>
            <a:t>Ceramah</a:t>
          </a:r>
          <a:r>
            <a:rPr lang="en-US" sz="1900" kern="1200" dirty="0"/>
            <a:t> 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/>
            <a:t>Diskusi</a:t>
          </a:r>
          <a:r>
            <a:rPr lang="en-US" sz="1900" kern="1200" dirty="0"/>
            <a:t> </a:t>
          </a:r>
          <a:r>
            <a:rPr lang="en-US" sz="1900" kern="1200" dirty="0" err="1"/>
            <a:t>kelompok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/>
            <a:t>Simulasi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Lembar Kerja</a:t>
          </a:r>
        </a:p>
      </dsp:txBody>
      <dsp:txXfrm>
        <a:off x="4435868" y="2264304"/>
        <a:ext cx="2728293" cy="1730181"/>
      </dsp:txXfrm>
    </dsp:sp>
    <dsp:sp modelId="{F3F5903F-DC07-48E6-B4A2-6D86CCCBE2C0}">
      <dsp:nvSpPr>
        <dsp:cNvPr id="0" name=""/>
        <dsp:cNvSpPr/>
      </dsp:nvSpPr>
      <dsp:spPr>
        <a:xfrm>
          <a:off x="5984743" y="274411"/>
          <a:ext cx="3438405" cy="3438405"/>
        </a:xfrm>
        <a:prstGeom prst="circularArrow">
          <a:avLst>
            <a:gd name="adj1" fmla="val 2823"/>
            <a:gd name="adj2" fmla="val 344691"/>
            <a:gd name="adj3" fmla="val 19507790"/>
            <a:gd name="adj4" fmla="val 12603502"/>
            <a:gd name="adj5" fmla="val 3293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0E3713-EBC5-4C63-863E-6579D628D3AE}">
      <dsp:nvSpPr>
        <dsp:cNvPr id="0" name=""/>
        <dsp:cNvSpPr/>
      </dsp:nvSpPr>
      <dsp:spPr>
        <a:xfrm>
          <a:off x="5046535" y="1185163"/>
          <a:ext cx="2520844" cy="10024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Klasikal</a:t>
          </a:r>
          <a:endParaRPr lang="en-US" sz="2100" b="1" kern="1200" dirty="0"/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(18 </a:t>
          </a:r>
          <a:r>
            <a:rPr lang="en-US" sz="2100" b="1" kern="1200" dirty="0" err="1"/>
            <a:t>hari</a:t>
          </a:r>
          <a:r>
            <a:rPr lang="en-US" sz="2100" b="1" kern="1200" dirty="0"/>
            <a:t>/158 JP)</a:t>
          </a:r>
        </a:p>
      </dsp:txBody>
      <dsp:txXfrm>
        <a:off x="5075896" y="1214524"/>
        <a:ext cx="2462122" cy="943734"/>
      </dsp:txXfrm>
    </dsp:sp>
    <dsp:sp modelId="{4E07CC4C-118D-42AC-8AE4-3D13E533EBA1}">
      <dsp:nvSpPr>
        <dsp:cNvPr id="0" name=""/>
        <dsp:cNvSpPr/>
      </dsp:nvSpPr>
      <dsp:spPr>
        <a:xfrm>
          <a:off x="7995289" y="1709247"/>
          <a:ext cx="2835949" cy="23390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Pembimbingan di </a:t>
          </a:r>
          <a:r>
            <a:rPr lang="en-US" sz="1900" kern="1200" dirty="0" err="1"/>
            <a:t>tempat</a:t>
          </a:r>
          <a:r>
            <a:rPr lang="en-US" sz="1900" kern="1200" dirty="0"/>
            <a:t> </a:t>
          </a:r>
          <a:r>
            <a:rPr lang="en-US" sz="1900" kern="1200" dirty="0" err="1"/>
            <a:t>kerja</a:t>
          </a:r>
          <a:r>
            <a:rPr lang="en-US" sz="1900" kern="1200" dirty="0"/>
            <a:t> (</a:t>
          </a:r>
          <a:r>
            <a:rPr lang="en-US" sz="1900" kern="1200" dirty="0" err="1"/>
            <a:t>habituasi</a:t>
          </a:r>
          <a:r>
            <a:rPr lang="en-US" sz="1900" kern="1200" dirty="0"/>
            <a:t>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Visitasi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Magang Lintas Unit </a:t>
          </a:r>
          <a:r>
            <a:rPr lang="en-US" sz="1900" kern="1200" dirty="0" err="1"/>
            <a:t>Kerja</a:t>
          </a:r>
          <a:r>
            <a:rPr lang="en-US" sz="1900" kern="1200" dirty="0"/>
            <a:t> (PKTBT)</a:t>
          </a:r>
        </a:p>
      </dsp:txBody>
      <dsp:txXfrm>
        <a:off x="8049117" y="1763075"/>
        <a:ext cx="2728293" cy="1730181"/>
      </dsp:txXfrm>
    </dsp:sp>
    <dsp:sp modelId="{3929FAE7-F64C-4C9C-BCC1-93CF4EA0DEF7}">
      <dsp:nvSpPr>
        <dsp:cNvPr id="0" name=""/>
        <dsp:cNvSpPr/>
      </dsp:nvSpPr>
      <dsp:spPr>
        <a:xfrm>
          <a:off x="8625500" y="3547084"/>
          <a:ext cx="2520844" cy="10024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Habituasi/Aktualisasi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(80 </a:t>
          </a:r>
          <a:r>
            <a:rPr lang="en-US" sz="2100" b="1" kern="1200" dirty="0" err="1"/>
            <a:t>hari</a:t>
          </a:r>
          <a:r>
            <a:rPr lang="en-US" sz="2100" b="1" kern="1200" dirty="0"/>
            <a:t>/400JP)</a:t>
          </a:r>
        </a:p>
      </dsp:txBody>
      <dsp:txXfrm>
        <a:off x="8654861" y="3576445"/>
        <a:ext cx="2462122" cy="9437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6151C-CBCF-304B-AFED-1E25CC2F1E50}">
      <dsp:nvSpPr>
        <dsp:cNvPr id="0" name=""/>
        <dsp:cNvSpPr/>
      </dsp:nvSpPr>
      <dsp:spPr>
        <a:xfrm>
          <a:off x="320628" y="1153985"/>
          <a:ext cx="2965028" cy="2217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CPNS </a:t>
          </a:r>
          <a:r>
            <a:rPr lang="en-US" sz="1800" kern="1200" dirty="0" err="1"/>
            <a:t>mengikuti</a:t>
          </a:r>
          <a:r>
            <a:rPr lang="en-US" sz="1800" kern="1200" dirty="0"/>
            <a:t> </a:t>
          </a:r>
          <a:r>
            <a:rPr lang="en-US" sz="1800" kern="1200" dirty="0" err="1"/>
            <a:t>pembelajaran</a:t>
          </a:r>
          <a:r>
            <a:rPr lang="en-US" sz="1800" kern="1200" dirty="0"/>
            <a:t> online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Tutor </a:t>
          </a:r>
          <a:r>
            <a:rPr lang="en-US" sz="1800" kern="1200" dirty="0" err="1"/>
            <a:t>memberikan</a:t>
          </a:r>
          <a:r>
            <a:rPr lang="en-US" sz="1800" kern="1200" dirty="0"/>
            <a:t> </a:t>
          </a:r>
          <a:r>
            <a:rPr lang="en-US" sz="1800" kern="1200" dirty="0" err="1"/>
            <a:t>evaluasi</a:t>
          </a:r>
          <a:r>
            <a:rPr lang="en-US" sz="1800" kern="1200" dirty="0"/>
            <a:t> </a:t>
          </a:r>
          <a:r>
            <a:rPr lang="en-US" sz="1800" kern="1200" dirty="0" err="1"/>
            <a:t>pembelajaran</a:t>
          </a:r>
          <a:r>
            <a:rPr lang="en-US" sz="1800" kern="1200" dirty="0"/>
            <a:t> online</a:t>
          </a:r>
        </a:p>
      </dsp:txBody>
      <dsp:txXfrm>
        <a:off x="371658" y="1205015"/>
        <a:ext cx="2862968" cy="1640231"/>
      </dsp:txXfrm>
    </dsp:sp>
    <dsp:sp modelId="{8AE9D179-547B-7541-B38F-C1BD4549B58C}">
      <dsp:nvSpPr>
        <dsp:cNvPr id="0" name=""/>
        <dsp:cNvSpPr/>
      </dsp:nvSpPr>
      <dsp:spPr>
        <a:xfrm>
          <a:off x="1937400" y="1470408"/>
          <a:ext cx="3285361" cy="3285361"/>
        </a:xfrm>
        <a:prstGeom prst="leftCircularArrow">
          <a:avLst>
            <a:gd name="adj1" fmla="val 3507"/>
            <a:gd name="adj2" fmla="val 435197"/>
            <a:gd name="adj3" fmla="val 2252293"/>
            <a:gd name="adj4" fmla="val 9066074"/>
            <a:gd name="adj5" fmla="val 4091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573380-0882-9E40-A279-BFD8601F08AC}">
      <dsp:nvSpPr>
        <dsp:cNvPr id="0" name=""/>
        <dsp:cNvSpPr/>
      </dsp:nvSpPr>
      <dsp:spPr>
        <a:xfrm>
          <a:off x="1056332" y="2896277"/>
          <a:ext cx="2389790" cy="950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Pembelajaran</a:t>
          </a:r>
          <a:r>
            <a:rPr lang="en-US" sz="2900" kern="1200" dirty="0"/>
            <a:t> Online</a:t>
          </a:r>
        </a:p>
      </dsp:txBody>
      <dsp:txXfrm>
        <a:off x="1084167" y="2924112"/>
        <a:ext cx="2334120" cy="894670"/>
      </dsp:txXfrm>
    </dsp:sp>
    <dsp:sp modelId="{61E85502-B7B4-9848-AA2C-C29570CF2623}">
      <dsp:nvSpPr>
        <dsp:cNvPr id="0" name=""/>
        <dsp:cNvSpPr/>
      </dsp:nvSpPr>
      <dsp:spPr>
        <a:xfrm>
          <a:off x="3994763" y="1185916"/>
          <a:ext cx="2957097" cy="2217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CPNS </a:t>
          </a:r>
          <a:r>
            <a:rPr lang="en-US" sz="1800" kern="1200" dirty="0" err="1"/>
            <a:t>mengikuti</a:t>
          </a:r>
          <a:r>
            <a:rPr lang="en-US" sz="1800" kern="1200" dirty="0"/>
            <a:t> </a:t>
          </a:r>
          <a:r>
            <a:rPr lang="en-US" sz="1800" kern="1200" dirty="0" err="1"/>
            <a:t>pembelajaran</a:t>
          </a:r>
          <a:r>
            <a:rPr lang="en-US" sz="1800" kern="1200" dirty="0"/>
            <a:t> </a:t>
          </a:r>
          <a:r>
            <a:rPr lang="en-US" sz="1800" kern="1200" dirty="0" err="1"/>
            <a:t>tatap</a:t>
          </a:r>
          <a:r>
            <a:rPr lang="en-US" sz="1800" kern="1200" dirty="0"/>
            <a:t> </a:t>
          </a:r>
          <a:r>
            <a:rPr lang="en-US" sz="1800" kern="1200" dirty="0" err="1"/>
            <a:t>muka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/>
            <a:t>Fasilitator</a:t>
          </a:r>
          <a:r>
            <a:rPr lang="en-US" sz="1800" kern="1200" dirty="0"/>
            <a:t> </a:t>
          </a:r>
          <a:r>
            <a:rPr lang="en-US" sz="1800" kern="1200" dirty="0" err="1"/>
            <a:t>memberikan</a:t>
          </a:r>
          <a:r>
            <a:rPr lang="en-US" sz="1800" kern="1200" dirty="0"/>
            <a:t> </a:t>
          </a:r>
          <a:r>
            <a:rPr lang="en-US" sz="1800" kern="1200" dirty="0" err="1"/>
            <a:t>evaluasi</a:t>
          </a:r>
          <a:r>
            <a:rPr lang="en-US" sz="1800" kern="1200" dirty="0"/>
            <a:t> </a:t>
          </a:r>
          <a:r>
            <a:rPr lang="en-US" sz="1800" kern="1200" dirty="0" err="1"/>
            <a:t>pembelajaran</a:t>
          </a:r>
          <a:r>
            <a:rPr lang="en-US" sz="1800" kern="1200" dirty="0"/>
            <a:t> </a:t>
          </a:r>
          <a:r>
            <a:rPr lang="en-US" sz="1800" kern="1200" dirty="0" err="1"/>
            <a:t>tatap</a:t>
          </a:r>
          <a:r>
            <a:rPr lang="en-US" sz="1800" kern="1200" dirty="0"/>
            <a:t> </a:t>
          </a:r>
          <a:r>
            <a:rPr lang="en-US" sz="1800" kern="1200" dirty="0" err="1"/>
            <a:t>muka</a:t>
          </a:r>
          <a:endParaRPr lang="en-US" sz="1800" kern="1200" dirty="0"/>
        </a:p>
      </dsp:txBody>
      <dsp:txXfrm>
        <a:off x="4045793" y="1712117"/>
        <a:ext cx="2855037" cy="1640231"/>
      </dsp:txXfrm>
    </dsp:sp>
    <dsp:sp modelId="{D0A81BAF-481A-6E42-BE40-95A202A0B898}">
      <dsp:nvSpPr>
        <dsp:cNvPr id="0" name=""/>
        <dsp:cNvSpPr/>
      </dsp:nvSpPr>
      <dsp:spPr>
        <a:xfrm>
          <a:off x="5393036" y="-330496"/>
          <a:ext cx="3669638" cy="3669638"/>
        </a:xfrm>
        <a:prstGeom prst="circularArrow">
          <a:avLst>
            <a:gd name="adj1" fmla="val 3140"/>
            <a:gd name="adj2" fmla="val 386243"/>
            <a:gd name="adj3" fmla="val 19481838"/>
            <a:gd name="adj4" fmla="val 12619103"/>
            <a:gd name="adj5" fmla="val 3663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17CCB80-4FF9-D947-9EAB-EFA4ABECFC96}">
      <dsp:nvSpPr>
        <dsp:cNvPr id="0" name=""/>
        <dsp:cNvSpPr/>
      </dsp:nvSpPr>
      <dsp:spPr>
        <a:xfrm>
          <a:off x="4556827" y="641105"/>
          <a:ext cx="2389790" cy="950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Pembelajaran</a:t>
          </a:r>
          <a:r>
            <a:rPr lang="en-US" sz="2900" kern="1200" dirty="0"/>
            <a:t> di </a:t>
          </a:r>
          <a:r>
            <a:rPr lang="en-US" sz="2900" kern="1200" dirty="0" err="1"/>
            <a:t>Kelas</a:t>
          </a:r>
          <a:endParaRPr lang="en-US" sz="2900" kern="1200" dirty="0"/>
        </a:p>
      </dsp:txBody>
      <dsp:txXfrm>
        <a:off x="4584662" y="668940"/>
        <a:ext cx="2334120" cy="894670"/>
      </dsp:txXfrm>
    </dsp:sp>
    <dsp:sp modelId="{EA844F61-BECC-ED4A-8626-2D844FE811D0}">
      <dsp:nvSpPr>
        <dsp:cNvPr id="0" name=""/>
        <dsp:cNvSpPr/>
      </dsp:nvSpPr>
      <dsp:spPr>
        <a:xfrm>
          <a:off x="7664933" y="1153985"/>
          <a:ext cx="2688514" cy="2217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Nilai </a:t>
          </a:r>
          <a:r>
            <a:rPr lang="en-US" sz="2000" kern="1200" dirty="0" err="1"/>
            <a:t>kumulatif</a:t>
          </a:r>
          <a:r>
            <a:rPr lang="en-US" sz="2000" kern="1200" dirty="0"/>
            <a:t> </a:t>
          </a:r>
          <a:r>
            <a:rPr lang="en-US" sz="2000" kern="1200" dirty="0" err="1"/>
            <a:t>pembelajaran</a:t>
          </a:r>
          <a:r>
            <a:rPr lang="en-US" sz="2000" kern="1200" dirty="0"/>
            <a:t> online dan </a:t>
          </a:r>
          <a:r>
            <a:rPr lang="en-US" sz="2000" kern="1200" dirty="0" err="1"/>
            <a:t>tatap</a:t>
          </a:r>
          <a:r>
            <a:rPr lang="en-US" sz="2000" kern="1200" dirty="0"/>
            <a:t> </a:t>
          </a:r>
          <a:r>
            <a:rPr lang="en-US" sz="2000" kern="1200" dirty="0" err="1"/>
            <a:t>muka</a:t>
          </a:r>
          <a:endParaRPr lang="en-US" sz="2000" kern="1200" dirty="0"/>
        </a:p>
      </dsp:txBody>
      <dsp:txXfrm>
        <a:off x="7715963" y="1205015"/>
        <a:ext cx="2586454" cy="1640231"/>
      </dsp:txXfrm>
    </dsp:sp>
    <dsp:sp modelId="{BF69F971-3B25-E34E-89E8-A0A7EFDC0142}">
      <dsp:nvSpPr>
        <dsp:cNvPr id="0" name=""/>
        <dsp:cNvSpPr/>
      </dsp:nvSpPr>
      <dsp:spPr>
        <a:xfrm>
          <a:off x="8262380" y="2896277"/>
          <a:ext cx="2389790" cy="950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Evaluasi</a:t>
          </a:r>
          <a:r>
            <a:rPr lang="en-US" sz="2900" kern="1200" dirty="0"/>
            <a:t> </a:t>
          </a:r>
          <a:r>
            <a:rPr lang="en-US" sz="2900" kern="1200" dirty="0" err="1"/>
            <a:t>Akhir</a:t>
          </a:r>
          <a:endParaRPr lang="en-US" sz="2900" kern="1200" dirty="0"/>
        </a:p>
      </dsp:txBody>
      <dsp:txXfrm>
        <a:off x="8290215" y="2924112"/>
        <a:ext cx="2334120" cy="89467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C09598-1A2D-464C-8AE8-5502DA7F1230}">
      <dsp:nvSpPr>
        <dsp:cNvPr id="0" name=""/>
        <dsp:cNvSpPr/>
      </dsp:nvSpPr>
      <dsp:spPr>
        <a:xfrm>
          <a:off x="3329" y="1723023"/>
          <a:ext cx="2802546" cy="2311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51435" rIns="51435" bIns="51435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b="0" kern="1200" dirty="0" err="1"/>
            <a:t>Pembukaan</a:t>
          </a:r>
          <a:r>
            <a:rPr lang="en-US" sz="2700" b="0" kern="1200" dirty="0"/>
            <a:t> dan </a:t>
          </a:r>
          <a:r>
            <a:rPr lang="en-US" sz="2700" b="0" kern="1200" dirty="0" err="1"/>
            <a:t>orientasi</a:t>
          </a:r>
          <a:endParaRPr lang="en-US" sz="2700" b="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b="0" kern="1200" dirty="0"/>
            <a:t>Video Conference</a:t>
          </a:r>
        </a:p>
      </dsp:txBody>
      <dsp:txXfrm>
        <a:off x="56523" y="1776217"/>
        <a:ext cx="2696158" cy="1709802"/>
      </dsp:txXfrm>
    </dsp:sp>
    <dsp:sp modelId="{A0F6D526-A23D-44E5-B637-E80275779E93}">
      <dsp:nvSpPr>
        <dsp:cNvPr id="0" name=""/>
        <dsp:cNvSpPr/>
      </dsp:nvSpPr>
      <dsp:spPr>
        <a:xfrm>
          <a:off x="1535872" y="1767369"/>
          <a:ext cx="3767898" cy="3767898"/>
        </a:xfrm>
        <a:prstGeom prst="leftCircularArrow">
          <a:avLst>
            <a:gd name="adj1" fmla="val 2546"/>
            <a:gd name="adj2" fmla="val 308842"/>
            <a:gd name="adj3" fmla="val 2085400"/>
            <a:gd name="adj4" fmla="val 9025536"/>
            <a:gd name="adj5" fmla="val 297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6E571A-0E1A-4C36-ABF7-C3CD186718CE}">
      <dsp:nvSpPr>
        <dsp:cNvPr id="0" name=""/>
        <dsp:cNvSpPr/>
      </dsp:nvSpPr>
      <dsp:spPr>
        <a:xfrm>
          <a:off x="626117" y="3539213"/>
          <a:ext cx="2491152" cy="9906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 err="1"/>
            <a:t>Orientasi</a:t>
          </a:r>
          <a:endParaRPr lang="en-US" sz="2600" b="1" kern="1200" dirty="0"/>
        </a:p>
      </dsp:txBody>
      <dsp:txXfrm>
        <a:off x="655132" y="3568228"/>
        <a:ext cx="2433122" cy="932619"/>
      </dsp:txXfrm>
    </dsp:sp>
    <dsp:sp modelId="{CC4A6E2F-882F-4D1B-AC55-D3461A39ED33}">
      <dsp:nvSpPr>
        <dsp:cNvPr id="0" name=""/>
        <dsp:cNvSpPr/>
      </dsp:nvSpPr>
      <dsp:spPr>
        <a:xfrm>
          <a:off x="3574019" y="1590139"/>
          <a:ext cx="4001223" cy="25753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51435" rIns="51435" bIns="51435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2100" kern="1200" dirty="0">
              <a:hlinkClick xmlns:r="http://schemas.openxmlformats.org/officeDocument/2006/relationships" r:id="rId1"/>
            </a:rPr>
            <a:t>http://diklat.kemdikbud.go.id</a:t>
          </a:r>
          <a:endParaRPr lang="en-US" sz="21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Belajar mandiri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Forum </a:t>
          </a:r>
          <a:r>
            <a:rPr lang="en-US" sz="2400" kern="1200" dirty="0" err="1"/>
            <a:t>diskusi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Penugasan</a:t>
          </a:r>
        </a:p>
      </dsp:txBody>
      <dsp:txXfrm>
        <a:off x="3633286" y="2201277"/>
        <a:ext cx="3882689" cy="1904992"/>
      </dsp:txXfrm>
    </dsp:sp>
    <dsp:sp modelId="{018771CF-4C93-4EA8-AC3B-40BF78A67B1C}">
      <dsp:nvSpPr>
        <dsp:cNvPr id="0" name=""/>
        <dsp:cNvSpPr/>
      </dsp:nvSpPr>
      <dsp:spPr>
        <a:xfrm>
          <a:off x="5705365" y="222293"/>
          <a:ext cx="3767898" cy="3767898"/>
        </a:xfrm>
        <a:prstGeom prst="circularArrow">
          <a:avLst>
            <a:gd name="adj1" fmla="val 2546"/>
            <a:gd name="adj2" fmla="val 308842"/>
            <a:gd name="adj3" fmla="val 19516694"/>
            <a:gd name="adj4" fmla="val 12576557"/>
            <a:gd name="adj5" fmla="val 2970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2BBC7B-DC7E-47DC-AACC-282ACAE08741}">
      <dsp:nvSpPr>
        <dsp:cNvPr id="0" name=""/>
        <dsp:cNvSpPr/>
      </dsp:nvSpPr>
      <dsp:spPr>
        <a:xfrm>
          <a:off x="4796146" y="1226756"/>
          <a:ext cx="2491152" cy="9906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i="1" kern="1200" dirty="0"/>
            <a:t>e-Learning 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/>
            <a:t>(20 JP/7 </a:t>
          </a:r>
          <a:r>
            <a:rPr lang="en-US" sz="2600" b="1" kern="1200" dirty="0" err="1"/>
            <a:t>hari</a:t>
          </a:r>
          <a:r>
            <a:rPr lang="en-US" sz="2600" b="1" kern="1200" dirty="0"/>
            <a:t>)</a:t>
          </a:r>
        </a:p>
      </dsp:txBody>
      <dsp:txXfrm>
        <a:off x="4825161" y="1255771"/>
        <a:ext cx="2433122" cy="932619"/>
      </dsp:txXfrm>
    </dsp:sp>
    <dsp:sp modelId="{C01EF5E9-734F-4ACF-A73A-216BB9591099}">
      <dsp:nvSpPr>
        <dsp:cNvPr id="0" name=""/>
        <dsp:cNvSpPr/>
      </dsp:nvSpPr>
      <dsp:spPr>
        <a:xfrm>
          <a:off x="8031992" y="1723023"/>
          <a:ext cx="2802546" cy="2311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51435" rIns="51435" bIns="5143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Ceramah</a:t>
          </a:r>
          <a:r>
            <a:rPr lang="en-US" sz="2400" kern="1200" dirty="0"/>
            <a:t> 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Diskusi</a:t>
          </a:r>
          <a:r>
            <a:rPr lang="en-US" sz="2400" kern="1200" dirty="0"/>
            <a:t> </a:t>
          </a:r>
          <a:r>
            <a:rPr lang="en-US" sz="2400" kern="1200" dirty="0" err="1"/>
            <a:t>kelompok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Visitasi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Rencana</a:t>
          </a:r>
          <a:r>
            <a:rPr lang="en-US" sz="2400" kern="1200" dirty="0"/>
            <a:t> </a:t>
          </a:r>
          <a:r>
            <a:rPr lang="en-US" sz="2400" kern="1200" dirty="0" err="1"/>
            <a:t>Tindak</a:t>
          </a:r>
          <a:r>
            <a:rPr lang="en-US" sz="2400" kern="1200" dirty="0"/>
            <a:t> </a:t>
          </a:r>
          <a:r>
            <a:rPr lang="en-US" sz="2400" kern="1200" dirty="0" err="1"/>
            <a:t>Lanjut</a:t>
          </a:r>
          <a:endParaRPr lang="en-US" sz="2400" kern="1200" dirty="0"/>
        </a:p>
      </dsp:txBody>
      <dsp:txXfrm>
        <a:off x="8085186" y="1776217"/>
        <a:ext cx="2696158" cy="1709802"/>
      </dsp:txXfrm>
    </dsp:sp>
    <dsp:sp modelId="{AB61062C-0FCF-4754-B549-51652395B7D2}">
      <dsp:nvSpPr>
        <dsp:cNvPr id="0" name=""/>
        <dsp:cNvSpPr/>
      </dsp:nvSpPr>
      <dsp:spPr>
        <a:xfrm>
          <a:off x="8654780" y="3816347"/>
          <a:ext cx="2491152" cy="9906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 err="1"/>
            <a:t>Klasikal</a:t>
          </a:r>
          <a:endParaRPr lang="en-US" sz="2600" b="1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/>
            <a:t>(63 JP/7 </a:t>
          </a:r>
          <a:r>
            <a:rPr lang="en-US" sz="2600" b="1" kern="1200" dirty="0" err="1"/>
            <a:t>hari</a:t>
          </a:r>
          <a:r>
            <a:rPr lang="en-US" sz="2600" b="1" kern="1200" dirty="0"/>
            <a:t>)</a:t>
          </a:r>
        </a:p>
      </dsp:txBody>
      <dsp:txXfrm>
        <a:off x="8683795" y="3845362"/>
        <a:ext cx="2433122" cy="9326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7183" cy="467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4434" y="0"/>
            <a:ext cx="3057183" cy="467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E29388-1CAD-4F4E-95B6-44ADFD6E1B88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1710"/>
            <a:ext cx="3057183" cy="467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4434" y="8841710"/>
            <a:ext cx="3057183" cy="467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32DF2-FACD-43E5-BA6B-4B868C62D9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023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738" y="0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BBC7A-D54C-491A-996E-41DED627516B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4850" y="4421188"/>
            <a:ext cx="5643563" cy="4189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738" y="8842375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AF23D1-4109-4C61-B0A2-8464698A4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4819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8583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3863" y="698500"/>
            <a:ext cx="6208712" cy="34925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Siapa</a:t>
            </a:r>
            <a:r>
              <a:rPr lang="en-US" dirty="0"/>
              <a:t>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prioritas</a:t>
            </a:r>
            <a:r>
              <a:rPr lang="en-US" dirty="0"/>
              <a:t> </a:t>
            </a:r>
            <a:r>
              <a:rPr lang="en-US" dirty="0" err="1"/>
              <a:t>sasaran</a:t>
            </a:r>
            <a:endParaRPr lang="en-US" dirty="0"/>
          </a:p>
          <a:p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rekruitmen</a:t>
            </a:r>
            <a:r>
              <a:rPr lang="en-US" dirty="0"/>
              <a:t> </a:t>
            </a:r>
            <a:r>
              <a:rPr lang="en-US" dirty="0" err="1"/>
              <a:t>pesertanya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1BAF-3BD2-4133-AE1E-52EF660FEDBF}" type="slidenum">
              <a:rPr lang="id-ID" smtClean="0"/>
              <a:pPr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31160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24458">
              <a:defRPr/>
            </a:pPr>
            <a:fld id="{B68D2766-C49B-4C1A-9FEE-6F146754B02B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24458">
                <a:defRPr/>
              </a:pPr>
              <a:t>15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031674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BE9CE9-5B10-4D77-8B3E-26FDE0DFC044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872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1003840">
              <a:defRPr/>
            </a:pPr>
            <a:r>
              <a:rPr lang="en-US" sz="1300" b="1" dirty="0">
                <a:latin typeface="Arial Narrow" pitchFamily="34" charset="0"/>
              </a:rPr>
              <a:t>STRATEGI BPPSDMK </a:t>
            </a:r>
            <a:r>
              <a:rPr lang="en-US" sz="1300" b="1" dirty="0" err="1">
                <a:latin typeface="Arial Narrow" pitchFamily="34" charset="0"/>
              </a:rPr>
              <a:t>dalam</a:t>
            </a:r>
            <a:r>
              <a:rPr lang="en-US" sz="1300" b="1" dirty="0">
                <a:latin typeface="Arial Narrow" pitchFamily="34" charset="0"/>
              </a:rPr>
              <a:t> PENGUATAN </a:t>
            </a:r>
            <a:r>
              <a:rPr lang="en-US" sz="1300" b="1" dirty="0" err="1">
                <a:latin typeface="Arial Narrow" pitchFamily="34" charset="0"/>
              </a:rPr>
              <a:t>dan</a:t>
            </a:r>
            <a:r>
              <a:rPr lang="en-US" sz="1300" b="1" dirty="0">
                <a:latin typeface="Arial Narrow" pitchFamily="34" charset="0"/>
              </a:rPr>
              <a:t> PENINGKATAN KAPASITAS BAPELKES </a:t>
            </a:r>
            <a:r>
              <a:rPr lang="en-US" sz="1300" dirty="0" err="1">
                <a:latin typeface="Arial Narrow" pitchFamily="34" charset="0"/>
              </a:rPr>
              <a:t>antara</a:t>
            </a:r>
            <a:r>
              <a:rPr lang="en-US" sz="1300" dirty="0">
                <a:latin typeface="Arial Narrow" pitchFamily="34" charset="0"/>
              </a:rPr>
              <a:t> lain:</a:t>
            </a:r>
          </a:p>
          <a:p>
            <a:pPr marL="250960" indent="-250960" defTabSz="1003840">
              <a:buFontTx/>
              <a:buAutoNum type="arabicPeriod"/>
              <a:defRPr/>
            </a:pPr>
            <a:r>
              <a:rPr lang="en-US" sz="1300" b="1" dirty="0" err="1">
                <a:latin typeface="Arial Narrow" pitchFamily="34" charset="0"/>
              </a:rPr>
              <a:t>Advokasi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ke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Kemdagri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tentang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Tipe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Organisasi</a:t>
            </a:r>
            <a:r>
              <a:rPr lang="en-US" sz="1300" b="1" dirty="0">
                <a:latin typeface="Arial Narrow" pitchFamily="34" charset="0"/>
              </a:rPr>
              <a:t> UPTD</a:t>
            </a:r>
          </a:p>
          <a:p>
            <a:r>
              <a:rPr lang="en-US" sz="1300" b="1" dirty="0">
                <a:latin typeface="Arial Narrow" pitchFamily="34" charset="0"/>
              </a:rPr>
              <a:t>	</a:t>
            </a:r>
            <a:r>
              <a:rPr lang="en-US" sz="1300" dirty="0" err="1">
                <a:latin typeface="Arial Narrow" pitchFamily="34" charset="0"/>
              </a:rPr>
              <a:t>Badan</a:t>
            </a:r>
            <a:r>
              <a:rPr lang="en-US" sz="1300" dirty="0">
                <a:latin typeface="Arial Narrow" pitchFamily="34" charset="0"/>
              </a:rPr>
              <a:t> PPSDM </a:t>
            </a:r>
            <a:r>
              <a:rPr lang="en-US" sz="1300" dirty="0" err="1">
                <a:latin typeface="Arial Narrow" pitchFamily="34" charset="0"/>
              </a:rPr>
              <a:t>Kesehatan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bersurat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kepada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Ditjen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Otonomi</a:t>
            </a:r>
            <a:r>
              <a:rPr lang="en-US" sz="1300" dirty="0">
                <a:latin typeface="Arial Narrow" pitchFamily="34" charset="0"/>
              </a:rPr>
              <a:t> Daerah </a:t>
            </a:r>
            <a:r>
              <a:rPr lang="en-US" sz="1300" dirty="0" err="1">
                <a:latin typeface="Arial Narrow" pitchFamily="34" charset="0"/>
              </a:rPr>
              <a:t>Kemdagri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>
                <a:latin typeface="Arial Narrow" pitchFamily="34" charset="0"/>
              </a:rPr>
              <a:t>mengenai</a:t>
            </a:r>
            <a:r>
              <a:rPr lang="en-US" sz="1300" dirty="0">
                <a:latin typeface="Arial Narrow" pitchFamily="34" charset="0"/>
              </a:rPr>
              <a:t> </a:t>
            </a:r>
            <a:r>
              <a:rPr lang="en-US" sz="1300" dirty="0" err="1"/>
              <a:t>Dukungan</a:t>
            </a:r>
            <a:r>
              <a:rPr lang="en-US" sz="1300" dirty="0"/>
              <a:t> </a:t>
            </a:r>
            <a:r>
              <a:rPr lang="en-US" sz="1300" dirty="0" err="1"/>
              <a:t>Pembentukan</a:t>
            </a:r>
            <a:r>
              <a:rPr lang="en-US" sz="1300" dirty="0"/>
              <a:t> &amp; </a:t>
            </a:r>
            <a:r>
              <a:rPr lang="en-US" sz="1300" dirty="0" err="1"/>
              <a:t>Penentuan</a:t>
            </a:r>
            <a:r>
              <a:rPr lang="en-US" sz="1300" dirty="0"/>
              <a:t> </a:t>
            </a:r>
            <a:r>
              <a:rPr lang="en-US" sz="1300" dirty="0" err="1"/>
              <a:t>Kelas</a:t>
            </a:r>
            <a:r>
              <a:rPr lang="en-US" sz="1300" dirty="0"/>
              <a:t> UPTD </a:t>
            </a:r>
            <a:r>
              <a:rPr lang="en-US" sz="1300" dirty="0" err="1"/>
              <a:t>Pelatihan</a:t>
            </a:r>
            <a:r>
              <a:rPr lang="en-US" sz="1300" dirty="0"/>
              <a:t> </a:t>
            </a:r>
            <a:r>
              <a:rPr lang="en-US" sz="1300" dirty="0" err="1"/>
              <a:t>Bidang</a:t>
            </a:r>
            <a:r>
              <a:rPr lang="en-US" sz="1300" dirty="0"/>
              <a:t> </a:t>
            </a:r>
            <a:r>
              <a:rPr lang="en-US" sz="1300" dirty="0" err="1"/>
              <a:t>Kesehatan</a:t>
            </a:r>
            <a:r>
              <a:rPr lang="en-US" sz="1300" dirty="0"/>
              <a:t> </a:t>
            </a:r>
            <a:r>
              <a:rPr lang="en-US" sz="1300" dirty="0" err="1"/>
              <a:t>di</a:t>
            </a:r>
            <a:r>
              <a:rPr lang="en-US" sz="1300" dirty="0"/>
              <a:t> </a:t>
            </a:r>
            <a:r>
              <a:rPr lang="en-US" sz="1300" dirty="0" err="1"/>
              <a:t>Lingkungan</a:t>
            </a:r>
            <a:r>
              <a:rPr lang="en-US" sz="1300" dirty="0"/>
              <a:t> </a:t>
            </a:r>
            <a:r>
              <a:rPr lang="en-US" sz="1300" dirty="0" err="1"/>
              <a:t>Dinas</a:t>
            </a:r>
            <a:r>
              <a:rPr lang="en-US" sz="1300" dirty="0"/>
              <a:t> </a:t>
            </a:r>
            <a:r>
              <a:rPr lang="en-US" sz="1300" dirty="0" err="1"/>
              <a:t>Kesehatan</a:t>
            </a:r>
            <a:r>
              <a:rPr lang="en-US" sz="1300" dirty="0"/>
              <a:t> </a:t>
            </a:r>
            <a:r>
              <a:rPr lang="en-US" sz="1300" dirty="0" err="1"/>
              <a:t>Provinsi</a:t>
            </a:r>
            <a:r>
              <a:rPr lang="en-US" sz="1300" dirty="0"/>
              <a:t> </a:t>
            </a:r>
            <a:endParaRPr lang="en-US" sz="1300" dirty="0">
              <a:latin typeface="Arial Narrow" pitchFamily="34" charset="0"/>
            </a:endParaRPr>
          </a:p>
          <a:p>
            <a:pPr marL="250960" indent="-250960" defTabSz="1003840">
              <a:buFontTx/>
              <a:buAutoNum type="arabicPeriod"/>
              <a:defRPr/>
            </a:pPr>
            <a:r>
              <a:rPr lang="en-US" sz="1300" b="1" dirty="0" err="1">
                <a:latin typeface="Arial Narrow" pitchFamily="34" charset="0"/>
              </a:rPr>
              <a:t>Penguatan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Penerapan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Akreditasi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Pelatihan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dan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Instistusi</a:t>
            </a:r>
            <a:endParaRPr lang="en-US" sz="1300" b="1" dirty="0">
              <a:latin typeface="Arial Narrow" pitchFamily="34" charset="0"/>
            </a:endParaRPr>
          </a:p>
          <a:p>
            <a:pPr marL="250960" indent="-250960" defTabSz="1003840">
              <a:buFontTx/>
              <a:buAutoNum type="arabicPeriod"/>
              <a:defRPr/>
            </a:pPr>
            <a:r>
              <a:rPr lang="en-US" sz="1300" b="1" dirty="0" err="1">
                <a:latin typeface="Arial Narrow" pitchFamily="34" charset="0"/>
              </a:rPr>
              <a:t>Pelaksanaan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Pelatihan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menggunakan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ketentuan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dari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Pusat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berdasarkan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ketentuan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mengenai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pelatihan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dari</a:t>
            </a:r>
            <a:r>
              <a:rPr lang="en-US" sz="1300" b="1" dirty="0">
                <a:latin typeface="Arial Narrow" pitchFamily="34" charset="0"/>
              </a:rPr>
              <a:t> LAN</a:t>
            </a:r>
          </a:p>
          <a:p>
            <a:pPr marL="250960" indent="-250960" defTabSz="1003840">
              <a:buFontTx/>
              <a:buAutoNum type="arabicPeriod"/>
              <a:defRPr/>
            </a:pPr>
            <a:r>
              <a:rPr lang="en-US" sz="1300" b="1" dirty="0" err="1">
                <a:latin typeface="Arial Narrow" pitchFamily="34" charset="0"/>
              </a:rPr>
              <a:t>Pelaksanaan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Pelatihan</a:t>
            </a:r>
            <a:r>
              <a:rPr lang="en-US" sz="1300" b="1" dirty="0">
                <a:latin typeface="Arial Narrow" pitchFamily="34" charset="0"/>
              </a:rPr>
              <a:t> </a:t>
            </a:r>
            <a:r>
              <a:rPr lang="en-US" sz="1300" b="1" dirty="0" err="1">
                <a:latin typeface="Arial Narrow" pitchFamily="34" charset="0"/>
              </a:rPr>
              <a:t>Dekonsentrasi</a:t>
            </a:r>
            <a:endParaRPr lang="en-US" sz="1300" b="1" dirty="0">
              <a:latin typeface="Arial Narrow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D84AA-4F6A-4E93-892C-02428FC9C072}" type="slidenum">
              <a:rPr lang="en-GB" altLang="id-ID" smtClean="0">
                <a:solidFill>
                  <a:prstClr val="black"/>
                </a:solidFill>
              </a:rPr>
              <a:pPr/>
              <a:t>32</a:t>
            </a:fld>
            <a:endParaRPr lang="en-GB" alt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843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8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184B3-1997-4FF1-8D27-40656A79E6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984D82-5FF9-4D4A-BC8C-0C96D3AB99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1134B-00C3-4CB2-9B90-6CB7EAE42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6EC2F-EBB5-456D-AE88-4E7F7D9BF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D0901-B0FA-4495-9F96-DD1743C43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686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0CC9C-9895-464F-A0DC-9BA7161CA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BAE21-4484-464E-8FAC-AFDA22DA9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0A460-E0AB-4E2C-82FA-2E38A6859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FE31B-1CBE-4408-B238-8D2D8CA76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114865-57E9-4A5A-94BD-0BC16233B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75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E0489-D061-4D1E-B5FD-F623A6E16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A2A9E-4FDE-41D1-8D27-5C7634F9E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28417-1496-46EC-941E-6D67ECD7E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75E48-393E-494B-8F38-CD4D07DA4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D21C2D-E20C-4B68-948C-EA03D4496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12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CFDD3-2950-4336-8B61-E53639A27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8CB45-ED4E-4C5A-B64C-1197AE013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F4DE09-A680-453F-B275-1B7ACA0CBE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BDE97B-1789-4E82-86E5-C8535287D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C71FB-2F3C-475C-9588-14C50426E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808445-7BD9-48C5-A4C5-18BE1974D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26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91834-DCA7-4737-8E49-AC21E5A03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55FD75-4E05-4BF5-8D56-8AD107717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D20D7-8A37-408A-81BC-BF104A1C1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961C94-9539-4A9A-BB82-B4F832E752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C22BB4-933E-44C2-BB9F-3154A20786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C4F70A-B404-4B0B-8F90-6CFB5A5B8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603C09-177D-4988-A6A3-295514318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16ECA6-83C3-4292-8548-EDDC4CAC8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17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FE84B-EC1A-4204-8DFA-81EA69894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58BB9-7DDD-463A-BF52-497B0D2E9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2E2869-7D74-4053-9F0E-A899CDAF8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C58798-24C2-4275-954B-C2A62A98A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17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656A59-4B69-47FA-AB39-E3CEB4817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887829-7A77-4C1D-B1DE-6B53574A5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F5C051-3977-4644-AB58-BA44E35B8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513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46C33-5039-46B1-BDE9-57299463A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C1B227-5AAA-40A0-BD45-B894007FC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27A62-F442-4BA3-A6CA-8C510F8128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F0B32A-2D06-467D-9160-95F3A676F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40072-72FE-4816-B7B5-3D73F2B1D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9302A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C3193-032A-4496-89F1-6F9404E99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srgbClr val="39302A"/>
                </a:solidFill>
              </a:rPr>
              <a:pPr/>
              <a:t>‹#›</a:t>
            </a:fld>
            <a:endParaRPr lang="en-US">
              <a:solidFill>
                <a:srgbClr val="39302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779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F7F51-0781-450E-BE66-5D21E4A61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FEB22A-1CAC-411E-9A51-09CAD3F961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3BF4B6-388E-4087-B5B0-ABEC18920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AB826-6FAD-4538-8476-EBFFE8265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C6F709-F8B9-4349-81BE-9998E1E75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ACF7CD-2EDC-4BB9-BC33-21B7D6EC0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629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25235-0D2E-4D19-B86A-A96E389FF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F9A1A3-3D4A-4B2F-9DD5-3FEF8C8732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6ADE2-A36E-4F54-8C3B-377B58C2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939D2-0251-4970-9413-FDF77AF34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2DBFB-F0F4-4FC2-B790-92699FC25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292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B3783D-4ABC-4064-9F2D-D27D7D23AD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CBD26F-D071-490B-B9DB-C8048F805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49437-9ADC-4F52-A607-EA306DF53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37446-D720-4441-B440-F086092F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29BD0-7E34-4169-A58E-113890C06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838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4322200" y="122088"/>
            <a:ext cx="3547600" cy="978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1121300" y="1274672"/>
            <a:ext cx="4829200" cy="3954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⊡"/>
              <a:defRPr sz="2667"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□"/>
              <a:defRPr sz="2667"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2"/>
          </p:nvPr>
        </p:nvSpPr>
        <p:spPr>
          <a:xfrm>
            <a:off x="6241404" y="1274672"/>
            <a:ext cx="4829200" cy="3954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⊡"/>
              <a:defRPr sz="2667"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□"/>
              <a:defRPr sz="2667"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-167" y="6492300"/>
            <a:ext cx="12192000" cy="36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3660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184B3-1997-4FF1-8D27-40656A79E6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984D82-5FF9-4D4A-BC8C-0C96D3AB99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1134B-00C3-4CB2-9B90-6CB7EAE42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6EC2F-EBB5-456D-AE88-4E7F7D9BF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D0901-B0FA-4495-9F96-DD1743C43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495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0CC9C-9895-464F-A0DC-9BA7161CA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BAE21-4484-464E-8FAC-AFDA22DA9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0A460-E0AB-4E2C-82FA-2E38A6859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FE31B-1CBE-4408-B238-8D2D8CA76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114865-57E9-4A5A-94BD-0BC16233B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9365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E0489-D061-4D1E-B5FD-F623A6E16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A2A9E-4FDE-41D1-8D27-5C7634F9E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28417-1496-46EC-941E-6D67ECD7E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75E48-393E-494B-8F38-CD4D07DA4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D21C2D-E20C-4B68-948C-EA03D4496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4854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CFDD3-2950-4336-8B61-E53639A27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8CB45-ED4E-4C5A-B64C-1197AE013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F4DE09-A680-453F-B275-1B7ACA0CBE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BDE97B-1789-4E82-86E5-C8535287D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C71FB-2F3C-475C-9588-14C50426E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808445-7BD9-48C5-A4C5-18BE1974D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753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91834-DCA7-4737-8E49-AC21E5A03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55FD75-4E05-4BF5-8D56-8AD107717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D20D7-8A37-408A-81BC-BF104A1C1A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961C94-9539-4A9A-BB82-B4F832E752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C22BB4-933E-44C2-BB9F-3154A20786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C4F70A-B404-4B0B-8F90-6CFB5A5B8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603C09-177D-4988-A6A3-295514318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16ECA6-83C3-4292-8548-EDDC4CAC8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6788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FE84B-EC1A-4204-8DFA-81EA69894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58BB9-7DDD-463A-BF52-497B0D2E9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2E2869-7D74-4053-9F0E-A899CDAF8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C58798-24C2-4275-954B-C2A62A98A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802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656A59-4B69-47FA-AB39-E3CEB4817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887829-7A77-4C1D-B1DE-6B53574A5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F5C051-3977-4644-AB58-BA44E35B8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6600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46C33-5039-46B1-BDE9-57299463A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C1B227-5AAA-40A0-BD45-B894007FC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27A62-F442-4BA3-A6CA-8C510F8128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F0B32A-2D06-467D-9160-95F3A676F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40072-72FE-4816-B7B5-3D73F2B1D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9302A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C3193-032A-4496-89F1-6F9404E99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srgbClr val="39302A"/>
                </a:solidFill>
              </a:rPr>
              <a:pPr/>
              <a:t>‹#›</a:t>
            </a:fld>
            <a:endParaRPr lang="en-US">
              <a:solidFill>
                <a:srgbClr val="39302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4963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F7F51-0781-450E-BE66-5D21E4A61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FEB22A-1CAC-411E-9A51-09CAD3F961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3BF4B6-388E-4087-B5B0-ABEC18920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AB826-6FAD-4538-8476-EBFFE8265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C6F709-F8B9-4349-81BE-9998E1E75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ACF7CD-2EDC-4BB9-BC33-21B7D6EC0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4524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25235-0D2E-4D19-B86A-A96E389FF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F9A1A3-3D4A-4B2F-9DD5-3FEF8C8732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6ADE2-A36E-4F54-8C3B-377B58C2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939D2-0251-4970-9413-FDF77AF34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2DBFB-F0F4-4FC2-B790-92699FC25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7450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B3783D-4ABC-4064-9F2D-D27D7D23AD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CBD26F-D071-490B-B9DB-C8048F805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49437-9ADC-4F52-A607-EA306DF53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2/28/2019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37446-D720-4441-B440-F086092F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29BD0-7E34-4169-A58E-113890C06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8266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7F3C-56FC-4A91-AC0C-BEC0603CC5B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7271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6FEA0-3077-4EC0-8994-AE6E388599E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8872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43930-482A-4213-9E0C-7327C08EA8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2246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7BBA9-39FF-4DFB-A4D9-4485A28368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4213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F73D6-D102-493A-B163-2539ADFEBD0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7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C62F9-4F71-4089-B3DF-9DD85C8F170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3751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54188-0351-4750-843C-B4E35FBBCB6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0907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07554-F49E-412B-B7E9-1C29EC6AFA9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608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98873-7322-4EE5-95A2-3445AC306D3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484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A492-D400-480D-A1B3-7BDD2EFCBCE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5456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64401-DDFA-457D-9BDD-6A6D431ABE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2/28/2019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MW -  Solusii Untuk Lebih Baik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8197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4322200" y="122088"/>
            <a:ext cx="3547600" cy="978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1121300" y="1274672"/>
            <a:ext cx="4829200" cy="3954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⊡"/>
              <a:defRPr sz="2667"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□"/>
              <a:defRPr sz="2667"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2"/>
          </p:nvPr>
        </p:nvSpPr>
        <p:spPr>
          <a:xfrm>
            <a:off x="6241404" y="1274672"/>
            <a:ext cx="4829200" cy="3954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⊡"/>
              <a:defRPr sz="2667"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□"/>
              <a:defRPr sz="2667"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667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-167" y="6492300"/>
            <a:ext cx="12192000" cy="36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326842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9918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3D28FA-83B3-4AD5-A279-C3681144C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8112E-5538-4B98-B312-7E498CCE2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4B6A88-A318-45DA-A671-F236715EF2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AB774-99D5-4B10-8FCA-2020D965D0F4}" type="datetime1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B82173-C686-43B8-813A-EE09DF88C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d-ID"/>
              <a:t>Muktiono Waspodo, bagian dari Solusi untuk Lebih Baik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7329D-4716-41EA-B345-3CAE25FC2D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14B54-265D-40F8-A067-1C97FA8A9B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191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3D28FA-83B3-4AD5-A279-C3681144C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8112E-5538-4B98-B312-7E498CCE2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4B6A88-A318-45DA-A671-F236715EF2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AB774-99D5-4B10-8FCA-2020D965D0F4}" type="datetime1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B82173-C686-43B8-813A-EE09DF88C7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d-ID"/>
              <a:t>Muktiono Waspodo, bagian dari Solusi untuk Lebih Baik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7329D-4716-41EA-B345-3CAE25FC2D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14B54-265D-40F8-A067-1C97FA8A9B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35678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AB774-99D5-4B10-8FCA-2020D965D0F4}" type="datetime1">
              <a:rPr lang="id-ID" smtClean="0"/>
              <a:t>28/02/2019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d-ID"/>
              <a:t>Muktiono Waspodo, bagian dari Solusi untuk Lebih Baik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14B54-265D-40F8-A067-1C97FA8A9B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3729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  <p:sldLayoutId id="2147483895" r:id="rId9"/>
    <p:sldLayoutId id="2147483896" r:id="rId10"/>
    <p:sldLayoutId id="2147483897" r:id="rId11"/>
    <p:sldLayoutId id="2147483898" r:id="rId12"/>
    <p:sldLayoutId id="2147483899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sv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FOLDER%20LINKING%20FILES/Sistem%20Informasi%20EDS%20PPMP%202011.ppt" TargetMode="External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hyperlink" Target="http://diklat.kemdikbud.go.id/Home" TargetMode="Externa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54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5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5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svg"/><Relationship Id="rId3" Type="http://schemas.openxmlformats.org/officeDocument/2006/relationships/hyperlink" Target="http://diklat.kemdikbud.go.id/" TargetMode="External"/><Relationship Id="rId7" Type="http://schemas.openxmlformats.org/officeDocument/2006/relationships/image" Target="../media/image58.svg"/><Relationship Id="rId12" Type="http://schemas.openxmlformats.org/officeDocument/2006/relationships/image" Target="../media/image6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57.png"/><Relationship Id="rId11" Type="http://schemas.openxmlformats.org/officeDocument/2006/relationships/image" Target="../media/image62.svg"/><Relationship Id="rId5" Type="http://schemas.openxmlformats.org/officeDocument/2006/relationships/image" Target="../media/image56.svg"/><Relationship Id="rId15" Type="http://schemas.openxmlformats.org/officeDocument/2006/relationships/image" Target="../media/image66.sv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svg"/><Relationship Id="rId1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67.jp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10" Type="http://schemas.microsoft.com/office/2007/relationships/hdphoto" Target="../media/hdphoto1.wdp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6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5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s://www.edmodo.com/?go2url=/home" TargetMode="External"/><Relationship Id="rId1" Type="http://schemas.openxmlformats.org/officeDocument/2006/relationships/slideLayout" Target="../slideLayouts/slideLayout2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diagramLayout" Target="../diagrams/layout11.xml"/><Relationship Id="rId7" Type="http://schemas.openxmlformats.org/officeDocument/2006/relationships/image" Target="../media/image67.jp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10" Type="http://schemas.microsoft.com/office/2007/relationships/hdphoto" Target="../media/hdphoto1.wdp"/><Relationship Id="rId4" Type="http://schemas.openxmlformats.org/officeDocument/2006/relationships/diagramQuickStyle" Target="../diagrams/quickStyle11.xml"/><Relationship Id="rId9" Type="http://schemas.openxmlformats.org/officeDocument/2006/relationships/image" Target="../media/image69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microsoft.com/office/2007/relationships/hdphoto" Target="../media/hdphoto2.wdp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2.pn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7.pn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png"/><Relationship Id="rId7" Type="http://schemas.openxmlformats.org/officeDocument/2006/relationships/image" Target="../media/image104.jpe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Relationship Id="rId9" Type="http://schemas.openxmlformats.org/officeDocument/2006/relationships/image" Target="../media/image106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33670" y="1730075"/>
            <a:ext cx="10495722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prstClr val="black"/>
                </a:solidFill>
              </a:rPr>
              <a:t>PENGEMBANGAN SDM BERBASIS TEKNOLOGI</a:t>
            </a:r>
          </a:p>
        </p:txBody>
      </p:sp>
      <p:pic>
        <p:nvPicPr>
          <p:cNvPr id="5" name="Picture 9" descr="logo kemdiknas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4564" y="500961"/>
            <a:ext cx="1022873" cy="1037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57400" y="5562600"/>
            <a:ext cx="84582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MARET 2019</a:t>
            </a:r>
          </a:p>
        </p:txBody>
      </p:sp>
      <p:sp>
        <p:nvSpPr>
          <p:cNvPr id="6" name="Rectangle 5"/>
          <p:cNvSpPr/>
          <p:nvPr/>
        </p:nvSpPr>
        <p:spPr>
          <a:xfrm>
            <a:off x="1908810" y="2848892"/>
            <a:ext cx="8606790" cy="1760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Oleh</a:t>
            </a:r>
            <a:r>
              <a:rPr lang="en-US" sz="2400" dirty="0">
                <a:solidFill>
                  <a:schemeClr val="tx1"/>
                </a:solidFill>
              </a:rPr>
              <a:t>: Garti Sri Utami</a:t>
            </a:r>
          </a:p>
          <a:p>
            <a:pPr algn="ctr"/>
            <a:r>
              <a:rPr lang="en-US" sz="2400" dirty="0" err="1">
                <a:solidFill>
                  <a:schemeClr val="tx1"/>
                </a:solidFill>
              </a:rPr>
              <a:t>Kepala</a:t>
            </a:r>
            <a:r>
              <a:rPr lang="en-US" sz="2400" dirty="0">
                <a:solidFill>
                  <a:schemeClr val="tx1"/>
                </a:solidFill>
              </a:rPr>
              <a:t> Pusat Pendidikan dan </a:t>
            </a:r>
            <a:r>
              <a:rPr lang="en-US" sz="2400" dirty="0" err="1">
                <a:solidFill>
                  <a:schemeClr val="tx1"/>
                </a:solidFill>
              </a:rPr>
              <a:t>Pelatihan</a:t>
            </a:r>
            <a:r>
              <a:rPr lang="en-US" sz="2400" dirty="0">
                <a:solidFill>
                  <a:schemeClr val="tx1"/>
                </a:solidFill>
              </a:rPr>
              <a:t> Pegawai </a:t>
            </a:r>
            <a:r>
              <a:rPr lang="en-US" sz="2400" dirty="0" err="1">
                <a:solidFill>
                  <a:schemeClr val="tx1"/>
                </a:solidFill>
              </a:rPr>
              <a:t>Kemdikbud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BA6C5D-02B8-402B-AC96-4D911005F7A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1990" y="5672738"/>
            <a:ext cx="1472319" cy="65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99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>
            <a:spLocks noGrp="1"/>
          </p:cNvSpPr>
          <p:nvPr>
            <p:ph type="title"/>
          </p:nvPr>
        </p:nvSpPr>
        <p:spPr>
          <a:xfrm>
            <a:off x="4683815" y="602025"/>
            <a:ext cx="2824035" cy="978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sz="3200" dirty="0"/>
              <a:t>Dasar </a:t>
            </a:r>
            <a:r>
              <a:rPr lang="en-US" sz="3200" dirty="0" err="1"/>
              <a:t>Hukum</a:t>
            </a:r>
            <a:endParaRPr sz="3200" dirty="0"/>
          </a:p>
        </p:txBody>
      </p:sp>
      <p:sp>
        <p:nvSpPr>
          <p:cNvPr id="68" name="Google Shape;68;p1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/>
              <a:pPr defTabSz="1219170">
                <a:buClr>
                  <a:srgbClr val="000000"/>
                </a:buClr>
              </a:pPr>
              <a:t>2</a:t>
            </a:fld>
            <a:endParaRPr kern="0"/>
          </a:p>
        </p:txBody>
      </p:sp>
      <p:sp>
        <p:nvSpPr>
          <p:cNvPr id="65" name="Google Shape;65;p13"/>
          <p:cNvSpPr txBox="1"/>
          <p:nvPr/>
        </p:nvSpPr>
        <p:spPr>
          <a:xfrm>
            <a:off x="840231" y="1580425"/>
            <a:ext cx="10728251" cy="29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/>
              <a:t>UU </a:t>
            </a:r>
            <a:r>
              <a:rPr lang="en-US" sz="2400" dirty="0" err="1"/>
              <a:t>Nomor</a:t>
            </a:r>
            <a:r>
              <a:rPr lang="en-US" sz="2400" dirty="0"/>
              <a:t> 5 </a:t>
            </a:r>
            <a:r>
              <a:rPr lang="en-US" sz="2400" dirty="0" err="1"/>
              <a:t>Tahun</a:t>
            </a:r>
            <a:r>
              <a:rPr lang="en-US" sz="2400" dirty="0"/>
              <a:t> 2014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Aparatur</a:t>
            </a:r>
            <a:r>
              <a:rPr lang="en-US" sz="2400" dirty="0"/>
              <a:t> </a:t>
            </a:r>
            <a:r>
              <a:rPr lang="en-US" sz="2400" dirty="0" err="1"/>
              <a:t>Sipil</a:t>
            </a:r>
            <a:r>
              <a:rPr lang="en-US" sz="2400" dirty="0"/>
              <a:t> Negara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/>
              <a:t>Peraturan</a:t>
            </a:r>
            <a:r>
              <a:rPr lang="en-US" sz="2400" dirty="0"/>
              <a:t> </a:t>
            </a:r>
            <a:r>
              <a:rPr lang="en-US" sz="2400" dirty="0" err="1"/>
              <a:t>Pemerintah</a:t>
            </a:r>
            <a:r>
              <a:rPr lang="en-US" sz="2400" dirty="0"/>
              <a:t> </a:t>
            </a:r>
            <a:r>
              <a:rPr lang="en-US" sz="2400" dirty="0" err="1"/>
              <a:t>Nomor</a:t>
            </a:r>
            <a:r>
              <a:rPr lang="en-US" sz="2400" dirty="0"/>
              <a:t> 11 </a:t>
            </a:r>
            <a:r>
              <a:rPr lang="en-US" sz="2400" dirty="0" err="1"/>
              <a:t>Tahun</a:t>
            </a:r>
            <a:r>
              <a:rPr lang="en-US" sz="2400" dirty="0"/>
              <a:t> 2017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PNS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/>
              <a:t>Permenpan</a:t>
            </a:r>
            <a:r>
              <a:rPr lang="en-US" sz="2400" dirty="0"/>
              <a:t> RB </a:t>
            </a:r>
            <a:r>
              <a:rPr lang="en-US" sz="2400" dirty="0" err="1"/>
              <a:t>Nomor</a:t>
            </a:r>
            <a:r>
              <a:rPr lang="en-US" sz="2400" dirty="0"/>
              <a:t> 38 </a:t>
            </a:r>
            <a:r>
              <a:rPr lang="en-US" sz="2400" dirty="0" err="1"/>
              <a:t>Tahun</a:t>
            </a:r>
            <a:r>
              <a:rPr lang="en-US" sz="2400" dirty="0"/>
              <a:t> 2017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Standar</a:t>
            </a:r>
            <a:r>
              <a:rPr lang="en-US" sz="2400" dirty="0"/>
              <a:t> </a:t>
            </a:r>
            <a:r>
              <a:rPr lang="en-US" sz="2400" dirty="0" err="1"/>
              <a:t>Kompetensi</a:t>
            </a:r>
            <a:r>
              <a:rPr lang="en-US" sz="2400" dirty="0"/>
              <a:t> ASN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/>
              <a:t>Peraturan</a:t>
            </a:r>
            <a:r>
              <a:rPr lang="en-US" sz="2400" dirty="0"/>
              <a:t> </a:t>
            </a:r>
            <a:r>
              <a:rPr lang="en-US" sz="2400" dirty="0" err="1"/>
              <a:t>Mendikbud</a:t>
            </a:r>
            <a:r>
              <a:rPr lang="en-US" sz="2400" dirty="0"/>
              <a:t> </a:t>
            </a:r>
            <a:r>
              <a:rPr lang="en-US" sz="2400" dirty="0" err="1"/>
              <a:t>Nomor</a:t>
            </a:r>
            <a:r>
              <a:rPr lang="en-US" sz="2400" dirty="0"/>
              <a:t> 8 </a:t>
            </a:r>
            <a:r>
              <a:rPr lang="en-US" sz="2400" dirty="0" err="1"/>
              <a:t>Tahun</a:t>
            </a:r>
            <a:r>
              <a:rPr lang="en-US" sz="2400" dirty="0"/>
              <a:t> 2018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Organisasi</a:t>
            </a:r>
            <a:r>
              <a:rPr lang="en-US" sz="2400" dirty="0"/>
              <a:t> dan Tata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Kemendikbud</a:t>
            </a: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 err="1"/>
              <a:t>Peraturan</a:t>
            </a:r>
            <a:r>
              <a:rPr lang="en-US" sz="2400" dirty="0"/>
              <a:t> Lembaga </a:t>
            </a:r>
            <a:r>
              <a:rPr lang="en-US" sz="2400" dirty="0" err="1"/>
              <a:t>Administrasi</a:t>
            </a:r>
            <a:r>
              <a:rPr lang="en-US" sz="2400" dirty="0"/>
              <a:t> Negara </a:t>
            </a:r>
            <a:r>
              <a:rPr lang="en-US" sz="2400" dirty="0" err="1"/>
              <a:t>Nomor</a:t>
            </a:r>
            <a:r>
              <a:rPr lang="en-US" sz="2400" dirty="0"/>
              <a:t> 10 </a:t>
            </a:r>
            <a:r>
              <a:rPr lang="en-US" sz="2400" dirty="0" err="1"/>
              <a:t>Tahun</a:t>
            </a:r>
            <a:r>
              <a:rPr lang="en-US" sz="2400" dirty="0"/>
              <a:t> 2018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Pengembangan</a:t>
            </a:r>
            <a:r>
              <a:rPr lang="en-US" sz="2400" dirty="0"/>
              <a:t> </a:t>
            </a:r>
            <a:r>
              <a:rPr lang="en-US" sz="2400" dirty="0" err="1"/>
              <a:t>Kompetensi</a:t>
            </a:r>
            <a:r>
              <a:rPr lang="en-US" sz="2400" dirty="0"/>
              <a:t> Pegawai Negeri </a:t>
            </a:r>
            <a:r>
              <a:rPr lang="en-US" sz="2400" dirty="0" err="1"/>
              <a:t>Si</a:t>
            </a:r>
            <a:r>
              <a:rPr lang="en-US" sz="2800" dirty="0" err="1"/>
              <a:t>pil</a:t>
            </a:r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B7A329B-0E36-4E58-A41C-2414E5EC77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461" y="1848685"/>
            <a:ext cx="10697852" cy="18843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d-ID" sz="4000" i="1" dirty="0"/>
              <a:t>“Terwujudnya ASN Kementerian Pendidikan dan Kebudayaan yang Profesional dan Berkarakter melalui Pelatihan yang Berkelanjutan”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FBF43D9-33EC-433E-84E0-CDA4D3AC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587" y="928474"/>
            <a:ext cx="10515600" cy="71996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Visi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Pusdiklat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id-ID" sz="4000" b="1" dirty="0">
                <a:solidFill>
                  <a:srgbClr val="0070C0"/>
                </a:solidFill>
                <a:latin typeface="+mn-lt"/>
              </a:rPr>
              <a:t>Pegawai 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Kemendikbud</a:t>
            </a:r>
            <a:endParaRPr lang="id-ID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E630D7-CBA2-4AEB-A4C0-09B5ECD037F2}"/>
              </a:ext>
            </a:extLst>
          </p:cNvPr>
          <p:cNvSpPr/>
          <p:nvPr/>
        </p:nvSpPr>
        <p:spPr>
          <a:xfrm>
            <a:off x="866344" y="4100660"/>
            <a:ext cx="10436087" cy="11089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b="1" dirty="0">
                <a:solidFill>
                  <a:srgbClr val="C00000"/>
                </a:solidFill>
                <a:latin typeface="Brush Script MT" panose="03060802040406070304" pitchFamily="66" charset="0"/>
              </a:rPr>
              <a:t>Tagline</a:t>
            </a:r>
            <a:endParaRPr lang="en-US" sz="4000" b="1" dirty="0">
              <a:solidFill>
                <a:srgbClr val="C00000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Brush Script MT" panose="03060802040406070304" pitchFamily="66" charset="0"/>
                <a:cs typeface="MV Boli" panose="02000500030200090000" pitchFamily="2" charset="0"/>
              </a:rPr>
              <a:t>M</a:t>
            </a:r>
            <a:r>
              <a:rPr lang="id-ID" sz="4400" dirty="0">
                <a:solidFill>
                  <a:schemeClr val="tx1"/>
                </a:solidFill>
                <a:latin typeface="Brush Script MT" panose="03060802040406070304" pitchFamily="66" charset="0"/>
                <a:cs typeface="MV Boli" panose="02000500030200090000" pitchFamily="2" charset="0"/>
              </a:rPr>
              <a:t>elayani</a:t>
            </a:r>
            <a:r>
              <a:rPr lang="en-US" sz="4400" dirty="0">
                <a:solidFill>
                  <a:schemeClr val="tx1"/>
                </a:solidFill>
                <a:latin typeface="Brush Script MT" panose="03060802040406070304" pitchFamily="66" charset="0"/>
                <a:cs typeface="MV Boli" panose="02000500030200090000" pitchFamily="2" charset="0"/>
              </a:rPr>
              <a:t> </a:t>
            </a:r>
            <a:r>
              <a:rPr lang="id-ID" sz="4400" dirty="0">
                <a:solidFill>
                  <a:schemeClr val="tx1"/>
                </a:solidFill>
                <a:latin typeface="Brush Script MT" panose="03060802040406070304" pitchFamily="66" charset="0"/>
                <a:cs typeface="MV Boli" panose="02000500030200090000" pitchFamily="2" charset="0"/>
              </a:rPr>
              <a:t>dengan Amanah, Memberikan yang Terbaik</a:t>
            </a:r>
            <a:endParaRPr lang="en-US" sz="4400" dirty="0">
              <a:solidFill>
                <a:schemeClr val="tx1"/>
              </a:solidFill>
              <a:latin typeface="Brush Script MT" panose="03060802040406070304" pitchFamily="66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434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angle 67">
            <a:extLst>
              <a:ext uri="{FF2B5EF4-FFF2-40B4-BE49-F238E27FC236}">
                <a16:creationId xmlns:a16="http://schemas.microsoft.com/office/drawing/2014/main" id="{F0030EEB-9F63-428A-8BAA-A2EDE6E8E2B2}"/>
              </a:ext>
            </a:extLst>
          </p:cNvPr>
          <p:cNvSpPr/>
          <p:nvPr/>
        </p:nvSpPr>
        <p:spPr>
          <a:xfrm rot="18746979">
            <a:off x="6995516" y="1511437"/>
            <a:ext cx="61165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2800" b="1" i="1" dirty="0" err="1">
                <a:solidFill>
                  <a:srgbClr val="555555"/>
                </a:solidFill>
                <a:latin typeface="Oxygen"/>
              </a:rPr>
              <a:t>Terwujudnya</a:t>
            </a:r>
            <a:r>
              <a:rPr lang="en-ID" sz="2800" b="1" i="1" dirty="0">
                <a:solidFill>
                  <a:srgbClr val="555555"/>
                </a:solidFill>
                <a:latin typeface="Oxygen"/>
              </a:rPr>
              <a:t> ASN Kementerian Pendidikan dan </a:t>
            </a:r>
            <a:r>
              <a:rPr lang="en-ID" sz="2800" b="1" i="1" dirty="0" err="1">
                <a:solidFill>
                  <a:srgbClr val="555555"/>
                </a:solidFill>
                <a:latin typeface="Oxygen"/>
              </a:rPr>
              <a:t>Kebudayaan</a:t>
            </a:r>
            <a:r>
              <a:rPr lang="en-ID" sz="2800" b="1" i="1" dirty="0">
                <a:solidFill>
                  <a:srgbClr val="555555"/>
                </a:solidFill>
                <a:latin typeface="Oxygen"/>
              </a:rPr>
              <a:t> yang </a:t>
            </a:r>
            <a:r>
              <a:rPr lang="en-ID" sz="2800" b="1" i="1" dirty="0" err="1">
                <a:solidFill>
                  <a:srgbClr val="555555"/>
                </a:solidFill>
                <a:latin typeface="Oxygen"/>
              </a:rPr>
              <a:t>Profesional</a:t>
            </a:r>
            <a:r>
              <a:rPr lang="en-ID" sz="2800" b="1" i="1" dirty="0">
                <a:solidFill>
                  <a:srgbClr val="555555"/>
                </a:solidFill>
                <a:latin typeface="Oxygen"/>
              </a:rPr>
              <a:t> dan </a:t>
            </a:r>
            <a:r>
              <a:rPr lang="en-ID" sz="2800" b="1" i="1" dirty="0" err="1">
                <a:solidFill>
                  <a:srgbClr val="555555"/>
                </a:solidFill>
                <a:latin typeface="Oxygen"/>
              </a:rPr>
              <a:t>Berkarakter</a:t>
            </a:r>
            <a:r>
              <a:rPr lang="en-ID" sz="2800" b="1" i="1" dirty="0">
                <a:solidFill>
                  <a:srgbClr val="555555"/>
                </a:solidFill>
                <a:latin typeface="Oxygen"/>
              </a:rPr>
              <a:t> </a:t>
            </a:r>
            <a:r>
              <a:rPr lang="en-ID" sz="2800" b="1" i="1" dirty="0" err="1">
                <a:solidFill>
                  <a:srgbClr val="555555"/>
                </a:solidFill>
                <a:latin typeface="Oxygen"/>
              </a:rPr>
              <a:t>melalui</a:t>
            </a:r>
            <a:r>
              <a:rPr lang="en-ID" sz="2800" b="1" i="1" dirty="0">
                <a:solidFill>
                  <a:srgbClr val="555555"/>
                </a:solidFill>
                <a:latin typeface="Oxygen"/>
              </a:rPr>
              <a:t> </a:t>
            </a:r>
            <a:r>
              <a:rPr lang="en-ID" sz="2800" b="1" i="1" dirty="0" err="1">
                <a:solidFill>
                  <a:srgbClr val="555555"/>
                </a:solidFill>
                <a:latin typeface="Oxygen"/>
              </a:rPr>
              <a:t>Pelatihan</a:t>
            </a:r>
            <a:r>
              <a:rPr lang="en-ID" sz="2800" b="1" i="1" dirty="0">
                <a:solidFill>
                  <a:srgbClr val="555555"/>
                </a:solidFill>
                <a:latin typeface="Oxygen"/>
              </a:rPr>
              <a:t> yang </a:t>
            </a:r>
            <a:r>
              <a:rPr lang="en-ID" sz="2800" b="1" i="1" dirty="0" err="1">
                <a:solidFill>
                  <a:srgbClr val="555555"/>
                </a:solidFill>
                <a:latin typeface="Oxygen"/>
              </a:rPr>
              <a:t>Berkelanjutan</a:t>
            </a:r>
            <a:endParaRPr lang="en-ID" sz="2800" b="1" i="1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FD76D4F-66E9-47CA-B822-CE2DFF4D9507}"/>
              </a:ext>
            </a:extLst>
          </p:cNvPr>
          <p:cNvGrpSpPr/>
          <p:nvPr/>
        </p:nvGrpSpPr>
        <p:grpSpPr>
          <a:xfrm>
            <a:off x="514290" y="494340"/>
            <a:ext cx="8283920" cy="5891354"/>
            <a:chOff x="482393" y="331461"/>
            <a:chExt cx="8283920" cy="5891354"/>
          </a:xfrm>
        </p:grpSpPr>
        <p:sp>
          <p:nvSpPr>
            <p:cNvPr id="97" name="Rectangle 43">
              <a:extLst>
                <a:ext uri="{FF2B5EF4-FFF2-40B4-BE49-F238E27FC236}">
                  <a16:creationId xmlns:a16="http://schemas.microsoft.com/office/drawing/2014/main" id="{216349A5-13E7-4F04-B224-73502F52EF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393" y="4845148"/>
              <a:ext cx="3553346" cy="116751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/>
            </a:p>
          </p:txBody>
        </p:sp>
        <p:sp>
          <p:nvSpPr>
            <p:cNvPr id="101" name="Freeform 71">
              <a:extLst>
                <a:ext uri="{FF2B5EF4-FFF2-40B4-BE49-F238E27FC236}">
                  <a16:creationId xmlns:a16="http://schemas.microsoft.com/office/drawing/2014/main" id="{9664D6CA-FF77-43E2-9285-DB58FAA48A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5739" y="4634996"/>
              <a:ext cx="996670" cy="1587819"/>
            </a:xfrm>
            <a:custGeom>
              <a:avLst/>
              <a:gdLst>
                <a:gd name="T0" fmla="*/ 138 w 138"/>
                <a:gd name="T1" fmla="*/ 136 h 272"/>
                <a:gd name="T2" fmla="*/ 0 w 138"/>
                <a:gd name="T3" fmla="*/ 272 h 272"/>
                <a:gd name="T4" fmla="*/ 0 w 138"/>
                <a:gd name="T5" fmla="*/ 0 h 272"/>
                <a:gd name="T6" fmla="*/ 138 w 138"/>
                <a:gd name="T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272">
                  <a:moveTo>
                    <a:pt x="138" y="136"/>
                  </a:moveTo>
                  <a:lnTo>
                    <a:pt x="0" y="272"/>
                  </a:lnTo>
                  <a:lnTo>
                    <a:pt x="0" y="0"/>
                  </a:lnTo>
                  <a:lnTo>
                    <a:pt x="138" y="13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/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2338AAF2-FF4B-429B-ACE4-717CE998E9FF}"/>
                </a:ext>
              </a:extLst>
            </p:cNvPr>
            <p:cNvGrpSpPr/>
            <p:nvPr/>
          </p:nvGrpSpPr>
          <p:grpSpPr>
            <a:xfrm>
              <a:off x="482393" y="331461"/>
              <a:ext cx="8283920" cy="1587819"/>
              <a:chOff x="482393" y="331461"/>
              <a:chExt cx="8283920" cy="1587819"/>
            </a:xfrm>
          </p:grpSpPr>
          <p:sp>
            <p:nvSpPr>
              <p:cNvPr id="94" name="Rectangle 24">
                <a:extLst>
                  <a:ext uri="{FF2B5EF4-FFF2-40B4-BE49-F238E27FC236}">
                    <a16:creationId xmlns:a16="http://schemas.microsoft.com/office/drawing/2014/main" id="{BDD6FD87-87EA-48EA-94E6-78EA9C6916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393" y="541614"/>
                <a:ext cx="7287250" cy="116751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/>
              </a:p>
            </p:txBody>
          </p:sp>
          <p:sp>
            <p:nvSpPr>
              <p:cNvPr id="98" name="Freeform 60">
                <a:extLst>
                  <a:ext uri="{FF2B5EF4-FFF2-40B4-BE49-F238E27FC236}">
                    <a16:creationId xmlns:a16="http://schemas.microsoft.com/office/drawing/2014/main" id="{E22C6B9F-924A-4A3F-A5D3-DA3BD815F0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9643" y="331461"/>
                <a:ext cx="996670" cy="1587819"/>
              </a:xfrm>
              <a:custGeom>
                <a:avLst/>
                <a:gdLst>
                  <a:gd name="T0" fmla="*/ 138 w 138"/>
                  <a:gd name="T1" fmla="*/ 136 h 272"/>
                  <a:gd name="T2" fmla="*/ 0 w 138"/>
                  <a:gd name="T3" fmla="*/ 272 h 272"/>
                  <a:gd name="T4" fmla="*/ 0 w 138"/>
                  <a:gd name="T5" fmla="*/ 0 h 272"/>
                  <a:gd name="T6" fmla="*/ 138 w 138"/>
                  <a:gd name="T7" fmla="*/ 136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272">
                    <a:moveTo>
                      <a:pt x="138" y="136"/>
                    </a:moveTo>
                    <a:lnTo>
                      <a:pt x="0" y="272"/>
                    </a:lnTo>
                    <a:lnTo>
                      <a:pt x="0" y="0"/>
                    </a:lnTo>
                    <a:lnTo>
                      <a:pt x="138" y="13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34461AC7-1519-4F6E-B6B4-DFA57573AA8D}"/>
                  </a:ext>
                </a:extLst>
              </p:cNvPr>
              <p:cNvSpPr/>
              <p:nvPr/>
            </p:nvSpPr>
            <p:spPr>
              <a:xfrm>
                <a:off x="627717" y="535852"/>
                <a:ext cx="6944623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Menyelenggarakan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dan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mengembangkan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secara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berkelanjutan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berbagai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jenis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pelatihan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yang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berorientasi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pada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kebutuhan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peningkatan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kompetensi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SDM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aparatur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pendidikan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dan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kebudayaan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yang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berkarakter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dan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berbasis</a:t>
                </a:r>
                <a:r>
                  <a:rPr lang="en-ID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dirty="0" err="1">
                    <a:solidFill>
                      <a:schemeClr val="bg1"/>
                    </a:solidFill>
                    <a:latin typeface="Oxygen"/>
                  </a:rPr>
                  <a:t>kinerja</a:t>
                </a:r>
                <a:endParaRPr lang="en-ID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480AB90-44BA-413F-9A3B-810F52CE4FCB}"/>
                </a:ext>
              </a:extLst>
            </p:cNvPr>
            <p:cNvGrpSpPr/>
            <p:nvPr/>
          </p:nvGrpSpPr>
          <p:grpSpPr>
            <a:xfrm>
              <a:off x="482393" y="1740815"/>
              <a:ext cx="7041693" cy="1587819"/>
              <a:chOff x="482393" y="1772714"/>
              <a:chExt cx="7041693" cy="1587819"/>
            </a:xfrm>
          </p:grpSpPr>
          <p:sp>
            <p:nvSpPr>
              <p:cNvPr id="95" name="Rectangle 41">
                <a:extLst>
                  <a:ext uri="{FF2B5EF4-FFF2-40B4-BE49-F238E27FC236}">
                    <a16:creationId xmlns:a16="http://schemas.microsoft.com/office/drawing/2014/main" id="{D5068F4D-62A3-46BD-93F5-1F3D92B7D0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393" y="1941433"/>
                <a:ext cx="6052243" cy="1155839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Freeform 69">
                <a:extLst>
                  <a:ext uri="{FF2B5EF4-FFF2-40B4-BE49-F238E27FC236}">
                    <a16:creationId xmlns:a16="http://schemas.microsoft.com/office/drawing/2014/main" id="{DE846D7F-C005-4DDF-8A37-BD7E43944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4636" y="1772714"/>
                <a:ext cx="989450" cy="1587819"/>
              </a:xfrm>
              <a:custGeom>
                <a:avLst/>
                <a:gdLst>
                  <a:gd name="T0" fmla="*/ 137 w 137"/>
                  <a:gd name="T1" fmla="*/ 136 h 272"/>
                  <a:gd name="T2" fmla="*/ 0 w 137"/>
                  <a:gd name="T3" fmla="*/ 272 h 272"/>
                  <a:gd name="T4" fmla="*/ 0 w 137"/>
                  <a:gd name="T5" fmla="*/ 0 h 272"/>
                  <a:gd name="T6" fmla="*/ 137 w 137"/>
                  <a:gd name="T7" fmla="*/ 136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272">
                    <a:moveTo>
                      <a:pt x="137" y="136"/>
                    </a:moveTo>
                    <a:lnTo>
                      <a:pt x="0" y="272"/>
                    </a:lnTo>
                    <a:lnTo>
                      <a:pt x="0" y="0"/>
                    </a:lnTo>
                    <a:lnTo>
                      <a:pt x="137" y="136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24AFA567-C7EC-4BA5-AD12-384DB294C832}"/>
                  </a:ext>
                </a:extLst>
              </p:cNvPr>
              <p:cNvSpPr/>
              <p:nvPr/>
            </p:nvSpPr>
            <p:spPr>
              <a:xfrm>
                <a:off x="548460" y="2104562"/>
                <a:ext cx="6096000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ID" b="1" dirty="0" err="1">
                    <a:latin typeface="Oxygen"/>
                  </a:rPr>
                  <a:t>Mewujudkan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latin typeface="Oxygen"/>
                  </a:rPr>
                  <a:t>penatakelolaan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latin typeface="Oxygen"/>
                  </a:rPr>
                  <a:t>layanan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latin typeface="Oxygen"/>
                  </a:rPr>
                  <a:t>pelatihan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latin typeface="Oxygen"/>
                  </a:rPr>
                  <a:t>sumber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latin typeface="Oxygen"/>
                  </a:rPr>
                  <a:t>daya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latin typeface="Oxygen"/>
                  </a:rPr>
                  <a:t>aparatur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latin typeface="Oxygen"/>
                  </a:rPr>
                  <a:t>pendidikan</a:t>
                </a:r>
                <a:r>
                  <a:rPr lang="en-ID" b="1" dirty="0">
                    <a:latin typeface="Oxygen"/>
                  </a:rPr>
                  <a:t> dan </a:t>
                </a:r>
                <a:r>
                  <a:rPr lang="en-ID" b="1" dirty="0" err="1">
                    <a:latin typeface="Oxygen"/>
                  </a:rPr>
                  <a:t>kebudayaan</a:t>
                </a:r>
                <a:r>
                  <a:rPr lang="en-ID" b="1" dirty="0">
                    <a:latin typeface="Oxygen"/>
                  </a:rPr>
                  <a:t> yang </a:t>
                </a:r>
                <a:r>
                  <a:rPr lang="en-ID" b="1" dirty="0" err="1">
                    <a:latin typeface="Oxygen"/>
                  </a:rPr>
                  <a:t>profesional</a:t>
                </a:r>
                <a:r>
                  <a:rPr lang="en-ID" b="1" dirty="0">
                    <a:latin typeface="Oxygen"/>
                  </a:rPr>
                  <a:t> </a:t>
                </a:r>
                <a:r>
                  <a:rPr lang="en-ID" b="1" dirty="0" err="1">
                    <a:solidFill>
                      <a:srgbClr val="FF0000"/>
                    </a:solidFill>
                    <a:latin typeface="Oxygen"/>
                  </a:rPr>
                  <a:t>dengan</a:t>
                </a:r>
                <a:r>
                  <a:rPr lang="en-ID" b="1" dirty="0">
                    <a:solidFill>
                      <a:srgbClr val="FF0000"/>
                    </a:solidFill>
                    <a:latin typeface="Oxygen"/>
                  </a:rPr>
                  <a:t> </a:t>
                </a:r>
                <a:r>
                  <a:rPr lang="en-ID" b="1" dirty="0" err="1">
                    <a:solidFill>
                      <a:srgbClr val="FF0000"/>
                    </a:solidFill>
                    <a:latin typeface="Oxygen"/>
                  </a:rPr>
                  <a:t>pemanfaatan</a:t>
                </a:r>
                <a:r>
                  <a:rPr lang="en-ID" b="1" dirty="0">
                    <a:solidFill>
                      <a:srgbClr val="FF0000"/>
                    </a:solidFill>
                    <a:latin typeface="Oxygen"/>
                  </a:rPr>
                  <a:t> </a:t>
                </a:r>
                <a:r>
                  <a:rPr lang="en-ID" b="1" dirty="0" err="1">
                    <a:solidFill>
                      <a:srgbClr val="FF0000"/>
                    </a:solidFill>
                    <a:latin typeface="Oxygen"/>
                  </a:rPr>
                  <a:t>teknologi</a:t>
                </a:r>
                <a:r>
                  <a:rPr lang="en-ID" b="1" dirty="0">
                    <a:solidFill>
                      <a:srgbClr val="FF0000"/>
                    </a:solidFill>
                    <a:latin typeface="Oxygen"/>
                  </a:rPr>
                  <a:t> </a:t>
                </a:r>
                <a:r>
                  <a:rPr lang="en-ID" b="1" dirty="0" err="1">
                    <a:solidFill>
                      <a:srgbClr val="FF0000"/>
                    </a:solidFill>
                    <a:latin typeface="Oxygen"/>
                  </a:rPr>
                  <a:t>informasi</a:t>
                </a:r>
                <a:r>
                  <a:rPr lang="en-ID" b="1" dirty="0">
                    <a:solidFill>
                      <a:srgbClr val="FF0000"/>
                    </a:solidFill>
                    <a:latin typeface="Oxygen"/>
                  </a:rPr>
                  <a:t> dan </a:t>
                </a:r>
                <a:r>
                  <a:rPr lang="en-ID" b="1" dirty="0" err="1">
                    <a:solidFill>
                      <a:srgbClr val="FF0000"/>
                    </a:solidFill>
                    <a:latin typeface="Oxygen"/>
                  </a:rPr>
                  <a:t>komunikasi</a:t>
                </a:r>
                <a:r>
                  <a:rPr lang="en-ID" b="1" dirty="0">
                    <a:solidFill>
                      <a:srgbClr val="FF0000"/>
                    </a:solidFill>
                    <a:latin typeface="Oxygen"/>
                  </a:rPr>
                  <a:t>.</a:t>
                </a:r>
                <a:endParaRPr lang="en-ID" b="1" i="0" dirty="0">
                  <a:solidFill>
                    <a:srgbClr val="FF0000"/>
                  </a:solidFill>
                  <a:effectLst/>
                  <a:latin typeface="Oxygen"/>
                </a:endParaRP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862DAB3-CF4D-48D7-8F7E-173BF345751E}"/>
                </a:ext>
              </a:extLst>
            </p:cNvPr>
            <p:cNvGrpSpPr/>
            <p:nvPr/>
          </p:nvGrpSpPr>
          <p:grpSpPr>
            <a:xfrm>
              <a:off x="482393" y="3193743"/>
              <a:ext cx="5792242" cy="1576144"/>
              <a:chOff x="482393" y="3278807"/>
              <a:chExt cx="5792242" cy="1576144"/>
            </a:xfrm>
          </p:grpSpPr>
          <p:sp>
            <p:nvSpPr>
              <p:cNvPr id="96" name="Rectangle 42">
                <a:extLst>
                  <a:ext uri="{FF2B5EF4-FFF2-40B4-BE49-F238E27FC236}">
                    <a16:creationId xmlns:a16="http://schemas.microsoft.com/office/drawing/2014/main" id="{991CD726-ADCF-4560-8A7B-16AE2A9099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393" y="3488960"/>
                <a:ext cx="4810017" cy="115583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/>
              </a:p>
            </p:txBody>
          </p:sp>
          <p:sp>
            <p:nvSpPr>
              <p:cNvPr id="100" name="Freeform 70">
                <a:extLst>
                  <a:ext uri="{FF2B5EF4-FFF2-40B4-BE49-F238E27FC236}">
                    <a16:creationId xmlns:a16="http://schemas.microsoft.com/office/drawing/2014/main" id="{078621C1-F8FB-415B-8A15-CAECC3EA4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7965" y="3278807"/>
                <a:ext cx="996670" cy="1576144"/>
              </a:xfrm>
              <a:custGeom>
                <a:avLst/>
                <a:gdLst>
                  <a:gd name="T0" fmla="*/ 138 w 138"/>
                  <a:gd name="T1" fmla="*/ 136 h 270"/>
                  <a:gd name="T2" fmla="*/ 0 w 138"/>
                  <a:gd name="T3" fmla="*/ 270 h 270"/>
                  <a:gd name="T4" fmla="*/ 0 w 138"/>
                  <a:gd name="T5" fmla="*/ 0 h 270"/>
                  <a:gd name="T6" fmla="*/ 138 w 138"/>
                  <a:gd name="T7" fmla="*/ 13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270">
                    <a:moveTo>
                      <a:pt x="138" y="136"/>
                    </a:moveTo>
                    <a:lnTo>
                      <a:pt x="0" y="270"/>
                    </a:lnTo>
                    <a:lnTo>
                      <a:pt x="0" y="0"/>
                    </a:lnTo>
                    <a:lnTo>
                      <a:pt x="138" y="13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9AB969D9-D75E-4ABD-AD91-FFEB23ADBDAE}"/>
                  </a:ext>
                </a:extLst>
              </p:cNvPr>
              <p:cNvSpPr/>
              <p:nvPr/>
            </p:nvSpPr>
            <p:spPr>
              <a:xfrm>
                <a:off x="562277" y="3634709"/>
                <a:ext cx="465024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Mengembangkan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jaringan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kerja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sama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</a:t>
                </a:r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dengan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stakeholder dan </a:t>
                </a:r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organisasi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di </a:t>
                </a:r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dalam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dan </a:t>
                </a:r>
                <a:r>
                  <a:rPr lang="en-ID" b="1" dirty="0" err="1">
                    <a:solidFill>
                      <a:schemeClr val="bg1"/>
                    </a:solidFill>
                    <a:latin typeface="Oxygen"/>
                  </a:rPr>
                  <a:t>luar</a:t>
                </a:r>
                <a:r>
                  <a:rPr lang="en-ID" b="1" dirty="0">
                    <a:solidFill>
                      <a:schemeClr val="bg1"/>
                    </a:solidFill>
                    <a:latin typeface="Oxygen"/>
                  </a:rPr>
                  <a:t> negeri.</a:t>
                </a:r>
                <a:endParaRPr lang="en-ID" b="1" i="0" dirty="0">
                  <a:solidFill>
                    <a:schemeClr val="bg1"/>
                  </a:solidFill>
                  <a:effectLst/>
                  <a:latin typeface="Oxygen"/>
                </a:endParaRPr>
              </a:p>
            </p:txBody>
          </p:sp>
        </p:grp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62DAB9C5-B4C5-4A84-ACD2-3C28C70AC8D2}"/>
                </a:ext>
              </a:extLst>
            </p:cNvPr>
            <p:cNvSpPr/>
            <p:nvPr/>
          </p:nvSpPr>
          <p:spPr>
            <a:xfrm>
              <a:off x="548460" y="4996735"/>
              <a:ext cx="3487279" cy="8643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ID" b="1" dirty="0" err="1">
                  <a:solidFill>
                    <a:srgbClr val="555555"/>
                  </a:solidFill>
                  <a:latin typeface="Oxygen"/>
                </a:rPr>
                <a:t>Mewujudkan</a:t>
              </a:r>
              <a:r>
                <a:rPr lang="en-ID" b="1" dirty="0">
                  <a:solidFill>
                    <a:srgbClr val="555555"/>
                  </a:solidFill>
                  <a:latin typeface="Oxygen"/>
                </a:rPr>
                <a:t> </a:t>
              </a:r>
              <a:r>
                <a:rPr lang="en-ID" b="1" dirty="0" err="1">
                  <a:solidFill>
                    <a:srgbClr val="555555"/>
                  </a:solidFill>
                  <a:latin typeface="Oxygen"/>
                </a:rPr>
                <a:t>lingkungan</a:t>
              </a:r>
              <a:r>
                <a:rPr lang="en-ID" b="1" dirty="0">
                  <a:solidFill>
                    <a:srgbClr val="555555"/>
                  </a:solidFill>
                  <a:latin typeface="Oxygen"/>
                </a:rPr>
                <a:t> </a:t>
              </a:r>
              <a:r>
                <a:rPr lang="en-ID" b="1" dirty="0" err="1">
                  <a:solidFill>
                    <a:srgbClr val="555555"/>
                  </a:solidFill>
                  <a:latin typeface="Oxygen"/>
                </a:rPr>
                <a:t>kerja</a:t>
              </a:r>
              <a:r>
                <a:rPr lang="en-ID" b="1" dirty="0">
                  <a:solidFill>
                    <a:srgbClr val="555555"/>
                  </a:solidFill>
                  <a:latin typeface="Oxygen"/>
                </a:rPr>
                <a:t> yang </a:t>
              </a:r>
              <a:r>
                <a:rPr lang="en-ID" b="1" dirty="0" err="1">
                  <a:solidFill>
                    <a:srgbClr val="555555"/>
                  </a:solidFill>
                  <a:latin typeface="Oxygen"/>
                </a:rPr>
                <a:t>kondusif</a:t>
              </a:r>
              <a:r>
                <a:rPr lang="en-ID" b="1" dirty="0">
                  <a:solidFill>
                    <a:srgbClr val="555555"/>
                  </a:solidFill>
                  <a:latin typeface="Oxygen"/>
                </a:rPr>
                <a:t> dan ABRI (Aman, </a:t>
              </a:r>
              <a:r>
                <a:rPr lang="en-ID" b="1" dirty="0" err="1">
                  <a:solidFill>
                    <a:srgbClr val="555555"/>
                  </a:solidFill>
                  <a:latin typeface="Oxygen"/>
                </a:rPr>
                <a:t>Bersih</a:t>
              </a:r>
              <a:r>
                <a:rPr lang="en-ID" b="1" dirty="0">
                  <a:solidFill>
                    <a:srgbClr val="555555"/>
                  </a:solidFill>
                  <a:latin typeface="Oxygen"/>
                </a:rPr>
                <a:t>, </a:t>
              </a:r>
              <a:r>
                <a:rPr lang="en-ID" b="1" dirty="0" err="1">
                  <a:solidFill>
                    <a:srgbClr val="555555"/>
                  </a:solidFill>
                  <a:latin typeface="Oxygen"/>
                </a:rPr>
                <a:t>Rapih</a:t>
              </a:r>
              <a:r>
                <a:rPr lang="en-ID" b="1" dirty="0">
                  <a:solidFill>
                    <a:srgbClr val="555555"/>
                  </a:solidFill>
                  <a:latin typeface="Oxygen"/>
                </a:rPr>
                <a:t>, dan Indah).</a:t>
              </a:r>
              <a:endParaRPr lang="en-ID" b="1" i="0" dirty="0">
                <a:solidFill>
                  <a:srgbClr val="555555"/>
                </a:solidFill>
                <a:effectLst/>
                <a:latin typeface="Oxygen"/>
              </a:endParaRPr>
            </a:p>
          </p:txBody>
        </p:sp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id="{8BF5EEFE-4F8E-4F9C-AD18-C10F953BB08D}"/>
              </a:ext>
            </a:extLst>
          </p:cNvPr>
          <p:cNvSpPr txBox="1">
            <a:spLocks/>
          </p:cNvSpPr>
          <p:nvPr/>
        </p:nvSpPr>
        <p:spPr>
          <a:xfrm>
            <a:off x="396607" y="60411"/>
            <a:ext cx="10633283" cy="5426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Misi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Pusdiklat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id-ID" sz="4000" b="1" dirty="0">
                <a:solidFill>
                  <a:srgbClr val="0070C0"/>
                </a:solidFill>
                <a:latin typeface="+mn-lt"/>
              </a:rPr>
              <a:t>Pegawai 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Kemendikbud</a:t>
            </a:r>
            <a:endParaRPr lang="id-ID" sz="4000" b="1" dirty="0">
              <a:solidFill>
                <a:srgbClr val="0070C0"/>
              </a:solidFill>
              <a:latin typeface="+mn-lt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8C30824-D17C-45C9-B369-60B3FAB6D92D}"/>
              </a:ext>
            </a:extLst>
          </p:cNvPr>
          <p:cNvCxnSpPr>
            <a:cxnSpLocks/>
          </p:cNvCxnSpPr>
          <p:nvPr/>
        </p:nvCxnSpPr>
        <p:spPr>
          <a:xfrm flipV="1">
            <a:off x="5064305" y="535996"/>
            <a:ext cx="5165398" cy="5496115"/>
          </a:xfrm>
          <a:prstGeom prst="line">
            <a:avLst/>
          </a:prstGeom>
          <a:ln w="38100"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9544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 descr="circular center with outline shape, surrounded by various circles">
            <a:extLst>
              <a:ext uri="{FF2B5EF4-FFF2-40B4-BE49-F238E27FC236}">
                <a16:creationId xmlns:a16="http://schemas.microsoft.com/office/drawing/2014/main" id="{78B74EA4-8FD8-4639-B931-F9E7A19B6356}"/>
              </a:ext>
            </a:extLst>
          </p:cNvPr>
          <p:cNvGrpSpPr/>
          <p:nvPr/>
        </p:nvGrpSpPr>
        <p:grpSpPr>
          <a:xfrm>
            <a:off x="3792001" y="1424762"/>
            <a:ext cx="4607999" cy="4568533"/>
            <a:chOff x="2349650" y="2871321"/>
            <a:chExt cx="2149325" cy="2162293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D51951C6-6B68-49B7-A7DE-E8CE9CB2A310}"/>
                </a:ext>
              </a:extLst>
            </p:cNvPr>
            <p:cNvSpPr/>
            <p:nvPr userDrawn="1"/>
          </p:nvSpPr>
          <p:spPr>
            <a:xfrm>
              <a:off x="3144625" y="3669493"/>
              <a:ext cx="565200" cy="5652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B58BF09D-817C-4673-93F6-A48910E19FDC}"/>
                </a:ext>
              </a:extLst>
            </p:cNvPr>
            <p:cNvGrpSpPr/>
            <p:nvPr userDrawn="1"/>
          </p:nvGrpSpPr>
          <p:grpSpPr>
            <a:xfrm>
              <a:off x="2867025" y="3390118"/>
              <a:ext cx="1120400" cy="1123575"/>
              <a:chOff x="2867025" y="3390118"/>
              <a:chExt cx="1120400" cy="1123575"/>
            </a:xfrm>
          </p:grpSpPr>
          <p:sp>
            <p:nvSpPr>
              <p:cNvPr id="23" name="Freeform 44">
                <a:extLst>
                  <a:ext uri="{FF2B5EF4-FFF2-40B4-BE49-F238E27FC236}">
                    <a16:creationId xmlns:a16="http://schemas.microsoft.com/office/drawing/2014/main" id="{01551486-AF4E-4080-A1A9-3297D1568070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867025" y="3390118"/>
                <a:ext cx="561975" cy="561975"/>
              </a:xfrm>
              <a:custGeom>
                <a:avLst/>
                <a:gdLst>
                  <a:gd name="T0" fmla="*/ 40 w 177"/>
                  <a:gd name="T1" fmla="*/ 177 h 177"/>
                  <a:gd name="T2" fmla="*/ 0 w 177"/>
                  <a:gd name="T3" fmla="*/ 177 h 177"/>
                  <a:gd name="T4" fmla="*/ 177 w 177"/>
                  <a:gd name="T5" fmla="*/ 0 h 177"/>
                  <a:gd name="T6" fmla="*/ 177 w 177"/>
                  <a:gd name="T7" fmla="*/ 40 h 177"/>
                  <a:gd name="T8" fmla="*/ 40 w 177"/>
                  <a:gd name="T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7" h="177">
                    <a:moveTo>
                      <a:pt x="40" y="177"/>
                    </a:moveTo>
                    <a:cubicBezTo>
                      <a:pt x="0" y="177"/>
                      <a:pt x="0" y="177"/>
                      <a:pt x="0" y="177"/>
                    </a:cubicBezTo>
                    <a:cubicBezTo>
                      <a:pt x="0" y="80"/>
                      <a:pt x="79" y="0"/>
                      <a:pt x="177" y="0"/>
                    </a:cubicBezTo>
                    <a:cubicBezTo>
                      <a:pt x="177" y="40"/>
                      <a:pt x="177" y="40"/>
                      <a:pt x="177" y="40"/>
                    </a:cubicBezTo>
                    <a:cubicBezTo>
                      <a:pt x="102" y="40"/>
                      <a:pt x="40" y="102"/>
                      <a:pt x="40" y="17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49">
                <a:extLst>
                  <a:ext uri="{FF2B5EF4-FFF2-40B4-BE49-F238E27FC236}">
                    <a16:creationId xmlns:a16="http://schemas.microsoft.com/office/drawing/2014/main" id="{22C04A9B-1E0D-46B9-9F7E-86B6209292B9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425825" y="3390493"/>
                <a:ext cx="561600" cy="561600"/>
              </a:xfrm>
              <a:custGeom>
                <a:avLst/>
                <a:gdLst>
                  <a:gd name="T0" fmla="*/ 177 w 177"/>
                  <a:gd name="T1" fmla="*/ 177 h 177"/>
                  <a:gd name="T2" fmla="*/ 137 w 177"/>
                  <a:gd name="T3" fmla="*/ 177 h 177"/>
                  <a:gd name="T4" fmla="*/ 0 w 177"/>
                  <a:gd name="T5" fmla="*/ 40 h 177"/>
                  <a:gd name="T6" fmla="*/ 0 w 177"/>
                  <a:gd name="T7" fmla="*/ 0 h 177"/>
                  <a:gd name="T8" fmla="*/ 177 w 177"/>
                  <a:gd name="T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7" h="177">
                    <a:moveTo>
                      <a:pt x="177" y="177"/>
                    </a:moveTo>
                    <a:cubicBezTo>
                      <a:pt x="137" y="177"/>
                      <a:pt x="137" y="177"/>
                      <a:pt x="137" y="177"/>
                    </a:cubicBezTo>
                    <a:cubicBezTo>
                      <a:pt x="137" y="102"/>
                      <a:pt x="76" y="40"/>
                      <a:pt x="0" y="4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8" y="0"/>
                      <a:pt x="177" y="80"/>
                      <a:pt x="177" y="17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54">
                <a:extLst>
                  <a:ext uri="{FF2B5EF4-FFF2-40B4-BE49-F238E27FC236}">
                    <a16:creationId xmlns:a16="http://schemas.microsoft.com/office/drawing/2014/main" id="{D0CBB271-D405-467D-A708-303EC103C7F1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867025" y="3952093"/>
                <a:ext cx="561600" cy="561600"/>
              </a:xfrm>
              <a:custGeom>
                <a:avLst/>
                <a:gdLst>
                  <a:gd name="T0" fmla="*/ 177 w 177"/>
                  <a:gd name="T1" fmla="*/ 177 h 177"/>
                  <a:gd name="T2" fmla="*/ 0 w 177"/>
                  <a:gd name="T3" fmla="*/ 0 h 177"/>
                  <a:gd name="T4" fmla="*/ 40 w 177"/>
                  <a:gd name="T5" fmla="*/ 0 h 177"/>
                  <a:gd name="T6" fmla="*/ 177 w 177"/>
                  <a:gd name="T7" fmla="*/ 137 h 177"/>
                  <a:gd name="T8" fmla="*/ 177 w 177"/>
                  <a:gd name="T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7" h="177">
                    <a:moveTo>
                      <a:pt x="177" y="177"/>
                    </a:moveTo>
                    <a:cubicBezTo>
                      <a:pt x="79" y="177"/>
                      <a:pt x="0" y="98"/>
                      <a:pt x="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6"/>
                      <a:pt x="102" y="137"/>
                      <a:pt x="177" y="137"/>
                    </a:cubicBezTo>
                    <a:lnTo>
                      <a:pt x="177" y="17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59">
                <a:extLst>
                  <a:ext uri="{FF2B5EF4-FFF2-40B4-BE49-F238E27FC236}">
                    <a16:creationId xmlns:a16="http://schemas.microsoft.com/office/drawing/2014/main" id="{374A48A6-5EBF-47C8-A910-B28BB7EF8D7B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425825" y="3952093"/>
                <a:ext cx="561600" cy="561600"/>
              </a:xfrm>
              <a:custGeom>
                <a:avLst/>
                <a:gdLst>
                  <a:gd name="T0" fmla="*/ 0 w 177"/>
                  <a:gd name="T1" fmla="*/ 177 h 177"/>
                  <a:gd name="T2" fmla="*/ 0 w 177"/>
                  <a:gd name="T3" fmla="*/ 137 h 177"/>
                  <a:gd name="T4" fmla="*/ 137 w 177"/>
                  <a:gd name="T5" fmla="*/ 0 h 177"/>
                  <a:gd name="T6" fmla="*/ 177 w 177"/>
                  <a:gd name="T7" fmla="*/ 0 h 177"/>
                  <a:gd name="T8" fmla="*/ 0 w 177"/>
                  <a:gd name="T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7" h="177">
                    <a:moveTo>
                      <a:pt x="0" y="177"/>
                    </a:moveTo>
                    <a:cubicBezTo>
                      <a:pt x="0" y="137"/>
                      <a:pt x="0" y="137"/>
                      <a:pt x="0" y="137"/>
                    </a:cubicBezTo>
                    <a:cubicBezTo>
                      <a:pt x="76" y="137"/>
                      <a:pt x="137" y="76"/>
                      <a:pt x="137" y="0"/>
                    </a:cubicBezTo>
                    <a:cubicBezTo>
                      <a:pt x="177" y="0"/>
                      <a:pt x="177" y="0"/>
                      <a:pt x="177" y="0"/>
                    </a:cubicBezTo>
                    <a:cubicBezTo>
                      <a:pt x="177" y="98"/>
                      <a:pt x="98" y="177"/>
                      <a:pt x="0" y="17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C11F4D6-5A99-4963-8AF2-CD7C4042B1CE}"/>
                </a:ext>
              </a:extLst>
            </p:cNvPr>
            <p:cNvGrpSpPr/>
            <p:nvPr userDrawn="1"/>
          </p:nvGrpSpPr>
          <p:grpSpPr>
            <a:xfrm>
              <a:off x="3564275" y="2871321"/>
              <a:ext cx="934700" cy="2162293"/>
              <a:chOff x="4962694" y="2810382"/>
              <a:chExt cx="934700" cy="2162293"/>
            </a:xfrm>
          </p:grpSpPr>
          <p:sp>
            <p:nvSpPr>
              <p:cNvPr id="15" name="Freeform 73">
                <a:extLst>
                  <a:ext uri="{FF2B5EF4-FFF2-40B4-BE49-F238E27FC236}">
                    <a16:creationId xmlns:a16="http://schemas.microsoft.com/office/drawing/2014/main" id="{FE99BCE5-BCFC-4A3E-9C57-08C0EECCA6C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73663" y="3016250"/>
                <a:ext cx="715962" cy="1749425"/>
              </a:xfrm>
              <a:custGeom>
                <a:avLst/>
                <a:gdLst>
                  <a:gd name="T0" fmla="*/ 0 w 226"/>
                  <a:gd name="T1" fmla="*/ 552 h 552"/>
                  <a:gd name="T2" fmla="*/ 164 w 226"/>
                  <a:gd name="T3" fmla="*/ 163 h 552"/>
                  <a:gd name="T4" fmla="*/ 2 w 226"/>
                  <a:gd name="T5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6" h="552">
                    <a:moveTo>
                      <a:pt x="0" y="552"/>
                    </a:moveTo>
                    <a:cubicBezTo>
                      <a:pt x="153" y="490"/>
                      <a:pt x="226" y="316"/>
                      <a:pt x="164" y="163"/>
                    </a:cubicBezTo>
                    <a:cubicBezTo>
                      <a:pt x="133" y="86"/>
                      <a:pt x="73" y="29"/>
                      <a:pt x="2" y="0"/>
                    </a:cubicBezTo>
                  </a:path>
                </a:pathLst>
              </a:custGeom>
              <a:noFill/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Oval 82">
                <a:extLst>
                  <a:ext uri="{FF2B5EF4-FFF2-40B4-BE49-F238E27FC236}">
                    <a16:creationId xmlns:a16="http://schemas.microsoft.com/office/drawing/2014/main" id="{5BE5B562-A9A4-4776-919C-8415F55BF83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5430838" y="3165475"/>
                <a:ext cx="106362" cy="106363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Oval 83">
                <a:extLst>
                  <a:ext uri="{FF2B5EF4-FFF2-40B4-BE49-F238E27FC236}">
                    <a16:creationId xmlns:a16="http://schemas.microsoft.com/office/drawing/2014/main" id="{DEE78680-5305-4E9B-B994-1D5F3436EFC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5708650" y="3836988"/>
                <a:ext cx="107950" cy="107950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Oval 84">
                <a:extLst>
                  <a:ext uri="{FF2B5EF4-FFF2-40B4-BE49-F238E27FC236}">
                    <a16:creationId xmlns:a16="http://schemas.microsoft.com/office/drawing/2014/main" id="{04E17173-06FC-4983-A3DC-769326A8FA05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5430838" y="4505325"/>
                <a:ext cx="106362" cy="107950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C159E82A-7F89-4118-8094-745A7CD4C65A}"/>
                  </a:ext>
                </a:extLst>
              </p:cNvPr>
              <p:cNvSpPr/>
              <p:nvPr userDrawn="1"/>
            </p:nvSpPr>
            <p:spPr>
              <a:xfrm>
                <a:off x="4962694" y="4558675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8E5A11D0-2454-4702-9AAF-352302EE357B}"/>
                  </a:ext>
                </a:extLst>
              </p:cNvPr>
              <p:cNvSpPr/>
              <p:nvPr userDrawn="1"/>
            </p:nvSpPr>
            <p:spPr>
              <a:xfrm>
                <a:off x="4974600" y="2810382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1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A3EAB164-5155-4DA7-9417-843C3D66CE82}"/>
                  </a:ext>
                </a:extLst>
              </p:cNvPr>
              <p:cNvSpPr/>
              <p:nvPr userDrawn="1"/>
            </p:nvSpPr>
            <p:spPr>
              <a:xfrm>
                <a:off x="5479425" y="3318838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0E7E0A39-F05D-4D66-ADDB-33001F720312}"/>
                  </a:ext>
                </a:extLst>
              </p:cNvPr>
              <p:cNvSpPr/>
              <p:nvPr userDrawn="1"/>
            </p:nvSpPr>
            <p:spPr>
              <a:xfrm>
                <a:off x="5483394" y="4045119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3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C1B3AD1-2438-4471-8FDB-EE9D42F05671}"/>
                </a:ext>
              </a:extLst>
            </p:cNvPr>
            <p:cNvGrpSpPr/>
            <p:nvPr userDrawn="1"/>
          </p:nvGrpSpPr>
          <p:grpSpPr>
            <a:xfrm flipH="1">
              <a:off x="2349650" y="2871321"/>
              <a:ext cx="934700" cy="2162293"/>
              <a:chOff x="4962694" y="2810382"/>
              <a:chExt cx="934700" cy="2162293"/>
            </a:xfrm>
          </p:grpSpPr>
          <p:sp>
            <p:nvSpPr>
              <p:cNvPr id="7" name="Freeform 73">
                <a:extLst>
                  <a:ext uri="{FF2B5EF4-FFF2-40B4-BE49-F238E27FC236}">
                    <a16:creationId xmlns:a16="http://schemas.microsoft.com/office/drawing/2014/main" id="{6B295746-9839-43CB-AE8E-CE45008D063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173663" y="3016250"/>
                <a:ext cx="715962" cy="1749425"/>
              </a:xfrm>
              <a:custGeom>
                <a:avLst/>
                <a:gdLst>
                  <a:gd name="T0" fmla="*/ 0 w 226"/>
                  <a:gd name="T1" fmla="*/ 552 h 552"/>
                  <a:gd name="T2" fmla="*/ 164 w 226"/>
                  <a:gd name="T3" fmla="*/ 163 h 552"/>
                  <a:gd name="T4" fmla="*/ 2 w 226"/>
                  <a:gd name="T5" fmla="*/ 0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6" h="552">
                    <a:moveTo>
                      <a:pt x="0" y="552"/>
                    </a:moveTo>
                    <a:cubicBezTo>
                      <a:pt x="153" y="490"/>
                      <a:pt x="226" y="316"/>
                      <a:pt x="164" y="163"/>
                    </a:cubicBezTo>
                    <a:cubicBezTo>
                      <a:pt x="133" y="86"/>
                      <a:pt x="73" y="29"/>
                      <a:pt x="2" y="0"/>
                    </a:cubicBezTo>
                  </a:path>
                </a:pathLst>
              </a:custGeom>
              <a:noFill/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" name="Oval 82">
                <a:extLst>
                  <a:ext uri="{FF2B5EF4-FFF2-40B4-BE49-F238E27FC236}">
                    <a16:creationId xmlns:a16="http://schemas.microsoft.com/office/drawing/2014/main" id="{6C29B2C6-CF5D-4939-AFF4-7F3809C6D551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5430838" y="3165475"/>
                <a:ext cx="106362" cy="106363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" name="Oval 83">
                <a:extLst>
                  <a:ext uri="{FF2B5EF4-FFF2-40B4-BE49-F238E27FC236}">
                    <a16:creationId xmlns:a16="http://schemas.microsoft.com/office/drawing/2014/main" id="{9CF4DAE8-4AA3-4038-960F-071DA514EA4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5708650" y="3836988"/>
                <a:ext cx="107950" cy="107950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" name="Oval 84">
                <a:extLst>
                  <a:ext uri="{FF2B5EF4-FFF2-40B4-BE49-F238E27FC236}">
                    <a16:creationId xmlns:a16="http://schemas.microsoft.com/office/drawing/2014/main" id="{5358ECE2-48C7-496D-94C7-8D9C21E72EF7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5430838" y="4505325"/>
                <a:ext cx="106362" cy="107950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solidFill>
                  <a:schemeClr val="accent5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4E9A250F-9A40-4B1F-B2D3-1883111F4B1D}"/>
                  </a:ext>
                </a:extLst>
              </p:cNvPr>
              <p:cNvSpPr/>
              <p:nvPr userDrawn="1"/>
            </p:nvSpPr>
            <p:spPr>
              <a:xfrm>
                <a:off x="4962694" y="4558675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5</a:t>
                </a: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AFA86D4B-CA36-48B0-AC2F-225DD44F216B}"/>
                  </a:ext>
                </a:extLst>
              </p:cNvPr>
              <p:cNvSpPr/>
              <p:nvPr userDrawn="1"/>
            </p:nvSpPr>
            <p:spPr>
              <a:xfrm>
                <a:off x="4974600" y="2810382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E67D17F0-A1A2-4F81-874D-76C07E39FB75}"/>
                  </a:ext>
                </a:extLst>
              </p:cNvPr>
              <p:cNvSpPr/>
              <p:nvPr userDrawn="1"/>
            </p:nvSpPr>
            <p:spPr>
              <a:xfrm>
                <a:off x="5479425" y="3318838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7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0AC5557E-CD93-4083-BCF7-DF3AAEC6D59A}"/>
                  </a:ext>
                </a:extLst>
              </p:cNvPr>
              <p:cNvSpPr/>
              <p:nvPr userDrawn="1"/>
            </p:nvSpPr>
            <p:spPr>
              <a:xfrm>
                <a:off x="5483394" y="4045119"/>
                <a:ext cx="414000" cy="414000"/>
              </a:xfrm>
              <a:prstGeom prst="ellipse">
                <a:avLst/>
              </a:prstGeom>
              <a:solidFill>
                <a:schemeClr val="bg1"/>
              </a:solidFill>
              <a:ln w="635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schemeClr val="tx1"/>
                    </a:solidFill>
                  </a:rPr>
                  <a:t>6</a:t>
                </a:r>
              </a:p>
            </p:txBody>
          </p:sp>
        </p:grp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1D4E1753-1CDC-4170-9367-ADFCABE65578}"/>
              </a:ext>
            </a:extLst>
          </p:cNvPr>
          <p:cNvSpPr/>
          <p:nvPr/>
        </p:nvSpPr>
        <p:spPr>
          <a:xfrm>
            <a:off x="7399737" y="1485301"/>
            <a:ext cx="44693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err="1"/>
              <a:t>Penyusunan</a:t>
            </a:r>
            <a:r>
              <a:rPr lang="en-US" sz="2000" dirty="0"/>
              <a:t> </a:t>
            </a:r>
            <a:r>
              <a:rPr lang="en-US" sz="2000" dirty="0" err="1"/>
              <a:t>kebijakan</a:t>
            </a:r>
            <a:r>
              <a:rPr lang="en-US" sz="2000" dirty="0"/>
              <a:t> </a:t>
            </a:r>
            <a:r>
              <a:rPr lang="en-US" sz="2000" dirty="0" err="1"/>
              <a:t>teknis</a:t>
            </a:r>
            <a:r>
              <a:rPr lang="en-US" sz="2000" dirty="0"/>
              <a:t> di </a:t>
            </a:r>
            <a:r>
              <a:rPr lang="en-US" sz="2000" dirty="0" err="1"/>
              <a:t>bidang</a:t>
            </a:r>
            <a:r>
              <a:rPr lang="en-US" sz="2000" dirty="0"/>
              <a:t> Pendidikan dan </a:t>
            </a:r>
            <a:r>
              <a:rPr lang="en-US" sz="2000" dirty="0" err="1"/>
              <a:t>pelatihan</a:t>
            </a:r>
            <a:endParaRPr lang="en-ID" sz="20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A5B09B6-C41B-4D33-9AB1-B266752CC15C}"/>
              </a:ext>
            </a:extLst>
          </p:cNvPr>
          <p:cNvSpPr/>
          <p:nvPr/>
        </p:nvSpPr>
        <p:spPr>
          <a:xfrm>
            <a:off x="8400000" y="2625760"/>
            <a:ext cx="36445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err="1"/>
              <a:t>Penyusunan</a:t>
            </a:r>
            <a:r>
              <a:rPr lang="en-US" sz="2000" dirty="0"/>
              <a:t> dan </a:t>
            </a:r>
            <a:r>
              <a:rPr lang="en-US" sz="2000" dirty="0" err="1"/>
              <a:t>pengembangan</a:t>
            </a:r>
            <a:r>
              <a:rPr lang="en-US" sz="2000" dirty="0"/>
              <a:t> program </a:t>
            </a:r>
            <a:r>
              <a:rPr lang="en-US" sz="2000" dirty="0" err="1"/>
              <a:t>diklat</a:t>
            </a:r>
            <a:endParaRPr lang="en-ID" sz="200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38C6067-45A3-43FF-9318-A9AF85E6B45D}"/>
              </a:ext>
            </a:extLst>
          </p:cNvPr>
          <p:cNvSpPr/>
          <p:nvPr/>
        </p:nvSpPr>
        <p:spPr>
          <a:xfrm>
            <a:off x="8381240" y="4116947"/>
            <a:ext cx="34648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err="1"/>
              <a:t>Pelaksanaan</a:t>
            </a:r>
            <a:r>
              <a:rPr lang="en-US" sz="2000" dirty="0"/>
              <a:t> Pendidikan dan </a:t>
            </a:r>
            <a:r>
              <a:rPr lang="en-US" sz="2000" dirty="0" err="1"/>
              <a:t>pelatihan</a:t>
            </a:r>
            <a:endParaRPr lang="en-ID" sz="20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5B3C565-C7CB-40AD-93EC-35865958527D}"/>
              </a:ext>
            </a:extLst>
          </p:cNvPr>
          <p:cNvSpPr/>
          <p:nvPr/>
        </p:nvSpPr>
        <p:spPr>
          <a:xfrm>
            <a:off x="7283656" y="5354313"/>
            <a:ext cx="41989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diklat</a:t>
            </a:r>
            <a:endParaRPr lang="en-ID" sz="2000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10B201C-3E66-40C3-A8D2-26C3A5BC0B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213" y="3189742"/>
            <a:ext cx="1021674" cy="1036181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:a16="http://schemas.microsoft.com/office/drawing/2014/main" id="{1B9FB6F2-8526-4BEC-A535-7E7BA709AD64}"/>
              </a:ext>
            </a:extLst>
          </p:cNvPr>
          <p:cNvSpPr txBox="1">
            <a:spLocks/>
          </p:cNvSpPr>
          <p:nvPr/>
        </p:nvSpPr>
        <p:spPr>
          <a:xfrm>
            <a:off x="838200" y="126758"/>
            <a:ext cx="10515600" cy="124751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Tugas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dan 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Fungsi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Pusdiklat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Pegawai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</a:t>
            </a:r>
          </a:p>
          <a:p>
            <a:pPr algn="ctr"/>
            <a:r>
              <a:rPr lang="en-US" sz="4000" b="1" dirty="0">
                <a:solidFill>
                  <a:srgbClr val="0070C0"/>
                </a:solidFill>
                <a:latin typeface="+mn-lt"/>
              </a:rPr>
              <a:t>(</a:t>
            </a:r>
            <a:r>
              <a:rPr lang="en-US" sz="4000" b="1" dirty="0" err="1">
                <a:solidFill>
                  <a:srgbClr val="0070C0"/>
                </a:solidFill>
                <a:latin typeface="+mn-lt"/>
              </a:rPr>
              <a:t>Permendikbud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No</a:t>
            </a:r>
            <a:r>
              <a:rPr lang="id-ID" sz="4000" b="1" dirty="0">
                <a:solidFill>
                  <a:srgbClr val="0070C0"/>
                </a:solidFill>
                <a:latin typeface="+mn-lt"/>
              </a:rPr>
              <a:t>.</a:t>
            </a:r>
            <a:r>
              <a:rPr lang="en-US" sz="4000" b="1" dirty="0">
                <a:solidFill>
                  <a:srgbClr val="0070C0"/>
                </a:solidFill>
                <a:latin typeface="+mn-lt"/>
              </a:rPr>
              <a:t> 11 Th 2018)</a:t>
            </a:r>
            <a:endParaRPr lang="id-ID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A855D2-E864-4DDA-B717-DD8DD7D8E706}"/>
              </a:ext>
            </a:extLst>
          </p:cNvPr>
          <p:cNvSpPr/>
          <p:nvPr/>
        </p:nvSpPr>
        <p:spPr>
          <a:xfrm>
            <a:off x="1627963" y="5421828"/>
            <a:ext cx="30601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dirty="0" err="1"/>
              <a:t>Fasilitasi</a:t>
            </a:r>
            <a:r>
              <a:rPr lang="en-US" sz="2000" dirty="0"/>
              <a:t> </a:t>
            </a:r>
            <a:r>
              <a:rPr lang="en-US" sz="2000" dirty="0" err="1"/>
              <a:t>pelaksanaan</a:t>
            </a:r>
            <a:r>
              <a:rPr lang="en-US" sz="2000" dirty="0"/>
              <a:t> </a:t>
            </a:r>
            <a:r>
              <a:rPr lang="en-US" sz="2000" dirty="0" err="1"/>
              <a:t>diklat</a:t>
            </a:r>
            <a:endParaRPr lang="en-ID" sz="20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133F185-B764-4ECC-9560-4733B44C5ECC}"/>
              </a:ext>
            </a:extLst>
          </p:cNvPr>
          <p:cNvSpPr/>
          <p:nvPr/>
        </p:nvSpPr>
        <p:spPr>
          <a:xfrm>
            <a:off x="205112" y="4395699"/>
            <a:ext cx="36129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ID" sz="2000" dirty="0" err="1"/>
              <a:t>Pelaks</a:t>
            </a:r>
            <a:r>
              <a:rPr lang="en-ID" sz="2000" dirty="0"/>
              <a:t> </a:t>
            </a:r>
            <a:r>
              <a:rPr lang="en-ID" sz="2000" dirty="0" err="1"/>
              <a:t>kerjasama</a:t>
            </a:r>
            <a:r>
              <a:rPr lang="en-ID" sz="2000" dirty="0"/>
              <a:t> di </a:t>
            </a:r>
            <a:r>
              <a:rPr lang="en-ID" sz="2000" dirty="0" err="1"/>
              <a:t>bidang</a:t>
            </a:r>
            <a:r>
              <a:rPr lang="en-ID" sz="2000" dirty="0"/>
              <a:t> </a:t>
            </a:r>
            <a:r>
              <a:rPr lang="en-ID" sz="2000" dirty="0" err="1"/>
              <a:t>diklat</a:t>
            </a:r>
            <a:endParaRPr lang="en-ID" sz="20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F5E57E7-2568-4D9B-8BC3-CCAAF41129EA}"/>
              </a:ext>
            </a:extLst>
          </p:cNvPr>
          <p:cNvSpPr/>
          <p:nvPr/>
        </p:nvSpPr>
        <p:spPr>
          <a:xfrm>
            <a:off x="147434" y="2811474"/>
            <a:ext cx="35681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ID" sz="2000" dirty="0" err="1"/>
              <a:t>Pemantauan</a:t>
            </a:r>
            <a:r>
              <a:rPr lang="en-ID" sz="2000" dirty="0"/>
              <a:t> dan </a:t>
            </a:r>
            <a:r>
              <a:rPr lang="en-ID" sz="2000" dirty="0" err="1"/>
              <a:t>evaluasi</a:t>
            </a:r>
            <a:r>
              <a:rPr lang="en-ID" sz="2000" dirty="0"/>
              <a:t> </a:t>
            </a:r>
            <a:r>
              <a:rPr lang="en-ID" sz="2000" dirty="0" err="1"/>
              <a:t>pelaks</a:t>
            </a:r>
            <a:endParaRPr lang="en-ID" sz="2000" dirty="0"/>
          </a:p>
          <a:p>
            <a:pPr lvl="0"/>
            <a:r>
              <a:rPr lang="en-ID" sz="2000" dirty="0"/>
              <a:t>dan </a:t>
            </a:r>
            <a:r>
              <a:rPr lang="en-ID" sz="2000" dirty="0" err="1"/>
              <a:t>pascadiklat</a:t>
            </a:r>
            <a:endParaRPr lang="en-ID" sz="20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C53EF3B-93DA-4212-BE83-494B102D2635}"/>
              </a:ext>
            </a:extLst>
          </p:cNvPr>
          <p:cNvSpPr/>
          <p:nvPr/>
        </p:nvSpPr>
        <p:spPr>
          <a:xfrm>
            <a:off x="520995" y="1578568"/>
            <a:ext cx="42712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ID" sz="2000" dirty="0" err="1"/>
              <a:t>Penyusunan</a:t>
            </a:r>
            <a:r>
              <a:rPr lang="en-ID" sz="2000" dirty="0"/>
              <a:t> </a:t>
            </a:r>
            <a:r>
              <a:rPr lang="en-ID" sz="2000" dirty="0" err="1"/>
              <a:t>laporan</a:t>
            </a:r>
            <a:r>
              <a:rPr lang="en-ID" sz="2000" dirty="0"/>
              <a:t> </a:t>
            </a:r>
            <a:r>
              <a:rPr lang="en-ID" sz="2000" dirty="0" err="1"/>
              <a:t>pelaks</a:t>
            </a:r>
            <a:r>
              <a:rPr lang="en-ID" sz="2000" dirty="0"/>
              <a:t> </a:t>
            </a:r>
            <a:r>
              <a:rPr lang="en-ID" sz="2000" dirty="0" err="1"/>
              <a:t>progr</a:t>
            </a:r>
            <a:r>
              <a:rPr lang="en-ID" sz="2000" dirty="0"/>
              <a:t> </a:t>
            </a:r>
            <a:r>
              <a:rPr lang="en-ID" sz="2000" dirty="0" err="1"/>
              <a:t>diklat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301309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93" y="16396"/>
            <a:ext cx="12000567" cy="899492"/>
          </a:xfrm>
          <a:solidFill>
            <a:schemeClr val="bg1"/>
          </a:solidFill>
          <a:ln>
            <a:noFill/>
          </a:ln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d-ID" sz="2800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STRUKTUR ORGANISASI</a:t>
            </a:r>
            <a:br>
              <a:rPr lang="id-ID" sz="2800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id-ID" sz="2800" b="1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PUSDIKLAT PEGAWAI KEMENDIKBUD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75790" y="1219200"/>
            <a:ext cx="2784309" cy="576064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schemeClr val="bg1"/>
                </a:solidFill>
              </a:rPr>
              <a:t>KEPALA PUSAT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920211" y="1867272"/>
            <a:ext cx="2400267" cy="576064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>
                <a:solidFill>
                  <a:prstClr val="white"/>
                </a:solidFill>
              </a:rPr>
              <a:t>Bagian Tata Usaha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903979" y="2731368"/>
            <a:ext cx="2304256" cy="1080120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prstClr val="white"/>
                </a:solidFill>
              </a:rPr>
              <a:t>Subbagian Perencanaan , Tata Laksana dan Kepegawaian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342200" y="2731368"/>
            <a:ext cx="1824203" cy="1080120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>
                <a:solidFill>
                  <a:prstClr val="white"/>
                </a:solidFill>
              </a:rPr>
              <a:t>Subbagian Keuangan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0300368" y="2659360"/>
            <a:ext cx="1728192" cy="1080120"/>
          </a:xfrm>
          <a:prstGeom prst="roundRect">
            <a:avLst/>
          </a:prstGeom>
          <a:solidFill>
            <a:srgbClr val="0070C0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>
                <a:solidFill>
                  <a:prstClr val="white"/>
                </a:solidFill>
              </a:rPr>
              <a:t>Subbagian Rumah Tangga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543918" y="4099520"/>
            <a:ext cx="2784309" cy="936104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>
                <a:solidFill>
                  <a:prstClr val="white"/>
                </a:solidFill>
              </a:rPr>
              <a:t>Bidang Diklat Prajabatan dan Struktural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76113" y="5334000"/>
            <a:ext cx="2496277" cy="720080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>
                <a:solidFill>
                  <a:prstClr val="white"/>
                </a:solidFill>
              </a:rPr>
              <a:t>Subbid Program dan Evaluasi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023662" y="5323656"/>
            <a:ext cx="2496277" cy="720080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>
                <a:solidFill>
                  <a:prstClr val="white"/>
                </a:solidFill>
              </a:rPr>
              <a:t>Subbid Pelaksanaan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07201" y="4114800"/>
            <a:ext cx="2784309" cy="936104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prstClr val="white"/>
                </a:solidFill>
              </a:rPr>
              <a:t>Bidang Diklat Teknis dan Fungsional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791201" y="5323656"/>
            <a:ext cx="2496277" cy="720080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>
                <a:solidFill>
                  <a:prstClr val="white"/>
                </a:solidFill>
              </a:rPr>
              <a:t>Subbid Program dan Evaluasi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575518" y="5323656"/>
            <a:ext cx="2496277" cy="720080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prstClr val="white"/>
                </a:solidFill>
              </a:rPr>
              <a:t>Subbid Pelaksanaan</a:t>
            </a:r>
          </a:p>
        </p:txBody>
      </p:sp>
      <p:cxnSp>
        <p:nvCxnSpPr>
          <p:cNvPr id="21" name="Straight Connector 20"/>
          <p:cNvCxnSpPr>
            <a:stCxn id="6" idx="2"/>
          </p:cNvCxnSpPr>
          <p:nvPr/>
        </p:nvCxnSpPr>
        <p:spPr>
          <a:xfrm>
            <a:off x="5567942" y="1795264"/>
            <a:ext cx="48005" cy="432048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7" idx="1"/>
          </p:cNvCxnSpPr>
          <p:nvPr/>
        </p:nvCxnSpPr>
        <p:spPr>
          <a:xfrm>
            <a:off x="5519939" y="2155304"/>
            <a:ext cx="2400267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8" idx="0"/>
          </p:cNvCxnSpPr>
          <p:nvPr/>
        </p:nvCxnSpPr>
        <p:spPr>
          <a:xfrm flipV="1">
            <a:off x="7056107" y="2587352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9264352" y="2443336"/>
            <a:ext cx="0" cy="288032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11184565" y="2587352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7056115" y="2587352"/>
            <a:ext cx="412845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9823648" y="5179640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7039339" y="5179640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039342" y="5179640"/>
            <a:ext cx="278430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8331200" y="5029200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8229600" y="3962400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>
            <a:off x="2927648" y="3955504"/>
            <a:ext cx="5301952" cy="689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4271797" y="5179640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1487488" y="5179640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1487489" y="5179640"/>
            <a:ext cx="2784309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2927648" y="5035624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927648" y="3955504"/>
            <a:ext cx="0" cy="144016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ounded Rectangle 48"/>
          <p:cNvSpPr/>
          <p:nvPr/>
        </p:nvSpPr>
        <p:spPr>
          <a:xfrm>
            <a:off x="3935760" y="6054079"/>
            <a:ext cx="3360373" cy="524271"/>
          </a:xfrm>
          <a:prstGeom prst="roundRect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prstClr val="white"/>
                </a:solidFill>
              </a:rPr>
              <a:t>Kelompok Fungsional</a:t>
            </a:r>
            <a:r>
              <a:rPr lang="en-US" sz="1400" b="1" dirty="0">
                <a:solidFill>
                  <a:prstClr val="white"/>
                </a:solidFill>
              </a:rPr>
              <a:t>: WI, PTP, PRAKOM</a:t>
            </a:r>
            <a:endParaRPr lang="id-ID" sz="14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856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760A8CB-2646-4BB2-830F-656655B3BC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9028826"/>
              </p:ext>
            </p:extLst>
          </p:nvPr>
        </p:nvGraphicFramePr>
        <p:xfrm>
          <a:off x="2455973" y="2450561"/>
          <a:ext cx="7614920" cy="3120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DA53EE86-C01D-4234-8D16-89F10A39765D}"/>
              </a:ext>
            </a:extLst>
          </p:cNvPr>
          <p:cNvSpPr/>
          <p:nvPr/>
        </p:nvSpPr>
        <p:spPr>
          <a:xfrm>
            <a:off x="2455973" y="2445984"/>
            <a:ext cx="7614920" cy="41148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PEMBANGUNAN ASN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032302B-4495-47C6-B84E-86127AC9C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    RPJMN 2015-2019; RPJPN III 2005-2025 </a:t>
            </a:r>
            <a:b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(UU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17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2007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Rencana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Pembangunan </a:t>
            </a:r>
            <a:r>
              <a:rPr 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Jangka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Panjang Nasional)</a:t>
            </a: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12C2000D-56BC-46DF-8FAE-62750F771FFE}"/>
              </a:ext>
            </a:extLst>
          </p:cNvPr>
          <p:cNvSpPr txBox="1">
            <a:spLocks/>
          </p:cNvSpPr>
          <p:nvPr/>
        </p:nvSpPr>
        <p:spPr>
          <a:xfrm>
            <a:off x="1523999" y="846138"/>
            <a:ext cx="10058401" cy="402336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endParaRPr lang="en-US" dirty="0"/>
          </a:p>
          <a:p>
            <a:pPr marL="0" indent="0" algn="r">
              <a:buFont typeface="Arial" pitchFamily="34" charset="0"/>
              <a:buNone/>
              <a:tabLst>
                <a:tab pos="114300" algn="l"/>
              </a:tabLst>
            </a:pPr>
            <a:r>
              <a:rPr lang="en-US" sz="2800" dirty="0"/>
              <a:t>          </a:t>
            </a:r>
            <a:r>
              <a:rPr lang="en-US" sz="2800" dirty="0" err="1"/>
              <a:t>Visi</a:t>
            </a:r>
            <a:r>
              <a:rPr lang="en-US" sz="2800" dirty="0"/>
              <a:t>:  Indonesia yang </a:t>
            </a:r>
            <a:r>
              <a:rPr lang="en-US" sz="2800" dirty="0" err="1"/>
              <a:t>Mandiri</a:t>
            </a:r>
            <a:r>
              <a:rPr lang="en-US" sz="2800" dirty="0"/>
              <a:t>, </a:t>
            </a:r>
            <a:r>
              <a:rPr lang="en-US" sz="2800" dirty="0" err="1"/>
              <a:t>Maju</a:t>
            </a:r>
            <a:r>
              <a:rPr lang="en-US" sz="2800" dirty="0"/>
              <a:t>, Adil, dan </a:t>
            </a:r>
            <a:r>
              <a:rPr lang="en-US" sz="2800" dirty="0" err="1"/>
              <a:t>Makmur</a:t>
            </a:r>
            <a:endParaRPr lang="en-US" sz="2800" dirty="0"/>
          </a:p>
          <a:p>
            <a:pPr marL="0" indent="0">
              <a:buFont typeface="Arial" pitchFamily="34" charset="0"/>
              <a:buNone/>
            </a:pPr>
            <a:r>
              <a:rPr lang="en-US" sz="2800" dirty="0"/>
              <a:t>    </a:t>
            </a:r>
          </a:p>
          <a:p>
            <a:endParaRPr lang="en-US" sz="2800" dirty="0"/>
          </a:p>
          <a:p>
            <a:endParaRPr lang="en-US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674A9C-D4F2-4092-BF27-650D2DD47D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2980" y="5440998"/>
            <a:ext cx="4163929" cy="120855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  <p:sp>
        <p:nvSpPr>
          <p:cNvPr id="8" name="Arrow: Down 7">
            <a:extLst>
              <a:ext uri="{FF2B5EF4-FFF2-40B4-BE49-F238E27FC236}">
                <a16:creationId xmlns:a16="http://schemas.microsoft.com/office/drawing/2014/main" id="{0A612986-446A-4A96-99F0-B0F5A5338FB5}"/>
              </a:ext>
            </a:extLst>
          </p:cNvPr>
          <p:cNvSpPr/>
          <p:nvPr/>
        </p:nvSpPr>
        <p:spPr>
          <a:xfrm>
            <a:off x="7087511" y="5111652"/>
            <a:ext cx="334869" cy="221931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006A954-6584-4159-A24D-962A951DFA17}"/>
              </a:ext>
            </a:extLst>
          </p:cNvPr>
          <p:cNvSpPr/>
          <p:nvPr/>
        </p:nvSpPr>
        <p:spPr>
          <a:xfrm>
            <a:off x="8393755" y="3058369"/>
            <a:ext cx="1383030" cy="19431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>
                <a:solidFill>
                  <a:schemeClr val="tx1"/>
                </a:solidFill>
              </a:rPr>
              <a:t>RPJM4: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2020-2025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ASN Human Capital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749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066799" y="633672"/>
            <a:ext cx="11002264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solidFill>
                <a:srgbClr val="775F55"/>
              </a:solidFill>
              <a:latin typeface="Tw Cen M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799" y="1341141"/>
            <a:ext cx="10058401" cy="4387887"/>
          </a:xfrm>
        </p:spPr>
        <p:txBody>
          <a:bodyPr/>
          <a:lstStyle/>
          <a:p>
            <a:pPr marL="0" lvl="0" inden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None/>
            </a:pPr>
            <a:endParaRPr lang="en-US" sz="2400" dirty="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  <a:p>
            <a:endParaRPr lang="en-US" sz="32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60400" y="1692383"/>
            <a:ext cx="10871200" cy="449580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868426" y="-77673"/>
            <a:ext cx="10058401" cy="11430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err="1">
                <a:solidFill>
                  <a:schemeClr val="tx1"/>
                </a:solidFill>
                <a:latin typeface="+mn-lt"/>
              </a:rPr>
              <a:t>Kebijakan</a:t>
            </a:r>
            <a:r>
              <a:rPr lang="en-US" sz="2800" b="1" dirty="0">
                <a:solidFill>
                  <a:schemeClr val="tx1"/>
                </a:solidFill>
                <a:latin typeface="+mn-lt"/>
              </a:rPr>
              <a:t> Nasional </a:t>
            </a:r>
            <a:r>
              <a:rPr lang="en-US" sz="2800" b="1" dirty="0" err="1">
                <a:solidFill>
                  <a:schemeClr val="tx1"/>
                </a:solidFill>
                <a:latin typeface="+mn-lt"/>
              </a:rPr>
              <a:t>Pengembangan</a:t>
            </a:r>
            <a:r>
              <a:rPr lang="en-US" sz="2800" b="1" dirty="0">
                <a:solidFill>
                  <a:schemeClr val="tx1"/>
                </a:solidFill>
                <a:latin typeface="+mn-lt"/>
              </a:rPr>
              <a:t> Kompetensi (UU ASN) 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68426" y="1057510"/>
            <a:ext cx="10938510" cy="4297363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UU ASN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telah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meletakan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dasar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bagi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perwujudan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Birokrasi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Kelas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Dunia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melalui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</a:rPr>
              <a:t>pembentukan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</a:rPr>
              <a:t>karakter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</a:rPr>
              <a:t> dan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</a:rPr>
              <a:t>profesionalitas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</a:rPr>
              <a:t> ASN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Jenis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kompetensi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 yang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harus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dikuasai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 ASN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adalah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kompetensi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manajerial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teknis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, dan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sosial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Arial" pitchFamily="34" charset="0"/>
              </a:rPr>
              <a:t>kultural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Jaminan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bahwa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setiap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ASN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mendapatkan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hak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Pengembangan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Kompetensi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setiap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tahun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</a:rPr>
              <a:t>20 JP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)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dalam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rangka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pengembangan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kariernya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dapat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dilakukan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antara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lain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melalui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pelatihan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, seminar,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kursus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singkat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magang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dsb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Setiap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instansi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harus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menyusun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Rencana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Pengembangan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Kompetensi yang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tertuang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dalam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penganggaran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Pengembangan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Kompetensi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harus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direncanakan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dilaksanakan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, dan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dievaluasi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serta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terekam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dalam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Sisfo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Pengembangan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</a:rPr>
              <a:t> Kompetensi ASN Nasional</a:t>
            </a: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DD8047"/>
              </a:buClr>
              <a:buSzPct val="60000"/>
              <a:buFont typeface="Wingdings"/>
              <a:buChar char="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DD8047"/>
              </a:buClr>
              <a:buSzPct val="60000"/>
              <a:buFont typeface="Wingdings"/>
              <a:buChar char="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08614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>
            <a:spLocks noGrp="1"/>
          </p:cNvSpPr>
          <p:nvPr>
            <p:ph type="title"/>
          </p:nvPr>
        </p:nvSpPr>
        <p:spPr>
          <a:xfrm>
            <a:off x="3537008" y="171031"/>
            <a:ext cx="6561149" cy="978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3600" dirty="0" err="1"/>
              <a:t>Stankom</a:t>
            </a:r>
            <a:r>
              <a:rPr lang="en-US" sz="3600" dirty="0"/>
              <a:t> ASN  </a:t>
            </a:r>
            <a:r>
              <a:rPr lang="en-US" sz="2000" dirty="0"/>
              <a:t>(</a:t>
            </a:r>
            <a:r>
              <a:rPr lang="en-US" sz="2000" dirty="0" err="1"/>
              <a:t>Permenpan</a:t>
            </a:r>
            <a:r>
              <a:rPr lang="en-US" sz="2000" dirty="0"/>
              <a:t> No. 38 </a:t>
            </a:r>
            <a:r>
              <a:rPr lang="en-US" sz="2000" dirty="0" err="1"/>
              <a:t>Tahun</a:t>
            </a:r>
            <a:r>
              <a:rPr lang="en-US" sz="2000" dirty="0"/>
              <a:t> 2017)</a:t>
            </a:r>
            <a:endParaRPr sz="1600" dirty="0"/>
          </a:p>
        </p:txBody>
      </p:sp>
      <p:sp>
        <p:nvSpPr>
          <p:cNvPr id="68" name="Google Shape;68;p13"/>
          <p:cNvSpPr txBox="1">
            <a:spLocks noGrp="1"/>
          </p:cNvSpPr>
          <p:nvPr>
            <p:ph type="sldNum" idx="12"/>
          </p:nvPr>
        </p:nvSpPr>
        <p:spPr>
          <a:xfrm>
            <a:off x="84207" y="6492300"/>
            <a:ext cx="12192000" cy="3656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/>
              <a:pPr defTabSz="1219170">
                <a:buClr>
                  <a:srgbClr val="000000"/>
                </a:buClr>
              </a:pPr>
              <a:t>9</a:t>
            </a:fld>
            <a:endParaRPr kern="0" dirty="0"/>
          </a:p>
        </p:txBody>
      </p:sp>
      <p:sp>
        <p:nvSpPr>
          <p:cNvPr id="65" name="Google Shape;65;p13"/>
          <p:cNvSpPr txBox="1"/>
          <p:nvPr/>
        </p:nvSpPr>
        <p:spPr>
          <a:xfrm>
            <a:off x="3859619" y="1518912"/>
            <a:ext cx="7645067" cy="3444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FF0000"/>
                </a:solidFill>
              </a:rPr>
              <a:t>Kompetensi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Teknis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keterampilan</a:t>
            </a:r>
            <a:r>
              <a:rPr lang="en-US" dirty="0"/>
              <a:t>, dan </a:t>
            </a:r>
            <a:r>
              <a:rPr lang="en-US" dirty="0" err="1"/>
              <a:t>sikap</a:t>
            </a:r>
            <a:r>
              <a:rPr lang="en-US" dirty="0"/>
              <a:t>/</a:t>
            </a:r>
            <a:r>
              <a:rPr lang="en-US" dirty="0" err="1"/>
              <a:t>perilaku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diamati</a:t>
            </a:r>
            <a:r>
              <a:rPr lang="en-US" dirty="0"/>
              <a:t>, </a:t>
            </a:r>
            <a:r>
              <a:rPr lang="en-US" dirty="0" err="1"/>
              <a:t>diukur</a:t>
            </a:r>
            <a:r>
              <a:rPr lang="en-US" dirty="0"/>
              <a:t> dan </a:t>
            </a:r>
            <a:r>
              <a:rPr lang="en-US" dirty="0" err="1"/>
              <a:t>dikembangkan</a:t>
            </a:r>
            <a:r>
              <a:rPr lang="en-US" dirty="0"/>
              <a:t> yang </a:t>
            </a:r>
            <a:r>
              <a:rPr lang="en-US" dirty="0" err="1"/>
              <a:t>spesifik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berkaitan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dengan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bidang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teknis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jabatan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dirty="0"/>
          </a:p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FF0000"/>
                </a:solidFill>
              </a:rPr>
              <a:t>Kompetensi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Manajerial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keterampilan</a:t>
            </a:r>
            <a:r>
              <a:rPr lang="en-US" dirty="0"/>
              <a:t>, dan </a:t>
            </a:r>
            <a:r>
              <a:rPr lang="en-US" dirty="0" err="1"/>
              <a:t>sikap</a:t>
            </a:r>
            <a:r>
              <a:rPr lang="en-US" dirty="0"/>
              <a:t>/</a:t>
            </a:r>
            <a:r>
              <a:rPr lang="en-US" dirty="0" err="1"/>
              <a:t>perilaku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diamati</a:t>
            </a:r>
            <a:r>
              <a:rPr lang="en-US" dirty="0"/>
              <a:t>, </a:t>
            </a:r>
            <a:r>
              <a:rPr lang="en-US" dirty="0" err="1"/>
              <a:t>diukur</a:t>
            </a:r>
            <a:r>
              <a:rPr lang="en-US" dirty="0"/>
              <a:t>, </a:t>
            </a:r>
            <a:r>
              <a:rPr lang="en-US" dirty="0" err="1"/>
              <a:t>dikembangkan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memimpin</a:t>
            </a:r>
            <a:r>
              <a:rPr lang="en-US" dirty="0">
                <a:solidFill>
                  <a:srgbClr val="FF0000"/>
                </a:solidFill>
              </a:rPr>
              <a:t> dan/</a:t>
            </a:r>
            <a:r>
              <a:rPr lang="en-US" dirty="0" err="1">
                <a:solidFill>
                  <a:srgbClr val="FF0000"/>
                </a:solidFill>
              </a:rPr>
              <a:t>atau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mengelola</a:t>
            </a:r>
            <a:r>
              <a:rPr lang="en-US" dirty="0">
                <a:solidFill>
                  <a:srgbClr val="FF0000"/>
                </a:solidFill>
              </a:rPr>
              <a:t> unit </a:t>
            </a:r>
            <a:r>
              <a:rPr lang="en-US" dirty="0" err="1">
                <a:solidFill>
                  <a:srgbClr val="FF0000"/>
                </a:solidFill>
              </a:rPr>
              <a:t>organisasi</a:t>
            </a:r>
            <a:r>
              <a:rPr lang="en-US" dirty="0">
                <a:solidFill>
                  <a:srgbClr val="FF0000"/>
                </a:solidFill>
              </a:rPr>
              <a:t>. </a:t>
            </a:r>
          </a:p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dirty="0"/>
          </a:p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FF0000"/>
                </a:solidFill>
              </a:rPr>
              <a:t>Kompetensi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Sosial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Kultural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keterampilan</a:t>
            </a:r>
            <a:r>
              <a:rPr lang="en-US" dirty="0"/>
              <a:t>, dan </a:t>
            </a:r>
            <a:r>
              <a:rPr lang="en-US" dirty="0" err="1"/>
              <a:t>sikap</a:t>
            </a:r>
            <a:r>
              <a:rPr lang="en-US" dirty="0"/>
              <a:t>/</a:t>
            </a:r>
            <a:r>
              <a:rPr lang="en-US" dirty="0" err="1"/>
              <a:t>perilaku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diamati</a:t>
            </a:r>
            <a:r>
              <a:rPr lang="en-US" dirty="0"/>
              <a:t>, </a:t>
            </a:r>
            <a:r>
              <a:rPr lang="en-US" dirty="0" err="1"/>
              <a:t>diukur</a:t>
            </a:r>
            <a:r>
              <a:rPr lang="en-US" dirty="0"/>
              <a:t>, dan </a:t>
            </a:r>
            <a:r>
              <a:rPr lang="en-US" dirty="0" err="1"/>
              <a:t>dikembangkan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pengalaman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berinteraksi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dengan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masyarakat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majemuk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agama, </a:t>
            </a:r>
            <a:r>
              <a:rPr lang="en-US" dirty="0" err="1"/>
              <a:t>suku</a:t>
            </a:r>
            <a:r>
              <a:rPr lang="en-US" dirty="0"/>
              <a:t> dan </a:t>
            </a:r>
            <a:r>
              <a:rPr lang="en-US" dirty="0" err="1"/>
              <a:t>budaya</a:t>
            </a:r>
            <a:r>
              <a:rPr lang="en-US" dirty="0"/>
              <a:t>, </a:t>
            </a:r>
            <a:r>
              <a:rPr lang="en-US" dirty="0" err="1"/>
              <a:t>perilaku</a:t>
            </a:r>
            <a:r>
              <a:rPr lang="en-US" dirty="0"/>
              <a:t>,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kebangsaan</a:t>
            </a:r>
            <a:r>
              <a:rPr lang="en-US" dirty="0"/>
              <a:t>, </a:t>
            </a:r>
            <a:r>
              <a:rPr lang="en-US" dirty="0" err="1"/>
              <a:t>etika</a:t>
            </a:r>
            <a:r>
              <a:rPr lang="en-US" dirty="0"/>
              <a:t>, </a:t>
            </a:r>
            <a:r>
              <a:rPr lang="en-US" dirty="0" err="1"/>
              <a:t>nilai-nilai</a:t>
            </a:r>
            <a:r>
              <a:rPr lang="en-US" dirty="0"/>
              <a:t>, moral, </a:t>
            </a:r>
            <a:r>
              <a:rPr lang="en-US" dirty="0" err="1"/>
              <a:t>emosi</a:t>
            </a:r>
            <a:r>
              <a:rPr lang="en-US" dirty="0"/>
              <a:t> dan </a:t>
            </a:r>
            <a:r>
              <a:rPr lang="en-US" dirty="0" err="1"/>
              <a:t>prinsip</a:t>
            </a:r>
            <a:r>
              <a:rPr lang="en-US" dirty="0"/>
              <a:t>,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dipenuhi</a:t>
            </a:r>
            <a:r>
              <a:rPr lang="en-US" dirty="0"/>
              <a:t> oleh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pemegang</a:t>
            </a:r>
            <a:r>
              <a:rPr lang="en-US" dirty="0"/>
              <a:t> </a:t>
            </a:r>
            <a:r>
              <a:rPr lang="en-US" dirty="0" err="1"/>
              <a:t>Jabatan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, </a:t>
            </a:r>
            <a:r>
              <a:rPr lang="en-US" dirty="0" err="1"/>
              <a:t>fungsi</a:t>
            </a:r>
            <a:r>
              <a:rPr lang="en-US" dirty="0"/>
              <a:t> dan </a:t>
            </a:r>
            <a:r>
              <a:rPr lang="en-US" dirty="0" err="1"/>
              <a:t>Jabatan</a:t>
            </a:r>
            <a:r>
              <a:rPr lang="en-US" dirty="0"/>
              <a:t>.</a:t>
            </a:r>
          </a:p>
        </p:txBody>
      </p:sp>
      <p:sp>
        <p:nvSpPr>
          <p:cNvPr id="67" name="Google Shape;67;p13"/>
          <p:cNvSpPr txBox="1"/>
          <p:nvPr/>
        </p:nvSpPr>
        <p:spPr>
          <a:xfrm>
            <a:off x="687314" y="4237088"/>
            <a:ext cx="10272800" cy="11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spcBef>
                <a:spcPts val="1333"/>
              </a:spcBef>
              <a:buClr>
                <a:srgbClr val="000000"/>
              </a:buClr>
            </a:pPr>
            <a:endParaRPr sz="1600" kern="0" dirty="0">
              <a:solidFill>
                <a:srgbClr val="434343"/>
              </a:solidFill>
              <a:latin typeface="Droid Serif"/>
              <a:ea typeface="Droid Serif"/>
              <a:cs typeface="Droid Serif"/>
              <a:sym typeface="Droid Serif"/>
            </a:endParaRPr>
          </a:p>
          <a:p>
            <a:pPr defTabSz="1219170">
              <a:spcBef>
                <a:spcPts val="1333"/>
              </a:spcBef>
              <a:spcAft>
                <a:spcPts val="1333"/>
              </a:spcAft>
              <a:buClr>
                <a:srgbClr val="000000"/>
              </a:buClr>
            </a:pPr>
            <a:endParaRPr sz="1600" kern="0" dirty="0">
              <a:solidFill>
                <a:srgbClr val="434343"/>
              </a:solidFill>
              <a:latin typeface="Droid Serif"/>
              <a:ea typeface="Droid Serif"/>
              <a:cs typeface="Droid Serif"/>
              <a:sym typeface="Droid Serif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1ECF15E-023E-424D-9801-B81946E26018}"/>
              </a:ext>
            </a:extLst>
          </p:cNvPr>
          <p:cNvSpPr/>
          <p:nvPr/>
        </p:nvSpPr>
        <p:spPr>
          <a:xfrm>
            <a:off x="467833" y="1518912"/>
            <a:ext cx="278573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Kompetensi</a:t>
            </a:r>
            <a:r>
              <a:rPr lang="en-US" sz="2000" dirty="0"/>
              <a:t> ASN: </a:t>
            </a:r>
          </a:p>
          <a:p>
            <a:pPr marL="342900" indent="-342900">
              <a:buAutoNum type="alphaLcPeriod"/>
            </a:pPr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kompetensi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jabatan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pimpinan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tinggi</a:t>
            </a:r>
            <a:r>
              <a:rPr lang="en-US" sz="2000" dirty="0"/>
              <a:t>; </a:t>
            </a:r>
          </a:p>
          <a:p>
            <a:pPr marL="342900" indent="-342900">
              <a:buAutoNum type="alphaLcPeriod"/>
            </a:pPr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kompetensi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jabatan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administrasi</a:t>
            </a:r>
            <a:r>
              <a:rPr lang="en-US" sz="2000" dirty="0"/>
              <a:t>; dan </a:t>
            </a:r>
          </a:p>
          <a:p>
            <a:pPr marL="342900" indent="-342900">
              <a:buAutoNum type="alphaLcPeriod"/>
            </a:pPr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kompetensi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jabatan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fungsional</a:t>
            </a:r>
            <a:r>
              <a:rPr lang="en-US" sz="2000" dirty="0"/>
              <a:t>.</a:t>
            </a:r>
          </a:p>
        </p:txBody>
      </p:sp>
      <p:sp>
        <p:nvSpPr>
          <p:cNvPr id="3" name="Arrow: Chevron 2">
            <a:extLst>
              <a:ext uri="{FF2B5EF4-FFF2-40B4-BE49-F238E27FC236}">
                <a16:creationId xmlns:a16="http://schemas.microsoft.com/office/drawing/2014/main" id="{A1BC2D0B-E52B-44D6-8AF4-4C4312D4ABDB}"/>
              </a:ext>
            </a:extLst>
          </p:cNvPr>
          <p:cNvSpPr/>
          <p:nvPr/>
        </p:nvSpPr>
        <p:spPr>
          <a:xfrm>
            <a:off x="3051544" y="2257874"/>
            <a:ext cx="691115" cy="1976326"/>
          </a:xfrm>
          <a:prstGeom prst="chevron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202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7554" y="19114"/>
            <a:ext cx="5818446" cy="711081"/>
          </a:xfrm>
        </p:spPr>
        <p:txBody>
          <a:bodyPr/>
          <a:lstStyle/>
          <a:p>
            <a:pPr algn="l"/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Membangun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Merit ASN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1956960" y="4603246"/>
            <a:ext cx="3346752" cy="1189313"/>
            <a:chOff x="713527" y="1056791"/>
            <a:chExt cx="4461172" cy="1585338"/>
          </a:xfrm>
        </p:grpSpPr>
        <p:grpSp>
          <p:nvGrpSpPr>
            <p:cNvPr id="52" name="Group 51"/>
            <p:cNvGrpSpPr/>
            <p:nvPr/>
          </p:nvGrpSpPr>
          <p:grpSpPr>
            <a:xfrm>
              <a:off x="713527" y="1944684"/>
              <a:ext cx="4461172" cy="697445"/>
              <a:chOff x="606598" y="1944684"/>
              <a:chExt cx="5059955" cy="697445"/>
            </a:xfrm>
          </p:grpSpPr>
          <p:sp>
            <p:nvSpPr>
              <p:cNvPr id="46" name="TextBox 45"/>
              <p:cNvSpPr txBox="1"/>
              <p:nvPr/>
            </p:nvSpPr>
            <p:spPr>
              <a:xfrm>
                <a:off x="606598" y="1944684"/>
                <a:ext cx="5059955" cy="6974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6213" indent="-176213">
                  <a:buFont typeface="Arial" pitchFamily="34" charset="0"/>
                  <a:buChar char="•"/>
                </a:pPr>
                <a:r>
                  <a:rPr lang="id-ID" sz="1400" i="1" dirty="0">
                    <a:solidFill>
                      <a:prstClr val="black"/>
                    </a:solidFill>
                  </a:rPr>
                  <a:t>Performance dialogue</a:t>
                </a:r>
                <a:endParaRPr lang="en-US" sz="1400" i="1" dirty="0">
                  <a:solidFill>
                    <a:prstClr val="black"/>
                  </a:solidFill>
                </a:endParaRPr>
              </a:p>
              <a:p>
                <a:pPr marL="176213" indent="-176213">
                  <a:buFont typeface="Arial" pitchFamily="34" charset="0"/>
                  <a:buChar char="•"/>
                </a:pPr>
                <a:r>
                  <a:rPr lang="en-US" sz="1400" i="1" dirty="0">
                    <a:solidFill>
                      <a:prstClr val="black"/>
                    </a:solidFill>
                  </a:rPr>
                  <a:t>M</a:t>
                </a:r>
                <a:r>
                  <a:rPr lang="id-ID" sz="1400" i="1" dirty="0">
                    <a:solidFill>
                      <a:prstClr val="black"/>
                    </a:solidFill>
                  </a:rPr>
                  <a:t>erit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 &amp; performance</a:t>
                </a:r>
                <a:r>
                  <a:rPr lang="id-ID" sz="1400" i="1" dirty="0">
                    <a:solidFill>
                      <a:prstClr val="black"/>
                    </a:solidFill>
                  </a:rPr>
                  <a:t> based incentives</a:t>
                </a:r>
                <a:endParaRPr lang="en-US" sz="1350" kern="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49" name="Straight Connector 48"/>
              <p:cNvCxnSpPr/>
              <p:nvPr/>
            </p:nvCxnSpPr>
            <p:spPr>
              <a:xfrm>
                <a:off x="751620" y="1981200"/>
                <a:ext cx="2819400" cy="1588"/>
              </a:xfrm>
              <a:prstGeom prst="line">
                <a:avLst/>
              </a:prstGeom>
              <a:ln w="12700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4" name="TextBox 53"/>
            <p:cNvSpPr txBox="1"/>
            <p:nvPr/>
          </p:nvSpPr>
          <p:spPr>
            <a:xfrm>
              <a:off x="757557" y="1056791"/>
              <a:ext cx="3374403" cy="861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84"/>
              <a:r>
                <a:rPr lang="en-US" b="1" dirty="0" err="1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Meningkatkan</a:t>
              </a:r>
              <a:r>
                <a:rPr lang="en-US" b="1" dirty="0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kinerja</a:t>
              </a:r>
              <a:endParaRPr lang="en-US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endParaRPr>
            </a:p>
            <a:p>
              <a:pPr defTabSz="914484"/>
              <a:r>
                <a:rPr lang="en-US" b="1" dirty="0" err="1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berkelanjutan</a:t>
              </a:r>
              <a:endParaRPr lang="en-US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7492527" y="43723"/>
            <a:ext cx="3511386" cy="1889769"/>
            <a:chOff x="820169" y="1063185"/>
            <a:chExt cx="3682104" cy="2519037"/>
          </a:xfrm>
        </p:grpSpPr>
        <p:grpSp>
          <p:nvGrpSpPr>
            <p:cNvPr id="57" name="Group 56"/>
            <p:cNvGrpSpPr/>
            <p:nvPr/>
          </p:nvGrpSpPr>
          <p:grpSpPr>
            <a:xfrm>
              <a:off x="841389" y="1981200"/>
              <a:ext cx="3640998" cy="1601022"/>
              <a:chOff x="751620" y="1981200"/>
              <a:chExt cx="4129696" cy="1601022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794399" y="2023226"/>
                <a:ext cx="3914861" cy="1558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6213" indent="-176213">
                  <a:buFont typeface="Arial" pitchFamily="34" charset="0"/>
                  <a:buChar char="•"/>
                </a:pPr>
                <a:r>
                  <a:rPr lang="en-US" sz="1400" i="1" dirty="0">
                    <a:solidFill>
                      <a:prstClr val="black"/>
                    </a:solidFill>
                  </a:rPr>
                  <a:t>Aligning</a:t>
                </a:r>
                <a:r>
                  <a:rPr lang="en-US" sz="1400" dirty="0">
                    <a:solidFill>
                      <a:prstClr val="black"/>
                    </a:solidFill>
                  </a:rPr>
                  <a:t>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Anjab</a:t>
                </a:r>
                <a:r>
                  <a:rPr lang="en-US" sz="1400" dirty="0">
                    <a:solidFill>
                      <a:prstClr val="black"/>
                    </a:solidFill>
                  </a:rPr>
                  <a:t> &amp; ABK 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thd</a:t>
                </a:r>
                <a:r>
                  <a:rPr lang="en-US" sz="1400" dirty="0">
                    <a:solidFill>
                      <a:prstClr val="black"/>
                    </a:solidFill>
                  </a:rPr>
                  <a:t>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Renstra</a:t>
                </a:r>
                <a:r>
                  <a:rPr lang="en-US" sz="1400" dirty="0">
                    <a:solidFill>
                      <a:prstClr val="black"/>
                    </a:solidFill>
                  </a:rPr>
                  <a:t> K/L/D,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serta</a:t>
                </a:r>
                <a:r>
                  <a:rPr lang="en-US" sz="1400" dirty="0">
                    <a:solidFill>
                      <a:prstClr val="black"/>
                    </a:solidFill>
                  </a:rPr>
                  <a:t> Audit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Kepegawaian</a:t>
                </a:r>
                <a:endParaRPr lang="en-US" sz="1400" dirty="0">
                  <a:solidFill>
                    <a:prstClr val="black"/>
                  </a:solidFill>
                </a:endParaRPr>
              </a:p>
              <a:p>
                <a:pPr marL="176213" indent="-176213">
                  <a:buFont typeface="Arial" pitchFamily="34" charset="0"/>
                  <a:buChar char="•"/>
                </a:pPr>
                <a:r>
                  <a:rPr lang="id-ID" sz="1400" dirty="0">
                    <a:solidFill>
                      <a:prstClr val="black"/>
                    </a:solidFill>
                  </a:rPr>
                  <a:t>Supervisi oleh JPT Madya dan Pratama</a:t>
                </a: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751620" y="1981200"/>
                <a:ext cx="4129696" cy="24490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TextBox 57"/>
            <p:cNvSpPr txBox="1"/>
            <p:nvPr/>
          </p:nvSpPr>
          <p:spPr>
            <a:xfrm>
              <a:off x="820169" y="1063185"/>
              <a:ext cx="3682104" cy="86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84"/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Menyesuaikan</a:t>
              </a:r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arah</a:t>
              </a:r>
              <a:endPara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defTabSz="914484"/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pembangunan</a:t>
              </a:r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nasional</a:t>
              </a:r>
              <a:endPara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9" name="Oval 38"/>
          <p:cNvSpPr/>
          <p:nvPr/>
        </p:nvSpPr>
        <p:spPr>
          <a:xfrm>
            <a:off x="4492426" y="6589024"/>
            <a:ext cx="3145205" cy="367424"/>
          </a:xfrm>
          <a:prstGeom prst="ellipse">
            <a:avLst/>
          </a:prstGeom>
          <a:gradFill flip="none" rotWithShape="1">
            <a:gsLst>
              <a:gs pos="0">
                <a:sysClr val="windowText" lastClr="000000">
                  <a:lumMod val="50000"/>
                  <a:lumOff val="50000"/>
                </a:sysClr>
              </a:gs>
              <a:gs pos="100000">
                <a:sysClr val="window" lastClr="FFFFFF">
                  <a:alpha val="0"/>
                  <a:lumMod val="100000"/>
                </a:sysClr>
              </a:gs>
            </a:gsLst>
            <a:path path="shap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350" kern="0">
              <a:solidFill>
                <a:sysClr val="window" lastClr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Freeform 7"/>
          <p:cNvSpPr>
            <a:spLocks/>
          </p:cNvSpPr>
          <p:nvPr/>
        </p:nvSpPr>
        <p:spPr bwMode="auto">
          <a:xfrm>
            <a:off x="4870041" y="2182593"/>
            <a:ext cx="1262391" cy="2346142"/>
          </a:xfrm>
          <a:custGeom>
            <a:avLst/>
            <a:gdLst/>
            <a:ahLst/>
            <a:cxnLst>
              <a:cxn ang="0">
                <a:pos x="1060" y="254"/>
              </a:cxn>
              <a:cxn ang="0">
                <a:pos x="808" y="498"/>
              </a:cxn>
              <a:cxn ang="0">
                <a:pos x="716" y="544"/>
              </a:cxn>
              <a:cxn ang="0">
                <a:pos x="635" y="606"/>
              </a:cxn>
              <a:cxn ang="0">
                <a:pos x="569" y="683"/>
              </a:cxn>
              <a:cxn ang="0">
                <a:pos x="519" y="773"/>
              </a:cxn>
              <a:cxn ang="0">
                <a:pos x="487" y="872"/>
              </a:cxn>
              <a:cxn ang="0">
                <a:pos x="475" y="979"/>
              </a:cxn>
              <a:cxn ang="0">
                <a:pos x="486" y="1083"/>
              </a:cxn>
              <a:cxn ang="0">
                <a:pos x="516" y="1180"/>
              </a:cxn>
              <a:cxn ang="0">
                <a:pos x="563" y="1267"/>
              </a:cxn>
              <a:cxn ang="0">
                <a:pos x="626" y="1343"/>
              </a:cxn>
              <a:cxn ang="0">
                <a:pos x="702" y="1407"/>
              </a:cxn>
              <a:cxn ang="0">
                <a:pos x="789" y="1454"/>
              </a:cxn>
              <a:cxn ang="0">
                <a:pos x="886" y="1484"/>
              </a:cxn>
              <a:cxn ang="0">
                <a:pos x="989" y="1494"/>
              </a:cxn>
              <a:cxn ang="0">
                <a:pos x="1018" y="1493"/>
              </a:cxn>
              <a:cxn ang="0">
                <a:pos x="1052" y="1968"/>
              </a:cxn>
              <a:cxn ang="0">
                <a:pos x="989" y="1970"/>
              </a:cxn>
              <a:cxn ang="0">
                <a:pos x="836" y="1959"/>
              </a:cxn>
              <a:cxn ang="0">
                <a:pos x="691" y="1924"/>
              </a:cxn>
              <a:cxn ang="0">
                <a:pos x="554" y="1869"/>
              </a:cxn>
              <a:cxn ang="0">
                <a:pos x="428" y="1796"/>
              </a:cxn>
              <a:cxn ang="0">
                <a:pos x="315" y="1705"/>
              </a:cxn>
              <a:cxn ang="0">
                <a:pos x="217" y="1600"/>
              </a:cxn>
              <a:cxn ang="0">
                <a:pos x="135" y="1480"/>
              </a:cxn>
              <a:cxn ang="0">
                <a:pos x="71" y="1348"/>
              </a:cxn>
              <a:cxn ang="0">
                <a:pos x="26" y="1207"/>
              </a:cxn>
              <a:cxn ang="0">
                <a:pos x="3" y="1057"/>
              </a:cxn>
              <a:cxn ang="0">
                <a:pos x="3" y="902"/>
              </a:cxn>
              <a:cxn ang="0">
                <a:pos x="26" y="751"/>
              </a:cxn>
              <a:cxn ang="0">
                <a:pos x="71" y="610"/>
              </a:cxn>
              <a:cxn ang="0">
                <a:pos x="135" y="478"/>
              </a:cxn>
              <a:cxn ang="0">
                <a:pos x="218" y="358"/>
              </a:cxn>
              <a:cxn ang="0">
                <a:pos x="318" y="252"/>
              </a:cxn>
              <a:cxn ang="0">
                <a:pos x="431" y="161"/>
              </a:cxn>
              <a:cxn ang="0">
                <a:pos x="557" y="88"/>
              </a:cxn>
              <a:cxn ang="0">
                <a:pos x="695" y="34"/>
              </a:cxn>
              <a:cxn ang="0">
                <a:pos x="840" y="0"/>
              </a:cxn>
            </a:cxnLst>
            <a:rect l="0" t="0" r="r" b="b"/>
            <a:pathLst>
              <a:path w="1060" h="1970">
                <a:moveTo>
                  <a:pt x="840" y="0"/>
                </a:moveTo>
                <a:lnTo>
                  <a:pt x="1060" y="254"/>
                </a:lnTo>
                <a:lnTo>
                  <a:pt x="858" y="482"/>
                </a:lnTo>
                <a:lnTo>
                  <a:pt x="808" y="498"/>
                </a:lnTo>
                <a:lnTo>
                  <a:pt x="761" y="518"/>
                </a:lnTo>
                <a:lnTo>
                  <a:pt x="716" y="544"/>
                </a:lnTo>
                <a:lnTo>
                  <a:pt x="675" y="573"/>
                </a:lnTo>
                <a:lnTo>
                  <a:pt x="635" y="606"/>
                </a:lnTo>
                <a:lnTo>
                  <a:pt x="600" y="643"/>
                </a:lnTo>
                <a:lnTo>
                  <a:pt x="569" y="683"/>
                </a:lnTo>
                <a:lnTo>
                  <a:pt x="541" y="727"/>
                </a:lnTo>
                <a:lnTo>
                  <a:pt x="519" y="773"/>
                </a:lnTo>
                <a:lnTo>
                  <a:pt x="500" y="822"/>
                </a:lnTo>
                <a:lnTo>
                  <a:pt x="487" y="872"/>
                </a:lnTo>
                <a:lnTo>
                  <a:pt x="478" y="925"/>
                </a:lnTo>
                <a:lnTo>
                  <a:pt x="475" y="979"/>
                </a:lnTo>
                <a:lnTo>
                  <a:pt x="478" y="1032"/>
                </a:lnTo>
                <a:lnTo>
                  <a:pt x="486" y="1083"/>
                </a:lnTo>
                <a:lnTo>
                  <a:pt x="499" y="1133"/>
                </a:lnTo>
                <a:lnTo>
                  <a:pt x="516" y="1180"/>
                </a:lnTo>
                <a:lnTo>
                  <a:pt x="537" y="1225"/>
                </a:lnTo>
                <a:lnTo>
                  <a:pt x="563" y="1267"/>
                </a:lnTo>
                <a:lnTo>
                  <a:pt x="593" y="1307"/>
                </a:lnTo>
                <a:lnTo>
                  <a:pt x="626" y="1343"/>
                </a:lnTo>
                <a:lnTo>
                  <a:pt x="663" y="1376"/>
                </a:lnTo>
                <a:lnTo>
                  <a:pt x="702" y="1407"/>
                </a:lnTo>
                <a:lnTo>
                  <a:pt x="744" y="1432"/>
                </a:lnTo>
                <a:lnTo>
                  <a:pt x="789" y="1454"/>
                </a:lnTo>
                <a:lnTo>
                  <a:pt x="836" y="1471"/>
                </a:lnTo>
                <a:lnTo>
                  <a:pt x="886" y="1484"/>
                </a:lnTo>
                <a:lnTo>
                  <a:pt x="936" y="1491"/>
                </a:lnTo>
                <a:lnTo>
                  <a:pt x="989" y="1494"/>
                </a:lnTo>
                <a:lnTo>
                  <a:pt x="1004" y="1494"/>
                </a:lnTo>
                <a:lnTo>
                  <a:pt x="1018" y="1493"/>
                </a:lnTo>
                <a:lnTo>
                  <a:pt x="829" y="1705"/>
                </a:lnTo>
                <a:lnTo>
                  <a:pt x="1052" y="1968"/>
                </a:lnTo>
                <a:lnTo>
                  <a:pt x="1020" y="1970"/>
                </a:lnTo>
                <a:lnTo>
                  <a:pt x="989" y="1970"/>
                </a:lnTo>
                <a:lnTo>
                  <a:pt x="912" y="1967"/>
                </a:lnTo>
                <a:lnTo>
                  <a:pt x="836" y="1959"/>
                </a:lnTo>
                <a:lnTo>
                  <a:pt x="762" y="1944"/>
                </a:lnTo>
                <a:lnTo>
                  <a:pt x="691" y="1924"/>
                </a:lnTo>
                <a:lnTo>
                  <a:pt x="621" y="1900"/>
                </a:lnTo>
                <a:lnTo>
                  <a:pt x="554" y="1869"/>
                </a:lnTo>
                <a:lnTo>
                  <a:pt x="489" y="1835"/>
                </a:lnTo>
                <a:lnTo>
                  <a:pt x="428" y="1796"/>
                </a:lnTo>
                <a:lnTo>
                  <a:pt x="370" y="1753"/>
                </a:lnTo>
                <a:lnTo>
                  <a:pt x="315" y="1705"/>
                </a:lnTo>
                <a:lnTo>
                  <a:pt x="264" y="1654"/>
                </a:lnTo>
                <a:lnTo>
                  <a:pt x="217" y="1600"/>
                </a:lnTo>
                <a:lnTo>
                  <a:pt x="174" y="1541"/>
                </a:lnTo>
                <a:lnTo>
                  <a:pt x="135" y="1480"/>
                </a:lnTo>
                <a:lnTo>
                  <a:pt x="101" y="1415"/>
                </a:lnTo>
                <a:lnTo>
                  <a:pt x="71" y="1348"/>
                </a:lnTo>
                <a:lnTo>
                  <a:pt x="46" y="1278"/>
                </a:lnTo>
                <a:lnTo>
                  <a:pt x="26" y="1207"/>
                </a:lnTo>
                <a:lnTo>
                  <a:pt x="11" y="1133"/>
                </a:lnTo>
                <a:lnTo>
                  <a:pt x="3" y="1057"/>
                </a:lnTo>
                <a:lnTo>
                  <a:pt x="0" y="979"/>
                </a:lnTo>
                <a:lnTo>
                  <a:pt x="3" y="902"/>
                </a:lnTo>
                <a:lnTo>
                  <a:pt x="12" y="826"/>
                </a:lnTo>
                <a:lnTo>
                  <a:pt x="26" y="751"/>
                </a:lnTo>
                <a:lnTo>
                  <a:pt x="46" y="680"/>
                </a:lnTo>
                <a:lnTo>
                  <a:pt x="71" y="610"/>
                </a:lnTo>
                <a:lnTo>
                  <a:pt x="102" y="542"/>
                </a:lnTo>
                <a:lnTo>
                  <a:pt x="135" y="478"/>
                </a:lnTo>
                <a:lnTo>
                  <a:pt x="175" y="417"/>
                </a:lnTo>
                <a:lnTo>
                  <a:pt x="218" y="358"/>
                </a:lnTo>
                <a:lnTo>
                  <a:pt x="266" y="303"/>
                </a:lnTo>
                <a:lnTo>
                  <a:pt x="318" y="252"/>
                </a:lnTo>
                <a:lnTo>
                  <a:pt x="373" y="204"/>
                </a:lnTo>
                <a:lnTo>
                  <a:pt x="431" y="161"/>
                </a:lnTo>
                <a:lnTo>
                  <a:pt x="493" y="122"/>
                </a:lnTo>
                <a:lnTo>
                  <a:pt x="557" y="88"/>
                </a:lnTo>
                <a:lnTo>
                  <a:pt x="625" y="58"/>
                </a:lnTo>
                <a:lnTo>
                  <a:pt x="695" y="34"/>
                </a:lnTo>
                <a:lnTo>
                  <a:pt x="766" y="14"/>
                </a:lnTo>
                <a:lnTo>
                  <a:pt x="84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defTabSz="914484"/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Freeform 8"/>
          <p:cNvSpPr>
            <a:spLocks/>
          </p:cNvSpPr>
          <p:nvPr/>
        </p:nvSpPr>
        <p:spPr bwMode="auto">
          <a:xfrm>
            <a:off x="5982373" y="2169493"/>
            <a:ext cx="1243336" cy="2344951"/>
          </a:xfrm>
          <a:custGeom>
            <a:avLst/>
            <a:gdLst/>
            <a:ahLst/>
            <a:cxnLst>
              <a:cxn ang="0">
                <a:pos x="55" y="0"/>
              </a:cxn>
              <a:cxn ang="0">
                <a:pos x="208" y="12"/>
              </a:cxn>
              <a:cxn ang="0">
                <a:pos x="354" y="46"/>
              </a:cxn>
              <a:cxn ang="0">
                <a:pos x="490" y="100"/>
              </a:cxn>
              <a:cxn ang="0">
                <a:pos x="615" y="174"/>
              </a:cxn>
              <a:cxn ang="0">
                <a:pos x="728" y="265"/>
              </a:cxn>
              <a:cxn ang="0">
                <a:pos x="827" y="371"/>
              </a:cxn>
              <a:cxn ang="0">
                <a:pos x="909" y="491"/>
              </a:cxn>
              <a:cxn ang="0">
                <a:pos x="974" y="622"/>
              </a:cxn>
              <a:cxn ang="0">
                <a:pos x="1018" y="763"/>
              </a:cxn>
              <a:cxn ang="0">
                <a:pos x="1042" y="913"/>
              </a:cxn>
              <a:cxn ang="0">
                <a:pos x="1042" y="1068"/>
              </a:cxn>
              <a:cxn ang="0">
                <a:pos x="1018" y="1217"/>
              </a:cxn>
              <a:cxn ang="0">
                <a:pos x="974" y="1358"/>
              </a:cxn>
              <a:cxn ang="0">
                <a:pos x="911" y="1489"/>
              </a:cxn>
              <a:cxn ang="0">
                <a:pos x="829" y="1608"/>
              </a:cxn>
              <a:cxn ang="0">
                <a:pos x="731" y="1714"/>
              </a:cxn>
              <a:cxn ang="0">
                <a:pos x="619" y="1805"/>
              </a:cxn>
              <a:cxn ang="0">
                <a:pos x="494" y="1879"/>
              </a:cxn>
              <a:cxn ang="0">
                <a:pos x="358" y="1934"/>
              </a:cxn>
              <a:cxn ang="0">
                <a:pos x="213" y="1969"/>
              </a:cxn>
              <a:cxn ang="0">
                <a:pos x="211" y="1481"/>
              </a:cxn>
              <a:cxn ang="0">
                <a:pos x="303" y="1441"/>
              </a:cxn>
              <a:cxn ang="0">
                <a:pos x="384" y="1386"/>
              </a:cxn>
              <a:cxn ang="0">
                <a:pos x="452" y="1317"/>
              </a:cxn>
              <a:cxn ang="0">
                <a:pos x="507" y="1235"/>
              </a:cxn>
              <a:cxn ang="0">
                <a:pos x="546" y="1143"/>
              </a:cxn>
              <a:cxn ang="0">
                <a:pos x="565" y="1043"/>
              </a:cxn>
              <a:cxn ang="0">
                <a:pos x="565" y="938"/>
              </a:cxn>
              <a:cxn ang="0">
                <a:pos x="545" y="838"/>
              </a:cxn>
              <a:cxn ang="0">
                <a:pos x="506" y="745"/>
              </a:cxn>
              <a:cxn ang="0">
                <a:pos x="451" y="663"/>
              </a:cxn>
              <a:cxn ang="0">
                <a:pos x="382" y="594"/>
              </a:cxn>
              <a:cxn ang="0">
                <a:pos x="300" y="539"/>
              </a:cxn>
              <a:cxn ang="0">
                <a:pos x="208" y="500"/>
              </a:cxn>
              <a:cxn ang="0">
                <a:pos x="108" y="479"/>
              </a:cxn>
              <a:cxn ang="0">
                <a:pos x="44" y="477"/>
              </a:cxn>
              <a:cxn ang="0">
                <a:pos x="3" y="1"/>
              </a:cxn>
            </a:cxnLst>
            <a:rect l="0" t="0" r="r" b="b"/>
            <a:pathLst>
              <a:path w="1044" h="1969">
                <a:moveTo>
                  <a:pt x="29" y="0"/>
                </a:moveTo>
                <a:lnTo>
                  <a:pt x="55" y="0"/>
                </a:lnTo>
                <a:lnTo>
                  <a:pt x="132" y="2"/>
                </a:lnTo>
                <a:lnTo>
                  <a:pt x="208" y="12"/>
                </a:lnTo>
                <a:lnTo>
                  <a:pt x="282" y="26"/>
                </a:lnTo>
                <a:lnTo>
                  <a:pt x="354" y="46"/>
                </a:lnTo>
                <a:lnTo>
                  <a:pt x="423" y="70"/>
                </a:lnTo>
                <a:lnTo>
                  <a:pt x="490" y="100"/>
                </a:lnTo>
                <a:lnTo>
                  <a:pt x="554" y="135"/>
                </a:lnTo>
                <a:lnTo>
                  <a:pt x="615" y="174"/>
                </a:lnTo>
                <a:lnTo>
                  <a:pt x="674" y="217"/>
                </a:lnTo>
                <a:lnTo>
                  <a:pt x="728" y="265"/>
                </a:lnTo>
                <a:lnTo>
                  <a:pt x="780" y="316"/>
                </a:lnTo>
                <a:lnTo>
                  <a:pt x="827" y="371"/>
                </a:lnTo>
                <a:lnTo>
                  <a:pt x="870" y="430"/>
                </a:lnTo>
                <a:lnTo>
                  <a:pt x="909" y="491"/>
                </a:lnTo>
                <a:lnTo>
                  <a:pt x="944" y="555"/>
                </a:lnTo>
                <a:lnTo>
                  <a:pt x="974" y="622"/>
                </a:lnTo>
                <a:lnTo>
                  <a:pt x="998" y="692"/>
                </a:lnTo>
                <a:lnTo>
                  <a:pt x="1018" y="763"/>
                </a:lnTo>
                <a:lnTo>
                  <a:pt x="1032" y="838"/>
                </a:lnTo>
                <a:lnTo>
                  <a:pt x="1042" y="913"/>
                </a:lnTo>
                <a:lnTo>
                  <a:pt x="1044" y="990"/>
                </a:lnTo>
                <a:lnTo>
                  <a:pt x="1042" y="1068"/>
                </a:lnTo>
                <a:lnTo>
                  <a:pt x="1033" y="1143"/>
                </a:lnTo>
                <a:lnTo>
                  <a:pt x="1018" y="1217"/>
                </a:lnTo>
                <a:lnTo>
                  <a:pt x="999" y="1288"/>
                </a:lnTo>
                <a:lnTo>
                  <a:pt x="974" y="1358"/>
                </a:lnTo>
                <a:lnTo>
                  <a:pt x="945" y="1425"/>
                </a:lnTo>
                <a:lnTo>
                  <a:pt x="911" y="1489"/>
                </a:lnTo>
                <a:lnTo>
                  <a:pt x="871" y="1550"/>
                </a:lnTo>
                <a:lnTo>
                  <a:pt x="829" y="1608"/>
                </a:lnTo>
                <a:lnTo>
                  <a:pt x="782" y="1663"/>
                </a:lnTo>
                <a:lnTo>
                  <a:pt x="731" y="1714"/>
                </a:lnTo>
                <a:lnTo>
                  <a:pt x="676" y="1762"/>
                </a:lnTo>
                <a:lnTo>
                  <a:pt x="619" y="1805"/>
                </a:lnTo>
                <a:lnTo>
                  <a:pt x="558" y="1845"/>
                </a:lnTo>
                <a:lnTo>
                  <a:pt x="494" y="1879"/>
                </a:lnTo>
                <a:lnTo>
                  <a:pt x="427" y="1909"/>
                </a:lnTo>
                <a:lnTo>
                  <a:pt x="358" y="1934"/>
                </a:lnTo>
                <a:lnTo>
                  <a:pt x="287" y="1954"/>
                </a:lnTo>
                <a:lnTo>
                  <a:pt x="213" y="1969"/>
                </a:lnTo>
                <a:lnTo>
                  <a:pt x="0" y="1716"/>
                </a:lnTo>
                <a:lnTo>
                  <a:pt x="211" y="1481"/>
                </a:lnTo>
                <a:lnTo>
                  <a:pt x="258" y="1463"/>
                </a:lnTo>
                <a:lnTo>
                  <a:pt x="303" y="1441"/>
                </a:lnTo>
                <a:lnTo>
                  <a:pt x="344" y="1416"/>
                </a:lnTo>
                <a:lnTo>
                  <a:pt x="384" y="1386"/>
                </a:lnTo>
                <a:lnTo>
                  <a:pt x="419" y="1352"/>
                </a:lnTo>
                <a:lnTo>
                  <a:pt x="452" y="1317"/>
                </a:lnTo>
                <a:lnTo>
                  <a:pt x="482" y="1277"/>
                </a:lnTo>
                <a:lnTo>
                  <a:pt x="507" y="1235"/>
                </a:lnTo>
                <a:lnTo>
                  <a:pt x="529" y="1190"/>
                </a:lnTo>
                <a:lnTo>
                  <a:pt x="546" y="1143"/>
                </a:lnTo>
                <a:lnTo>
                  <a:pt x="558" y="1094"/>
                </a:lnTo>
                <a:lnTo>
                  <a:pt x="565" y="1043"/>
                </a:lnTo>
                <a:lnTo>
                  <a:pt x="568" y="990"/>
                </a:lnTo>
                <a:lnTo>
                  <a:pt x="565" y="938"/>
                </a:lnTo>
                <a:lnTo>
                  <a:pt x="558" y="887"/>
                </a:lnTo>
                <a:lnTo>
                  <a:pt x="545" y="838"/>
                </a:lnTo>
                <a:lnTo>
                  <a:pt x="528" y="791"/>
                </a:lnTo>
                <a:lnTo>
                  <a:pt x="506" y="745"/>
                </a:lnTo>
                <a:lnTo>
                  <a:pt x="481" y="703"/>
                </a:lnTo>
                <a:lnTo>
                  <a:pt x="451" y="663"/>
                </a:lnTo>
                <a:lnTo>
                  <a:pt x="418" y="627"/>
                </a:lnTo>
                <a:lnTo>
                  <a:pt x="382" y="594"/>
                </a:lnTo>
                <a:lnTo>
                  <a:pt x="342" y="564"/>
                </a:lnTo>
                <a:lnTo>
                  <a:pt x="300" y="539"/>
                </a:lnTo>
                <a:lnTo>
                  <a:pt x="255" y="517"/>
                </a:lnTo>
                <a:lnTo>
                  <a:pt x="208" y="500"/>
                </a:lnTo>
                <a:lnTo>
                  <a:pt x="159" y="487"/>
                </a:lnTo>
                <a:lnTo>
                  <a:pt x="108" y="479"/>
                </a:lnTo>
                <a:lnTo>
                  <a:pt x="55" y="477"/>
                </a:lnTo>
                <a:lnTo>
                  <a:pt x="44" y="477"/>
                </a:lnTo>
                <a:lnTo>
                  <a:pt x="230" y="263"/>
                </a:lnTo>
                <a:lnTo>
                  <a:pt x="3" y="1"/>
                </a:lnTo>
                <a:lnTo>
                  <a:pt x="29" y="0"/>
                </a:lnTo>
                <a:close/>
              </a:path>
            </a:pathLst>
          </a:cu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defTabSz="914484"/>
            <a:endParaRPr lang="en-US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4165269" y="1466508"/>
            <a:ext cx="3765213" cy="3765213"/>
            <a:chOff x="-4127301" y="1283467"/>
            <a:chExt cx="5018976" cy="5018976"/>
          </a:xfrm>
        </p:grpSpPr>
        <p:grpSp>
          <p:nvGrpSpPr>
            <p:cNvPr id="53" name="Group 52"/>
            <p:cNvGrpSpPr/>
            <p:nvPr/>
          </p:nvGrpSpPr>
          <p:grpSpPr>
            <a:xfrm>
              <a:off x="-4127301" y="1283467"/>
              <a:ext cx="5018976" cy="5018976"/>
              <a:chOff x="-6580188" y="39688"/>
              <a:chExt cx="6372225" cy="6372225"/>
            </a:xfrm>
            <a:gradFill>
              <a:gsLst>
                <a:gs pos="0">
                  <a:schemeClr val="tx2">
                    <a:shade val="30000"/>
                    <a:satMod val="115000"/>
                  </a:schemeClr>
                </a:gs>
                <a:gs pos="50000">
                  <a:schemeClr val="tx2">
                    <a:shade val="67500"/>
                    <a:satMod val="115000"/>
                  </a:schemeClr>
                </a:gs>
                <a:gs pos="100000">
                  <a:schemeClr val="tx2">
                    <a:shade val="100000"/>
                    <a:satMod val="115000"/>
                  </a:schemeClr>
                </a:gs>
              </a:gsLst>
              <a:lin ang="16200000" scaled="1"/>
            </a:gradFill>
          </p:grpSpPr>
          <p:sp>
            <p:nvSpPr>
              <p:cNvPr id="63" name="Freeform 62"/>
              <p:cNvSpPr>
                <a:spLocks/>
              </p:cNvSpPr>
              <p:nvPr/>
            </p:nvSpPr>
            <p:spPr bwMode="auto">
              <a:xfrm>
                <a:off x="-5886451" y="4559300"/>
                <a:ext cx="2825750" cy="1852613"/>
              </a:xfrm>
              <a:custGeom>
                <a:avLst/>
                <a:gdLst>
                  <a:gd name="T0" fmla="*/ 692 w 752"/>
                  <a:gd name="T1" fmla="*/ 248 h 493"/>
                  <a:gd name="T2" fmla="*/ 663 w 752"/>
                  <a:gd name="T3" fmla="*/ 249 h 493"/>
                  <a:gd name="T4" fmla="*/ 175 w 752"/>
                  <a:gd name="T5" fmla="*/ 0 h 493"/>
                  <a:gd name="T6" fmla="*/ 41 w 752"/>
                  <a:gd name="T7" fmla="*/ 14 h 493"/>
                  <a:gd name="T8" fmla="*/ 0 w 752"/>
                  <a:gd name="T9" fmla="*/ 175 h 493"/>
                  <a:gd name="T10" fmla="*/ 663 w 752"/>
                  <a:gd name="T11" fmla="*/ 493 h 493"/>
                  <a:gd name="T12" fmla="*/ 752 w 752"/>
                  <a:gd name="T13" fmla="*/ 489 h 493"/>
                  <a:gd name="T14" fmla="*/ 635 w 752"/>
                  <a:gd name="T15" fmla="*/ 372 h 493"/>
                  <a:gd name="T16" fmla="*/ 692 w 752"/>
                  <a:gd name="T17" fmla="*/ 248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2" h="493">
                    <a:moveTo>
                      <a:pt x="692" y="248"/>
                    </a:moveTo>
                    <a:cubicBezTo>
                      <a:pt x="682" y="248"/>
                      <a:pt x="673" y="249"/>
                      <a:pt x="663" y="249"/>
                    </a:cubicBezTo>
                    <a:cubicBezTo>
                      <a:pt x="462" y="249"/>
                      <a:pt x="284" y="151"/>
                      <a:pt x="175" y="0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156" y="369"/>
                      <a:pt x="395" y="493"/>
                      <a:pt x="663" y="493"/>
                    </a:cubicBezTo>
                    <a:cubicBezTo>
                      <a:pt x="693" y="493"/>
                      <a:pt x="723" y="492"/>
                      <a:pt x="752" y="489"/>
                    </a:cubicBezTo>
                    <a:cubicBezTo>
                      <a:pt x="635" y="372"/>
                      <a:pt x="635" y="372"/>
                      <a:pt x="635" y="372"/>
                    </a:cubicBezTo>
                    <a:lnTo>
                      <a:pt x="692" y="2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68598" tIns="34299" rIns="68598" bIns="34299" numCol="1" anchor="t" anchorCtr="0" compatLnSpc="1">
                <a:prstTxWarp prst="textNoShape">
                  <a:avLst/>
                </a:prstTxWarp>
              </a:bodyPr>
              <a:lstStyle/>
              <a:p>
                <a:pPr defTabSz="914484"/>
                <a:endParaRPr lang="en-US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63"/>
              <p:cNvSpPr>
                <a:spLocks/>
              </p:cNvSpPr>
              <p:nvPr/>
            </p:nvSpPr>
            <p:spPr bwMode="auto">
              <a:xfrm>
                <a:off x="-3962401" y="39688"/>
                <a:ext cx="3116263" cy="1922463"/>
              </a:xfrm>
              <a:custGeom>
                <a:avLst/>
                <a:gdLst>
                  <a:gd name="T0" fmla="*/ 77 w 829"/>
                  <a:gd name="T1" fmla="*/ 249 h 512"/>
                  <a:gd name="T2" fmla="*/ 151 w 829"/>
                  <a:gd name="T3" fmla="*/ 245 h 512"/>
                  <a:gd name="T4" fmla="*/ 652 w 829"/>
                  <a:gd name="T5" fmla="*/ 512 h 512"/>
                  <a:gd name="T6" fmla="*/ 782 w 829"/>
                  <a:gd name="T7" fmla="*/ 503 h 512"/>
                  <a:gd name="T8" fmla="*/ 829 w 829"/>
                  <a:gd name="T9" fmla="*/ 340 h 512"/>
                  <a:gd name="T10" fmla="*/ 151 w 829"/>
                  <a:gd name="T11" fmla="*/ 0 h 512"/>
                  <a:gd name="T12" fmla="*/ 0 w 829"/>
                  <a:gd name="T13" fmla="*/ 14 h 512"/>
                  <a:gd name="T14" fmla="*/ 125 w 829"/>
                  <a:gd name="T15" fmla="*/ 123 h 512"/>
                  <a:gd name="T16" fmla="*/ 77 w 829"/>
                  <a:gd name="T17" fmla="*/ 249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29" h="512">
                    <a:moveTo>
                      <a:pt x="77" y="249"/>
                    </a:moveTo>
                    <a:cubicBezTo>
                      <a:pt x="101" y="247"/>
                      <a:pt x="126" y="245"/>
                      <a:pt x="151" y="245"/>
                    </a:cubicBezTo>
                    <a:cubicBezTo>
                      <a:pt x="359" y="245"/>
                      <a:pt x="543" y="351"/>
                      <a:pt x="652" y="512"/>
                    </a:cubicBezTo>
                    <a:cubicBezTo>
                      <a:pt x="782" y="503"/>
                      <a:pt x="782" y="503"/>
                      <a:pt x="782" y="503"/>
                    </a:cubicBezTo>
                    <a:cubicBezTo>
                      <a:pt x="829" y="340"/>
                      <a:pt x="829" y="340"/>
                      <a:pt x="829" y="340"/>
                    </a:cubicBezTo>
                    <a:cubicBezTo>
                      <a:pt x="675" y="134"/>
                      <a:pt x="428" y="0"/>
                      <a:pt x="151" y="0"/>
                    </a:cubicBezTo>
                    <a:cubicBezTo>
                      <a:pt x="99" y="0"/>
                      <a:pt x="49" y="5"/>
                      <a:pt x="0" y="14"/>
                    </a:cubicBezTo>
                    <a:cubicBezTo>
                      <a:pt x="125" y="123"/>
                      <a:pt x="125" y="123"/>
                      <a:pt x="125" y="123"/>
                    </a:cubicBezTo>
                    <a:lnTo>
                      <a:pt x="77" y="2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68598" tIns="34299" rIns="68598" bIns="34299" numCol="1" anchor="t" anchorCtr="0" compatLnSpc="1">
                <a:prstTxWarp prst="textNoShape">
                  <a:avLst/>
                </a:prstTxWarp>
              </a:bodyPr>
              <a:lstStyle/>
              <a:p>
                <a:pPr defTabSz="914484"/>
                <a:endParaRPr lang="en-US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64"/>
              <p:cNvSpPr>
                <a:spLocks/>
              </p:cNvSpPr>
              <p:nvPr/>
            </p:nvSpPr>
            <p:spPr bwMode="auto">
              <a:xfrm>
                <a:off x="-6445251" y="109538"/>
                <a:ext cx="2867025" cy="2338388"/>
              </a:xfrm>
              <a:custGeom>
                <a:avLst/>
                <a:gdLst>
                  <a:gd name="T0" fmla="*/ 245 w 763"/>
                  <a:gd name="T1" fmla="*/ 622 h 622"/>
                  <a:gd name="T2" fmla="*/ 716 w 763"/>
                  <a:gd name="T3" fmla="*/ 234 h 622"/>
                  <a:gd name="T4" fmla="*/ 763 w 763"/>
                  <a:gd name="T5" fmla="*/ 110 h 622"/>
                  <a:gd name="T6" fmla="*/ 636 w 763"/>
                  <a:gd name="T7" fmla="*/ 0 h 622"/>
                  <a:gd name="T8" fmla="*/ 0 w 763"/>
                  <a:gd name="T9" fmla="*/ 582 h 622"/>
                  <a:gd name="T10" fmla="*/ 153 w 763"/>
                  <a:gd name="T11" fmla="*/ 521 h 622"/>
                  <a:gd name="T12" fmla="*/ 245 w 763"/>
                  <a:gd name="T13" fmla="*/ 622 h 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3" h="622">
                    <a:moveTo>
                      <a:pt x="245" y="622"/>
                    </a:moveTo>
                    <a:cubicBezTo>
                      <a:pt x="319" y="420"/>
                      <a:pt x="498" y="269"/>
                      <a:pt x="716" y="234"/>
                    </a:cubicBezTo>
                    <a:cubicBezTo>
                      <a:pt x="763" y="110"/>
                      <a:pt x="763" y="110"/>
                      <a:pt x="763" y="110"/>
                    </a:cubicBezTo>
                    <a:cubicBezTo>
                      <a:pt x="636" y="0"/>
                      <a:pt x="636" y="0"/>
                      <a:pt x="636" y="0"/>
                    </a:cubicBezTo>
                    <a:cubicBezTo>
                      <a:pt x="333" y="63"/>
                      <a:pt x="90" y="289"/>
                      <a:pt x="0" y="582"/>
                    </a:cubicBezTo>
                    <a:cubicBezTo>
                      <a:pt x="153" y="521"/>
                      <a:pt x="153" y="521"/>
                      <a:pt x="153" y="521"/>
                    </a:cubicBezTo>
                    <a:lnTo>
                      <a:pt x="245" y="6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68598" tIns="34299" rIns="68598" bIns="34299" numCol="1" anchor="t" anchorCtr="0" compatLnSpc="1">
                <a:prstTxWarp prst="textNoShape">
                  <a:avLst/>
                </a:prstTxWarp>
              </a:bodyPr>
              <a:lstStyle/>
              <a:p>
                <a:pPr defTabSz="914484"/>
                <a:endParaRPr lang="en-US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65"/>
              <p:cNvSpPr>
                <a:spLocks/>
              </p:cNvSpPr>
              <p:nvPr/>
            </p:nvSpPr>
            <p:spPr bwMode="auto">
              <a:xfrm>
                <a:off x="-3409951" y="4311650"/>
                <a:ext cx="2901950" cy="2073275"/>
              </a:xfrm>
              <a:custGeom>
                <a:avLst/>
                <a:gdLst>
                  <a:gd name="T0" fmla="*/ 772 w 772"/>
                  <a:gd name="T1" fmla="*/ 71 h 552"/>
                  <a:gd name="T2" fmla="*/ 609 w 772"/>
                  <a:gd name="T3" fmla="*/ 111 h 552"/>
                  <a:gd name="T4" fmla="*/ 534 w 772"/>
                  <a:gd name="T5" fmla="*/ 0 h 552"/>
                  <a:gd name="T6" fmla="*/ 56 w 772"/>
                  <a:gd name="T7" fmla="*/ 312 h 552"/>
                  <a:gd name="T8" fmla="*/ 0 w 772"/>
                  <a:gd name="T9" fmla="*/ 434 h 552"/>
                  <a:gd name="T10" fmla="*/ 118 w 772"/>
                  <a:gd name="T11" fmla="*/ 552 h 552"/>
                  <a:gd name="T12" fmla="*/ 772 w 772"/>
                  <a:gd name="T13" fmla="*/ 71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2" h="552">
                    <a:moveTo>
                      <a:pt x="772" y="71"/>
                    </a:moveTo>
                    <a:cubicBezTo>
                      <a:pt x="609" y="111"/>
                      <a:pt x="609" y="111"/>
                      <a:pt x="609" y="111"/>
                    </a:cubicBezTo>
                    <a:cubicBezTo>
                      <a:pt x="534" y="0"/>
                      <a:pt x="534" y="0"/>
                      <a:pt x="534" y="0"/>
                    </a:cubicBezTo>
                    <a:cubicBezTo>
                      <a:pt x="439" y="173"/>
                      <a:pt x="262" y="295"/>
                      <a:pt x="56" y="31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118" y="552"/>
                      <a:pt x="118" y="552"/>
                      <a:pt x="118" y="552"/>
                    </a:cubicBezTo>
                    <a:cubicBezTo>
                      <a:pt x="408" y="513"/>
                      <a:pt x="652" y="327"/>
                      <a:pt x="772" y="7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68598" tIns="34299" rIns="68598" bIns="34299" numCol="1" anchor="t" anchorCtr="0" compatLnSpc="1">
                <a:prstTxWarp prst="textNoShape">
                  <a:avLst/>
                </a:prstTxWarp>
              </a:bodyPr>
              <a:lstStyle/>
              <a:p>
                <a:pPr defTabSz="914484"/>
                <a:endParaRPr lang="en-US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66"/>
              <p:cNvSpPr>
                <a:spLocks/>
              </p:cNvSpPr>
              <p:nvPr/>
            </p:nvSpPr>
            <p:spPr bwMode="auto">
              <a:xfrm>
                <a:off x="-1466851" y="1392238"/>
                <a:ext cx="1258888" cy="3252788"/>
              </a:xfrm>
              <a:custGeom>
                <a:avLst/>
                <a:gdLst>
                  <a:gd name="T0" fmla="*/ 0 w 335"/>
                  <a:gd name="T1" fmla="*/ 171 h 866"/>
                  <a:gd name="T2" fmla="*/ 90 w 335"/>
                  <a:gd name="T3" fmla="*/ 488 h 866"/>
                  <a:gd name="T4" fmla="*/ 27 w 335"/>
                  <a:gd name="T5" fmla="*/ 757 h 866"/>
                  <a:gd name="T6" fmla="*/ 101 w 335"/>
                  <a:gd name="T7" fmla="*/ 866 h 866"/>
                  <a:gd name="T8" fmla="*/ 265 w 335"/>
                  <a:gd name="T9" fmla="*/ 825 h 866"/>
                  <a:gd name="T10" fmla="*/ 335 w 335"/>
                  <a:gd name="T11" fmla="*/ 488 h 866"/>
                  <a:gd name="T12" fmla="*/ 180 w 335"/>
                  <a:gd name="T13" fmla="*/ 0 h 866"/>
                  <a:gd name="T14" fmla="*/ 133 w 335"/>
                  <a:gd name="T15" fmla="*/ 162 h 866"/>
                  <a:gd name="T16" fmla="*/ 0 w 335"/>
                  <a:gd name="T17" fmla="*/ 171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5" h="866">
                    <a:moveTo>
                      <a:pt x="0" y="171"/>
                    </a:moveTo>
                    <a:cubicBezTo>
                      <a:pt x="57" y="264"/>
                      <a:pt x="90" y="372"/>
                      <a:pt x="90" y="488"/>
                    </a:cubicBezTo>
                    <a:cubicBezTo>
                      <a:pt x="90" y="585"/>
                      <a:pt x="67" y="676"/>
                      <a:pt x="27" y="757"/>
                    </a:cubicBezTo>
                    <a:cubicBezTo>
                      <a:pt x="101" y="866"/>
                      <a:pt x="101" y="866"/>
                      <a:pt x="101" y="866"/>
                    </a:cubicBezTo>
                    <a:cubicBezTo>
                      <a:pt x="265" y="825"/>
                      <a:pt x="265" y="825"/>
                      <a:pt x="265" y="825"/>
                    </a:cubicBezTo>
                    <a:cubicBezTo>
                      <a:pt x="310" y="722"/>
                      <a:pt x="335" y="608"/>
                      <a:pt x="335" y="488"/>
                    </a:cubicBezTo>
                    <a:cubicBezTo>
                      <a:pt x="335" y="307"/>
                      <a:pt x="278" y="138"/>
                      <a:pt x="180" y="0"/>
                    </a:cubicBezTo>
                    <a:cubicBezTo>
                      <a:pt x="133" y="162"/>
                      <a:pt x="133" y="162"/>
                      <a:pt x="133" y="162"/>
                    </a:cubicBezTo>
                    <a:lnTo>
                      <a:pt x="0" y="17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68598" tIns="34299" rIns="68598" bIns="34299" numCol="1" anchor="t" anchorCtr="0" compatLnSpc="1">
                <a:prstTxWarp prst="textNoShape">
                  <a:avLst/>
                </a:prstTxWarp>
              </a:bodyPr>
              <a:lstStyle/>
              <a:p>
                <a:pPr defTabSz="914484"/>
                <a:endParaRPr lang="en-US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67"/>
              <p:cNvSpPr>
                <a:spLocks/>
              </p:cNvSpPr>
              <p:nvPr/>
            </p:nvSpPr>
            <p:spPr bwMode="auto">
              <a:xfrm>
                <a:off x="-6580188" y="2154238"/>
                <a:ext cx="1300163" cy="2987675"/>
              </a:xfrm>
              <a:custGeom>
                <a:avLst/>
                <a:gdLst>
                  <a:gd name="T0" fmla="*/ 346 w 346"/>
                  <a:gd name="T1" fmla="*/ 621 h 795"/>
                  <a:gd name="T2" fmla="*/ 244 w 346"/>
                  <a:gd name="T3" fmla="*/ 285 h 795"/>
                  <a:gd name="T4" fmla="*/ 273 w 346"/>
                  <a:gd name="T5" fmla="*/ 100 h 795"/>
                  <a:gd name="T6" fmla="*/ 183 w 346"/>
                  <a:gd name="T7" fmla="*/ 0 h 795"/>
                  <a:gd name="T8" fmla="*/ 29 w 346"/>
                  <a:gd name="T9" fmla="*/ 62 h 795"/>
                  <a:gd name="T10" fmla="*/ 0 w 346"/>
                  <a:gd name="T11" fmla="*/ 285 h 795"/>
                  <a:gd name="T12" fmla="*/ 170 w 346"/>
                  <a:gd name="T13" fmla="*/ 795 h 795"/>
                  <a:gd name="T14" fmla="*/ 210 w 346"/>
                  <a:gd name="T15" fmla="*/ 636 h 795"/>
                  <a:gd name="T16" fmla="*/ 346 w 346"/>
                  <a:gd name="T17" fmla="*/ 621 h 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6" h="795">
                    <a:moveTo>
                      <a:pt x="346" y="621"/>
                    </a:moveTo>
                    <a:cubicBezTo>
                      <a:pt x="282" y="525"/>
                      <a:pt x="244" y="410"/>
                      <a:pt x="244" y="285"/>
                    </a:cubicBezTo>
                    <a:cubicBezTo>
                      <a:pt x="244" y="221"/>
                      <a:pt x="255" y="158"/>
                      <a:pt x="273" y="10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10" y="133"/>
                      <a:pt x="0" y="208"/>
                      <a:pt x="0" y="285"/>
                    </a:cubicBezTo>
                    <a:cubicBezTo>
                      <a:pt x="0" y="476"/>
                      <a:pt x="63" y="653"/>
                      <a:pt x="170" y="795"/>
                    </a:cubicBezTo>
                    <a:cubicBezTo>
                      <a:pt x="210" y="636"/>
                      <a:pt x="210" y="636"/>
                      <a:pt x="210" y="636"/>
                    </a:cubicBezTo>
                    <a:lnTo>
                      <a:pt x="346" y="62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68598" tIns="34299" rIns="68598" bIns="34299" numCol="1" anchor="t" anchorCtr="0" compatLnSpc="1">
                <a:prstTxWarp prst="textNoShape">
                  <a:avLst/>
                </a:prstTxWarp>
              </a:bodyPr>
              <a:lstStyle/>
              <a:p>
                <a:pPr defTabSz="914484"/>
                <a:endParaRPr lang="en-US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Oval 61"/>
            <p:cNvSpPr/>
            <p:nvPr/>
          </p:nvSpPr>
          <p:spPr>
            <a:xfrm flipH="1">
              <a:off x="-3767810" y="1313672"/>
              <a:ext cx="4299994" cy="3791728"/>
            </a:xfrm>
            <a:prstGeom prst="ellipse">
              <a:avLst/>
            </a:prstGeom>
            <a:gradFill flip="none" rotWithShape="1">
              <a:gsLst>
                <a:gs pos="92000">
                  <a:schemeClr val="bg1">
                    <a:shade val="30000"/>
                    <a:satMod val="115000"/>
                    <a:alpha val="0"/>
                  </a:schemeClr>
                </a:gs>
                <a:gs pos="100000">
                  <a:schemeClr val="bg1">
                    <a:shade val="100000"/>
                    <a:satMod val="115000"/>
                    <a:alpha val="68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84"/>
              <a:endParaRPr lang="en-US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 rot="19202223">
            <a:off x="4435897" y="1888266"/>
            <a:ext cx="2140416" cy="1493394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8626940"/>
              </a:avLst>
            </a:prstTxWarp>
            <a:spAutoFit/>
          </a:bodyPr>
          <a:lstStyle/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PURNABHAKTI</a:t>
            </a:r>
          </a:p>
        </p:txBody>
      </p:sp>
      <p:sp>
        <p:nvSpPr>
          <p:cNvPr id="44" name="TextBox 43"/>
          <p:cNvSpPr txBox="1"/>
          <p:nvPr/>
        </p:nvSpPr>
        <p:spPr>
          <a:xfrm rot="1836760">
            <a:off x="5394463" y="1738419"/>
            <a:ext cx="2140416" cy="1493394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8626940"/>
              </a:avLst>
            </a:prstTxWarp>
            <a:spAutoFit/>
          </a:bodyPr>
          <a:lstStyle/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PENGORGANISASIAN</a:t>
            </a:r>
          </a:p>
        </p:txBody>
      </p:sp>
      <p:sp>
        <p:nvSpPr>
          <p:cNvPr id="47" name="TextBox 46"/>
          <p:cNvSpPr txBox="1"/>
          <p:nvPr/>
        </p:nvSpPr>
        <p:spPr>
          <a:xfrm rot="15903304">
            <a:off x="5775765" y="2659422"/>
            <a:ext cx="2140416" cy="1493394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PEREKRUITAN</a:t>
            </a:r>
          </a:p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&amp; ORIENTASI</a:t>
            </a:r>
          </a:p>
        </p:txBody>
      </p:sp>
      <p:sp>
        <p:nvSpPr>
          <p:cNvPr id="48" name="TextBox 47"/>
          <p:cNvSpPr txBox="1"/>
          <p:nvPr/>
        </p:nvSpPr>
        <p:spPr>
          <a:xfrm rot="19592512">
            <a:off x="5325618" y="3340767"/>
            <a:ext cx="2203781" cy="1493394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PENGEMBANGAN</a:t>
            </a:r>
          </a:p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KAPASITAS</a:t>
            </a:r>
          </a:p>
        </p:txBody>
      </p:sp>
      <p:sp>
        <p:nvSpPr>
          <p:cNvPr id="50" name="TextBox 49"/>
          <p:cNvSpPr txBox="1"/>
          <p:nvPr/>
        </p:nvSpPr>
        <p:spPr>
          <a:xfrm rot="4960984">
            <a:off x="4162971" y="2712223"/>
            <a:ext cx="2140416" cy="1493394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PROMOSI &amp;</a:t>
            </a:r>
          </a:p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ROTASI</a:t>
            </a:r>
          </a:p>
        </p:txBody>
      </p:sp>
      <p:sp>
        <p:nvSpPr>
          <p:cNvPr id="51" name="TextBox 50"/>
          <p:cNvSpPr txBox="1"/>
          <p:nvPr/>
        </p:nvSpPr>
        <p:spPr>
          <a:xfrm rot="1591766">
            <a:off x="4594818" y="3364381"/>
            <a:ext cx="2140416" cy="1493394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PENILAIAN</a:t>
            </a:r>
          </a:p>
          <a:p>
            <a:pPr algn="ctr" defTabSz="914484">
              <a:lnSpc>
                <a:spcPct val="90000"/>
              </a:lnSpc>
            </a:pPr>
            <a:r>
              <a:rPr lang="en-US" sz="1300" b="1" dirty="0">
                <a:solidFill>
                  <a:prstClr val="white"/>
                </a:solidFill>
                <a:latin typeface="Arial" panose="020B0604020202020204" pitchFamily="34" charset="0"/>
                <a:cs typeface="Arial" pitchFamily="34" charset="0"/>
              </a:rPr>
              <a:t>KINERJA &amp; AWARDS</a:t>
            </a:r>
          </a:p>
        </p:txBody>
      </p:sp>
      <p:sp>
        <p:nvSpPr>
          <p:cNvPr id="76" name="Oval 75"/>
          <p:cNvSpPr/>
          <p:nvPr/>
        </p:nvSpPr>
        <p:spPr>
          <a:xfrm flipH="1">
            <a:off x="2415199" y="3585369"/>
            <a:ext cx="1066341" cy="106633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914484"/>
            <a:endParaRPr lang="en-US" sz="1350" kern="0" dirty="0">
              <a:solidFill>
                <a:prstClr val="white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77" name="Oval 19"/>
          <p:cNvSpPr/>
          <p:nvPr/>
        </p:nvSpPr>
        <p:spPr>
          <a:xfrm flipH="1">
            <a:off x="5525940" y="2813953"/>
            <a:ext cx="1056608" cy="1066338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innerShdw blurRad="1003300">
              <a:prstClr val="black">
                <a:alpha val="4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914484"/>
            <a:r>
              <a:rPr lang="en-US" sz="44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itchFamily="34" charset="0"/>
              </a:rPr>
              <a:t>6P</a:t>
            </a:r>
          </a:p>
        </p:txBody>
      </p:sp>
      <p:sp>
        <p:nvSpPr>
          <p:cNvPr id="78" name="Oval 77"/>
          <p:cNvSpPr/>
          <p:nvPr/>
        </p:nvSpPr>
        <p:spPr>
          <a:xfrm flipH="1">
            <a:off x="5516858" y="2788506"/>
            <a:ext cx="1125063" cy="1123411"/>
          </a:xfrm>
          <a:prstGeom prst="ellipse">
            <a:avLst/>
          </a:prstGeom>
          <a:gradFill flip="none" rotWithShape="1">
            <a:gsLst>
              <a:gs pos="40000">
                <a:schemeClr val="bg1">
                  <a:shade val="30000"/>
                  <a:satMod val="115000"/>
                  <a:alpha val="0"/>
                </a:schemeClr>
              </a:gs>
              <a:gs pos="100000">
                <a:schemeClr val="bg1">
                  <a:shade val="100000"/>
                  <a:satMod val="115000"/>
                  <a:alpha val="92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84"/>
            <a:endParaRPr lang="en-US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7015608" y="750784"/>
            <a:ext cx="496383" cy="941412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3908304" y="4682560"/>
            <a:ext cx="862292" cy="608769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Group 73"/>
          <p:cNvGrpSpPr/>
          <p:nvPr/>
        </p:nvGrpSpPr>
        <p:grpSpPr>
          <a:xfrm>
            <a:off x="7798089" y="4805180"/>
            <a:ext cx="4393911" cy="1660678"/>
            <a:chOff x="515059" y="1058529"/>
            <a:chExt cx="5857025" cy="2213663"/>
          </a:xfrm>
        </p:grpSpPr>
        <p:grpSp>
          <p:nvGrpSpPr>
            <p:cNvPr id="75" name="Group 74"/>
            <p:cNvGrpSpPr/>
            <p:nvPr/>
          </p:nvGrpSpPr>
          <p:grpSpPr>
            <a:xfrm>
              <a:off x="725824" y="1984194"/>
              <a:ext cx="5646260" cy="1287998"/>
              <a:chOff x="620545" y="1984194"/>
              <a:chExt cx="6404106" cy="1287998"/>
            </a:xfrm>
          </p:grpSpPr>
          <p:sp>
            <p:nvSpPr>
              <p:cNvPr id="80" name="TextBox 79"/>
              <p:cNvSpPr txBox="1"/>
              <p:nvPr/>
            </p:nvSpPr>
            <p:spPr>
              <a:xfrm>
                <a:off x="620545" y="2000380"/>
                <a:ext cx="6404106" cy="12718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6213" indent="-176213">
                  <a:buFont typeface="Arial" pitchFamily="34" charset="0"/>
                  <a:buChar char="•"/>
                </a:pPr>
                <a:r>
                  <a:rPr lang="id-ID" sz="1400" i="1" dirty="0">
                    <a:solidFill>
                      <a:prstClr val="black"/>
                    </a:solidFill>
                  </a:rPr>
                  <a:t>Training 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N</a:t>
                </a:r>
                <a:r>
                  <a:rPr lang="id-ID" sz="1400" i="1" dirty="0">
                    <a:solidFill>
                      <a:prstClr val="black"/>
                    </a:solidFill>
                  </a:rPr>
                  <a:t>eed 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A</a:t>
                </a:r>
                <a:r>
                  <a:rPr lang="id-ID" sz="1400" i="1" dirty="0">
                    <a:solidFill>
                      <a:prstClr val="black"/>
                    </a:solidFill>
                  </a:rPr>
                  <a:t>nalysis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 (TNA)</a:t>
                </a:r>
              </a:p>
              <a:p>
                <a:pPr marL="176213" indent="-176213">
                  <a:buFont typeface="Arial" pitchFamily="34" charset="0"/>
                  <a:buChar char="•"/>
                </a:pPr>
                <a:r>
                  <a:rPr lang="en-US" sz="1400" dirty="0" err="1">
                    <a:solidFill>
                      <a:prstClr val="black"/>
                    </a:solidFill>
                  </a:rPr>
                  <a:t>Diklat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, Coaching &amp; Mentoring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berbasis</a:t>
                </a:r>
                <a:r>
                  <a:rPr lang="en-US" sz="1400" dirty="0">
                    <a:solidFill>
                      <a:prstClr val="black"/>
                    </a:solidFill>
                  </a:rPr>
                  <a:t>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kompetensi</a:t>
                </a:r>
                <a:endParaRPr lang="en-US" sz="1400" dirty="0">
                  <a:solidFill>
                    <a:prstClr val="black"/>
                  </a:solidFill>
                </a:endParaRPr>
              </a:p>
              <a:p>
                <a:pPr marL="176213" indent="-176213">
                  <a:buFont typeface="Arial" pitchFamily="34" charset="0"/>
                  <a:buChar char="•"/>
                </a:pPr>
                <a:r>
                  <a:rPr lang="en-US" sz="1400" i="1" dirty="0" err="1">
                    <a:solidFill>
                      <a:prstClr val="black"/>
                    </a:solidFill>
                  </a:rPr>
                  <a:t>dll</a:t>
                </a:r>
                <a:endParaRPr lang="en-US" sz="1400" i="1" dirty="0">
                  <a:solidFill>
                    <a:prstClr val="black"/>
                  </a:solidFill>
                </a:endParaRPr>
              </a:p>
              <a:p>
                <a:pPr marL="176213" indent="-176213">
                  <a:buFont typeface="Arial" pitchFamily="34" charset="0"/>
                  <a:buChar char="•"/>
                </a:pPr>
                <a:endParaRPr lang="id-ID" sz="1400" i="1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81" name="Straight Connector 80"/>
              <p:cNvCxnSpPr/>
              <p:nvPr/>
            </p:nvCxnSpPr>
            <p:spPr>
              <a:xfrm>
                <a:off x="630350" y="1984194"/>
                <a:ext cx="3314133" cy="13855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9" name="TextBox 78"/>
            <p:cNvSpPr txBox="1"/>
            <p:nvPr/>
          </p:nvSpPr>
          <p:spPr>
            <a:xfrm>
              <a:off x="515059" y="1058529"/>
              <a:ext cx="3938516" cy="861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84"/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Mengurangi</a:t>
              </a:r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kesenjangan</a:t>
              </a:r>
              <a:endPara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defTabSz="914484"/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kompetensi</a:t>
              </a:r>
              <a:endPara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82" name="Straight Connector 81"/>
          <p:cNvCxnSpPr/>
          <p:nvPr/>
        </p:nvCxnSpPr>
        <p:spPr>
          <a:xfrm>
            <a:off x="7201447" y="4744938"/>
            <a:ext cx="754756" cy="75640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Group 82"/>
          <p:cNvGrpSpPr/>
          <p:nvPr/>
        </p:nvGrpSpPr>
        <p:grpSpPr>
          <a:xfrm>
            <a:off x="1166776" y="2436925"/>
            <a:ext cx="2597562" cy="1837478"/>
            <a:chOff x="835673" y="1390817"/>
            <a:chExt cx="2727103" cy="2449332"/>
          </a:xfrm>
        </p:grpSpPr>
        <p:grpSp>
          <p:nvGrpSpPr>
            <p:cNvPr id="84" name="Group 83"/>
            <p:cNvGrpSpPr/>
            <p:nvPr/>
          </p:nvGrpSpPr>
          <p:grpSpPr>
            <a:xfrm>
              <a:off x="835673" y="2259325"/>
              <a:ext cx="2727103" cy="1580824"/>
              <a:chOff x="745136" y="2259325"/>
              <a:chExt cx="3093137" cy="1580824"/>
            </a:xfrm>
          </p:grpSpPr>
          <p:sp>
            <p:nvSpPr>
              <p:cNvPr id="86" name="TextBox 85"/>
              <p:cNvSpPr txBox="1"/>
              <p:nvPr/>
            </p:nvSpPr>
            <p:spPr>
              <a:xfrm>
                <a:off x="745136" y="2281154"/>
                <a:ext cx="3093137" cy="1558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6213" indent="-176213">
                  <a:buFont typeface="Arial" pitchFamily="34" charset="0"/>
                  <a:buChar char="•"/>
                </a:pPr>
                <a:r>
                  <a:rPr lang="id-ID" sz="1400" i="1" dirty="0">
                    <a:solidFill>
                      <a:prstClr val="black"/>
                    </a:solidFill>
                  </a:rPr>
                  <a:t>Talent Mapping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,</a:t>
                </a:r>
                <a:endParaRPr lang="id-ID" sz="1400" i="1" dirty="0">
                  <a:solidFill>
                    <a:prstClr val="black"/>
                  </a:solidFill>
                </a:endParaRPr>
              </a:p>
              <a:p>
                <a:pPr marL="176213" indent="-176213"/>
                <a:r>
                  <a:rPr lang="en-US" sz="1400" i="1" dirty="0">
                    <a:solidFill>
                      <a:prstClr val="black"/>
                    </a:solidFill>
                  </a:rPr>
                  <a:t>     Succession &amp; Career Planning</a:t>
                </a:r>
              </a:p>
              <a:p>
                <a:pPr marL="176213" indent="-176213">
                  <a:buFont typeface="Arial" panose="020B0604020202020204" pitchFamily="34" charset="0"/>
                  <a:buChar char="•"/>
                </a:pPr>
                <a:r>
                  <a:rPr lang="en-US" sz="1400" dirty="0" err="1">
                    <a:solidFill>
                      <a:prstClr val="black"/>
                    </a:solidFill>
                  </a:rPr>
                  <a:t>Rotasi</a:t>
                </a:r>
                <a:r>
                  <a:rPr lang="en-US" sz="1400" dirty="0">
                    <a:solidFill>
                      <a:prstClr val="black"/>
                    </a:solidFill>
                  </a:rPr>
                  <a:t>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nasional</a:t>
                </a:r>
                <a:r>
                  <a:rPr lang="en-US" sz="1400" dirty="0">
                    <a:solidFill>
                      <a:prstClr val="black"/>
                    </a:solidFill>
                  </a:rPr>
                  <a:t> (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perekat</a:t>
                </a:r>
                <a:r>
                  <a:rPr lang="en-US" sz="1400" dirty="0">
                    <a:solidFill>
                      <a:prstClr val="black"/>
                    </a:solidFill>
                  </a:rPr>
                  <a:t> NKRI)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 </a:t>
                </a:r>
                <a:endParaRPr lang="id-ID" sz="1400" i="1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87" name="Straight Connector 86"/>
              <p:cNvCxnSpPr/>
              <p:nvPr/>
            </p:nvCxnSpPr>
            <p:spPr>
              <a:xfrm>
                <a:off x="801413" y="2259325"/>
                <a:ext cx="2819400" cy="1588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5" name="TextBox 84"/>
            <p:cNvSpPr txBox="1"/>
            <p:nvPr/>
          </p:nvSpPr>
          <p:spPr>
            <a:xfrm>
              <a:off x="870096" y="1390817"/>
              <a:ext cx="2211994" cy="86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84"/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Menuju</a:t>
              </a:r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ASN </a:t>
              </a:r>
            </a:p>
            <a:p>
              <a:pPr defTabSz="914484"/>
              <a:r>
                <a:rPr lang="en-US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yang </a:t>
              </a:r>
              <a:r>
                <a:rPr lang="en-US" b="1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dinamis</a:t>
              </a:r>
              <a:endPara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88" name="Straight Connector 87"/>
          <p:cNvCxnSpPr/>
          <p:nvPr/>
        </p:nvCxnSpPr>
        <p:spPr>
          <a:xfrm flipH="1" flipV="1">
            <a:off x="3525277" y="3089117"/>
            <a:ext cx="628240" cy="394259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Group 88"/>
          <p:cNvGrpSpPr/>
          <p:nvPr/>
        </p:nvGrpSpPr>
        <p:grpSpPr>
          <a:xfrm>
            <a:off x="8285402" y="2092451"/>
            <a:ext cx="3906598" cy="2493528"/>
            <a:chOff x="643171" y="1076575"/>
            <a:chExt cx="3288933" cy="3323837"/>
          </a:xfrm>
        </p:grpSpPr>
        <p:grpSp>
          <p:nvGrpSpPr>
            <p:cNvPr id="90" name="Group 89"/>
            <p:cNvGrpSpPr/>
            <p:nvPr/>
          </p:nvGrpSpPr>
          <p:grpSpPr>
            <a:xfrm>
              <a:off x="813893" y="1979867"/>
              <a:ext cx="2513255" cy="2420545"/>
              <a:chOff x="720434" y="1979867"/>
              <a:chExt cx="2850586" cy="2420545"/>
            </a:xfrm>
          </p:grpSpPr>
          <p:sp>
            <p:nvSpPr>
              <p:cNvPr id="92" name="TextBox 91"/>
              <p:cNvSpPr txBox="1"/>
              <p:nvPr/>
            </p:nvSpPr>
            <p:spPr>
              <a:xfrm>
                <a:off x="720434" y="1979867"/>
                <a:ext cx="2784750" cy="2420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6213" indent="-176213">
                  <a:buFont typeface="Arial" pitchFamily="34" charset="0"/>
                  <a:buChar char="•"/>
                  <a:defRPr/>
                </a:pPr>
                <a:r>
                  <a:rPr lang="en-US" sz="1400" dirty="0">
                    <a:solidFill>
                      <a:prstClr val="black"/>
                    </a:solidFill>
                  </a:rPr>
                  <a:t>R</a:t>
                </a:r>
                <a:r>
                  <a:rPr lang="id-ID" sz="1400" dirty="0">
                    <a:solidFill>
                      <a:prstClr val="black"/>
                    </a:solidFill>
                  </a:rPr>
                  <a:t>ekrutmen berbasis jabatan (diversifikasi tes)</a:t>
                </a:r>
                <a:r>
                  <a:rPr lang="en-US" sz="1400" dirty="0">
                    <a:solidFill>
                      <a:prstClr val="black"/>
                    </a:solidFill>
                  </a:rPr>
                  <a:t> &amp; </a:t>
                </a:r>
                <a:r>
                  <a:rPr lang="en-US" sz="1400" dirty="0" err="1">
                    <a:solidFill>
                      <a:prstClr val="black"/>
                    </a:solidFill>
                  </a:rPr>
                  <a:t>sertifikasi</a:t>
                </a:r>
                <a:r>
                  <a:rPr lang="en-US" sz="1400" dirty="0">
                    <a:solidFill>
                      <a:prstClr val="black"/>
                    </a:solidFill>
                  </a:rPr>
                  <a:t> TKD</a:t>
                </a:r>
              </a:p>
              <a:p>
                <a:pPr marL="176213" indent="-176213">
                  <a:buFont typeface="Arial" pitchFamily="34" charset="0"/>
                  <a:buChar char="•"/>
                  <a:defRPr/>
                </a:pPr>
                <a:r>
                  <a:rPr lang="en-US" sz="1400" dirty="0" err="1">
                    <a:solidFill>
                      <a:prstClr val="black"/>
                    </a:solidFill>
                  </a:rPr>
                  <a:t>Orientasi</a:t>
                </a:r>
                <a:r>
                  <a:rPr lang="en-US" sz="1400" dirty="0">
                    <a:solidFill>
                      <a:prstClr val="black"/>
                    </a:solidFill>
                  </a:rPr>
                  <a:t> &amp; </a:t>
                </a:r>
                <a:r>
                  <a:rPr lang="en-US" sz="1400" i="1" dirty="0">
                    <a:solidFill>
                      <a:prstClr val="black"/>
                    </a:solidFill>
                  </a:rPr>
                  <a:t>e</a:t>
                </a:r>
                <a:r>
                  <a:rPr lang="id-ID" sz="1400" i="1" dirty="0">
                    <a:solidFill>
                      <a:prstClr val="black"/>
                    </a:solidFill>
                  </a:rPr>
                  <a:t>ngagement</a:t>
                </a:r>
                <a:r>
                  <a:rPr lang="en-US" sz="1400" dirty="0">
                    <a:solidFill>
                      <a:prstClr val="black"/>
                    </a:solidFill>
                  </a:rPr>
                  <a:t> </a:t>
                </a:r>
                <a:r>
                  <a:rPr lang="id-ID" sz="1400" dirty="0">
                    <a:solidFill>
                      <a:prstClr val="black"/>
                    </a:solidFill>
                  </a:rPr>
                  <a:t>utk setiap penugasan pada jabatan baru</a:t>
                </a:r>
              </a:p>
            </p:txBody>
          </p:sp>
          <p:cxnSp>
            <p:nvCxnSpPr>
              <p:cNvPr id="93" name="Straight Connector 92"/>
              <p:cNvCxnSpPr/>
              <p:nvPr/>
            </p:nvCxnSpPr>
            <p:spPr>
              <a:xfrm>
                <a:off x="751620" y="1981200"/>
                <a:ext cx="2819400" cy="1588"/>
              </a:xfrm>
              <a:prstGeom prst="line">
                <a:avLst/>
              </a:prstGeom>
              <a:ln w="12700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1" name="TextBox 90"/>
            <p:cNvSpPr txBox="1"/>
            <p:nvPr/>
          </p:nvSpPr>
          <p:spPr>
            <a:xfrm>
              <a:off x="643171" y="1076575"/>
              <a:ext cx="3288933" cy="86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>
                  <a:solidFill>
                    <a:srgbClr val="4F81BD">
                      <a:lumMod val="50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Mendapatkan</a:t>
              </a:r>
              <a:r>
                <a:rPr lang="en-US" b="1" dirty="0">
                  <a:solidFill>
                    <a:srgbClr val="4F81BD">
                      <a:lumMod val="50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b="1" dirty="0" err="1">
                  <a:solidFill>
                    <a:srgbClr val="4F81BD">
                      <a:lumMod val="50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talenta</a:t>
              </a:r>
              <a:endParaRPr lang="en-US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b="1" dirty="0" err="1">
                  <a:solidFill>
                    <a:srgbClr val="4F81BD">
                      <a:lumMod val="50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terbaik</a:t>
              </a:r>
              <a:endParaRPr lang="id-ID" b="1" dirty="0">
                <a:solidFill>
                  <a:srgbClr val="4F81B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94" name="Straight Connector 93"/>
          <p:cNvCxnSpPr/>
          <p:nvPr/>
        </p:nvCxnSpPr>
        <p:spPr>
          <a:xfrm flipH="1">
            <a:off x="7948855" y="2738946"/>
            <a:ext cx="447227" cy="448725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5" name="Group 94"/>
          <p:cNvGrpSpPr/>
          <p:nvPr/>
        </p:nvGrpSpPr>
        <p:grpSpPr>
          <a:xfrm>
            <a:off x="1989992" y="842762"/>
            <a:ext cx="2344563" cy="1180749"/>
            <a:chOff x="768248" y="1106312"/>
            <a:chExt cx="3125269" cy="1573921"/>
          </a:xfrm>
        </p:grpSpPr>
        <p:grpSp>
          <p:nvGrpSpPr>
            <p:cNvPr id="96" name="Group 95"/>
            <p:cNvGrpSpPr/>
            <p:nvPr/>
          </p:nvGrpSpPr>
          <p:grpSpPr>
            <a:xfrm>
              <a:off x="791757" y="1981200"/>
              <a:ext cx="3101760" cy="699033"/>
              <a:chOff x="695327" y="1981200"/>
              <a:chExt cx="3518082" cy="699033"/>
            </a:xfrm>
          </p:grpSpPr>
          <p:sp>
            <p:nvSpPr>
              <p:cNvPr id="98" name="TextBox 97"/>
              <p:cNvSpPr txBox="1"/>
              <p:nvPr/>
            </p:nvSpPr>
            <p:spPr>
              <a:xfrm>
                <a:off x="695327" y="1982788"/>
                <a:ext cx="3518082" cy="6974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6213" indent="-176213">
                  <a:buFont typeface="Arial" pitchFamily="34" charset="0"/>
                  <a:buChar char="•"/>
                </a:pPr>
                <a:r>
                  <a:rPr lang="id-ID" sz="1400" dirty="0">
                    <a:solidFill>
                      <a:prstClr val="black"/>
                    </a:solidFill>
                  </a:rPr>
                  <a:t>Sistem pensiun</a:t>
                </a:r>
                <a:r>
                  <a:rPr lang="en-US" sz="1400" dirty="0">
                    <a:solidFill>
                      <a:prstClr val="black"/>
                    </a:solidFill>
                  </a:rPr>
                  <a:t> &amp; JHT</a:t>
                </a:r>
                <a:endParaRPr lang="id-ID" sz="1400" dirty="0">
                  <a:solidFill>
                    <a:prstClr val="black"/>
                  </a:solidFill>
                </a:endParaRPr>
              </a:p>
              <a:p>
                <a:pPr marL="176213" indent="-176213">
                  <a:buFont typeface="Arial" pitchFamily="34" charset="0"/>
                  <a:buChar char="•"/>
                </a:pPr>
                <a:r>
                  <a:rPr lang="id-ID" sz="1400" dirty="0">
                    <a:solidFill>
                      <a:prstClr val="black"/>
                    </a:solidFill>
                  </a:rPr>
                  <a:t>Sistem kompensasi</a:t>
                </a:r>
              </a:p>
            </p:txBody>
          </p:sp>
          <p:cxnSp>
            <p:nvCxnSpPr>
              <p:cNvPr id="99" name="Straight Connector 98"/>
              <p:cNvCxnSpPr/>
              <p:nvPr/>
            </p:nvCxnSpPr>
            <p:spPr>
              <a:xfrm>
                <a:off x="751620" y="1981200"/>
                <a:ext cx="2819400" cy="1588"/>
              </a:xfrm>
              <a:prstGeom prst="line">
                <a:avLst/>
              </a:prstGeom>
              <a:ln w="12700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7" name="TextBox 96"/>
            <p:cNvSpPr txBox="1"/>
            <p:nvPr/>
          </p:nvSpPr>
          <p:spPr>
            <a:xfrm>
              <a:off x="768248" y="1106312"/>
              <a:ext cx="2382937" cy="86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914484"/>
              <a:r>
                <a:rPr lang="en-US" b="1" dirty="0" err="1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Mengapresiasi</a:t>
              </a:r>
              <a:endParaRPr lang="en-US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endParaRPr>
            </a:p>
            <a:p>
              <a:pPr defTabSz="914484"/>
              <a:r>
                <a:rPr lang="en-US" b="1" dirty="0" err="1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secara</a:t>
              </a:r>
              <a:r>
                <a:rPr lang="en-US" b="1" dirty="0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1F497D">
                      <a:lumMod val="75000"/>
                    </a:srgbClr>
                  </a:solidFill>
                  <a:latin typeface="Arial" pitchFamily="34" charset="0"/>
                  <a:cs typeface="Arial" pitchFamily="34" charset="0"/>
                </a:rPr>
                <a:t>layak</a:t>
              </a:r>
              <a:endParaRPr lang="en-US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cxnSp>
        <p:nvCxnSpPr>
          <p:cNvPr id="100" name="Straight Connector 99"/>
          <p:cNvCxnSpPr/>
          <p:nvPr/>
        </p:nvCxnSpPr>
        <p:spPr>
          <a:xfrm>
            <a:off x="3899196" y="1510538"/>
            <a:ext cx="641282" cy="588474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rapezoid 9"/>
          <p:cNvSpPr/>
          <p:nvPr/>
        </p:nvSpPr>
        <p:spPr>
          <a:xfrm>
            <a:off x="4494497" y="6172482"/>
            <a:ext cx="3102860" cy="514822"/>
          </a:xfrm>
          <a:prstGeom prst="trapezoi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BUDAYA KERJA &amp; KEPEMIMPINAN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102" name="Trapezoid 101"/>
          <p:cNvSpPr/>
          <p:nvPr/>
        </p:nvSpPr>
        <p:spPr>
          <a:xfrm>
            <a:off x="4933507" y="5710991"/>
            <a:ext cx="2322178" cy="437419"/>
          </a:xfrm>
          <a:prstGeom prst="trapezoid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 &amp; INFRASTRUKTUR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103" name="Trapezoid 102"/>
          <p:cNvSpPr/>
          <p:nvPr/>
        </p:nvSpPr>
        <p:spPr>
          <a:xfrm>
            <a:off x="5184768" y="5251483"/>
            <a:ext cx="1771298" cy="437419"/>
          </a:xfrm>
          <a:prstGeom prst="trapezoi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KEBIJAKAN &amp;</a:t>
            </a:r>
          </a:p>
          <a:p>
            <a:pPr algn="ctr"/>
            <a:r>
              <a:rPr lang="en-US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PROSES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04062" y="6227729"/>
            <a:ext cx="2717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prstClr val="black"/>
                </a:solidFill>
              </a:rPr>
              <a:t>* </a:t>
            </a:r>
            <a:r>
              <a:rPr lang="en-US" sz="1400" i="1" dirty="0" err="1">
                <a:solidFill>
                  <a:prstClr val="black"/>
                </a:solidFill>
              </a:rPr>
              <a:t>Sumber</a:t>
            </a:r>
            <a:r>
              <a:rPr lang="en-US" sz="1400" i="1" dirty="0">
                <a:solidFill>
                  <a:prstClr val="black"/>
                </a:solidFill>
              </a:rPr>
              <a:t> : </a:t>
            </a:r>
            <a:r>
              <a:rPr lang="en-US" sz="1400" i="1" dirty="0" err="1">
                <a:solidFill>
                  <a:prstClr val="black"/>
                </a:solidFill>
              </a:rPr>
              <a:t>KemenPAN</a:t>
            </a:r>
            <a:r>
              <a:rPr lang="en-US" sz="1400" i="1" dirty="0">
                <a:solidFill>
                  <a:prstClr val="black"/>
                </a:solidFill>
              </a:rPr>
              <a:t> &amp; RB, 2016</a:t>
            </a:r>
          </a:p>
        </p:txBody>
      </p:sp>
    </p:spTree>
    <p:extLst>
      <p:ext uri="{BB962C8B-B14F-4D97-AF65-F5344CB8AC3E}">
        <p14:creationId xmlns:p14="http://schemas.microsoft.com/office/powerpoint/2010/main" val="2048511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2533" y="-33119"/>
            <a:ext cx="10058400" cy="1450757"/>
          </a:xfrm>
        </p:spPr>
        <p:txBody>
          <a:bodyPr/>
          <a:lstStyle/>
          <a:p>
            <a:r>
              <a:rPr lang="id-ID" dirty="0"/>
              <a:t> 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Karier</a:t>
            </a:r>
            <a:r>
              <a:rPr lang="en-US" dirty="0"/>
              <a:t> ASN</a:t>
            </a:r>
          </a:p>
        </p:txBody>
      </p:sp>
      <p:sp>
        <p:nvSpPr>
          <p:cNvPr id="4" name="Rectangle 3"/>
          <p:cNvSpPr/>
          <p:nvPr/>
        </p:nvSpPr>
        <p:spPr>
          <a:xfrm>
            <a:off x="2203458" y="1317992"/>
            <a:ext cx="1085706" cy="4994771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 defTabSz="914400"/>
            <a:r>
              <a:rPr lang="en-US" sz="2800" dirty="0">
                <a:solidFill>
                  <a:prstClr val="black"/>
                </a:solidFill>
              </a:rPr>
              <a:t>MANAJEMEN KARIER</a:t>
            </a:r>
          </a:p>
        </p:txBody>
      </p:sp>
      <p:sp>
        <p:nvSpPr>
          <p:cNvPr id="5" name="Rectangle 4"/>
          <p:cNvSpPr/>
          <p:nvPr/>
        </p:nvSpPr>
        <p:spPr>
          <a:xfrm>
            <a:off x="3629008" y="1417638"/>
            <a:ext cx="2478687" cy="655582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2400" dirty="0" err="1">
                <a:solidFill>
                  <a:srgbClr val="000000"/>
                </a:solidFill>
              </a:rPr>
              <a:t>Pengembangan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karier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29008" y="2532924"/>
            <a:ext cx="2478687" cy="6555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2400" dirty="0" err="1">
                <a:solidFill>
                  <a:srgbClr val="000000"/>
                </a:solidFill>
              </a:rPr>
              <a:t>Pengembangan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kompetensi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29008" y="3668697"/>
            <a:ext cx="2478687" cy="6555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2400" dirty="0" err="1">
                <a:solidFill>
                  <a:srgbClr val="000000"/>
                </a:solidFill>
              </a:rPr>
              <a:t>Pola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karier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29008" y="4743009"/>
            <a:ext cx="2478687" cy="655582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2400" dirty="0" err="1">
                <a:solidFill>
                  <a:srgbClr val="000000"/>
                </a:solidFill>
              </a:rPr>
              <a:t>Promosi</a:t>
            </a: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29008" y="5736370"/>
            <a:ext cx="2478687" cy="65558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2400" dirty="0" err="1">
                <a:solidFill>
                  <a:schemeClr val="bg1"/>
                </a:solidFill>
              </a:rPr>
              <a:t>Mutasi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447539" y="1329346"/>
            <a:ext cx="3708941" cy="4994771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914400"/>
            <a:r>
              <a:rPr lang="en-US" sz="2000" dirty="0" err="1">
                <a:solidFill>
                  <a:srgbClr val="FF0000"/>
                </a:solidFill>
              </a:rPr>
              <a:t>Sistem</a:t>
            </a:r>
            <a:r>
              <a:rPr lang="en-US" sz="2000" dirty="0">
                <a:solidFill>
                  <a:srgbClr val="FF0000"/>
                </a:solidFill>
              </a:rPr>
              <a:t> Merit</a:t>
            </a:r>
            <a:r>
              <a:rPr lang="en-US" sz="2000" dirty="0">
                <a:solidFill>
                  <a:srgbClr val="000000"/>
                </a:solidFill>
              </a:rPr>
              <a:t>:</a:t>
            </a:r>
          </a:p>
          <a:p>
            <a:pPr algn="just" defTabSz="914400"/>
            <a:endParaRPr lang="en-US" sz="2000" dirty="0">
              <a:solidFill>
                <a:srgbClr val="000000"/>
              </a:solidFill>
            </a:endParaRPr>
          </a:p>
          <a:p>
            <a:pPr algn="just" defTabSz="914400"/>
            <a:r>
              <a:rPr lang="id-ID" sz="2000" dirty="0">
                <a:solidFill>
                  <a:srgbClr val="000000"/>
                </a:solidFill>
                <a:latin typeface="Arial" charset="0"/>
                <a:cs typeface="Arial" charset="0"/>
              </a:rPr>
              <a:t>Merit adalah kebijakan dan Manajemen ASN yang</a:t>
            </a:r>
            <a:r>
              <a:rPr lang="en-AU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000" dirty="0">
                <a:solidFill>
                  <a:srgbClr val="000000"/>
                </a:solidFill>
                <a:latin typeface="Arial" charset="0"/>
                <a:cs typeface="Arial" charset="0"/>
              </a:rPr>
              <a:t>berdasarkan pada </a:t>
            </a:r>
            <a:r>
              <a:rPr lang="id-ID" sz="2000" dirty="0">
                <a:solidFill>
                  <a:srgbClr val="FF0000"/>
                </a:solidFill>
                <a:latin typeface="Arial" charset="0"/>
                <a:cs typeface="Arial" charset="0"/>
              </a:rPr>
              <a:t>kualifikasi, kompetensi, dan kinerja</a:t>
            </a:r>
            <a:r>
              <a:rPr lang="id-ID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secara adil</a:t>
            </a:r>
            <a:r>
              <a:rPr lang="en-AU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sv-SE" sz="2000" dirty="0">
                <a:solidFill>
                  <a:srgbClr val="000000"/>
                </a:solidFill>
                <a:latin typeface="Arial" charset="0"/>
                <a:cs typeface="Arial" charset="0"/>
              </a:rPr>
              <a:t>dan </a:t>
            </a:r>
            <a:r>
              <a:rPr lang="sv-SE" sz="2000" dirty="0" err="1">
                <a:solidFill>
                  <a:srgbClr val="000000"/>
                </a:solidFill>
                <a:latin typeface="Arial" charset="0"/>
                <a:cs typeface="Arial" charset="0"/>
              </a:rPr>
              <a:t>wajar</a:t>
            </a:r>
            <a:r>
              <a:rPr lang="sv-SE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sv-SE" sz="2000" dirty="0" err="1">
                <a:solidFill>
                  <a:srgbClr val="000000"/>
                </a:solidFill>
                <a:latin typeface="Arial" charset="0"/>
                <a:cs typeface="Arial" charset="0"/>
              </a:rPr>
              <a:t>dengan</a:t>
            </a:r>
            <a:r>
              <a:rPr lang="sv-SE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sv-SE" sz="2000" dirty="0" err="1">
                <a:solidFill>
                  <a:srgbClr val="000000"/>
                </a:solidFill>
                <a:latin typeface="Arial" charset="0"/>
                <a:cs typeface="Arial" charset="0"/>
              </a:rPr>
              <a:t>tanpa</a:t>
            </a:r>
            <a:r>
              <a:rPr lang="sv-SE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sv-SE" sz="2000" dirty="0" err="1">
                <a:solidFill>
                  <a:srgbClr val="000000"/>
                </a:solidFill>
                <a:latin typeface="Arial" charset="0"/>
                <a:cs typeface="Arial" charset="0"/>
              </a:rPr>
              <a:t>membedakan</a:t>
            </a:r>
            <a:r>
              <a:rPr lang="sv-SE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latar </a:t>
            </a:r>
            <a:r>
              <a:rPr lang="sv-SE" sz="2000" dirty="0" err="1">
                <a:solidFill>
                  <a:srgbClr val="000000"/>
                </a:solidFill>
                <a:latin typeface="Arial" charset="0"/>
                <a:cs typeface="Arial" charset="0"/>
              </a:rPr>
              <a:t>belakang</a:t>
            </a:r>
            <a:r>
              <a:rPr lang="sv-SE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politik, ras, </a:t>
            </a:r>
            <a:r>
              <a:rPr lang="id-ID" sz="2000" dirty="0">
                <a:solidFill>
                  <a:srgbClr val="000000"/>
                </a:solidFill>
                <a:latin typeface="Arial" charset="0"/>
                <a:cs typeface="Arial" charset="0"/>
              </a:rPr>
              <a:t>warna kulit, agama, asal usul, jenis kelamin, status pernikahan,</a:t>
            </a:r>
            <a:r>
              <a:rPr lang="en-AU" sz="20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id-ID" sz="2000" dirty="0">
                <a:solidFill>
                  <a:srgbClr val="000000"/>
                </a:solidFill>
                <a:latin typeface="Arial" charset="0"/>
                <a:cs typeface="Arial" charset="0"/>
              </a:rPr>
              <a:t>umur, ataupun kondisi kecacatan.</a:t>
            </a:r>
          </a:p>
          <a:p>
            <a:pPr algn="just" defTabSz="914400"/>
            <a:endParaRPr lang="en-US" sz="2000" dirty="0">
              <a:solidFill>
                <a:srgbClr val="000000"/>
              </a:solidFill>
            </a:endParaRPr>
          </a:p>
          <a:p>
            <a:pPr algn="just" defTabSz="914400"/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966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92932" y="6406640"/>
            <a:ext cx="2743200" cy="365125"/>
          </a:xfrm>
        </p:spPr>
        <p:txBody>
          <a:bodyPr>
            <a:normAutofit/>
          </a:bodyPr>
          <a:lstStyle/>
          <a:p>
            <a:fld id="{9B014B54-265D-40F8-A067-1C97FA8A9B88}" type="slidenum">
              <a:rPr lang="id-ID" smtClean="0"/>
              <a:t>12</a:t>
            </a:fld>
            <a:endParaRPr lang="id-ID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65815677"/>
              </p:ext>
            </p:extLst>
          </p:nvPr>
        </p:nvGraphicFramePr>
        <p:xfrm>
          <a:off x="225136" y="866096"/>
          <a:ext cx="4024893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/>
          </p:nvPr>
        </p:nvGraphicFramePr>
        <p:xfrm>
          <a:off x="2910627" y="592411"/>
          <a:ext cx="3979572" cy="5043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Oval 12"/>
          <p:cNvSpPr/>
          <p:nvPr/>
        </p:nvSpPr>
        <p:spPr>
          <a:xfrm>
            <a:off x="5777149" y="2184816"/>
            <a:ext cx="1773722" cy="185455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5777148" y="2614629"/>
            <a:ext cx="1937300" cy="1050704"/>
            <a:chOff x="-44946" y="1889989"/>
            <a:chExt cx="2788625" cy="1050704"/>
          </a:xfrm>
          <a:noFill/>
        </p:grpSpPr>
        <p:sp>
          <p:nvSpPr>
            <p:cNvPr id="16" name="Rounded Rectangle 15"/>
            <p:cNvSpPr/>
            <p:nvPr/>
          </p:nvSpPr>
          <p:spPr>
            <a:xfrm>
              <a:off x="0" y="1889989"/>
              <a:ext cx="2743679" cy="1050704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unded Rectangle 4"/>
            <p:cNvSpPr/>
            <p:nvPr/>
          </p:nvSpPr>
          <p:spPr>
            <a:xfrm>
              <a:off x="-44946" y="1920373"/>
              <a:ext cx="2693507" cy="948122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 err="1">
                  <a:solidFill>
                    <a:schemeClr val="bg1"/>
                  </a:solidFill>
                </a:rPr>
                <a:t>Kebutuhan</a:t>
              </a:r>
              <a:r>
                <a:rPr lang="en-US" sz="2400" b="1" kern="1200" dirty="0">
                  <a:solidFill>
                    <a:schemeClr val="bg1"/>
                  </a:solidFill>
                </a:rPr>
                <a:t> </a:t>
              </a:r>
              <a:r>
                <a:rPr lang="en-US" sz="2400" b="1" kern="1200" dirty="0" err="1">
                  <a:solidFill>
                    <a:schemeClr val="bg1"/>
                  </a:solidFill>
                </a:rPr>
                <a:t>Organisasi</a:t>
              </a:r>
              <a:endParaRPr lang="en-US" sz="2400" b="1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Right Arrow 17"/>
          <p:cNvSpPr/>
          <p:nvPr/>
        </p:nvSpPr>
        <p:spPr>
          <a:xfrm>
            <a:off x="7717380" y="2007894"/>
            <a:ext cx="821673" cy="2222359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8644351" y="2198237"/>
            <a:ext cx="1600218" cy="142950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8990224" y="2404209"/>
            <a:ext cx="1165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/>
          </a:p>
          <a:p>
            <a:r>
              <a:rPr lang="en-US" b="1" dirty="0" err="1"/>
              <a:t>Pengemb</a:t>
            </a:r>
            <a:r>
              <a:rPr lang="en-US" b="1" dirty="0"/>
              <a:t> </a:t>
            </a:r>
            <a:r>
              <a:rPr lang="en-US" b="1" dirty="0" err="1"/>
              <a:t>Karier</a:t>
            </a:r>
            <a:endParaRPr lang="en-US" b="1" dirty="0"/>
          </a:p>
        </p:txBody>
      </p:sp>
      <p:sp>
        <p:nvSpPr>
          <p:cNvPr id="22" name="Oval 21"/>
          <p:cNvSpPr/>
          <p:nvPr/>
        </p:nvSpPr>
        <p:spPr>
          <a:xfrm>
            <a:off x="8669750" y="3590928"/>
            <a:ext cx="1549419" cy="15277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8899086" y="4027897"/>
            <a:ext cx="130688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Mutasi</a:t>
            </a:r>
            <a:endParaRPr lang="en-US" sz="2000" b="1" dirty="0"/>
          </a:p>
          <a:p>
            <a:r>
              <a:rPr lang="en-US" sz="2000" b="1" dirty="0" err="1"/>
              <a:t>Promosi</a:t>
            </a:r>
            <a:endParaRPr lang="en-US" sz="2000" b="1" dirty="0"/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74CD00C9-966B-4613-9FEE-B72E0660BE08}"/>
              </a:ext>
            </a:extLst>
          </p:cNvPr>
          <p:cNvSpPr/>
          <p:nvPr/>
        </p:nvSpPr>
        <p:spPr>
          <a:xfrm>
            <a:off x="10208412" y="1717603"/>
            <a:ext cx="476153" cy="2512650"/>
          </a:xfrm>
          <a:prstGeom prst="rightBrac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4042469-FF39-4084-98FD-1687A6F8738C}"/>
              </a:ext>
            </a:extLst>
          </p:cNvPr>
          <p:cNvSpPr/>
          <p:nvPr/>
        </p:nvSpPr>
        <p:spPr>
          <a:xfrm>
            <a:off x="3484803" y="5554026"/>
            <a:ext cx="1451113" cy="5478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Uji </a:t>
            </a:r>
            <a:r>
              <a:rPr lang="en-US" b="1" dirty="0" err="1">
                <a:solidFill>
                  <a:schemeClr val="tx1"/>
                </a:solidFill>
              </a:rPr>
              <a:t>Kompetensi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64FBE9-6284-4DF0-A624-10B6F4FC534B}"/>
              </a:ext>
            </a:extLst>
          </p:cNvPr>
          <p:cNvSpPr/>
          <p:nvPr/>
        </p:nvSpPr>
        <p:spPr>
          <a:xfrm>
            <a:off x="1054475" y="5453394"/>
            <a:ext cx="2025289" cy="6522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</a:rPr>
              <a:t>Asesor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independen</a:t>
            </a:r>
            <a:r>
              <a:rPr lang="en-US" b="1" dirty="0">
                <a:solidFill>
                  <a:schemeClr val="tx1"/>
                </a:solidFill>
              </a:rPr>
              <a:t> dan internal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12F883F-A640-4678-96D0-F517610F04F8}"/>
              </a:ext>
            </a:extLst>
          </p:cNvPr>
          <p:cNvSpPr/>
          <p:nvPr/>
        </p:nvSpPr>
        <p:spPr>
          <a:xfrm>
            <a:off x="8610600" y="685800"/>
            <a:ext cx="1639548" cy="142950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BCC8D3C-7C0D-4288-8F7A-CA376EB8BA03}"/>
              </a:ext>
            </a:extLst>
          </p:cNvPr>
          <p:cNvSpPr/>
          <p:nvPr/>
        </p:nvSpPr>
        <p:spPr>
          <a:xfrm>
            <a:off x="8757632" y="1088456"/>
            <a:ext cx="1345483" cy="629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Pengemb</a:t>
            </a:r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 err="1">
                <a:solidFill>
                  <a:schemeClr val="tx1"/>
                </a:solidFill>
              </a:rPr>
              <a:t>kompetensi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B63ECD4-CE98-4E04-BC2E-F785215A8D7E}"/>
              </a:ext>
            </a:extLst>
          </p:cNvPr>
          <p:cNvSpPr/>
          <p:nvPr/>
        </p:nvSpPr>
        <p:spPr>
          <a:xfrm>
            <a:off x="5612350" y="5412186"/>
            <a:ext cx="2743199" cy="13595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Peta </a:t>
            </a:r>
            <a:r>
              <a:rPr lang="en-US" dirty="0" err="1">
                <a:solidFill>
                  <a:schemeClr val="tx1"/>
                </a:solidFill>
              </a:rPr>
              <a:t>Kompetensi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Gap </a:t>
            </a:r>
            <a:r>
              <a:rPr lang="en-US" dirty="0" err="1">
                <a:solidFill>
                  <a:schemeClr val="tx1"/>
                </a:solidFill>
              </a:rPr>
              <a:t>Kompetensi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/>
                </a:solidFill>
              </a:rPr>
              <a:t>Rekomendasi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Pengembangan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Kompetensi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381CB3B4-389C-479F-B96B-A7691F019106}"/>
              </a:ext>
            </a:extLst>
          </p:cNvPr>
          <p:cNvSpPr/>
          <p:nvPr/>
        </p:nvSpPr>
        <p:spPr>
          <a:xfrm>
            <a:off x="3046790" y="5672956"/>
            <a:ext cx="496176" cy="391981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id="{8EBE862D-9ED6-4E22-B52F-32BACC4B71B5}"/>
              </a:ext>
            </a:extLst>
          </p:cNvPr>
          <p:cNvSpPr/>
          <p:nvPr/>
        </p:nvSpPr>
        <p:spPr>
          <a:xfrm>
            <a:off x="5007970" y="5795125"/>
            <a:ext cx="338275" cy="306729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Arrow: Up 39">
            <a:extLst>
              <a:ext uri="{FF2B5EF4-FFF2-40B4-BE49-F238E27FC236}">
                <a16:creationId xmlns:a16="http://schemas.microsoft.com/office/drawing/2014/main" id="{DA5062C1-8A93-473A-B1D3-946BD555D4AE}"/>
              </a:ext>
            </a:extLst>
          </p:cNvPr>
          <p:cNvSpPr/>
          <p:nvPr/>
        </p:nvSpPr>
        <p:spPr>
          <a:xfrm>
            <a:off x="6418267" y="4230253"/>
            <a:ext cx="360905" cy="953013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AAEC2D68-DD11-4301-A6FC-29C4ED32CB97}"/>
              </a:ext>
            </a:extLst>
          </p:cNvPr>
          <p:cNvCxnSpPr/>
          <p:nvPr/>
        </p:nvCxnSpPr>
        <p:spPr>
          <a:xfrm>
            <a:off x="4250029" y="3429000"/>
            <a:ext cx="0" cy="1913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8123F453-B0D2-43A9-9231-2FCCD2FF54BF}"/>
              </a:ext>
            </a:extLst>
          </p:cNvPr>
          <p:cNvSpPr/>
          <p:nvPr/>
        </p:nvSpPr>
        <p:spPr>
          <a:xfrm>
            <a:off x="10921990" y="2378354"/>
            <a:ext cx="1102130" cy="12125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Desain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Pelatihan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330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937847" y="1317647"/>
            <a:ext cx="3379364" cy="1066257"/>
            <a:chOff x="241461" y="489843"/>
            <a:chExt cx="1688538" cy="1232969"/>
          </a:xfrm>
        </p:grpSpPr>
        <p:sp>
          <p:nvSpPr>
            <p:cNvPr id="4" name="Rounded Rectangle 3"/>
            <p:cNvSpPr/>
            <p:nvPr/>
          </p:nvSpPr>
          <p:spPr>
            <a:xfrm>
              <a:off x="307923" y="489843"/>
              <a:ext cx="1622076" cy="1232969"/>
            </a:xfrm>
            <a:prstGeom prst="roundRect">
              <a:avLst>
                <a:gd name="adj" fmla="val 10000"/>
              </a:avLst>
            </a:prstGeom>
            <a:ln w="76200"/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Rounded Rectangle 4"/>
            <p:cNvSpPr/>
            <p:nvPr/>
          </p:nvSpPr>
          <p:spPr>
            <a:xfrm>
              <a:off x="241461" y="645028"/>
              <a:ext cx="1627810" cy="912014"/>
            </a:xfrm>
            <a:prstGeom prst="rect">
              <a:avLst/>
            </a:prstGeom>
            <a:ln w="762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3825" tIns="123825" rIns="123825" bIns="123825" numCol="1" spcCol="1270" anchor="t" anchorCtr="0">
              <a:noAutofit/>
            </a:bodyPr>
            <a:lstStyle/>
            <a:p>
              <a:pPr marL="0" lvl="1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S</a:t>
              </a:r>
              <a:r>
                <a:rPr lang="en-US" sz="1600" b="1" kern="1200" dirty="0"/>
                <a:t>TANDAR KOMPETENSI JABATAN</a:t>
              </a:r>
            </a:p>
            <a:p>
              <a:pPr marL="0" lvl="1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PETA KOMPETENSI PEGAWAI</a:t>
              </a:r>
              <a:endParaRPr lang="en-US" sz="1600" b="1" kern="1200" dirty="0"/>
            </a:p>
          </p:txBody>
        </p:sp>
      </p:grp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263232867"/>
              </p:ext>
            </p:extLst>
          </p:nvPr>
        </p:nvGraphicFramePr>
        <p:xfrm>
          <a:off x="658463" y="3658954"/>
          <a:ext cx="10945216" cy="2516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52407" y="26909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3084679" y="2906121"/>
            <a:ext cx="2037684" cy="936104"/>
            <a:chOff x="469723" y="489843"/>
            <a:chExt cx="1627810" cy="1232969"/>
          </a:xfrm>
        </p:grpSpPr>
        <p:sp>
          <p:nvSpPr>
            <p:cNvPr id="9" name="Rounded Rectangle 8"/>
            <p:cNvSpPr/>
            <p:nvPr/>
          </p:nvSpPr>
          <p:spPr>
            <a:xfrm>
              <a:off x="469723" y="489843"/>
              <a:ext cx="1494887" cy="1232969"/>
            </a:xfrm>
            <a:prstGeom prst="roundRect">
              <a:avLst>
                <a:gd name="adj" fmla="val 10000"/>
              </a:avLst>
            </a:prstGeom>
            <a:ln w="76200"/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ounded Rectangle 4"/>
            <p:cNvSpPr/>
            <p:nvPr/>
          </p:nvSpPr>
          <p:spPr>
            <a:xfrm>
              <a:off x="469723" y="688218"/>
              <a:ext cx="1627810" cy="912014"/>
            </a:xfrm>
            <a:prstGeom prst="rect">
              <a:avLst/>
            </a:prstGeom>
            <a:ln w="762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3825" tIns="123825" rIns="123825" bIns="123825" numCol="1" spcCol="1270" anchor="t" anchorCtr="0">
              <a:noAutofit/>
            </a:bodyPr>
            <a:lstStyle/>
            <a:p>
              <a:pPr marL="0" lvl="1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PENILAIAN </a:t>
              </a:r>
            </a:p>
            <a:p>
              <a:pPr marL="0" lvl="1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PRESTASI KERJA</a:t>
              </a:r>
              <a:endParaRPr lang="en-US" sz="1600" b="1" kern="12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53114" y="1451849"/>
            <a:ext cx="2417631" cy="936104"/>
            <a:chOff x="654728" y="697692"/>
            <a:chExt cx="1813223" cy="1232969"/>
          </a:xfrm>
        </p:grpSpPr>
        <p:sp>
          <p:nvSpPr>
            <p:cNvPr id="12" name="Rounded Rectangle 11"/>
            <p:cNvSpPr/>
            <p:nvPr/>
          </p:nvSpPr>
          <p:spPr>
            <a:xfrm>
              <a:off x="738153" y="697692"/>
              <a:ext cx="1729798" cy="1232969"/>
            </a:xfrm>
            <a:prstGeom prst="roundRect">
              <a:avLst>
                <a:gd name="adj" fmla="val 10000"/>
              </a:avLst>
            </a:prstGeom>
            <a:ln w="76200"/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ounded Rectangle 4"/>
            <p:cNvSpPr/>
            <p:nvPr/>
          </p:nvSpPr>
          <p:spPr>
            <a:xfrm>
              <a:off x="654728" y="728289"/>
              <a:ext cx="1813223" cy="912014"/>
            </a:xfrm>
            <a:prstGeom prst="rect">
              <a:avLst/>
            </a:prstGeom>
            <a:ln w="762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3825" tIns="123825" rIns="123825" bIns="123825" numCol="1" spcCol="1270" anchor="t" anchorCtr="0">
              <a:noAutofit/>
            </a:bodyPr>
            <a:lstStyle/>
            <a:p>
              <a:pPr marL="0" lvl="1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URAIAN TUGAS </a:t>
              </a:r>
            </a:p>
            <a:p>
              <a:pPr marL="0" lvl="1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JABATAN</a:t>
              </a:r>
              <a:endParaRPr lang="en-US" sz="1600" b="1" kern="1200" dirty="0"/>
            </a:p>
          </p:txBody>
        </p:sp>
      </p:grpSp>
      <p:sp>
        <p:nvSpPr>
          <p:cNvPr id="17" name="Rounded Rectangle 4"/>
          <p:cNvSpPr/>
          <p:nvPr/>
        </p:nvSpPr>
        <p:spPr>
          <a:xfrm>
            <a:off x="3822893" y="4716021"/>
            <a:ext cx="3340330" cy="115108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3825" tIns="123825" rIns="123825" bIns="123825" numCol="1" spcCol="1270" anchor="t" anchorCtr="0">
            <a:noAutofit/>
          </a:bodyPr>
          <a:lstStyle/>
          <a:p>
            <a:pPr lvl="0"/>
            <a:r>
              <a:rPr lang="en-US" sz="1600" b="1" dirty="0" err="1"/>
              <a:t>Peningkatan</a:t>
            </a:r>
            <a:r>
              <a:rPr lang="en-US" sz="1600" b="1" dirty="0"/>
              <a:t> </a:t>
            </a:r>
            <a:r>
              <a:rPr lang="en-US" sz="1600" b="1" dirty="0" err="1"/>
              <a:t>kualifikasi</a:t>
            </a:r>
            <a:r>
              <a:rPr lang="en-US" sz="1600" b="1" dirty="0"/>
              <a:t> </a:t>
            </a:r>
            <a:r>
              <a:rPr lang="en-US" sz="1600" b="1" dirty="0" err="1"/>
              <a:t>akademik</a:t>
            </a:r>
            <a:endParaRPr lang="en-US" sz="1600" b="1" dirty="0"/>
          </a:p>
          <a:p>
            <a:pPr lvl="0"/>
            <a:r>
              <a:rPr lang="en-US" sz="1600" b="1" dirty="0"/>
              <a:t>(S1, S2, S3)</a:t>
            </a:r>
          </a:p>
        </p:txBody>
      </p:sp>
      <p:grpSp>
        <p:nvGrpSpPr>
          <p:cNvPr id="15" name="Group 17"/>
          <p:cNvGrpSpPr/>
          <p:nvPr/>
        </p:nvGrpSpPr>
        <p:grpSpPr>
          <a:xfrm>
            <a:off x="7069639" y="2662369"/>
            <a:ext cx="2037684" cy="936104"/>
            <a:chOff x="469723" y="489843"/>
            <a:chExt cx="1627810" cy="1232969"/>
          </a:xfrm>
        </p:grpSpPr>
        <p:sp>
          <p:nvSpPr>
            <p:cNvPr id="19" name="Rounded Rectangle 18"/>
            <p:cNvSpPr/>
            <p:nvPr/>
          </p:nvSpPr>
          <p:spPr>
            <a:xfrm>
              <a:off x="469723" y="489843"/>
              <a:ext cx="1494887" cy="1232969"/>
            </a:xfrm>
            <a:prstGeom prst="roundRect">
              <a:avLst>
                <a:gd name="adj" fmla="val 10000"/>
              </a:avLst>
            </a:prstGeom>
            <a:ln w="76200"/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Rounded Rectangle 4"/>
            <p:cNvSpPr/>
            <p:nvPr/>
          </p:nvSpPr>
          <p:spPr>
            <a:xfrm>
              <a:off x="469723" y="688218"/>
              <a:ext cx="1627810" cy="912014"/>
            </a:xfrm>
            <a:prstGeom prst="rect">
              <a:avLst/>
            </a:prstGeom>
            <a:ln w="762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3825" tIns="123825" rIns="123825" bIns="123825" numCol="1" spcCol="1270" anchor="t" anchorCtr="0">
              <a:noAutofit/>
            </a:bodyPr>
            <a:lstStyle/>
            <a:p>
              <a:pPr marL="0" lvl="1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PENILAIAN </a:t>
              </a:r>
            </a:p>
            <a:p>
              <a:pPr marL="0" lvl="1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sz="1600" b="1" dirty="0"/>
                <a:t>PRESTASI KERJA</a:t>
              </a:r>
              <a:endParaRPr lang="en-US" sz="1600" b="1" kern="1200" dirty="0"/>
            </a:p>
          </p:txBody>
        </p:sp>
      </p:grpSp>
      <p:sp>
        <p:nvSpPr>
          <p:cNvPr id="21" name="Right Brace 20"/>
          <p:cNvSpPr/>
          <p:nvPr/>
        </p:nvSpPr>
        <p:spPr>
          <a:xfrm rot="16200000" flipH="1">
            <a:off x="3790890" y="1894038"/>
            <a:ext cx="458864" cy="1593745"/>
          </a:xfrm>
          <a:prstGeom prst="rightBrace">
            <a:avLst>
              <a:gd name="adj1" fmla="val 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2352405" y="2794883"/>
            <a:ext cx="1667935" cy="1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2352388" y="2808713"/>
            <a:ext cx="0" cy="1292239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937846" y="310080"/>
            <a:ext cx="10947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id-ID" sz="2400" b="1" dirty="0"/>
              <a:t>SISTEM MERIT: </a:t>
            </a:r>
            <a:r>
              <a:rPr lang="en-US" altLang="id-ID" sz="2400" b="1" dirty="0" err="1"/>
              <a:t>Kedudukan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Diklat</a:t>
            </a:r>
            <a:r>
              <a:rPr lang="en-US" altLang="id-ID" sz="2400" b="1" dirty="0"/>
              <a:t> , </a:t>
            </a:r>
            <a:r>
              <a:rPr lang="en-US" altLang="id-ID" sz="2400" b="1" dirty="0" err="1"/>
              <a:t>Penilaian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Kinerja</a:t>
            </a:r>
            <a:r>
              <a:rPr lang="en-US" altLang="id-ID" sz="2400" b="1" dirty="0"/>
              <a:t> dan </a:t>
            </a:r>
            <a:r>
              <a:rPr lang="en-US" altLang="id-ID" sz="2400" b="1" dirty="0" err="1"/>
              <a:t>Pengembangan</a:t>
            </a:r>
            <a:r>
              <a:rPr lang="en-US" altLang="id-ID" sz="2400" b="1" dirty="0"/>
              <a:t> </a:t>
            </a:r>
            <a:r>
              <a:rPr lang="en-US" altLang="id-ID" sz="2400" b="1" dirty="0" err="1"/>
              <a:t>Karier</a:t>
            </a:r>
            <a:endParaRPr lang="en-US" altLang="id-ID" sz="2400" dirty="0"/>
          </a:p>
        </p:txBody>
      </p:sp>
      <p:grpSp>
        <p:nvGrpSpPr>
          <p:cNvPr id="24" name="Group 14"/>
          <p:cNvGrpSpPr/>
          <p:nvPr/>
        </p:nvGrpSpPr>
        <p:grpSpPr>
          <a:xfrm>
            <a:off x="6034184" y="5052410"/>
            <a:ext cx="3437217" cy="1556173"/>
            <a:chOff x="-308692" y="1619763"/>
            <a:chExt cx="2013225" cy="1232969"/>
          </a:xfrm>
        </p:grpSpPr>
        <p:sp>
          <p:nvSpPr>
            <p:cNvPr id="25" name="Rounded Rectangle 24"/>
            <p:cNvSpPr/>
            <p:nvPr/>
          </p:nvSpPr>
          <p:spPr>
            <a:xfrm>
              <a:off x="-308692" y="1619763"/>
              <a:ext cx="2013225" cy="1232969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ounded Rectangle 4"/>
            <p:cNvSpPr/>
            <p:nvPr/>
          </p:nvSpPr>
          <p:spPr>
            <a:xfrm>
              <a:off x="-251944" y="1780240"/>
              <a:ext cx="1956477" cy="9120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3825" tIns="123825" rIns="123825" bIns="123825" numCol="1" spcCol="1270" anchor="t" anchorCtr="0">
              <a:noAutofit/>
            </a:bodyPr>
            <a:lstStyle/>
            <a:p>
              <a:pPr marL="342900" lvl="0" indent="-342900">
                <a:buFont typeface="+mj-lt"/>
                <a:buAutoNum type="arabicPeriod"/>
              </a:pPr>
              <a:r>
                <a:rPr lang="en-US" sz="1600" b="1" dirty="0" err="1"/>
                <a:t>Kepemimpinan</a:t>
              </a:r>
              <a:r>
                <a:rPr lang="en-US" sz="1600" b="1" dirty="0"/>
                <a:t>  </a:t>
              </a:r>
            </a:p>
            <a:p>
              <a:pPr marL="342900" lvl="0" indent="-342900">
                <a:buFont typeface="+mj-lt"/>
                <a:buAutoNum type="arabicPeriod"/>
              </a:pPr>
              <a:r>
                <a:rPr lang="en-US" sz="1600" b="1" dirty="0" err="1"/>
                <a:t>Teknis</a:t>
              </a:r>
              <a:r>
                <a:rPr lang="en-US" sz="1600" b="1" dirty="0"/>
                <a:t> </a:t>
              </a:r>
            </a:p>
            <a:p>
              <a:pPr marL="342900" lvl="0" indent="-342900">
                <a:buFont typeface="+mj-lt"/>
                <a:buAutoNum type="arabicPeriod"/>
              </a:pPr>
              <a:r>
                <a:rPr lang="en-US" sz="1600" b="1" dirty="0" err="1"/>
                <a:t>Fungsional</a:t>
              </a:r>
              <a:endParaRPr lang="en-US" sz="1600" b="1"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6131071" y="5096642"/>
            <a:ext cx="2503170" cy="242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FF0000"/>
                </a:solidFill>
              </a:rPr>
              <a:t>PELATIHAN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870778" y="4599620"/>
            <a:ext cx="2503170" cy="242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FF0000"/>
                </a:solidFill>
              </a:rPr>
              <a:t>PENDIDIKAN</a:t>
            </a:r>
          </a:p>
        </p:txBody>
      </p:sp>
      <p:sp>
        <p:nvSpPr>
          <p:cNvPr id="23" name="Arrow: Left 22">
            <a:extLst>
              <a:ext uri="{FF2B5EF4-FFF2-40B4-BE49-F238E27FC236}">
                <a16:creationId xmlns:a16="http://schemas.microsoft.com/office/drawing/2014/main" id="{97BF16F6-F4C4-4D00-A5F5-1667A254022E}"/>
              </a:ext>
            </a:extLst>
          </p:cNvPr>
          <p:cNvSpPr/>
          <p:nvPr/>
        </p:nvSpPr>
        <p:spPr>
          <a:xfrm>
            <a:off x="4335422" y="1696773"/>
            <a:ext cx="288562" cy="32257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6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54B7A-50F5-4E7A-9BE7-EB6EECFCC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Pusat </a:t>
            </a:r>
            <a:r>
              <a:rPr lang="en-US" dirty="0" err="1"/>
              <a:t>Asesmen</a:t>
            </a:r>
            <a:r>
              <a:rPr lang="en-US" dirty="0"/>
              <a:t> Pegawai </a:t>
            </a:r>
            <a:r>
              <a:rPr lang="en-US" dirty="0" err="1"/>
              <a:t>Kemendikbud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CD927EB-D7BF-4B89-97A0-D25FF4E137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6962" y="1896324"/>
            <a:ext cx="5391777" cy="33386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F4DACB-D676-4D73-B383-6C867961D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96324"/>
            <a:ext cx="4882506" cy="33386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E09F878-10A9-4015-ADC0-02CE84C2F35A}"/>
              </a:ext>
            </a:extLst>
          </p:cNvPr>
          <p:cNvSpPr/>
          <p:nvPr/>
        </p:nvSpPr>
        <p:spPr>
          <a:xfrm>
            <a:off x="372140" y="5550195"/>
            <a:ext cx="10981660" cy="6273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Mendikbud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meresmikan</a:t>
            </a:r>
            <a:r>
              <a:rPr lang="en-US" b="1" dirty="0">
                <a:solidFill>
                  <a:schemeClr val="tx1"/>
                </a:solidFill>
              </a:rPr>
              <a:t> Pusat </a:t>
            </a:r>
            <a:r>
              <a:rPr lang="en-US" b="1" dirty="0" err="1">
                <a:solidFill>
                  <a:schemeClr val="tx1"/>
                </a:solidFill>
              </a:rPr>
              <a:t>Kompetensi</a:t>
            </a:r>
            <a:r>
              <a:rPr lang="en-US" b="1" dirty="0">
                <a:solidFill>
                  <a:schemeClr val="tx1"/>
                </a:solidFill>
              </a:rPr>
              <a:t> Pegawai </a:t>
            </a:r>
            <a:r>
              <a:rPr lang="en-US" b="1" dirty="0" err="1">
                <a:solidFill>
                  <a:schemeClr val="tx1"/>
                </a:solidFill>
              </a:rPr>
              <a:t>Kemendikbud</a:t>
            </a:r>
            <a:r>
              <a:rPr lang="en-US" b="1" dirty="0">
                <a:solidFill>
                  <a:schemeClr val="tx1"/>
                </a:solidFill>
              </a:rPr>
              <a:t> (26 </a:t>
            </a:r>
            <a:r>
              <a:rPr lang="en-US" b="1" dirty="0" err="1">
                <a:solidFill>
                  <a:schemeClr val="tx1"/>
                </a:solidFill>
              </a:rPr>
              <a:t>Februari</a:t>
            </a:r>
            <a:r>
              <a:rPr lang="en-US" b="1" dirty="0">
                <a:solidFill>
                  <a:schemeClr val="tx1"/>
                </a:solidFill>
              </a:rPr>
              <a:t> 2019) di Gedung C </a:t>
            </a:r>
            <a:r>
              <a:rPr lang="en-US" b="1" dirty="0" err="1">
                <a:solidFill>
                  <a:schemeClr val="tx1"/>
                </a:solidFill>
              </a:rPr>
              <a:t>Lantai</a:t>
            </a:r>
            <a:r>
              <a:rPr lang="en-US" b="1" dirty="0">
                <a:solidFill>
                  <a:schemeClr val="tx1"/>
                </a:solidFill>
              </a:rPr>
              <a:t> 16</a:t>
            </a:r>
          </a:p>
        </p:txBody>
      </p:sp>
    </p:spTree>
    <p:extLst>
      <p:ext uri="{BB962C8B-B14F-4D97-AF65-F5344CB8AC3E}">
        <p14:creationId xmlns:p14="http://schemas.microsoft.com/office/powerpoint/2010/main" val="4072799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FED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785" y="-40699"/>
            <a:ext cx="10515600" cy="739056"/>
          </a:xfrm>
        </p:spPr>
        <p:txBody>
          <a:bodyPr>
            <a:noAutofit/>
          </a:bodyPr>
          <a:lstStyle/>
          <a:p>
            <a:pPr algn="r"/>
            <a:r>
              <a:rPr lang="en-US" sz="28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Open Sans" panose="020B0606030504020204" pitchFamily="34" charset="0"/>
              </a:rPr>
              <a:t>Tahapan</a:t>
            </a:r>
            <a:r>
              <a:rPr lang="en-US" sz="2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Open Sans" panose="020B0606030504020204" pitchFamily="34" charset="0"/>
              </a:rPr>
              <a:t> </a:t>
            </a:r>
            <a:r>
              <a:rPr lang="en-US" sz="28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Open Sans" panose="020B0606030504020204" pitchFamily="34" charset="0"/>
              </a:rPr>
              <a:t>Pelaksanaan</a:t>
            </a:r>
            <a:r>
              <a:rPr lang="en-US" sz="2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Open Sans" panose="020B0606030504020204" pitchFamily="34" charset="0"/>
              </a:rPr>
              <a:t> </a:t>
            </a:r>
            <a:r>
              <a:rPr lang="id-ID" sz="28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Open Sans" panose="020B0606030504020204" pitchFamily="34" charset="0"/>
              </a:rPr>
              <a:t>Talenta </a:t>
            </a:r>
            <a:r>
              <a:rPr lang="id-ID" sz="2800" b="1" u="sng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  <a:ea typeface="Roboto Black" panose="02000000000000000000" pitchFamily="2" charset="0"/>
                <a:cs typeface="Open Sans" panose="020B0606030504020204" pitchFamily="34" charset="0"/>
              </a:rPr>
              <a:t>Kemdikbud</a:t>
            </a:r>
            <a:endParaRPr lang="id-ID" sz="1200" b="1" u="sng" dirty="0">
              <a:solidFill>
                <a:srgbClr val="912412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Freeform 9">
            <a:extLst>
              <a:ext uri="{FF2B5EF4-FFF2-40B4-BE49-F238E27FC236}">
                <a16:creationId xmlns:a16="http://schemas.microsoft.com/office/drawing/2014/main" id="{05F05017-1A72-4EC8-8330-7D37BF4FB3EB}"/>
              </a:ext>
            </a:extLst>
          </p:cNvPr>
          <p:cNvSpPr>
            <a:spLocks/>
          </p:cNvSpPr>
          <p:nvPr/>
        </p:nvSpPr>
        <p:spPr bwMode="auto">
          <a:xfrm rot="20815564">
            <a:off x="5043971" y="3402092"/>
            <a:ext cx="1199347" cy="1446071"/>
          </a:xfrm>
          <a:custGeom>
            <a:avLst/>
            <a:gdLst>
              <a:gd name="T0" fmla="*/ 2398 w 2398"/>
              <a:gd name="T1" fmla="*/ 0 h 2774"/>
              <a:gd name="T2" fmla="*/ 1249 w 2398"/>
              <a:gd name="T3" fmla="*/ 2774 h 2774"/>
              <a:gd name="T4" fmla="*/ 0 w 2398"/>
              <a:gd name="T5" fmla="*/ 1526 h 2774"/>
              <a:gd name="T6" fmla="*/ 632 w 2398"/>
              <a:gd name="T7" fmla="*/ 0 h 2774"/>
              <a:gd name="T8" fmla="*/ 2398 w 2398"/>
              <a:gd name="T9" fmla="*/ 0 h 2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98" h="2774">
                <a:moveTo>
                  <a:pt x="2398" y="0"/>
                </a:moveTo>
                <a:cubicBezTo>
                  <a:pt x="2398" y="1040"/>
                  <a:pt x="1985" y="2038"/>
                  <a:pt x="1249" y="2774"/>
                </a:cubicBezTo>
                <a:lnTo>
                  <a:pt x="0" y="1526"/>
                </a:lnTo>
                <a:cubicBezTo>
                  <a:pt x="405" y="1121"/>
                  <a:pt x="632" y="572"/>
                  <a:pt x="632" y="0"/>
                </a:cubicBezTo>
                <a:lnTo>
                  <a:pt x="2398" y="0"/>
                </a:lnTo>
                <a:close/>
              </a:path>
            </a:pathLst>
          </a:custGeom>
          <a:solidFill>
            <a:srgbClr val="A2B96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2743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11">
            <a:extLst>
              <a:ext uri="{FF2B5EF4-FFF2-40B4-BE49-F238E27FC236}">
                <a16:creationId xmlns:a16="http://schemas.microsoft.com/office/drawing/2014/main" id="{884089BF-6B6E-4016-A3F4-377C00F58667}"/>
              </a:ext>
            </a:extLst>
          </p:cNvPr>
          <p:cNvSpPr>
            <a:spLocks/>
          </p:cNvSpPr>
          <p:nvPr/>
        </p:nvSpPr>
        <p:spPr bwMode="auto">
          <a:xfrm rot="20941703">
            <a:off x="4369903" y="4395741"/>
            <a:ext cx="1387816" cy="1200571"/>
          </a:xfrm>
          <a:custGeom>
            <a:avLst/>
            <a:gdLst>
              <a:gd name="T0" fmla="*/ 2774 w 2774"/>
              <a:gd name="T1" fmla="*/ 1249 h 2398"/>
              <a:gd name="T2" fmla="*/ 0 w 2774"/>
              <a:gd name="T3" fmla="*/ 2398 h 2398"/>
              <a:gd name="T4" fmla="*/ 0 w 2774"/>
              <a:gd name="T5" fmla="*/ 632 h 2398"/>
              <a:gd name="T6" fmla="*/ 1526 w 2774"/>
              <a:gd name="T7" fmla="*/ 0 h 2398"/>
              <a:gd name="T8" fmla="*/ 2774 w 2774"/>
              <a:gd name="T9" fmla="*/ 1249 h 2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4" h="2398">
                <a:moveTo>
                  <a:pt x="2774" y="1249"/>
                </a:moveTo>
                <a:cubicBezTo>
                  <a:pt x="2038" y="1985"/>
                  <a:pt x="1040" y="2398"/>
                  <a:pt x="0" y="2398"/>
                </a:cubicBezTo>
                <a:lnTo>
                  <a:pt x="0" y="632"/>
                </a:lnTo>
                <a:cubicBezTo>
                  <a:pt x="572" y="632"/>
                  <a:pt x="1121" y="405"/>
                  <a:pt x="1526" y="0"/>
                </a:cubicBezTo>
                <a:lnTo>
                  <a:pt x="2774" y="1249"/>
                </a:lnTo>
                <a:close/>
              </a:path>
            </a:pathLst>
          </a:custGeom>
          <a:solidFill>
            <a:srgbClr val="4CC1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36576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13">
            <a:extLst>
              <a:ext uri="{FF2B5EF4-FFF2-40B4-BE49-F238E27FC236}">
                <a16:creationId xmlns:a16="http://schemas.microsoft.com/office/drawing/2014/main" id="{1F5066E7-8B16-4365-8AD2-6EFF0334CCB0}"/>
              </a:ext>
            </a:extLst>
          </p:cNvPr>
          <p:cNvSpPr>
            <a:spLocks/>
          </p:cNvSpPr>
          <p:nvPr/>
        </p:nvSpPr>
        <p:spPr bwMode="auto">
          <a:xfrm rot="20965428">
            <a:off x="3011703" y="4652301"/>
            <a:ext cx="1387816" cy="1200571"/>
          </a:xfrm>
          <a:custGeom>
            <a:avLst/>
            <a:gdLst>
              <a:gd name="T0" fmla="*/ 2774 w 2774"/>
              <a:gd name="T1" fmla="*/ 2398 h 2398"/>
              <a:gd name="T2" fmla="*/ 0 w 2774"/>
              <a:gd name="T3" fmla="*/ 1249 h 2398"/>
              <a:gd name="T4" fmla="*/ 1248 w 2774"/>
              <a:gd name="T5" fmla="*/ 0 h 2398"/>
              <a:gd name="T6" fmla="*/ 2774 w 2774"/>
              <a:gd name="T7" fmla="*/ 632 h 2398"/>
              <a:gd name="T8" fmla="*/ 2774 w 2774"/>
              <a:gd name="T9" fmla="*/ 2398 h 2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4" h="2398">
                <a:moveTo>
                  <a:pt x="2774" y="2398"/>
                </a:moveTo>
                <a:cubicBezTo>
                  <a:pt x="1734" y="2398"/>
                  <a:pt x="735" y="1985"/>
                  <a:pt x="0" y="1249"/>
                </a:cubicBezTo>
                <a:lnTo>
                  <a:pt x="1248" y="0"/>
                </a:lnTo>
                <a:cubicBezTo>
                  <a:pt x="1653" y="405"/>
                  <a:pt x="2202" y="632"/>
                  <a:pt x="2774" y="632"/>
                </a:cubicBezTo>
                <a:lnTo>
                  <a:pt x="2774" y="2398"/>
                </a:lnTo>
                <a:close/>
              </a:path>
            </a:pathLst>
          </a:custGeom>
          <a:solidFill>
            <a:srgbClr val="3A5C8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7432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5">
            <a:extLst>
              <a:ext uri="{FF2B5EF4-FFF2-40B4-BE49-F238E27FC236}">
                <a16:creationId xmlns:a16="http://schemas.microsoft.com/office/drawing/2014/main" id="{9DB01D48-7F58-4061-817B-2720086A9391}"/>
              </a:ext>
            </a:extLst>
          </p:cNvPr>
          <p:cNvSpPr>
            <a:spLocks/>
          </p:cNvSpPr>
          <p:nvPr/>
        </p:nvSpPr>
        <p:spPr bwMode="auto">
          <a:xfrm rot="21164399">
            <a:off x="6954211" y="1066681"/>
            <a:ext cx="1387816" cy="1200571"/>
          </a:xfrm>
          <a:custGeom>
            <a:avLst/>
            <a:gdLst>
              <a:gd name="T0" fmla="*/ 0 w 2774"/>
              <a:gd name="T1" fmla="*/ 0 h 2398"/>
              <a:gd name="T2" fmla="*/ 2774 w 2774"/>
              <a:gd name="T3" fmla="*/ 1149 h 2398"/>
              <a:gd name="T4" fmla="*/ 1526 w 2774"/>
              <a:gd name="T5" fmla="*/ 2398 h 2398"/>
              <a:gd name="T6" fmla="*/ 0 w 2774"/>
              <a:gd name="T7" fmla="*/ 1766 h 2398"/>
              <a:gd name="T8" fmla="*/ 0 w 2774"/>
              <a:gd name="T9" fmla="*/ 0 h 2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4" h="2398">
                <a:moveTo>
                  <a:pt x="0" y="0"/>
                </a:moveTo>
                <a:cubicBezTo>
                  <a:pt x="1040" y="0"/>
                  <a:pt x="2038" y="413"/>
                  <a:pt x="2774" y="1149"/>
                </a:cubicBezTo>
                <a:lnTo>
                  <a:pt x="1526" y="2398"/>
                </a:lnTo>
                <a:cubicBezTo>
                  <a:pt x="1121" y="1993"/>
                  <a:pt x="572" y="1766"/>
                  <a:pt x="0" y="1766"/>
                </a:cubicBezTo>
                <a:lnTo>
                  <a:pt x="0" y="0"/>
                </a:lnTo>
                <a:close/>
              </a:path>
            </a:pathLst>
          </a:custGeom>
          <a:solidFill>
            <a:srgbClr val="EB1E4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36576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04</a:t>
            </a:r>
          </a:p>
        </p:txBody>
      </p:sp>
      <p:sp>
        <p:nvSpPr>
          <p:cNvPr id="37" name="Freeform 17">
            <a:extLst>
              <a:ext uri="{FF2B5EF4-FFF2-40B4-BE49-F238E27FC236}">
                <a16:creationId xmlns:a16="http://schemas.microsoft.com/office/drawing/2014/main" id="{4DE37E95-4E07-452C-90B0-9F39E8DD9D01}"/>
              </a:ext>
            </a:extLst>
          </p:cNvPr>
          <p:cNvSpPr>
            <a:spLocks/>
          </p:cNvSpPr>
          <p:nvPr/>
        </p:nvSpPr>
        <p:spPr bwMode="auto">
          <a:xfrm rot="20943950">
            <a:off x="5055168" y="1990375"/>
            <a:ext cx="1199347" cy="1389040"/>
          </a:xfrm>
          <a:custGeom>
            <a:avLst/>
            <a:gdLst>
              <a:gd name="T0" fmla="*/ 0 w 2398"/>
              <a:gd name="T1" fmla="*/ 2774 h 2774"/>
              <a:gd name="T2" fmla="*/ 1149 w 2398"/>
              <a:gd name="T3" fmla="*/ 0 h 2774"/>
              <a:gd name="T4" fmla="*/ 2398 w 2398"/>
              <a:gd name="T5" fmla="*/ 1248 h 2774"/>
              <a:gd name="T6" fmla="*/ 1766 w 2398"/>
              <a:gd name="T7" fmla="*/ 2774 h 2774"/>
              <a:gd name="T8" fmla="*/ 0 w 2398"/>
              <a:gd name="T9" fmla="*/ 2774 h 2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98" h="2774">
                <a:moveTo>
                  <a:pt x="0" y="2774"/>
                </a:moveTo>
                <a:cubicBezTo>
                  <a:pt x="0" y="1734"/>
                  <a:pt x="413" y="735"/>
                  <a:pt x="1149" y="0"/>
                </a:cubicBezTo>
                <a:lnTo>
                  <a:pt x="2398" y="1248"/>
                </a:lnTo>
                <a:cubicBezTo>
                  <a:pt x="1993" y="1653"/>
                  <a:pt x="1766" y="2202"/>
                  <a:pt x="1766" y="2774"/>
                </a:cubicBezTo>
                <a:lnTo>
                  <a:pt x="0" y="2774"/>
                </a:lnTo>
                <a:close/>
              </a:path>
            </a:pathLst>
          </a:custGeom>
          <a:solidFill>
            <a:srgbClr val="FFCC4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2743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19">
            <a:extLst>
              <a:ext uri="{FF2B5EF4-FFF2-40B4-BE49-F238E27FC236}">
                <a16:creationId xmlns:a16="http://schemas.microsoft.com/office/drawing/2014/main" id="{CC602BC0-26C0-4616-B275-DAFD25EABABE}"/>
              </a:ext>
            </a:extLst>
          </p:cNvPr>
          <p:cNvSpPr>
            <a:spLocks/>
          </p:cNvSpPr>
          <p:nvPr/>
        </p:nvSpPr>
        <p:spPr bwMode="auto">
          <a:xfrm rot="21037449">
            <a:off x="5537778" y="1268684"/>
            <a:ext cx="1387816" cy="1200571"/>
          </a:xfrm>
          <a:custGeom>
            <a:avLst/>
            <a:gdLst>
              <a:gd name="T0" fmla="*/ 0 w 2774"/>
              <a:gd name="T1" fmla="*/ 1149 h 2398"/>
              <a:gd name="T2" fmla="*/ 2774 w 2774"/>
              <a:gd name="T3" fmla="*/ 0 h 2398"/>
              <a:gd name="T4" fmla="*/ 2774 w 2774"/>
              <a:gd name="T5" fmla="*/ 1766 h 2398"/>
              <a:gd name="T6" fmla="*/ 1248 w 2774"/>
              <a:gd name="T7" fmla="*/ 2398 h 2398"/>
              <a:gd name="T8" fmla="*/ 0 w 2774"/>
              <a:gd name="T9" fmla="*/ 1149 h 2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4" h="2398">
                <a:moveTo>
                  <a:pt x="0" y="1149"/>
                </a:moveTo>
                <a:cubicBezTo>
                  <a:pt x="735" y="413"/>
                  <a:pt x="1734" y="0"/>
                  <a:pt x="2774" y="0"/>
                </a:cubicBezTo>
                <a:lnTo>
                  <a:pt x="2774" y="1766"/>
                </a:lnTo>
                <a:cubicBezTo>
                  <a:pt x="2202" y="1766"/>
                  <a:pt x="1653" y="1993"/>
                  <a:pt x="1248" y="2398"/>
                </a:cubicBezTo>
                <a:lnTo>
                  <a:pt x="0" y="1149"/>
                </a:lnTo>
                <a:close/>
              </a:path>
            </a:pathLst>
          </a:custGeom>
          <a:solidFill>
            <a:srgbClr val="F7931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7432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03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47A0AD4-95C7-4C40-B551-88472223CC59}"/>
              </a:ext>
            </a:extLst>
          </p:cNvPr>
          <p:cNvSpPr/>
          <p:nvPr/>
        </p:nvSpPr>
        <p:spPr>
          <a:xfrm>
            <a:off x="6316459" y="2158154"/>
            <a:ext cx="1664336" cy="165831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EAB4C31-E85F-488D-B305-1B97CC378E38}"/>
              </a:ext>
            </a:extLst>
          </p:cNvPr>
          <p:cNvSpPr/>
          <p:nvPr/>
        </p:nvSpPr>
        <p:spPr>
          <a:xfrm>
            <a:off x="3254990" y="2951615"/>
            <a:ext cx="1792078" cy="178699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4" descr="Bullseye">
            <a:extLst>
              <a:ext uri="{FF2B5EF4-FFF2-40B4-BE49-F238E27FC236}">
                <a16:creationId xmlns:a16="http://schemas.microsoft.com/office/drawing/2014/main" id="{81110031-E4D1-47F6-8C8A-5C27E7C1B1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41608" y="2254759"/>
            <a:ext cx="1436178" cy="1436178"/>
          </a:xfrm>
          <a:prstGeom prst="rect">
            <a:avLst/>
          </a:prstGeom>
        </p:spPr>
      </p:pic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91E803CD-E4BC-4570-A8FE-92F28B96256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59017" y="3120805"/>
            <a:ext cx="1436178" cy="1436178"/>
          </a:xfrm>
          <a:prstGeom prst="rect">
            <a:avLst/>
          </a:prstGeom>
        </p:spPr>
      </p:pic>
      <p:grpSp>
        <p:nvGrpSpPr>
          <p:cNvPr id="74" name="Group 73">
            <a:extLst>
              <a:ext uri="{FF2B5EF4-FFF2-40B4-BE49-F238E27FC236}">
                <a16:creationId xmlns:a16="http://schemas.microsoft.com/office/drawing/2014/main" id="{97A4EC20-ABCE-4519-BF87-88E5D8473DDF}"/>
              </a:ext>
            </a:extLst>
          </p:cNvPr>
          <p:cNvGrpSpPr/>
          <p:nvPr/>
        </p:nvGrpSpPr>
        <p:grpSpPr>
          <a:xfrm rot="16200000">
            <a:off x="2783502" y="3440834"/>
            <a:ext cx="1048963" cy="2184506"/>
            <a:chOff x="799354" y="4116501"/>
            <a:chExt cx="1048963" cy="2184506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7DD1EE98-B3C0-46A0-AB8A-4CF48CCFD9BD}"/>
                </a:ext>
              </a:extLst>
            </p:cNvPr>
            <p:cNvSpPr/>
            <p:nvPr/>
          </p:nvSpPr>
          <p:spPr>
            <a:xfrm>
              <a:off x="799354" y="6185504"/>
              <a:ext cx="115503" cy="115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7" name="Connector: Elbow 76">
              <a:extLst>
                <a:ext uri="{FF2B5EF4-FFF2-40B4-BE49-F238E27FC236}">
                  <a16:creationId xmlns:a16="http://schemas.microsoft.com/office/drawing/2014/main" id="{EE690255-F976-4F80-9538-2A7871E90107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331067" y="4646631"/>
              <a:ext cx="2047380" cy="987120"/>
            </a:xfrm>
            <a:prstGeom prst="bentConnector3">
              <a:avLst>
                <a:gd name="adj1" fmla="val 37439"/>
              </a:avLst>
            </a:prstGeom>
            <a:ln w="28575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1F7DD017-6B56-4573-AD63-2278059466E2}"/>
              </a:ext>
            </a:extLst>
          </p:cNvPr>
          <p:cNvGrpSpPr/>
          <p:nvPr/>
        </p:nvGrpSpPr>
        <p:grpSpPr>
          <a:xfrm rot="5400000" flipV="1">
            <a:off x="4931029" y="713312"/>
            <a:ext cx="490198" cy="2067618"/>
            <a:chOff x="1623080" y="3710565"/>
            <a:chExt cx="490198" cy="2067618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EE54BD81-DB6F-491A-A7B7-BCEE545128D3}"/>
                </a:ext>
              </a:extLst>
            </p:cNvPr>
            <p:cNvSpPr/>
            <p:nvPr/>
          </p:nvSpPr>
          <p:spPr>
            <a:xfrm>
              <a:off x="1623080" y="5662680"/>
              <a:ext cx="115503" cy="115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93" name="Connector: Elbow 92">
              <a:extLst>
                <a:ext uri="{FF2B5EF4-FFF2-40B4-BE49-F238E27FC236}">
                  <a16:creationId xmlns:a16="http://schemas.microsoft.com/office/drawing/2014/main" id="{8AC2FEE4-9E3C-4B91-A845-F41FBE2B010C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917222" y="4474828"/>
              <a:ext cx="1960319" cy="431793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0887E8EA-2CA4-4CD3-B0F3-69D625E6643D}"/>
              </a:ext>
            </a:extLst>
          </p:cNvPr>
          <p:cNvGrpSpPr/>
          <p:nvPr/>
        </p:nvGrpSpPr>
        <p:grpSpPr>
          <a:xfrm rot="16200000" flipV="1">
            <a:off x="5774702" y="-435851"/>
            <a:ext cx="627761" cy="3084932"/>
            <a:chOff x="1538703" y="6547792"/>
            <a:chExt cx="627761" cy="3084932"/>
          </a:xfrm>
        </p:grpSpPr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9D180110-E89B-4342-A58B-B76AB8BE2C4E}"/>
                </a:ext>
              </a:extLst>
            </p:cNvPr>
            <p:cNvSpPr/>
            <p:nvPr/>
          </p:nvSpPr>
          <p:spPr>
            <a:xfrm>
              <a:off x="1538703" y="6547792"/>
              <a:ext cx="115503" cy="115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05" name="Connector: Elbow 104">
              <a:extLst>
                <a:ext uri="{FF2B5EF4-FFF2-40B4-BE49-F238E27FC236}">
                  <a16:creationId xmlns:a16="http://schemas.microsoft.com/office/drawing/2014/main" id="{B4B211D7-EA43-4300-A877-D2E73F116D03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441715" y="7907975"/>
              <a:ext cx="3027180" cy="422318"/>
            </a:xfrm>
            <a:prstGeom prst="bentConnector2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D87EA448-6B36-460B-A350-E057D7C8D315}"/>
              </a:ext>
            </a:extLst>
          </p:cNvPr>
          <p:cNvGrpSpPr/>
          <p:nvPr/>
        </p:nvGrpSpPr>
        <p:grpSpPr>
          <a:xfrm>
            <a:off x="4470948" y="5746658"/>
            <a:ext cx="3150957" cy="1041081"/>
            <a:chOff x="8921976" y="1737007"/>
            <a:chExt cx="3150957" cy="1041081"/>
          </a:xfrm>
        </p:grpSpPr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B87CAB39-2B8C-47B5-8B0D-F05D68C482AD}"/>
                </a:ext>
              </a:extLst>
            </p:cNvPr>
            <p:cNvSpPr txBox="1"/>
            <p:nvPr/>
          </p:nvSpPr>
          <p:spPr>
            <a:xfrm>
              <a:off x="8921976" y="1737007"/>
              <a:ext cx="3150957" cy="461665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 Verifikasi Peta Talent</a:t>
              </a: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4080DFED-2970-4EF3-BA8C-46E9B6DBFB32}"/>
                </a:ext>
              </a:extLst>
            </p:cNvPr>
            <p:cNvSpPr txBox="1"/>
            <p:nvPr/>
          </p:nvSpPr>
          <p:spPr>
            <a:xfrm>
              <a:off x="8939397" y="2039424"/>
              <a:ext cx="2599463" cy="738664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Penilaian Perilaku melalui dokumen  kepegawaian dan observasi oleh Tim Teknis</a:t>
              </a: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4C2231E3-80DF-49F0-9EEF-9A41C726516E}"/>
              </a:ext>
            </a:extLst>
          </p:cNvPr>
          <p:cNvGrpSpPr/>
          <p:nvPr/>
        </p:nvGrpSpPr>
        <p:grpSpPr>
          <a:xfrm>
            <a:off x="6617937" y="4144021"/>
            <a:ext cx="3322975" cy="865983"/>
            <a:chOff x="8921977" y="1737007"/>
            <a:chExt cx="3322975" cy="865983"/>
          </a:xfrm>
        </p:grpSpPr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DACA274A-912E-4544-B203-98C508940E53}"/>
                </a:ext>
              </a:extLst>
            </p:cNvPr>
            <p:cNvSpPr txBox="1"/>
            <p:nvPr/>
          </p:nvSpPr>
          <p:spPr>
            <a:xfrm>
              <a:off x="8921977" y="1737007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 Seleksi KRS</a:t>
              </a: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D138E607-1829-47E0-ABD9-59F6472BE6A7}"/>
                </a:ext>
              </a:extLst>
            </p:cNvPr>
            <p:cNvSpPr txBox="1"/>
            <p:nvPr/>
          </p:nvSpPr>
          <p:spPr>
            <a:xfrm>
              <a:off x="8958800" y="2079770"/>
              <a:ext cx="3286152" cy="52322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Metode Assesment Center </a:t>
              </a:r>
            </a:p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(Simulasi dan Wawancara)</a:t>
              </a: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FC9AC4EC-A56E-4517-AE84-5152900790DB}"/>
              </a:ext>
            </a:extLst>
          </p:cNvPr>
          <p:cNvGrpSpPr/>
          <p:nvPr/>
        </p:nvGrpSpPr>
        <p:grpSpPr>
          <a:xfrm>
            <a:off x="94836" y="1567379"/>
            <a:ext cx="4313581" cy="671177"/>
            <a:chOff x="7879313" y="1737007"/>
            <a:chExt cx="4313581" cy="671177"/>
          </a:xfrm>
        </p:grpSpPr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EAD65B28-8183-43E7-8399-54942F080587}"/>
                </a:ext>
              </a:extLst>
            </p:cNvPr>
            <p:cNvSpPr txBox="1"/>
            <p:nvPr/>
          </p:nvSpPr>
          <p:spPr>
            <a:xfrm>
              <a:off x="7879313" y="1737007"/>
              <a:ext cx="3979752" cy="461665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Pengembangan KRS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413F9726-6492-4F7B-9563-5595999DAB70}"/>
                </a:ext>
              </a:extLst>
            </p:cNvPr>
            <p:cNvSpPr txBox="1"/>
            <p:nvPr/>
          </p:nvSpPr>
          <p:spPr>
            <a:xfrm>
              <a:off x="8736437" y="2100407"/>
              <a:ext cx="3456457" cy="307777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Pendidikan/Pelatihan/Mutasi/Penugasan</a:t>
              </a:r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2A3333EA-621A-4A82-9331-9F077A226004}"/>
              </a:ext>
            </a:extLst>
          </p:cNvPr>
          <p:cNvGrpSpPr/>
          <p:nvPr/>
        </p:nvGrpSpPr>
        <p:grpSpPr>
          <a:xfrm>
            <a:off x="7431561" y="3419749"/>
            <a:ext cx="3809057" cy="1023811"/>
            <a:chOff x="7670735" y="1790795"/>
            <a:chExt cx="3809057" cy="1023811"/>
          </a:xfrm>
        </p:grpSpPr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EA844FB8-6FBF-41CD-93CB-5D8964775BC1}"/>
                </a:ext>
              </a:extLst>
            </p:cNvPr>
            <p:cNvSpPr txBox="1"/>
            <p:nvPr/>
          </p:nvSpPr>
          <p:spPr>
            <a:xfrm>
              <a:off x="7670735" y="1790795"/>
              <a:ext cx="3784920" cy="461665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 Verifikasi Calon KRS</a:t>
              </a:r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6D7EA85C-8BBF-465E-B6E7-CFAEA0BB9A89}"/>
                </a:ext>
              </a:extLst>
            </p:cNvPr>
            <p:cNvSpPr txBox="1"/>
            <p:nvPr/>
          </p:nvSpPr>
          <p:spPr>
            <a:xfrm>
              <a:off x="7930635" y="2075942"/>
              <a:ext cx="3549157" cy="738664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Penelusuran Rekam Jejak melalui SKJ, 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Integritas, Moralitas, Kebutuhan Organisasi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(Dilakukan Oleh Tim Seleksi)</a:t>
              </a:r>
            </a:p>
          </p:txBody>
        </p: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id="{06EBB30F-400D-430E-B310-71650F07CB51}"/>
              </a:ext>
            </a:extLst>
          </p:cNvPr>
          <p:cNvGrpSpPr/>
          <p:nvPr/>
        </p:nvGrpSpPr>
        <p:grpSpPr>
          <a:xfrm>
            <a:off x="332901" y="3416244"/>
            <a:ext cx="2686161" cy="1073704"/>
            <a:chOff x="9341545" y="1775507"/>
            <a:chExt cx="2686161" cy="1073704"/>
          </a:xfrm>
        </p:grpSpPr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AFC2B491-48EB-4E4A-A2AC-9747C43C1443}"/>
                </a:ext>
              </a:extLst>
            </p:cNvPr>
            <p:cNvSpPr txBox="1"/>
            <p:nvPr/>
          </p:nvSpPr>
          <p:spPr>
            <a:xfrm>
              <a:off x="9341545" y="1775507"/>
              <a:ext cx="2686161" cy="461665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 Identifikasi Talent</a:t>
              </a:r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8FBA10D8-FAE1-4D42-B27B-6F5A1DFB686A}"/>
                </a:ext>
              </a:extLst>
            </p:cNvPr>
            <p:cNvSpPr txBox="1"/>
            <p:nvPr/>
          </p:nvSpPr>
          <p:spPr>
            <a:xfrm>
              <a:off x="9341546" y="2110547"/>
              <a:ext cx="2517519" cy="73866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228600" marR="0" lvl="0" indent="-2286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AutoNum type="arabicPeriod"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Penilaian Kualifikasi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AutoNum type="arabicPeriod"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Asesmen Potensi</a:t>
              </a:r>
            </a:p>
            <a:p>
              <a:pPr marL="228600" marR="0" lvl="0" indent="-2286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AutoNum type="arabicPeriod"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Penilaian Kinerja</a:t>
              </a:r>
            </a:p>
          </p:txBody>
        </p:sp>
      </p:grpSp>
      <p:grpSp>
        <p:nvGrpSpPr>
          <p:cNvPr id="132" name="Group 131">
            <a:extLst>
              <a:ext uri="{FF2B5EF4-FFF2-40B4-BE49-F238E27FC236}">
                <a16:creationId xmlns:a16="http://schemas.microsoft.com/office/drawing/2014/main" id="{7423A309-C293-4ECE-8D30-5999862A7875}"/>
              </a:ext>
            </a:extLst>
          </p:cNvPr>
          <p:cNvGrpSpPr/>
          <p:nvPr/>
        </p:nvGrpSpPr>
        <p:grpSpPr>
          <a:xfrm>
            <a:off x="2802900" y="231755"/>
            <a:ext cx="3931371" cy="896760"/>
            <a:chOff x="9769039" y="1737007"/>
            <a:chExt cx="3931371" cy="896760"/>
          </a:xfrm>
        </p:grpSpPr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523E6CE3-2318-431B-8B4D-A181AE40EC35}"/>
                </a:ext>
              </a:extLst>
            </p:cNvPr>
            <p:cNvSpPr txBox="1"/>
            <p:nvPr/>
          </p:nvSpPr>
          <p:spPr>
            <a:xfrm>
              <a:off x="9769039" y="1737007"/>
              <a:ext cx="2090025" cy="461665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Retensi KRS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2AA179BA-7EF0-4E17-B3AC-0908D75647F2}"/>
                </a:ext>
              </a:extLst>
            </p:cNvPr>
            <p:cNvSpPr txBox="1"/>
            <p:nvPr/>
          </p:nvSpPr>
          <p:spPr>
            <a:xfrm>
              <a:off x="9769040" y="2110547"/>
              <a:ext cx="3931370" cy="52322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Pemberian Tugas Yang</a:t>
              </a:r>
            </a:p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Bersifat Strategis, Plt dan Pemberian  Penghargaan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97A4EC20-ABCE-4519-BF87-88E5D8473DDF}"/>
              </a:ext>
            </a:extLst>
          </p:cNvPr>
          <p:cNvGrpSpPr/>
          <p:nvPr/>
        </p:nvGrpSpPr>
        <p:grpSpPr>
          <a:xfrm rot="10800000">
            <a:off x="916565" y="4765806"/>
            <a:ext cx="914814" cy="115503"/>
            <a:chOff x="1501962" y="5370261"/>
            <a:chExt cx="914814" cy="115503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DD1EE98-B3C0-46A0-AB8A-4CF48CCFD9BD}"/>
                </a:ext>
              </a:extLst>
            </p:cNvPr>
            <p:cNvSpPr/>
            <p:nvPr/>
          </p:nvSpPr>
          <p:spPr>
            <a:xfrm>
              <a:off x="2301273" y="5370261"/>
              <a:ext cx="115503" cy="1155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3" name="Connector: Elbow 76">
              <a:extLst>
                <a:ext uri="{FF2B5EF4-FFF2-40B4-BE49-F238E27FC236}">
                  <a16:creationId xmlns:a16="http://schemas.microsoft.com/office/drawing/2014/main" id="{EE690255-F976-4F80-9538-2A7871E90107}"/>
                </a:ext>
              </a:extLst>
            </p:cNvPr>
            <p:cNvCxnSpPr>
              <a:cxnSpLocks/>
              <a:stCxn id="63" idx="1"/>
              <a:endCxn id="13" idx="3"/>
            </p:cNvCxnSpPr>
            <p:nvPr/>
          </p:nvCxnSpPr>
          <p:spPr>
            <a:xfrm flipV="1">
              <a:off x="1501962" y="5438095"/>
              <a:ext cx="866234" cy="443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27" y="4467167"/>
            <a:ext cx="692618" cy="692618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8FBA10D8-FAE1-4D42-B27B-6F5A1DFB686A}"/>
              </a:ext>
            </a:extLst>
          </p:cNvPr>
          <p:cNvSpPr txBox="1"/>
          <p:nvPr/>
        </p:nvSpPr>
        <p:spPr>
          <a:xfrm>
            <a:off x="1831379" y="4659144"/>
            <a:ext cx="883329" cy="307777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Semua PNS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498" y="6099690"/>
            <a:ext cx="756097" cy="756097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51" y="5834429"/>
            <a:ext cx="756097" cy="756097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101049" y="6550043"/>
            <a:ext cx="1127330" cy="307777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Peta Talent</a:t>
            </a: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97A4EC20-ABCE-4519-BF87-88E5D8473DDF}"/>
              </a:ext>
            </a:extLst>
          </p:cNvPr>
          <p:cNvGrpSpPr/>
          <p:nvPr/>
        </p:nvGrpSpPr>
        <p:grpSpPr>
          <a:xfrm rot="13390529">
            <a:off x="383850" y="5185834"/>
            <a:ext cx="288316" cy="583477"/>
            <a:chOff x="2162042" y="6510057"/>
            <a:chExt cx="288316" cy="531298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7DD1EE98-B3C0-46A0-AB8A-4CF48CCFD9BD}"/>
                </a:ext>
              </a:extLst>
            </p:cNvPr>
            <p:cNvSpPr/>
            <p:nvPr/>
          </p:nvSpPr>
          <p:spPr>
            <a:xfrm>
              <a:off x="2334855" y="6925852"/>
              <a:ext cx="115503" cy="1155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81" name="Connector: Elbow 76">
              <a:extLst>
                <a:ext uri="{FF2B5EF4-FFF2-40B4-BE49-F238E27FC236}">
                  <a16:creationId xmlns:a16="http://schemas.microsoft.com/office/drawing/2014/main" id="{EE690255-F976-4F80-9538-2A7871E90107}"/>
                </a:ext>
              </a:extLst>
            </p:cNvPr>
            <p:cNvCxnSpPr>
              <a:cxnSpLocks/>
            </p:cNvCxnSpPr>
            <p:nvPr/>
          </p:nvCxnSpPr>
          <p:spPr>
            <a:xfrm rot="13609471">
              <a:off x="1912255" y="6759844"/>
              <a:ext cx="499576" cy="1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tx2">
                  <a:lumMod val="90000"/>
                  <a:lumOff val="1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3842637" y="5841908"/>
            <a:ext cx="444976" cy="307777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Box 9</a:t>
            </a: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97A4EC20-ABCE-4519-BF87-88E5D8473DDF}"/>
              </a:ext>
            </a:extLst>
          </p:cNvPr>
          <p:cNvGrpSpPr/>
          <p:nvPr/>
        </p:nvGrpSpPr>
        <p:grpSpPr>
          <a:xfrm rot="13325870">
            <a:off x="7157135" y="6498286"/>
            <a:ext cx="526303" cy="272868"/>
            <a:chOff x="1633048" y="5491386"/>
            <a:chExt cx="526303" cy="248465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7DD1EE98-B3C0-46A0-AB8A-4CF48CCFD9BD}"/>
                </a:ext>
              </a:extLst>
            </p:cNvPr>
            <p:cNvSpPr/>
            <p:nvPr/>
          </p:nvSpPr>
          <p:spPr>
            <a:xfrm>
              <a:off x="2043848" y="5491386"/>
              <a:ext cx="115503" cy="1155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12" name="Connector: Elbow 76">
              <a:extLst>
                <a:ext uri="{FF2B5EF4-FFF2-40B4-BE49-F238E27FC236}">
                  <a16:creationId xmlns:a16="http://schemas.microsoft.com/office/drawing/2014/main" id="{EE690255-F976-4F80-9538-2A7871E90107}"/>
                </a:ext>
              </a:extLst>
            </p:cNvPr>
            <p:cNvCxnSpPr>
              <a:cxnSpLocks/>
            </p:cNvCxnSpPr>
            <p:nvPr/>
          </p:nvCxnSpPr>
          <p:spPr>
            <a:xfrm rot="8274130" flipV="1">
              <a:off x="1633048" y="5738413"/>
              <a:ext cx="461740" cy="1438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tx2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9" name="Picture 6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746" y="6093986"/>
            <a:ext cx="711876" cy="759955"/>
          </a:xfrm>
          <a:prstGeom prst="rect">
            <a:avLst/>
          </a:prstGeom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8286278" y="6151220"/>
            <a:ext cx="1551912" cy="523220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Daftar Peserta Seleksi KRS</a:t>
            </a:r>
          </a:p>
        </p:txBody>
      </p:sp>
      <p:pic>
        <p:nvPicPr>
          <p:cNvPr id="137" name="Picture 136"/>
          <p:cNvPicPr>
            <a:picLocks noChangeAspect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043" y="4311728"/>
            <a:ext cx="590149" cy="630007"/>
          </a:xfrm>
          <a:prstGeom prst="rect">
            <a:avLst/>
          </a:prstGeom>
        </p:spPr>
      </p:pic>
      <p:grpSp>
        <p:nvGrpSpPr>
          <p:cNvPr id="138" name="Group 137">
            <a:extLst>
              <a:ext uri="{FF2B5EF4-FFF2-40B4-BE49-F238E27FC236}">
                <a16:creationId xmlns:a16="http://schemas.microsoft.com/office/drawing/2014/main" id="{97A4EC20-ABCE-4519-BF87-88E5D8473DDF}"/>
              </a:ext>
            </a:extLst>
          </p:cNvPr>
          <p:cNvGrpSpPr/>
          <p:nvPr/>
        </p:nvGrpSpPr>
        <p:grpSpPr>
          <a:xfrm rot="13325870">
            <a:off x="8576654" y="4852135"/>
            <a:ext cx="1530102" cy="657594"/>
            <a:chOff x="629249" y="5491386"/>
            <a:chExt cx="1530102" cy="598785"/>
          </a:xfrm>
        </p:grpSpPr>
        <p:sp>
          <p:nvSpPr>
            <p:cNvPr id="139" name="Oval 138">
              <a:extLst>
                <a:ext uri="{FF2B5EF4-FFF2-40B4-BE49-F238E27FC236}">
                  <a16:creationId xmlns:a16="http://schemas.microsoft.com/office/drawing/2014/main" id="{7DD1EE98-B3C0-46A0-AB8A-4CF48CCFD9BD}"/>
                </a:ext>
              </a:extLst>
            </p:cNvPr>
            <p:cNvSpPr/>
            <p:nvPr/>
          </p:nvSpPr>
          <p:spPr>
            <a:xfrm>
              <a:off x="2043848" y="5491386"/>
              <a:ext cx="115503" cy="1155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40" name="Connector: Elbow 76">
              <a:extLst>
                <a:ext uri="{FF2B5EF4-FFF2-40B4-BE49-F238E27FC236}">
                  <a16:creationId xmlns:a16="http://schemas.microsoft.com/office/drawing/2014/main" id="{EE690255-F976-4F80-9538-2A7871E90107}"/>
                </a:ext>
              </a:extLst>
            </p:cNvPr>
            <p:cNvCxnSpPr>
              <a:cxnSpLocks/>
              <a:endCxn id="50" idx="1"/>
            </p:cNvCxnSpPr>
            <p:nvPr/>
          </p:nvCxnSpPr>
          <p:spPr>
            <a:xfrm rot="8274130">
              <a:off x="629249" y="5818973"/>
              <a:ext cx="1498979" cy="271198"/>
            </a:xfrm>
            <a:prstGeom prst="bentConnector3">
              <a:avLst>
                <a:gd name="adj1" fmla="val 50000"/>
              </a:avLst>
            </a:prstGeom>
            <a:ln w="28575">
              <a:solidFill>
                <a:schemeClr val="tx2">
                  <a:lumMod val="90000"/>
                  <a:lumOff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3" name="Picture 10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702" y="227317"/>
            <a:ext cx="891927" cy="891927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799" y="2052756"/>
            <a:ext cx="920851" cy="920851"/>
          </a:xfrm>
          <a:prstGeom prst="rect">
            <a:avLst/>
          </a:prstGeom>
        </p:spPr>
      </p:pic>
      <p:sp>
        <p:nvSpPr>
          <p:cNvPr id="141" name="TextBox 140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10047984" y="5688019"/>
            <a:ext cx="1551912" cy="307777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Calon KRS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9510118" y="4982073"/>
            <a:ext cx="535835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Output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6739119" y="6341538"/>
            <a:ext cx="1551912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Output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 rot="5400000">
            <a:off x="292786" y="5405041"/>
            <a:ext cx="518783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Output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1098643" y="4588660"/>
            <a:ext cx="524498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Objek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 rot="5400000">
            <a:off x="6053255" y="3767025"/>
            <a:ext cx="699291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Objek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90000"/>
                  <a:lumOff val="1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5557120" y="4884695"/>
            <a:ext cx="1551912" cy="461665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Peserta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Seleksi KRS</a:t>
            </a:r>
          </a:p>
        </p:txBody>
      </p:sp>
      <p:pic>
        <p:nvPicPr>
          <p:cNvPr id="150" name="Picture 14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7689" y="3648532"/>
            <a:ext cx="803393" cy="618121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691" y="1550274"/>
            <a:ext cx="1175430" cy="916400"/>
          </a:xfrm>
          <a:prstGeom prst="rect">
            <a:avLst/>
          </a:prstGeom>
        </p:spPr>
      </p:pic>
      <p:sp>
        <p:nvSpPr>
          <p:cNvPr id="87" name="Freeform 5">
            <a:extLst>
              <a:ext uri="{FF2B5EF4-FFF2-40B4-BE49-F238E27FC236}">
                <a16:creationId xmlns:a16="http://schemas.microsoft.com/office/drawing/2014/main" id="{9DB01D48-7F58-4061-817B-2720086A9391}"/>
              </a:ext>
            </a:extLst>
          </p:cNvPr>
          <p:cNvSpPr>
            <a:spLocks/>
          </p:cNvSpPr>
          <p:nvPr/>
        </p:nvSpPr>
        <p:spPr bwMode="auto">
          <a:xfrm rot="2373518">
            <a:off x="7845285" y="1909200"/>
            <a:ext cx="1387816" cy="1200571"/>
          </a:xfrm>
          <a:custGeom>
            <a:avLst/>
            <a:gdLst>
              <a:gd name="T0" fmla="*/ 0 w 2774"/>
              <a:gd name="T1" fmla="*/ 0 h 2398"/>
              <a:gd name="T2" fmla="*/ 2774 w 2774"/>
              <a:gd name="T3" fmla="*/ 1149 h 2398"/>
              <a:gd name="T4" fmla="*/ 1526 w 2774"/>
              <a:gd name="T5" fmla="*/ 2398 h 2398"/>
              <a:gd name="T6" fmla="*/ 0 w 2774"/>
              <a:gd name="T7" fmla="*/ 1766 h 2398"/>
              <a:gd name="T8" fmla="*/ 0 w 2774"/>
              <a:gd name="T9" fmla="*/ 0 h 2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4" h="2398">
                <a:moveTo>
                  <a:pt x="0" y="0"/>
                </a:moveTo>
                <a:cubicBezTo>
                  <a:pt x="1040" y="0"/>
                  <a:pt x="2038" y="413"/>
                  <a:pt x="2774" y="1149"/>
                </a:cubicBezTo>
                <a:lnTo>
                  <a:pt x="1526" y="2398"/>
                </a:lnTo>
                <a:cubicBezTo>
                  <a:pt x="1121" y="1993"/>
                  <a:pt x="572" y="1766"/>
                  <a:pt x="0" y="1766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36576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05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CA856C9E-28CF-4026-B5FA-DF3947B07E95}"/>
              </a:ext>
            </a:extLst>
          </p:cNvPr>
          <p:cNvGrpSpPr/>
          <p:nvPr/>
        </p:nvGrpSpPr>
        <p:grpSpPr>
          <a:xfrm rot="16200000" flipV="1">
            <a:off x="5652586" y="3594515"/>
            <a:ext cx="919698" cy="380424"/>
            <a:chOff x="2146172" y="5241049"/>
            <a:chExt cx="919698" cy="380424"/>
          </a:xfrm>
        </p:grpSpPr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7E45191F-F166-40D9-AABF-846166317823}"/>
                </a:ext>
              </a:extLst>
            </p:cNvPr>
            <p:cNvSpPr/>
            <p:nvPr/>
          </p:nvSpPr>
          <p:spPr>
            <a:xfrm>
              <a:off x="2950367" y="5505970"/>
              <a:ext cx="115503" cy="115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95" name="Connector: Elbow 84">
              <a:extLst>
                <a:ext uri="{FF2B5EF4-FFF2-40B4-BE49-F238E27FC236}">
                  <a16:creationId xmlns:a16="http://schemas.microsoft.com/office/drawing/2014/main" id="{6818B3B3-BC50-42B6-B701-9B84393F1A59}"/>
                </a:ext>
              </a:extLst>
            </p:cNvPr>
            <p:cNvCxnSpPr>
              <a:cxnSpLocks/>
              <a:endCxn id="94" idx="0"/>
            </p:cNvCxnSpPr>
            <p:nvPr/>
          </p:nvCxnSpPr>
          <p:spPr>
            <a:xfrm>
              <a:off x="2146172" y="5241049"/>
              <a:ext cx="861947" cy="264920"/>
            </a:xfrm>
            <a:prstGeom prst="bentConnector2">
              <a:avLst/>
            </a:prstGeom>
            <a:ln w="28575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7423A309-C293-4ECE-8D30-5999862A7875}"/>
              </a:ext>
            </a:extLst>
          </p:cNvPr>
          <p:cNvGrpSpPr/>
          <p:nvPr/>
        </p:nvGrpSpPr>
        <p:grpSpPr>
          <a:xfrm>
            <a:off x="9760317" y="853804"/>
            <a:ext cx="2494900" cy="896760"/>
            <a:chOff x="9769039" y="1737007"/>
            <a:chExt cx="2494900" cy="896760"/>
          </a:xfrm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523E6CE3-2318-431B-8B4D-A181AE40EC35}"/>
                </a:ext>
              </a:extLst>
            </p:cNvPr>
            <p:cNvSpPr txBox="1"/>
            <p:nvPr/>
          </p:nvSpPr>
          <p:spPr>
            <a:xfrm>
              <a:off x="9769039" y="1737007"/>
              <a:ext cx="2351254" cy="461665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Evaluasi KRS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2AA179BA-7EF0-4E17-B3AC-0908D75647F2}"/>
                </a:ext>
              </a:extLst>
            </p:cNvPr>
            <p:cNvSpPr txBox="1"/>
            <p:nvPr/>
          </p:nvSpPr>
          <p:spPr>
            <a:xfrm>
              <a:off x="9769040" y="2110547"/>
              <a:ext cx="2494899" cy="52322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Dilakukan 1 tahun sekali </a:t>
              </a:r>
            </a:p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D7D31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sesuai kebutuhan organisasi</a:t>
              </a: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683" y="929166"/>
            <a:ext cx="828850" cy="828850"/>
          </a:xfrm>
          <a:prstGeom prst="rect">
            <a:avLst/>
          </a:prstGeom>
        </p:spPr>
      </p:pic>
      <p:grpSp>
        <p:nvGrpSpPr>
          <p:cNvPr id="136" name="Group 135">
            <a:extLst>
              <a:ext uri="{FF2B5EF4-FFF2-40B4-BE49-F238E27FC236}">
                <a16:creationId xmlns:a16="http://schemas.microsoft.com/office/drawing/2014/main" id="{0887E8EA-2CA4-4CD3-B0F3-69D625E6643D}"/>
              </a:ext>
            </a:extLst>
          </p:cNvPr>
          <p:cNvGrpSpPr/>
          <p:nvPr/>
        </p:nvGrpSpPr>
        <p:grpSpPr>
          <a:xfrm rot="16200000" flipV="1">
            <a:off x="8718651" y="1610175"/>
            <a:ext cx="468617" cy="764298"/>
            <a:chOff x="2085139" y="5921445"/>
            <a:chExt cx="468617" cy="764298"/>
          </a:xfrm>
        </p:grpSpPr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9D180110-E89B-4342-A58B-B76AB8BE2C4E}"/>
                </a:ext>
              </a:extLst>
            </p:cNvPr>
            <p:cNvSpPr/>
            <p:nvPr/>
          </p:nvSpPr>
          <p:spPr>
            <a:xfrm>
              <a:off x="2085139" y="6570240"/>
              <a:ext cx="115503" cy="115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2" name="Connector: Elbow 104">
              <a:extLst>
                <a:ext uri="{FF2B5EF4-FFF2-40B4-BE49-F238E27FC236}">
                  <a16:creationId xmlns:a16="http://schemas.microsoft.com/office/drawing/2014/main" id="{B4B211D7-EA43-4300-A877-D2E73F116D03}"/>
                </a:ext>
              </a:extLst>
            </p:cNvPr>
            <p:cNvCxnSpPr>
              <a:cxnSpLocks/>
              <a:stCxn id="28" idx="2"/>
              <a:endCxn id="149" idx="7"/>
            </p:cNvCxnSpPr>
            <p:nvPr/>
          </p:nvCxnSpPr>
          <p:spPr>
            <a:xfrm rot="10800000" flipV="1">
              <a:off x="2183727" y="5921445"/>
              <a:ext cx="370029" cy="665709"/>
            </a:xfrm>
            <a:prstGeom prst="bentConnector2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1" name="Elbow Connector 30"/>
          <p:cNvCxnSpPr/>
          <p:nvPr/>
        </p:nvCxnSpPr>
        <p:spPr>
          <a:xfrm>
            <a:off x="1155058" y="6211790"/>
            <a:ext cx="2478231" cy="296870"/>
          </a:xfrm>
          <a:prstGeom prst="bentConnector3">
            <a:avLst>
              <a:gd name="adj1" fmla="val 397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Elbow Connector 153"/>
          <p:cNvCxnSpPr>
            <a:stCxn id="75" idx="3"/>
          </p:cNvCxnSpPr>
          <p:nvPr/>
        </p:nvCxnSpPr>
        <p:spPr>
          <a:xfrm flipV="1">
            <a:off x="1002148" y="5508796"/>
            <a:ext cx="1706695" cy="703682"/>
          </a:xfrm>
          <a:prstGeom prst="bentConnector3">
            <a:avLst>
              <a:gd name="adj1" fmla="val 14969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1255620" y="5262575"/>
            <a:ext cx="1327718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Tidak Memenuhi Kriteria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1294629" y="6276721"/>
            <a:ext cx="1073499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Memenuhi Kriteria</a:t>
            </a:r>
          </a:p>
        </p:txBody>
      </p:sp>
      <p:pic>
        <p:nvPicPr>
          <p:cNvPr id="159" name="Picture 15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137" y="5235629"/>
            <a:ext cx="613751" cy="613751"/>
          </a:xfrm>
          <a:prstGeom prst="rect">
            <a:avLst/>
          </a:prstGeom>
        </p:spPr>
      </p:pic>
      <p:sp>
        <p:nvSpPr>
          <p:cNvPr id="160" name="TextBox 159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1925234" y="5767840"/>
            <a:ext cx="1919015" cy="430887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Dikembangkan sesuai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kebutuhan organisasi</a:t>
            </a:r>
          </a:p>
        </p:txBody>
      </p:sp>
      <p:sp>
        <p:nvSpPr>
          <p:cNvPr id="168" name="TextBox 167"/>
          <p:cNvSpPr txBox="1"/>
          <p:nvPr/>
        </p:nvSpPr>
        <p:spPr>
          <a:xfrm rot="21033989">
            <a:off x="3972605" y="4848545"/>
            <a:ext cx="1269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01</a:t>
            </a:r>
            <a:endParaRPr kumimoji="0" lang="id-ID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TextBox 168"/>
          <p:cNvSpPr txBox="1"/>
          <p:nvPr/>
        </p:nvSpPr>
        <p:spPr>
          <a:xfrm rot="21059848">
            <a:off x="5240639" y="2945752"/>
            <a:ext cx="1269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02</a:t>
            </a:r>
            <a:endParaRPr kumimoji="0" lang="id-ID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53" name="Elbow Connector 30"/>
          <p:cNvCxnSpPr>
            <a:stCxn id="50" idx="3"/>
            <a:endCxn id="150" idx="2"/>
          </p:cNvCxnSpPr>
          <p:nvPr/>
        </p:nvCxnSpPr>
        <p:spPr>
          <a:xfrm flipV="1">
            <a:off x="11237044" y="4266653"/>
            <a:ext cx="472342" cy="94015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Gambar 4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333" y="4670396"/>
            <a:ext cx="1013711" cy="1072826"/>
          </a:xfrm>
          <a:prstGeom prst="rect">
            <a:avLst/>
          </a:prstGeom>
        </p:spPr>
      </p:pic>
      <p:sp>
        <p:nvSpPr>
          <p:cNvPr id="157" name="TextBox 140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>
            <a:off x="11514949" y="2768187"/>
            <a:ext cx="389492" cy="307777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KRS</a:t>
            </a:r>
          </a:p>
        </p:txBody>
      </p:sp>
      <p:cxnSp>
        <p:nvCxnSpPr>
          <p:cNvPr id="158" name="Elbow Connector 30"/>
          <p:cNvCxnSpPr>
            <a:stCxn id="150" idx="0"/>
            <a:endCxn id="157" idx="2"/>
          </p:cNvCxnSpPr>
          <p:nvPr/>
        </p:nvCxnSpPr>
        <p:spPr>
          <a:xfrm rot="5400000" flipH="1" flipV="1">
            <a:off x="11423256" y="3362094"/>
            <a:ext cx="572568" cy="309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41">
            <a:extLst>
              <a:ext uri="{FF2B5EF4-FFF2-40B4-BE49-F238E27FC236}">
                <a16:creationId xmlns:a16="http://schemas.microsoft.com/office/drawing/2014/main" id="{4080DFED-2970-4EF3-BA8C-46E9B6DBFB32}"/>
              </a:ext>
            </a:extLst>
          </p:cNvPr>
          <p:cNvSpPr txBox="1"/>
          <p:nvPr/>
        </p:nvSpPr>
        <p:spPr>
          <a:xfrm rot="5400000">
            <a:off x="11368238" y="3281338"/>
            <a:ext cx="535835" cy="246221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Output</a:t>
            </a: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CA856C9E-28CF-4026-B5FA-DF3947B07E95}"/>
              </a:ext>
            </a:extLst>
          </p:cNvPr>
          <p:cNvGrpSpPr/>
          <p:nvPr/>
        </p:nvGrpSpPr>
        <p:grpSpPr>
          <a:xfrm rot="16200000" flipV="1">
            <a:off x="4365931" y="5200961"/>
            <a:ext cx="919698" cy="380424"/>
            <a:chOff x="2146172" y="5241049"/>
            <a:chExt cx="919698" cy="380424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7E45191F-F166-40D9-AABF-846166317823}"/>
                </a:ext>
              </a:extLst>
            </p:cNvPr>
            <p:cNvSpPr/>
            <p:nvPr/>
          </p:nvSpPr>
          <p:spPr>
            <a:xfrm>
              <a:off x="2950367" y="5505970"/>
              <a:ext cx="115503" cy="115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99" name="Connector: Elbow 84">
              <a:extLst>
                <a:ext uri="{FF2B5EF4-FFF2-40B4-BE49-F238E27FC236}">
                  <a16:creationId xmlns:a16="http://schemas.microsoft.com/office/drawing/2014/main" id="{6818B3B3-BC50-42B6-B701-9B84393F1A59}"/>
                </a:ext>
              </a:extLst>
            </p:cNvPr>
            <p:cNvCxnSpPr>
              <a:cxnSpLocks/>
              <a:endCxn id="98" idx="0"/>
            </p:cNvCxnSpPr>
            <p:nvPr/>
          </p:nvCxnSpPr>
          <p:spPr>
            <a:xfrm>
              <a:off x="2146172" y="5241049"/>
              <a:ext cx="861947" cy="264920"/>
            </a:xfrm>
            <a:prstGeom prst="bentConnector2">
              <a:avLst/>
            </a:prstGeom>
            <a:ln w="28575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43735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63" grpId="0"/>
      <p:bldP spid="78" grpId="0"/>
      <p:bldP spid="107" grpId="0"/>
      <p:bldP spid="135" grpId="0"/>
      <p:bldP spid="141" grpId="0"/>
      <p:bldP spid="142" grpId="0"/>
      <p:bldP spid="143" grpId="0"/>
      <p:bldP spid="144" grpId="0"/>
      <p:bldP spid="145" grpId="0"/>
      <p:bldP spid="147" grpId="0"/>
      <p:bldP spid="148" grpId="0"/>
      <p:bldP spid="87" grpId="0" animBg="1"/>
      <p:bldP spid="155" grpId="0"/>
      <p:bldP spid="156" grpId="0"/>
      <p:bldP spid="160" grpId="0"/>
      <p:bldP spid="168" grpId="0"/>
      <p:bldP spid="169" grpId="0"/>
      <p:bldP spid="157" grpId="0"/>
      <p:bldP spid="1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2102644" y="1593058"/>
            <a:ext cx="1657350" cy="1107281"/>
          </a:xfrm>
          <a:prstGeom prst="round2Same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tx1"/>
                </a:solidFill>
              </a:rPr>
              <a:t>KEBUTUHAN DAN RENCANA PENGEMBANGAN KOMPETENSI</a:t>
            </a:r>
          </a:p>
        </p:txBody>
      </p:sp>
      <p:sp>
        <p:nvSpPr>
          <p:cNvPr id="6" name="Notched Right Arrow 5"/>
          <p:cNvSpPr/>
          <p:nvPr/>
        </p:nvSpPr>
        <p:spPr>
          <a:xfrm>
            <a:off x="3860007" y="1643062"/>
            <a:ext cx="1000125" cy="34647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7" name="Notched Right Arrow 6"/>
          <p:cNvSpPr/>
          <p:nvPr/>
        </p:nvSpPr>
        <p:spPr>
          <a:xfrm>
            <a:off x="3860007" y="2353866"/>
            <a:ext cx="1000125" cy="34647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8" name="Rectangle 7"/>
          <p:cNvSpPr/>
          <p:nvPr/>
        </p:nvSpPr>
        <p:spPr>
          <a:xfrm>
            <a:off x="5003006" y="1502866"/>
            <a:ext cx="2185988" cy="62686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tx1"/>
                </a:solidFill>
              </a:rPr>
              <a:t>Inventarisasi jenis kompetensi yang perlu ditingkatkan dari setiap PNS </a:t>
            </a:r>
          </a:p>
        </p:txBody>
      </p:sp>
      <p:sp>
        <p:nvSpPr>
          <p:cNvPr id="9" name="Rectangle 8"/>
          <p:cNvSpPr/>
          <p:nvPr/>
        </p:nvSpPr>
        <p:spPr>
          <a:xfrm>
            <a:off x="5003006" y="2353867"/>
            <a:ext cx="2185988" cy="62686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tx1"/>
                </a:solidFill>
              </a:rPr>
              <a:t>Rencana pelaksanaan pengembangan kompetensi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903368" y="1643064"/>
            <a:ext cx="2178844" cy="10572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tx1"/>
                </a:solidFill>
              </a:rPr>
              <a:t>Rencana pengembangan kompetensi untuk jangka waktu 1 tahun yang tertuang dalam rencana kerja anggaran instansi</a:t>
            </a:r>
          </a:p>
        </p:txBody>
      </p:sp>
      <p:sp>
        <p:nvSpPr>
          <p:cNvPr id="12" name="Chevron 11"/>
          <p:cNvSpPr/>
          <p:nvPr/>
        </p:nvSpPr>
        <p:spPr>
          <a:xfrm>
            <a:off x="7303295" y="1502867"/>
            <a:ext cx="457200" cy="147786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71254" y="3441502"/>
            <a:ext cx="2417475" cy="75723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dirty="0">
                <a:solidFill>
                  <a:schemeClr val="tx1"/>
                </a:solidFill>
              </a:rPr>
              <a:t>Analisis Kesenjangan Kompetensi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41512" y="3429000"/>
            <a:ext cx="2488870" cy="75723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</a:rPr>
              <a:t>Analisis Kesenjangan Kinerja</a:t>
            </a:r>
          </a:p>
        </p:txBody>
      </p:sp>
      <p:cxnSp>
        <p:nvCxnSpPr>
          <p:cNvPr id="19" name="Straight Connector 18"/>
          <p:cNvCxnSpPr>
            <a:stCxn id="5" idx="1"/>
          </p:cNvCxnSpPr>
          <p:nvPr/>
        </p:nvCxnSpPr>
        <p:spPr>
          <a:xfrm>
            <a:off x="2931319" y="2700339"/>
            <a:ext cx="0" cy="435769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931320" y="3128962"/>
            <a:ext cx="3164681" cy="14288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096000" y="3148609"/>
            <a:ext cx="0" cy="28039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931319" y="3114675"/>
            <a:ext cx="0" cy="14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316957" y="3128963"/>
            <a:ext cx="614363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316956" y="3114675"/>
            <a:ext cx="7145" cy="24288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1995489" y="4282680"/>
            <a:ext cx="2169007" cy="21746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>
                <a:solidFill>
                  <a:schemeClr val="tx1"/>
                </a:solidFill>
              </a:rPr>
              <a:t>Dilakukan dengan membandingkan profil kompetensi PNS dengan standar kompetensi jabatan yang diduduki 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atau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id-ID" dirty="0">
                <a:solidFill>
                  <a:schemeClr val="tx1"/>
                </a:solidFill>
              </a:rPr>
              <a:t> yang akan diduduki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860132" y="4247081"/>
            <a:ext cx="1971675" cy="20736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>
                <a:solidFill>
                  <a:schemeClr val="tx1"/>
                </a:solidFill>
              </a:rPr>
              <a:t>Dilakukan dengan membandingkan hasil penilaian kinerja PNS dengan target kinerja jabatan yang diduduki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E62541C-9FF8-4926-9B93-1D375807C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/>
              <a:t>BIRO SDM KEMDIKBUD 0219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2D9B26-FA8D-4AA9-92A3-31EA903B98E6}"/>
              </a:ext>
            </a:extLst>
          </p:cNvPr>
          <p:cNvSpPr/>
          <p:nvPr/>
        </p:nvSpPr>
        <p:spPr>
          <a:xfrm>
            <a:off x="2102644" y="357809"/>
            <a:ext cx="7796730" cy="859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tx1"/>
                </a:solidFill>
              </a:rPr>
              <a:t>IDENTIFIKASI PENGEMBANGAN KOMPETENSI</a:t>
            </a:r>
          </a:p>
        </p:txBody>
      </p:sp>
    </p:spTree>
    <p:extLst>
      <p:ext uri="{BB962C8B-B14F-4D97-AF65-F5344CB8AC3E}">
        <p14:creationId xmlns:p14="http://schemas.microsoft.com/office/powerpoint/2010/main" val="2440942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3354" y="3024191"/>
            <a:ext cx="1809751" cy="809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Pengembangan Kompetensi</a:t>
            </a:r>
          </a:p>
        </p:txBody>
      </p:sp>
      <p:sp>
        <p:nvSpPr>
          <p:cNvPr id="6" name="Rectangle 5"/>
          <p:cNvSpPr/>
          <p:nvPr/>
        </p:nvSpPr>
        <p:spPr>
          <a:xfrm>
            <a:off x="1947866" y="590556"/>
            <a:ext cx="1952625" cy="42862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>
                <a:solidFill>
                  <a:schemeClr val="bg1"/>
                </a:solidFill>
              </a:rPr>
              <a:t>Pendidikan</a:t>
            </a:r>
          </a:p>
        </p:txBody>
      </p:sp>
      <p:sp>
        <p:nvSpPr>
          <p:cNvPr id="7" name="Rectangle 6"/>
          <p:cNvSpPr/>
          <p:nvPr/>
        </p:nvSpPr>
        <p:spPr>
          <a:xfrm>
            <a:off x="1943101" y="1019181"/>
            <a:ext cx="1957387" cy="7905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>
                <a:solidFill>
                  <a:schemeClr val="tx1"/>
                </a:solidFill>
              </a:rPr>
              <a:t>Meningkatkan pengetahuan dan keahlian PNS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019551" y="963454"/>
            <a:ext cx="753421" cy="411480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4892032" y="917734"/>
            <a:ext cx="2000251" cy="457200"/>
          </a:xfrm>
          <a:prstGeom prst="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bg1"/>
                </a:solidFill>
              </a:rPr>
              <a:t>Tugas Belajar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43105" y="4619630"/>
            <a:ext cx="1952625" cy="428625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>
                <a:solidFill>
                  <a:schemeClr val="bg1"/>
                </a:solidFill>
              </a:rPr>
              <a:t>Pelatihan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34051" y="2733680"/>
            <a:ext cx="1600200" cy="1100137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id-ID" dirty="0">
                <a:solidFill>
                  <a:schemeClr val="bg1"/>
                </a:solidFill>
              </a:rPr>
              <a:t>pelatihan</a:t>
            </a:r>
          </a:p>
          <a:p>
            <a:pPr marL="285750" indent="-285750">
              <a:buFontTx/>
              <a:buChar char="-"/>
            </a:pPr>
            <a:r>
              <a:rPr lang="id-ID" dirty="0">
                <a:solidFill>
                  <a:schemeClr val="bg1"/>
                </a:solidFill>
              </a:rPr>
              <a:t>seminar</a:t>
            </a:r>
          </a:p>
          <a:p>
            <a:pPr marL="285750" indent="-285750">
              <a:buFontTx/>
              <a:buChar char="-"/>
            </a:pPr>
            <a:r>
              <a:rPr lang="id-ID" dirty="0">
                <a:solidFill>
                  <a:schemeClr val="bg1"/>
                </a:solidFill>
              </a:rPr>
              <a:t>kursus, dan</a:t>
            </a:r>
          </a:p>
          <a:p>
            <a:pPr marL="285750" indent="-285750">
              <a:buFontTx/>
              <a:buChar char="-"/>
            </a:pPr>
            <a:r>
              <a:rPr lang="id-ID" dirty="0">
                <a:solidFill>
                  <a:schemeClr val="bg1"/>
                </a:solidFill>
              </a:rPr>
              <a:t>penataran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734051" y="3914781"/>
            <a:ext cx="1600200" cy="27574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id-ID" sz="1600" b="1" i="1" dirty="0">
                <a:solidFill>
                  <a:schemeClr val="tx1"/>
                </a:solidFill>
              </a:rPr>
              <a:t>e-learning</a:t>
            </a:r>
          </a:p>
          <a:p>
            <a:pPr marL="285750" indent="-285750">
              <a:buFontTx/>
              <a:buChar char="-"/>
            </a:pPr>
            <a:r>
              <a:rPr lang="en-US" sz="1600" b="1" dirty="0">
                <a:solidFill>
                  <a:schemeClr val="tx1"/>
                </a:solidFill>
              </a:rPr>
              <a:t>Coaching</a:t>
            </a:r>
            <a:r>
              <a:rPr lang="en-US" sz="1600" dirty="0">
                <a:solidFill>
                  <a:schemeClr val="tx1"/>
                </a:solidFill>
              </a:rPr>
              <a:t>-</a:t>
            </a:r>
            <a:r>
              <a:rPr lang="id-ID" sz="1600" dirty="0">
                <a:solidFill>
                  <a:schemeClr val="tx1"/>
                </a:solidFill>
              </a:rPr>
              <a:t>bimbingan di tempat kerja</a:t>
            </a:r>
          </a:p>
          <a:p>
            <a:pPr marL="285750" indent="-285750">
              <a:buFontTx/>
              <a:buChar char="-"/>
            </a:pPr>
            <a:r>
              <a:rPr lang="id-ID" sz="1600" b="1" dirty="0">
                <a:solidFill>
                  <a:schemeClr val="tx1"/>
                </a:solidFill>
              </a:rPr>
              <a:t>pelatihan jarak jauh</a:t>
            </a:r>
          </a:p>
          <a:p>
            <a:pPr marL="285750" indent="-285750">
              <a:buFontTx/>
              <a:buChar char="-"/>
            </a:pPr>
            <a:r>
              <a:rPr lang="id-ID" sz="1600" dirty="0">
                <a:solidFill>
                  <a:schemeClr val="tx1"/>
                </a:solidFill>
              </a:rPr>
              <a:t>magang, dan</a:t>
            </a:r>
          </a:p>
          <a:p>
            <a:pPr marL="285750" indent="-285750">
              <a:buFontTx/>
              <a:buChar char="-"/>
            </a:pPr>
            <a:r>
              <a:rPr lang="id-ID" sz="1600" dirty="0">
                <a:solidFill>
                  <a:schemeClr val="tx1"/>
                </a:solidFill>
              </a:rPr>
              <a:t>pertukaran antara PNS dan pegawai swasta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286749" y="3084196"/>
            <a:ext cx="3438525" cy="27574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dirty="0">
                <a:solidFill>
                  <a:schemeClr val="tx1"/>
                </a:solidFill>
              </a:rPr>
              <a:t>Dapat dilaksanakan secara:</a:t>
            </a:r>
          </a:p>
          <a:p>
            <a:pPr marL="342900" indent="-342900">
              <a:buAutoNum type="alphaLcPeriod"/>
              <a:tabLst>
                <a:tab pos="266700" algn="l"/>
              </a:tabLst>
            </a:pPr>
            <a:r>
              <a:rPr lang="id-ID" dirty="0">
                <a:solidFill>
                  <a:schemeClr val="tx1"/>
                </a:solidFill>
              </a:rPr>
              <a:t>Mandiri oleh internal instansi yang bersangkutan</a:t>
            </a:r>
          </a:p>
          <a:p>
            <a:pPr marL="342900" indent="-342900">
              <a:buAutoNum type="alphaLcPeriod"/>
              <a:tabLst>
                <a:tab pos="266700" algn="l"/>
              </a:tabLst>
            </a:pPr>
            <a:r>
              <a:rPr lang="id-ID" dirty="0">
                <a:solidFill>
                  <a:schemeClr val="tx1"/>
                </a:solidFill>
              </a:rPr>
              <a:t>Bersama dengan instansi pemerintah lain untuk melaksanakan pengembangan kompetensi tertentu</a:t>
            </a:r>
          </a:p>
          <a:p>
            <a:pPr marL="342900" indent="-342900">
              <a:buAutoNum type="alphaLcPeriod"/>
              <a:tabLst>
                <a:tab pos="266700" algn="l"/>
              </a:tabLst>
            </a:pPr>
            <a:r>
              <a:rPr lang="id-ID" dirty="0">
                <a:solidFill>
                  <a:schemeClr val="tx1"/>
                </a:solidFill>
              </a:rPr>
              <a:t>Bersama dengan lembaga pengembangan independen </a:t>
            </a:r>
          </a:p>
        </p:txBody>
      </p:sp>
      <p:cxnSp>
        <p:nvCxnSpPr>
          <p:cNvPr id="19" name="Straight Connector 18"/>
          <p:cNvCxnSpPr>
            <a:stCxn id="4" idx="0"/>
          </p:cNvCxnSpPr>
          <p:nvPr/>
        </p:nvCxnSpPr>
        <p:spPr>
          <a:xfrm flipV="1">
            <a:off x="1038227" y="747716"/>
            <a:ext cx="0" cy="227647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1038229" y="747712"/>
            <a:ext cx="800099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4" idx="2"/>
          </p:cNvCxnSpPr>
          <p:nvPr/>
        </p:nvCxnSpPr>
        <p:spPr>
          <a:xfrm>
            <a:off x="1038227" y="3833812"/>
            <a:ext cx="0" cy="10001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1038229" y="4833936"/>
            <a:ext cx="800099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cxnSpLocks/>
            <a:stCxn id="10" idx="0"/>
          </p:cNvCxnSpPr>
          <p:nvPr/>
        </p:nvCxnSpPr>
        <p:spPr>
          <a:xfrm flipV="1">
            <a:off x="2919418" y="3700130"/>
            <a:ext cx="0" cy="9195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2919417" y="3700130"/>
            <a:ext cx="976313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cxnSpLocks/>
            <a:stCxn id="10" idx="2"/>
          </p:cNvCxnSpPr>
          <p:nvPr/>
        </p:nvCxnSpPr>
        <p:spPr>
          <a:xfrm>
            <a:off x="2919418" y="5048255"/>
            <a:ext cx="0" cy="82153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928943" y="5873719"/>
            <a:ext cx="96678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2" name="Right Brace 1"/>
          <p:cNvSpPr/>
          <p:nvPr/>
        </p:nvSpPr>
        <p:spPr>
          <a:xfrm>
            <a:off x="7440930" y="3024187"/>
            <a:ext cx="739140" cy="2805113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1BB90E41-7F5B-4966-8D14-ED8A90CA2D52}"/>
              </a:ext>
            </a:extLst>
          </p:cNvPr>
          <p:cNvSpPr/>
          <p:nvPr/>
        </p:nvSpPr>
        <p:spPr>
          <a:xfrm>
            <a:off x="4019550" y="3349180"/>
            <a:ext cx="1540182" cy="484632"/>
          </a:xfrm>
          <a:prstGeom prst="homePlat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Klasikal</a:t>
            </a:r>
            <a:endParaRPr lang="en-US" dirty="0"/>
          </a:p>
        </p:txBody>
      </p:sp>
      <p:sp>
        <p:nvSpPr>
          <p:cNvPr id="26" name="Arrow: Pentagon 25">
            <a:extLst>
              <a:ext uri="{FF2B5EF4-FFF2-40B4-BE49-F238E27FC236}">
                <a16:creationId xmlns:a16="http://schemas.microsoft.com/office/drawing/2014/main" id="{B6A56AED-A209-4CD6-B4F9-2FD6D088F870}"/>
              </a:ext>
            </a:extLst>
          </p:cNvPr>
          <p:cNvSpPr/>
          <p:nvPr/>
        </p:nvSpPr>
        <p:spPr>
          <a:xfrm>
            <a:off x="3979141" y="5652230"/>
            <a:ext cx="1600195" cy="484632"/>
          </a:xfrm>
          <a:prstGeom prst="homePlat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Non-</a:t>
            </a:r>
            <a:r>
              <a:rPr lang="en-US" dirty="0" err="1"/>
              <a:t>Klasikal</a:t>
            </a:r>
            <a:endParaRPr lang="en-US" dirty="0"/>
          </a:p>
        </p:txBody>
      </p:sp>
      <p:pic>
        <p:nvPicPr>
          <p:cNvPr id="28" name="Picture 2" descr="Gambar terkait">
            <a:extLst>
              <a:ext uri="{FF2B5EF4-FFF2-40B4-BE49-F238E27FC236}">
                <a16:creationId xmlns:a16="http://schemas.microsoft.com/office/drawing/2014/main" id="{591C0E27-BDF1-43FA-9DFF-9A05DFF5A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521" y="2209899"/>
            <a:ext cx="835982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42B3126-14D6-46AB-9ED0-7894553C2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923" y="2030492"/>
            <a:ext cx="1540182" cy="993695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1F5B1B1D-960C-435E-B096-D1EABF033762}"/>
              </a:ext>
            </a:extLst>
          </p:cNvPr>
          <p:cNvGrpSpPr/>
          <p:nvPr/>
        </p:nvGrpSpPr>
        <p:grpSpPr>
          <a:xfrm>
            <a:off x="4333521" y="4089168"/>
            <a:ext cx="1366836" cy="993695"/>
            <a:chOff x="5745484" y="1072440"/>
            <a:chExt cx="2498924" cy="1431956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0C1EFFD6-4E99-4B81-8D7A-B25DC319F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45484" y="1072440"/>
              <a:ext cx="1819612" cy="1092626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C7D193A-D5A1-46A3-91AB-9CA344CB964B}"/>
                </a:ext>
              </a:extLst>
            </p:cNvPr>
            <p:cNvSpPr txBox="1"/>
            <p:nvPr/>
          </p:nvSpPr>
          <p:spPr>
            <a:xfrm>
              <a:off x="7666383" y="2077430"/>
              <a:ext cx="578025" cy="426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</a:pPr>
              <a:endParaRPr lang="en-GB" b="1" dirty="0"/>
            </a:p>
          </p:txBody>
        </p:sp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36AB151D-D9E0-4042-8D66-D4BE2C034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26" y="290648"/>
            <a:ext cx="1350271" cy="115403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24F3BFE-4669-4A4C-8779-543B947A4E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80" y="4159880"/>
            <a:ext cx="1616285" cy="149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461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82968" y="3162337"/>
            <a:ext cx="1114425" cy="38576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dirty="0">
                <a:solidFill>
                  <a:schemeClr val="bg1"/>
                </a:solidFill>
              </a:rPr>
              <a:t>PELATIHA</a:t>
            </a:r>
            <a:r>
              <a:rPr lang="id-ID" sz="1350" dirty="0">
                <a:solidFill>
                  <a:schemeClr val="bg1"/>
                </a:solidFill>
              </a:rPr>
              <a:t>N</a:t>
            </a:r>
          </a:p>
        </p:txBody>
      </p:sp>
      <p:sp>
        <p:nvSpPr>
          <p:cNvPr id="5" name="Rectangle 4"/>
          <p:cNvSpPr/>
          <p:nvPr/>
        </p:nvSpPr>
        <p:spPr>
          <a:xfrm>
            <a:off x="3174207" y="3064670"/>
            <a:ext cx="1114425" cy="6000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bg1"/>
                </a:solidFill>
              </a:rPr>
              <a:t>Kompetensi Teknis</a:t>
            </a:r>
          </a:p>
        </p:txBody>
      </p:sp>
      <p:sp>
        <p:nvSpPr>
          <p:cNvPr id="6" name="Rectangle 5"/>
          <p:cNvSpPr/>
          <p:nvPr/>
        </p:nvSpPr>
        <p:spPr>
          <a:xfrm>
            <a:off x="3174207" y="1150145"/>
            <a:ext cx="1114425" cy="6000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bg1"/>
                </a:solidFill>
              </a:rPr>
              <a:t>Kompetensi Manajerial</a:t>
            </a:r>
          </a:p>
        </p:txBody>
      </p:sp>
      <p:sp>
        <p:nvSpPr>
          <p:cNvPr id="7" name="Rectangle 6"/>
          <p:cNvSpPr/>
          <p:nvPr/>
        </p:nvSpPr>
        <p:spPr>
          <a:xfrm>
            <a:off x="3174207" y="5093495"/>
            <a:ext cx="1114425" cy="6000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bg1"/>
                </a:solidFill>
              </a:rPr>
              <a:t>Kompetensi Sosial kultural</a:t>
            </a:r>
          </a:p>
        </p:txBody>
      </p:sp>
      <p:sp>
        <p:nvSpPr>
          <p:cNvPr id="8" name="Rectangle 7"/>
          <p:cNvSpPr/>
          <p:nvPr/>
        </p:nvSpPr>
        <p:spPr>
          <a:xfrm>
            <a:off x="4710111" y="2214565"/>
            <a:ext cx="1555267" cy="50720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tx1"/>
                </a:solidFill>
              </a:rPr>
              <a:t>TEKNIS INSTANSIONAL</a:t>
            </a:r>
          </a:p>
        </p:txBody>
      </p:sp>
      <p:sp>
        <p:nvSpPr>
          <p:cNvPr id="9" name="Rectangle 8"/>
          <p:cNvSpPr/>
          <p:nvPr/>
        </p:nvSpPr>
        <p:spPr>
          <a:xfrm>
            <a:off x="4753183" y="3823601"/>
            <a:ext cx="1512183" cy="5733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tx1"/>
                </a:solidFill>
              </a:rPr>
              <a:t>TEKNIS FUNGSIONAL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96052" y="2780613"/>
            <a:ext cx="1172649" cy="1042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tx1"/>
                </a:solidFill>
              </a:rPr>
              <a:t>Dapat dilaksanakan secara berjenjang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4410075" y="1293020"/>
            <a:ext cx="420342" cy="3321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3" name="Rectangle 12"/>
          <p:cNvSpPr/>
          <p:nvPr/>
        </p:nvSpPr>
        <p:spPr>
          <a:xfrm>
            <a:off x="4879492" y="1177010"/>
            <a:ext cx="1385888" cy="50720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>
                <a:solidFill>
                  <a:schemeClr val="tx1"/>
                </a:solidFill>
              </a:rPr>
              <a:t>KEPEMIMPINAN</a:t>
            </a:r>
            <a:endParaRPr lang="id-ID" sz="135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31757" y="814852"/>
            <a:ext cx="2571750" cy="10715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indent="-257175" algn="just">
              <a:buAutoNum type="alphaLcPeriod"/>
            </a:pPr>
            <a:r>
              <a:rPr lang="id-ID" sz="1350" dirty="0">
                <a:solidFill>
                  <a:schemeClr val="tx1"/>
                </a:solidFill>
              </a:rPr>
              <a:t>kepemimpinan madya</a:t>
            </a:r>
          </a:p>
          <a:p>
            <a:pPr marL="257175" indent="-257175" algn="just">
              <a:buAutoNum type="alphaLcPeriod"/>
            </a:pPr>
            <a:r>
              <a:rPr lang="id-ID" sz="1350" dirty="0">
                <a:solidFill>
                  <a:schemeClr val="tx1"/>
                </a:solidFill>
              </a:rPr>
              <a:t>kepemimpinan pratama</a:t>
            </a:r>
          </a:p>
          <a:p>
            <a:pPr marL="257175" indent="-257175" algn="just">
              <a:buAutoNum type="alphaLcPeriod"/>
            </a:pPr>
            <a:r>
              <a:rPr lang="id-ID" sz="1350" dirty="0">
                <a:solidFill>
                  <a:schemeClr val="tx1"/>
                </a:solidFill>
              </a:rPr>
              <a:t>kepemimpinan administrator</a:t>
            </a:r>
          </a:p>
          <a:p>
            <a:pPr marL="257175" indent="-257175" algn="just">
              <a:buAutoNum type="alphaLcPeriod"/>
            </a:pPr>
            <a:r>
              <a:rPr lang="id-ID" sz="1350" dirty="0">
                <a:solidFill>
                  <a:schemeClr val="tx1"/>
                </a:solidFill>
              </a:rPr>
              <a:t>kepemimpinan pengawas</a:t>
            </a:r>
          </a:p>
        </p:txBody>
      </p:sp>
      <p:sp>
        <p:nvSpPr>
          <p:cNvPr id="15" name="Oval 14"/>
          <p:cNvSpPr/>
          <p:nvPr/>
        </p:nvSpPr>
        <p:spPr>
          <a:xfrm>
            <a:off x="8531857" y="323216"/>
            <a:ext cx="939500" cy="857250"/>
          </a:xfrm>
          <a:prstGeom prst="ellipse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bg1"/>
                </a:solidFill>
              </a:rPr>
              <a:t>LAN</a:t>
            </a:r>
          </a:p>
        </p:txBody>
      </p:sp>
      <p:sp>
        <p:nvSpPr>
          <p:cNvPr id="16" name="Oval 15"/>
          <p:cNvSpPr/>
          <p:nvPr/>
        </p:nvSpPr>
        <p:spPr>
          <a:xfrm>
            <a:off x="7942468" y="2243603"/>
            <a:ext cx="1416996" cy="98941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K/L</a:t>
            </a:r>
            <a:endParaRPr lang="id-ID" sz="2400" b="1" dirty="0">
              <a:solidFill>
                <a:schemeClr val="tx1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7924069" y="3437931"/>
            <a:ext cx="1529780" cy="98941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b="1" dirty="0">
                <a:solidFill>
                  <a:schemeClr val="tx1"/>
                </a:solidFill>
              </a:rPr>
              <a:t>Instansi pembina jabatan fungsional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31620" y="5143501"/>
            <a:ext cx="3514725" cy="89964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1600" dirty="0">
                <a:solidFill>
                  <a:schemeClr val="tx1"/>
                </a:solidFill>
              </a:rPr>
              <a:t>untuk memenuhi kompetensi sosial kultural sesuai dengan standar kompetensi jabatan</a:t>
            </a:r>
          </a:p>
        </p:txBody>
      </p:sp>
      <p:sp>
        <p:nvSpPr>
          <p:cNvPr id="19" name="Oval 18"/>
          <p:cNvSpPr/>
          <p:nvPr/>
        </p:nvSpPr>
        <p:spPr>
          <a:xfrm>
            <a:off x="8419965" y="5500689"/>
            <a:ext cx="939500" cy="899647"/>
          </a:xfrm>
          <a:prstGeom prst="ellipse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350" dirty="0">
                <a:solidFill>
                  <a:schemeClr val="bg1"/>
                </a:solidFill>
              </a:rPr>
              <a:t>LAN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4410075" y="5339954"/>
            <a:ext cx="800100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cxnSp>
        <p:nvCxnSpPr>
          <p:cNvPr id="22" name="Straight Connector 21"/>
          <p:cNvCxnSpPr>
            <a:stCxn id="4" idx="0"/>
          </p:cNvCxnSpPr>
          <p:nvPr/>
        </p:nvCxnSpPr>
        <p:spPr>
          <a:xfrm flipV="1">
            <a:off x="2240180" y="1390686"/>
            <a:ext cx="0" cy="17716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2224088" y="1400175"/>
            <a:ext cx="90011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4" idx="3"/>
            <a:endCxn id="5" idx="1"/>
          </p:cNvCxnSpPr>
          <p:nvPr/>
        </p:nvCxnSpPr>
        <p:spPr>
          <a:xfrm>
            <a:off x="2797393" y="3355219"/>
            <a:ext cx="376814" cy="948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4" idx="2"/>
          </p:cNvCxnSpPr>
          <p:nvPr/>
        </p:nvCxnSpPr>
        <p:spPr>
          <a:xfrm>
            <a:off x="2240180" y="3548098"/>
            <a:ext cx="0" cy="188952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2224088" y="5447109"/>
            <a:ext cx="90011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5" idx="0"/>
          </p:cNvCxnSpPr>
          <p:nvPr/>
        </p:nvCxnSpPr>
        <p:spPr>
          <a:xfrm flipV="1">
            <a:off x="3731419" y="2557463"/>
            <a:ext cx="0" cy="50720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731419" y="2557463"/>
            <a:ext cx="97869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5" idx="2"/>
          </p:cNvCxnSpPr>
          <p:nvPr/>
        </p:nvCxnSpPr>
        <p:spPr>
          <a:xfrm>
            <a:off x="3731419" y="3664744"/>
            <a:ext cx="0" cy="49649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cxnSpLocks/>
          </p:cNvCxnSpPr>
          <p:nvPr/>
        </p:nvCxnSpPr>
        <p:spPr>
          <a:xfrm>
            <a:off x="3774491" y="4221955"/>
            <a:ext cx="978691" cy="2143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ight Brace 1">
            <a:extLst>
              <a:ext uri="{FF2B5EF4-FFF2-40B4-BE49-F238E27FC236}">
                <a16:creationId xmlns:a16="http://schemas.microsoft.com/office/drawing/2014/main" id="{C7813B76-4FB5-4CC4-9D9F-D6074E10DFAE}"/>
              </a:ext>
            </a:extLst>
          </p:cNvPr>
          <p:cNvSpPr/>
          <p:nvPr/>
        </p:nvSpPr>
        <p:spPr>
          <a:xfrm>
            <a:off x="9418967" y="2606226"/>
            <a:ext cx="487017" cy="179898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2DCD3F-AF14-4046-B11F-3180298C657F}"/>
              </a:ext>
            </a:extLst>
          </p:cNvPr>
          <p:cNvSpPr/>
          <p:nvPr/>
        </p:nvSpPr>
        <p:spPr>
          <a:xfrm>
            <a:off x="9787189" y="3480792"/>
            <a:ext cx="1610034" cy="10965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LEMDIKLAT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TERAKREDITASI</a:t>
            </a:r>
          </a:p>
        </p:txBody>
      </p:sp>
      <p:pic>
        <p:nvPicPr>
          <p:cNvPr id="1026" name="Picture 2" descr="Image result for EMOTICON LEMBAGA PELATIHAN">
            <a:extLst>
              <a:ext uri="{FF2B5EF4-FFF2-40B4-BE49-F238E27FC236}">
                <a16:creationId xmlns:a16="http://schemas.microsoft.com/office/drawing/2014/main" id="{42CADCF8-7EC4-4643-AA1F-226C47F2D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040" y="2607468"/>
            <a:ext cx="1030332" cy="948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ight Brace 31">
            <a:extLst>
              <a:ext uri="{FF2B5EF4-FFF2-40B4-BE49-F238E27FC236}">
                <a16:creationId xmlns:a16="http://schemas.microsoft.com/office/drawing/2014/main" id="{ED499B3E-658A-46DB-8DB7-580C9DC09E13}"/>
              </a:ext>
            </a:extLst>
          </p:cNvPr>
          <p:cNvSpPr/>
          <p:nvPr/>
        </p:nvSpPr>
        <p:spPr>
          <a:xfrm>
            <a:off x="6362048" y="2455204"/>
            <a:ext cx="347678" cy="17743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93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3251215" y="1404948"/>
            <a:ext cx="2002367" cy="3608387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br>
              <a:rPr lang="id-ID" sz="1400" b="1" dirty="0"/>
            </a:br>
            <a:endParaRPr lang="id-ID" sz="140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/>
          </a:p>
        </p:txBody>
      </p:sp>
      <p:sp>
        <p:nvSpPr>
          <p:cNvPr id="5" name="Rectangle 4"/>
          <p:cNvSpPr/>
          <p:nvPr/>
        </p:nvSpPr>
        <p:spPr>
          <a:xfrm>
            <a:off x="385161" y="1377073"/>
            <a:ext cx="2133600" cy="2971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/>
          </a:p>
        </p:txBody>
      </p:sp>
      <p:sp>
        <p:nvSpPr>
          <p:cNvPr id="8" name="Rounded Rectangle 7"/>
          <p:cNvSpPr/>
          <p:nvPr/>
        </p:nvSpPr>
        <p:spPr>
          <a:xfrm>
            <a:off x="5892800" y="2362224"/>
            <a:ext cx="2641600" cy="1296987"/>
          </a:xfrm>
          <a:prstGeom prst="roundRect">
            <a:avLst/>
          </a:prstGeom>
          <a:solidFill>
            <a:srgbClr val="0066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5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5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5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5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bg1"/>
                </a:solidFill>
              </a:rPr>
              <a:t>OUTPUT</a:t>
            </a:r>
            <a:endParaRPr lang="id-ID" sz="1100" b="1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900" dirty="0"/>
          </a:p>
        </p:txBody>
      </p:sp>
      <p:sp>
        <p:nvSpPr>
          <p:cNvPr id="23" name="Rectangle 22"/>
          <p:cNvSpPr/>
          <p:nvPr/>
        </p:nvSpPr>
        <p:spPr>
          <a:xfrm>
            <a:off x="3226663" y="5121824"/>
            <a:ext cx="5568950" cy="8248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1"/>
                </a:solidFill>
              </a:rPr>
              <a:t>   </a:t>
            </a:r>
            <a:r>
              <a:rPr lang="id-ID" sz="1400" b="1" dirty="0">
                <a:solidFill>
                  <a:schemeClr val="tx1"/>
                </a:solidFill>
              </a:rPr>
              <a:t>TOOLS MANAGEMENT</a:t>
            </a:r>
            <a:endParaRPr lang="id-ID" sz="11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 dirty="0">
              <a:solidFill>
                <a:schemeClr val="tx1"/>
              </a:solidFill>
            </a:endParaRPr>
          </a:p>
        </p:txBody>
      </p:sp>
      <p:sp>
        <p:nvSpPr>
          <p:cNvPr id="4120" name="TextBox 26"/>
          <p:cNvSpPr txBox="1">
            <a:spLocks noChangeArrowheads="1"/>
          </p:cNvSpPr>
          <p:nvPr/>
        </p:nvSpPr>
        <p:spPr bwMode="auto">
          <a:xfrm>
            <a:off x="3824010" y="166474"/>
            <a:ext cx="66564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d-ID" sz="2800" dirty="0">
                <a:solidFill>
                  <a:srgbClr val="002060"/>
                </a:solidFill>
                <a:latin typeface="Bernard MT Condensed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Bernard MT Condensed" pitchFamily="18" charset="0"/>
              </a:rPr>
              <a:t>LUR PROGRAM PELATIHAN</a:t>
            </a:r>
            <a:endParaRPr lang="id-ID" sz="2800" dirty="0">
              <a:solidFill>
                <a:srgbClr val="002060"/>
              </a:solidFill>
              <a:latin typeface="Bernard MT Condensed" pitchFamily="18" charset="0"/>
            </a:endParaRPr>
          </a:p>
        </p:txBody>
      </p:sp>
      <p:sp>
        <p:nvSpPr>
          <p:cNvPr id="30" name="Right Arrow 29"/>
          <p:cNvSpPr/>
          <p:nvPr/>
        </p:nvSpPr>
        <p:spPr>
          <a:xfrm>
            <a:off x="2620361" y="2823243"/>
            <a:ext cx="378251" cy="370305"/>
          </a:xfrm>
          <a:prstGeom prst="rightArrow">
            <a:avLst/>
          </a:prstGeom>
          <a:solidFill>
            <a:srgbClr val="FF0000"/>
          </a:solidFill>
          <a:ln>
            <a:solidFill>
              <a:srgbClr val="0000CC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/>
          </a:p>
        </p:txBody>
      </p:sp>
      <p:sp>
        <p:nvSpPr>
          <p:cNvPr id="35" name="Rounded Rectangle 34"/>
          <p:cNvSpPr/>
          <p:nvPr/>
        </p:nvSpPr>
        <p:spPr>
          <a:xfrm>
            <a:off x="9136062" y="2406650"/>
            <a:ext cx="2671128" cy="1185604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" b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5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5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50" b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bg1"/>
                </a:solidFill>
              </a:rPr>
              <a:t>OUTCOME</a:t>
            </a:r>
            <a:endParaRPr lang="id-ID" sz="1200" dirty="0">
              <a:solidFill>
                <a:schemeClr val="bg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000" dirty="0"/>
          </a:p>
        </p:txBody>
      </p:sp>
      <p:sp>
        <p:nvSpPr>
          <p:cNvPr id="43" name="Rectangle 42">
            <a:hlinkClick r:id="rId2" action="ppaction://hlinkpres?slideindex=1&amp;slidetitle="/>
          </p:cNvPr>
          <p:cNvSpPr/>
          <p:nvPr/>
        </p:nvSpPr>
        <p:spPr>
          <a:xfrm>
            <a:off x="3398748" y="1874807"/>
            <a:ext cx="1729316" cy="466725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PERENCANAAN KEBUTUHAN</a:t>
            </a:r>
            <a:endParaRPr lang="id-ID" sz="1100" b="1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398748" y="2406650"/>
            <a:ext cx="1729316" cy="647700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REKRUTMEN DAN SELEKSI PESERTA</a:t>
            </a:r>
            <a:endParaRPr lang="id-ID" sz="1100" b="1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398732" y="3279994"/>
            <a:ext cx="1727200" cy="842767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PELATIHAN (PERENCANAAN, PELAKSANAAN DAN EVALUASI)</a:t>
            </a:r>
            <a:endParaRPr lang="id-ID" sz="1100" b="1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6096000" y="2667024"/>
            <a:ext cx="2133600" cy="788193"/>
          </a:xfrm>
          <a:prstGeom prst="roundRect">
            <a:avLst/>
          </a:prstGeom>
          <a:solidFill>
            <a:schemeClr val="bg1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ADANYA PENINGKATAN KOMPETENSI ASN</a:t>
            </a:r>
            <a:endParaRPr lang="id-ID" sz="1100" b="1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9247467" y="2823243"/>
            <a:ext cx="2465916" cy="606425"/>
          </a:xfrm>
          <a:prstGeom prst="round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/>
              <a:t>ASN  PROFESIONAL, BERKARAKTER, DAN BERKINERJA BAIK</a:t>
            </a:r>
            <a:endParaRPr lang="id-ID" sz="1100" b="1" dirty="0"/>
          </a:p>
        </p:txBody>
      </p:sp>
      <p:sp>
        <p:nvSpPr>
          <p:cNvPr id="53" name="Rectangle 52"/>
          <p:cNvSpPr/>
          <p:nvPr/>
        </p:nvSpPr>
        <p:spPr>
          <a:xfrm>
            <a:off x="3398732" y="5434210"/>
            <a:ext cx="1586486" cy="46831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100" b="1" dirty="0"/>
              <a:t>BERBAGI SUMBERDAYA</a:t>
            </a:r>
          </a:p>
        </p:txBody>
      </p:sp>
      <p:sp>
        <p:nvSpPr>
          <p:cNvPr id="54" name="Rectangle 53"/>
          <p:cNvSpPr/>
          <p:nvPr/>
        </p:nvSpPr>
        <p:spPr>
          <a:xfrm>
            <a:off x="5102443" y="5434209"/>
            <a:ext cx="1727200" cy="468313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100" b="1" dirty="0"/>
              <a:t>INTEGRASI PROSES</a:t>
            </a:r>
          </a:p>
        </p:txBody>
      </p:sp>
      <p:sp>
        <p:nvSpPr>
          <p:cNvPr id="55" name="Rectangle 54"/>
          <p:cNvSpPr/>
          <p:nvPr/>
        </p:nvSpPr>
        <p:spPr>
          <a:xfrm>
            <a:off x="6946868" y="5434208"/>
            <a:ext cx="1727200" cy="468313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/>
              <a:t>PEMANFAATAN </a:t>
            </a:r>
            <a:r>
              <a:rPr lang="en-US" sz="1400" b="1" dirty="0"/>
              <a:t> TIK</a:t>
            </a:r>
            <a:endParaRPr lang="id-ID" sz="1100" b="1" dirty="0"/>
          </a:p>
        </p:txBody>
      </p:sp>
      <p:sp>
        <p:nvSpPr>
          <p:cNvPr id="59" name="Right Arrow 58"/>
          <p:cNvSpPr/>
          <p:nvPr/>
        </p:nvSpPr>
        <p:spPr>
          <a:xfrm rot="10800000" flipH="1">
            <a:off x="2683278" y="5602311"/>
            <a:ext cx="340783" cy="493713"/>
          </a:xfrm>
          <a:prstGeom prst="rightArrow">
            <a:avLst/>
          </a:prstGeom>
          <a:solidFill>
            <a:srgbClr val="00B0F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/>
          </a:p>
        </p:txBody>
      </p:sp>
      <p:sp>
        <p:nvSpPr>
          <p:cNvPr id="39" name="Rectangle 38"/>
          <p:cNvSpPr/>
          <p:nvPr/>
        </p:nvSpPr>
        <p:spPr>
          <a:xfrm>
            <a:off x="3398732" y="4225888"/>
            <a:ext cx="1727200" cy="488950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DAMPAK PELATIHAN</a:t>
            </a:r>
            <a:endParaRPr lang="id-ID" sz="11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226663" y="5946689"/>
            <a:ext cx="5568950" cy="492210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/>
                </a:solidFill>
              </a:rPr>
              <a:t>PLATFORM SIMDIKLAT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61991" y="3246272"/>
            <a:ext cx="1670235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ANALISIS KEBUTUHAN PELATIHAN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583516" y="1490246"/>
            <a:ext cx="15790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PROCESS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13608" y="1575220"/>
            <a:ext cx="12109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INPUT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38457" y="1879867"/>
            <a:ext cx="1670235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STANDAR KOMPETENSI JABATAN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5368840" y="2875967"/>
            <a:ext cx="378251" cy="370305"/>
          </a:xfrm>
          <a:prstGeom prst="rightArrow">
            <a:avLst/>
          </a:prstGeom>
          <a:solidFill>
            <a:srgbClr val="FF0000"/>
          </a:solidFill>
          <a:ln>
            <a:solidFill>
              <a:srgbClr val="0000CC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/>
          </a:p>
        </p:txBody>
      </p:sp>
      <p:sp>
        <p:nvSpPr>
          <p:cNvPr id="32" name="Right Arrow 31"/>
          <p:cNvSpPr/>
          <p:nvPr/>
        </p:nvSpPr>
        <p:spPr>
          <a:xfrm>
            <a:off x="8642136" y="2941302"/>
            <a:ext cx="378251" cy="370305"/>
          </a:xfrm>
          <a:prstGeom prst="rightArrow">
            <a:avLst/>
          </a:prstGeom>
          <a:solidFill>
            <a:srgbClr val="FF0000"/>
          </a:solidFill>
          <a:ln>
            <a:solidFill>
              <a:srgbClr val="0000CC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d-ID" sz="110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174" y="5088628"/>
            <a:ext cx="1709636" cy="135027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15999" y="5284312"/>
            <a:ext cx="993795" cy="373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SIMDIKLAT PEGAWAI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8570" y="2427665"/>
            <a:ext cx="1660122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PETA KOMPETENSI ASN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3882" y="3764223"/>
            <a:ext cx="1670235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SASARAN PELATIHAN (ASN)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5B82FD0-6679-4D26-8E45-93B84EDA4001}"/>
              </a:ext>
            </a:extLst>
          </p:cNvPr>
          <p:cNvSpPr txBox="1"/>
          <p:nvPr/>
        </p:nvSpPr>
        <p:spPr>
          <a:xfrm>
            <a:off x="634616" y="2824730"/>
            <a:ext cx="1660122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PETA  KINERJA ASN</a:t>
            </a: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FC9A4B99-59AE-46F2-8BE1-8E139FFED8E1}"/>
              </a:ext>
            </a:extLst>
          </p:cNvPr>
          <p:cNvSpPr/>
          <p:nvPr/>
        </p:nvSpPr>
        <p:spPr>
          <a:xfrm>
            <a:off x="1072452" y="4078936"/>
            <a:ext cx="440444" cy="461665"/>
          </a:xfrm>
          <a:prstGeom prst="downArrow">
            <a:avLst/>
          </a:prstGeom>
          <a:solidFill>
            <a:srgbClr val="33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7077A6-8C41-4ADC-AD38-87976D137CF9}"/>
              </a:ext>
            </a:extLst>
          </p:cNvPr>
          <p:cNvSpPr/>
          <p:nvPr/>
        </p:nvSpPr>
        <p:spPr>
          <a:xfrm>
            <a:off x="299213" y="4529229"/>
            <a:ext cx="2305495" cy="443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16.123 ASN KEMDIKBUD</a:t>
            </a:r>
          </a:p>
        </p:txBody>
      </p:sp>
    </p:spTree>
    <p:extLst>
      <p:ext uri="{BB962C8B-B14F-4D97-AF65-F5344CB8AC3E}">
        <p14:creationId xmlns:p14="http://schemas.microsoft.com/office/powerpoint/2010/main" val="3743128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24580-13CB-41DC-A850-0CD5AAF98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788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dirty="0" err="1"/>
              <a:t>Pelatihan</a:t>
            </a:r>
            <a:r>
              <a:rPr lang="en-US" dirty="0"/>
              <a:t> </a:t>
            </a:r>
            <a:r>
              <a:rPr lang="en-US" dirty="0" err="1"/>
              <a:t>Aparatur</a:t>
            </a:r>
            <a:endParaRPr lang="en-ID" dirty="0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F3394314-13FC-4138-90A6-FC48B378178A}"/>
              </a:ext>
            </a:extLst>
          </p:cNvPr>
          <p:cNvSpPr>
            <a:spLocks/>
          </p:cNvSpPr>
          <p:nvPr/>
        </p:nvSpPr>
        <p:spPr bwMode="auto">
          <a:xfrm>
            <a:off x="5680860" y="1422714"/>
            <a:ext cx="2176407" cy="4379128"/>
          </a:xfrm>
          <a:custGeom>
            <a:avLst/>
            <a:gdLst/>
            <a:ahLst/>
            <a:cxnLst>
              <a:cxn ang="0">
                <a:pos x="7079" y="4121"/>
              </a:cxn>
              <a:cxn ang="0">
                <a:pos x="7396" y="4560"/>
              </a:cxn>
              <a:cxn ang="0">
                <a:pos x="7902" y="5525"/>
              </a:cxn>
              <a:cxn ang="0">
                <a:pos x="8260" y="6557"/>
              </a:cxn>
              <a:cxn ang="0">
                <a:pos x="8496" y="7593"/>
              </a:cxn>
              <a:cxn ang="0">
                <a:pos x="8634" y="8572"/>
              </a:cxn>
              <a:cxn ang="0">
                <a:pos x="8717" y="9982"/>
              </a:cxn>
              <a:cxn ang="0">
                <a:pos x="8718" y="30203"/>
              </a:cxn>
              <a:cxn ang="0">
                <a:pos x="8653" y="31664"/>
              </a:cxn>
              <a:cxn ang="0">
                <a:pos x="8534" y="32623"/>
              </a:cxn>
              <a:cxn ang="0">
                <a:pos x="8323" y="33651"/>
              </a:cxn>
              <a:cxn ang="0">
                <a:pos x="7994" y="34689"/>
              </a:cxn>
              <a:cxn ang="0">
                <a:pos x="7523" y="35675"/>
              </a:cxn>
              <a:cxn ang="0">
                <a:pos x="7154" y="36225"/>
              </a:cxn>
              <a:cxn ang="0">
                <a:pos x="6801" y="36634"/>
              </a:cxn>
              <a:cxn ang="0">
                <a:pos x="5043" y="38386"/>
              </a:cxn>
              <a:cxn ang="0">
                <a:pos x="3986" y="39358"/>
              </a:cxn>
              <a:cxn ang="0">
                <a:pos x="3614" y="39615"/>
              </a:cxn>
              <a:cxn ang="0">
                <a:pos x="2998" y="39901"/>
              </a:cxn>
              <a:cxn ang="0">
                <a:pos x="2038" y="40166"/>
              </a:cxn>
              <a:cxn ang="0">
                <a:pos x="459" y="40388"/>
              </a:cxn>
              <a:cxn ang="0">
                <a:pos x="639" y="40430"/>
              </a:cxn>
              <a:cxn ang="0">
                <a:pos x="1533" y="40368"/>
              </a:cxn>
              <a:cxn ang="0">
                <a:pos x="2305" y="40256"/>
              </a:cxn>
              <a:cxn ang="0">
                <a:pos x="2965" y="40100"/>
              </a:cxn>
              <a:cxn ang="0">
                <a:pos x="3522" y="39908"/>
              </a:cxn>
              <a:cxn ang="0">
                <a:pos x="3983" y="39687"/>
              </a:cxn>
              <a:cxn ang="0">
                <a:pos x="4359" y="39443"/>
              </a:cxn>
              <a:cxn ang="0">
                <a:pos x="4781" y="39069"/>
              </a:cxn>
              <a:cxn ang="0">
                <a:pos x="9777" y="34119"/>
              </a:cxn>
              <a:cxn ang="0">
                <a:pos x="15909" y="27934"/>
              </a:cxn>
              <a:cxn ang="0">
                <a:pos x="18352" y="25392"/>
              </a:cxn>
              <a:cxn ang="0">
                <a:pos x="18742" y="24914"/>
              </a:cxn>
              <a:cxn ang="0">
                <a:pos x="19290" y="24002"/>
              </a:cxn>
              <a:cxn ang="0">
                <a:pos x="19668" y="23074"/>
              </a:cxn>
              <a:cxn ang="0">
                <a:pos x="19905" y="22186"/>
              </a:cxn>
              <a:cxn ang="0">
                <a:pos x="20036" y="21397"/>
              </a:cxn>
              <a:cxn ang="0">
                <a:pos x="20099" y="20375"/>
              </a:cxn>
              <a:cxn ang="0">
                <a:pos x="20090" y="19677"/>
              </a:cxn>
              <a:cxn ang="0">
                <a:pos x="19989" y="18707"/>
              </a:cxn>
              <a:cxn ang="0">
                <a:pos x="19816" y="17868"/>
              </a:cxn>
              <a:cxn ang="0">
                <a:pos x="19520" y="16954"/>
              </a:cxn>
              <a:cxn ang="0">
                <a:pos x="19070" y="16027"/>
              </a:cxn>
              <a:cxn ang="0">
                <a:pos x="18515" y="15235"/>
              </a:cxn>
              <a:cxn ang="0">
                <a:pos x="17864" y="14526"/>
              </a:cxn>
              <a:cxn ang="0">
                <a:pos x="13822" y="10386"/>
              </a:cxn>
              <a:cxn ang="0">
                <a:pos x="6276" y="2835"/>
              </a:cxn>
              <a:cxn ang="0">
                <a:pos x="4534" y="1137"/>
              </a:cxn>
              <a:cxn ang="0">
                <a:pos x="4202" y="886"/>
              </a:cxn>
              <a:cxn ang="0">
                <a:pos x="3789" y="651"/>
              </a:cxn>
              <a:cxn ang="0">
                <a:pos x="3286" y="442"/>
              </a:cxn>
              <a:cxn ang="0">
                <a:pos x="2685" y="265"/>
              </a:cxn>
              <a:cxn ang="0">
                <a:pos x="1976" y="128"/>
              </a:cxn>
              <a:cxn ang="0">
                <a:pos x="1151" y="37"/>
              </a:cxn>
              <a:cxn ang="0">
                <a:pos x="202" y="1"/>
              </a:cxn>
              <a:cxn ang="0">
                <a:pos x="1252" y="141"/>
              </a:cxn>
              <a:cxn ang="0">
                <a:pos x="2528" y="389"/>
              </a:cxn>
              <a:cxn ang="0">
                <a:pos x="3285" y="657"/>
              </a:cxn>
              <a:cxn ang="0">
                <a:pos x="3760" y="908"/>
              </a:cxn>
              <a:cxn ang="0">
                <a:pos x="4406" y="1451"/>
              </a:cxn>
              <a:cxn ang="0">
                <a:pos x="5957" y="2952"/>
              </a:cxn>
            </a:cxnLst>
            <a:rect l="0" t="0" r="r" b="b"/>
            <a:pathLst>
              <a:path w="20099" h="40439">
                <a:moveTo>
                  <a:pt x="6801" y="3805"/>
                </a:moveTo>
                <a:lnTo>
                  <a:pt x="6801" y="3805"/>
                </a:lnTo>
                <a:lnTo>
                  <a:pt x="6842" y="3849"/>
                </a:lnTo>
                <a:lnTo>
                  <a:pt x="6883" y="3893"/>
                </a:lnTo>
                <a:lnTo>
                  <a:pt x="6924" y="3938"/>
                </a:lnTo>
                <a:lnTo>
                  <a:pt x="6964" y="3983"/>
                </a:lnTo>
                <a:lnTo>
                  <a:pt x="7003" y="4028"/>
                </a:lnTo>
                <a:lnTo>
                  <a:pt x="7041" y="4074"/>
                </a:lnTo>
                <a:lnTo>
                  <a:pt x="7079" y="4121"/>
                </a:lnTo>
                <a:lnTo>
                  <a:pt x="7117" y="4167"/>
                </a:lnTo>
                <a:lnTo>
                  <a:pt x="7154" y="4215"/>
                </a:lnTo>
                <a:lnTo>
                  <a:pt x="7190" y="4262"/>
                </a:lnTo>
                <a:lnTo>
                  <a:pt x="7226" y="4311"/>
                </a:lnTo>
                <a:lnTo>
                  <a:pt x="7261" y="4360"/>
                </a:lnTo>
                <a:lnTo>
                  <a:pt x="7295" y="4409"/>
                </a:lnTo>
                <a:lnTo>
                  <a:pt x="7330" y="4459"/>
                </a:lnTo>
                <a:lnTo>
                  <a:pt x="7363" y="4509"/>
                </a:lnTo>
                <a:lnTo>
                  <a:pt x="7396" y="4560"/>
                </a:lnTo>
                <a:lnTo>
                  <a:pt x="7461" y="4662"/>
                </a:lnTo>
                <a:lnTo>
                  <a:pt x="7523" y="4765"/>
                </a:lnTo>
                <a:lnTo>
                  <a:pt x="7584" y="4871"/>
                </a:lnTo>
                <a:lnTo>
                  <a:pt x="7642" y="4976"/>
                </a:lnTo>
                <a:lnTo>
                  <a:pt x="7698" y="5084"/>
                </a:lnTo>
                <a:lnTo>
                  <a:pt x="7751" y="5193"/>
                </a:lnTo>
                <a:lnTo>
                  <a:pt x="7804" y="5303"/>
                </a:lnTo>
                <a:lnTo>
                  <a:pt x="7854" y="5413"/>
                </a:lnTo>
                <a:lnTo>
                  <a:pt x="7902" y="5525"/>
                </a:lnTo>
                <a:lnTo>
                  <a:pt x="7949" y="5637"/>
                </a:lnTo>
                <a:lnTo>
                  <a:pt x="7994" y="5751"/>
                </a:lnTo>
                <a:lnTo>
                  <a:pt x="8038" y="5864"/>
                </a:lnTo>
                <a:lnTo>
                  <a:pt x="8079" y="5979"/>
                </a:lnTo>
                <a:lnTo>
                  <a:pt x="8118" y="6094"/>
                </a:lnTo>
                <a:lnTo>
                  <a:pt x="8156" y="6209"/>
                </a:lnTo>
                <a:lnTo>
                  <a:pt x="8193" y="6324"/>
                </a:lnTo>
                <a:lnTo>
                  <a:pt x="8228" y="6440"/>
                </a:lnTo>
                <a:lnTo>
                  <a:pt x="8260" y="6557"/>
                </a:lnTo>
                <a:lnTo>
                  <a:pt x="8293" y="6672"/>
                </a:lnTo>
                <a:lnTo>
                  <a:pt x="8323" y="6788"/>
                </a:lnTo>
                <a:lnTo>
                  <a:pt x="8352" y="6905"/>
                </a:lnTo>
                <a:lnTo>
                  <a:pt x="8379" y="7020"/>
                </a:lnTo>
                <a:lnTo>
                  <a:pt x="8405" y="7135"/>
                </a:lnTo>
                <a:lnTo>
                  <a:pt x="8429" y="7251"/>
                </a:lnTo>
                <a:lnTo>
                  <a:pt x="8453" y="7365"/>
                </a:lnTo>
                <a:lnTo>
                  <a:pt x="8475" y="7480"/>
                </a:lnTo>
                <a:lnTo>
                  <a:pt x="8496" y="7593"/>
                </a:lnTo>
                <a:lnTo>
                  <a:pt x="8515" y="7705"/>
                </a:lnTo>
                <a:lnTo>
                  <a:pt x="8534" y="7817"/>
                </a:lnTo>
                <a:lnTo>
                  <a:pt x="8551" y="7929"/>
                </a:lnTo>
                <a:lnTo>
                  <a:pt x="8568" y="8039"/>
                </a:lnTo>
                <a:lnTo>
                  <a:pt x="8583" y="8147"/>
                </a:lnTo>
                <a:lnTo>
                  <a:pt x="8597" y="8255"/>
                </a:lnTo>
                <a:lnTo>
                  <a:pt x="8611" y="8362"/>
                </a:lnTo>
                <a:lnTo>
                  <a:pt x="8623" y="8467"/>
                </a:lnTo>
                <a:lnTo>
                  <a:pt x="8634" y="8572"/>
                </a:lnTo>
                <a:lnTo>
                  <a:pt x="8644" y="8674"/>
                </a:lnTo>
                <a:lnTo>
                  <a:pt x="8653" y="8775"/>
                </a:lnTo>
                <a:lnTo>
                  <a:pt x="8670" y="8973"/>
                </a:lnTo>
                <a:lnTo>
                  <a:pt x="8683" y="9162"/>
                </a:lnTo>
                <a:lnTo>
                  <a:pt x="8694" y="9345"/>
                </a:lnTo>
                <a:lnTo>
                  <a:pt x="8703" y="9519"/>
                </a:lnTo>
                <a:lnTo>
                  <a:pt x="8709" y="9683"/>
                </a:lnTo>
                <a:lnTo>
                  <a:pt x="8713" y="9838"/>
                </a:lnTo>
                <a:lnTo>
                  <a:pt x="8717" y="9982"/>
                </a:lnTo>
                <a:lnTo>
                  <a:pt x="8718" y="10115"/>
                </a:lnTo>
                <a:lnTo>
                  <a:pt x="8718" y="10235"/>
                </a:lnTo>
                <a:lnTo>
                  <a:pt x="8718" y="10235"/>
                </a:lnTo>
                <a:lnTo>
                  <a:pt x="8718" y="20187"/>
                </a:lnTo>
                <a:lnTo>
                  <a:pt x="8718" y="20187"/>
                </a:lnTo>
                <a:lnTo>
                  <a:pt x="8718" y="20252"/>
                </a:lnTo>
                <a:lnTo>
                  <a:pt x="8718" y="20252"/>
                </a:lnTo>
                <a:lnTo>
                  <a:pt x="8718" y="30203"/>
                </a:lnTo>
                <a:lnTo>
                  <a:pt x="8718" y="30203"/>
                </a:lnTo>
                <a:lnTo>
                  <a:pt x="8718" y="30325"/>
                </a:lnTo>
                <a:lnTo>
                  <a:pt x="8717" y="30457"/>
                </a:lnTo>
                <a:lnTo>
                  <a:pt x="8713" y="30602"/>
                </a:lnTo>
                <a:lnTo>
                  <a:pt x="8709" y="30756"/>
                </a:lnTo>
                <a:lnTo>
                  <a:pt x="8703" y="30921"/>
                </a:lnTo>
                <a:lnTo>
                  <a:pt x="8694" y="31095"/>
                </a:lnTo>
                <a:lnTo>
                  <a:pt x="8683" y="31277"/>
                </a:lnTo>
                <a:lnTo>
                  <a:pt x="8670" y="31466"/>
                </a:lnTo>
                <a:lnTo>
                  <a:pt x="8653" y="31664"/>
                </a:lnTo>
                <a:lnTo>
                  <a:pt x="8644" y="31765"/>
                </a:lnTo>
                <a:lnTo>
                  <a:pt x="8634" y="31868"/>
                </a:lnTo>
                <a:lnTo>
                  <a:pt x="8623" y="31972"/>
                </a:lnTo>
                <a:lnTo>
                  <a:pt x="8611" y="32077"/>
                </a:lnTo>
                <a:lnTo>
                  <a:pt x="8597" y="32184"/>
                </a:lnTo>
                <a:lnTo>
                  <a:pt x="8583" y="32293"/>
                </a:lnTo>
                <a:lnTo>
                  <a:pt x="8568" y="32401"/>
                </a:lnTo>
                <a:lnTo>
                  <a:pt x="8551" y="32511"/>
                </a:lnTo>
                <a:lnTo>
                  <a:pt x="8534" y="32623"/>
                </a:lnTo>
                <a:lnTo>
                  <a:pt x="8515" y="32734"/>
                </a:lnTo>
                <a:lnTo>
                  <a:pt x="8496" y="32847"/>
                </a:lnTo>
                <a:lnTo>
                  <a:pt x="8475" y="32961"/>
                </a:lnTo>
                <a:lnTo>
                  <a:pt x="8453" y="33075"/>
                </a:lnTo>
                <a:lnTo>
                  <a:pt x="8429" y="33190"/>
                </a:lnTo>
                <a:lnTo>
                  <a:pt x="8405" y="33304"/>
                </a:lnTo>
                <a:lnTo>
                  <a:pt x="8379" y="33420"/>
                </a:lnTo>
                <a:lnTo>
                  <a:pt x="8352" y="33535"/>
                </a:lnTo>
                <a:lnTo>
                  <a:pt x="8323" y="33651"/>
                </a:lnTo>
                <a:lnTo>
                  <a:pt x="8293" y="33767"/>
                </a:lnTo>
                <a:lnTo>
                  <a:pt x="8260" y="33883"/>
                </a:lnTo>
                <a:lnTo>
                  <a:pt x="8228" y="33999"/>
                </a:lnTo>
                <a:lnTo>
                  <a:pt x="8193" y="34114"/>
                </a:lnTo>
                <a:lnTo>
                  <a:pt x="8156" y="34230"/>
                </a:lnTo>
                <a:lnTo>
                  <a:pt x="8118" y="34346"/>
                </a:lnTo>
                <a:lnTo>
                  <a:pt x="8079" y="34460"/>
                </a:lnTo>
                <a:lnTo>
                  <a:pt x="8038" y="34575"/>
                </a:lnTo>
                <a:lnTo>
                  <a:pt x="7994" y="34689"/>
                </a:lnTo>
                <a:lnTo>
                  <a:pt x="7949" y="34802"/>
                </a:lnTo>
                <a:lnTo>
                  <a:pt x="7902" y="34915"/>
                </a:lnTo>
                <a:lnTo>
                  <a:pt x="7854" y="35026"/>
                </a:lnTo>
                <a:lnTo>
                  <a:pt x="7804" y="35137"/>
                </a:lnTo>
                <a:lnTo>
                  <a:pt x="7751" y="35247"/>
                </a:lnTo>
                <a:lnTo>
                  <a:pt x="7698" y="35355"/>
                </a:lnTo>
                <a:lnTo>
                  <a:pt x="7642" y="35463"/>
                </a:lnTo>
                <a:lnTo>
                  <a:pt x="7584" y="35569"/>
                </a:lnTo>
                <a:lnTo>
                  <a:pt x="7523" y="35675"/>
                </a:lnTo>
                <a:lnTo>
                  <a:pt x="7461" y="35778"/>
                </a:lnTo>
                <a:lnTo>
                  <a:pt x="7396" y="35880"/>
                </a:lnTo>
                <a:lnTo>
                  <a:pt x="7363" y="35931"/>
                </a:lnTo>
                <a:lnTo>
                  <a:pt x="7330" y="35980"/>
                </a:lnTo>
                <a:lnTo>
                  <a:pt x="7295" y="36031"/>
                </a:lnTo>
                <a:lnTo>
                  <a:pt x="7261" y="36080"/>
                </a:lnTo>
                <a:lnTo>
                  <a:pt x="7226" y="36128"/>
                </a:lnTo>
                <a:lnTo>
                  <a:pt x="7190" y="36177"/>
                </a:lnTo>
                <a:lnTo>
                  <a:pt x="7154" y="36225"/>
                </a:lnTo>
                <a:lnTo>
                  <a:pt x="7117" y="36272"/>
                </a:lnTo>
                <a:lnTo>
                  <a:pt x="7079" y="36319"/>
                </a:lnTo>
                <a:lnTo>
                  <a:pt x="7041" y="36365"/>
                </a:lnTo>
                <a:lnTo>
                  <a:pt x="7003" y="36411"/>
                </a:lnTo>
                <a:lnTo>
                  <a:pt x="6964" y="36457"/>
                </a:lnTo>
                <a:lnTo>
                  <a:pt x="6924" y="36502"/>
                </a:lnTo>
                <a:lnTo>
                  <a:pt x="6883" y="36546"/>
                </a:lnTo>
                <a:lnTo>
                  <a:pt x="6842" y="36591"/>
                </a:lnTo>
                <a:lnTo>
                  <a:pt x="6801" y="36634"/>
                </a:lnTo>
                <a:lnTo>
                  <a:pt x="6801" y="36634"/>
                </a:lnTo>
                <a:lnTo>
                  <a:pt x="6689" y="36748"/>
                </a:lnTo>
                <a:lnTo>
                  <a:pt x="6389" y="37052"/>
                </a:lnTo>
                <a:lnTo>
                  <a:pt x="6186" y="37257"/>
                </a:lnTo>
                <a:lnTo>
                  <a:pt x="5957" y="37487"/>
                </a:lnTo>
                <a:lnTo>
                  <a:pt x="5708" y="37735"/>
                </a:lnTo>
                <a:lnTo>
                  <a:pt x="5446" y="37994"/>
                </a:lnTo>
                <a:lnTo>
                  <a:pt x="5177" y="38256"/>
                </a:lnTo>
                <a:lnTo>
                  <a:pt x="5043" y="38386"/>
                </a:lnTo>
                <a:lnTo>
                  <a:pt x="4910" y="38514"/>
                </a:lnTo>
                <a:lnTo>
                  <a:pt x="4779" y="38638"/>
                </a:lnTo>
                <a:lnTo>
                  <a:pt x="4651" y="38760"/>
                </a:lnTo>
                <a:lnTo>
                  <a:pt x="4526" y="38876"/>
                </a:lnTo>
                <a:lnTo>
                  <a:pt x="4406" y="38988"/>
                </a:lnTo>
                <a:lnTo>
                  <a:pt x="4290" y="39092"/>
                </a:lnTo>
                <a:lnTo>
                  <a:pt x="4182" y="39190"/>
                </a:lnTo>
                <a:lnTo>
                  <a:pt x="4080" y="39278"/>
                </a:lnTo>
                <a:lnTo>
                  <a:pt x="3986" y="39358"/>
                </a:lnTo>
                <a:lnTo>
                  <a:pt x="3901" y="39428"/>
                </a:lnTo>
                <a:lnTo>
                  <a:pt x="3862" y="39458"/>
                </a:lnTo>
                <a:lnTo>
                  <a:pt x="3825" y="39485"/>
                </a:lnTo>
                <a:lnTo>
                  <a:pt x="3791" y="39510"/>
                </a:lnTo>
                <a:lnTo>
                  <a:pt x="3760" y="39531"/>
                </a:lnTo>
                <a:lnTo>
                  <a:pt x="3731" y="39550"/>
                </a:lnTo>
                <a:lnTo>
                  <a:pt x="3705" y="39565"/>
                </a:lnTo>
                <a:lnTo>
                  <a:pt x="3705" y="39565"/>
                </a:lnTo>
                <a:lnTo>
                  <a:pt x="3614" y="39615"/>
                </a:lnTo>
                <a:lnTo>
                  <a:pt x="3514" y="39669"/>
                </a:lnTo>
                <a:lnTo>
                  <a:pt x="3461" y="39697"/>
                </a:lnTo>
                <a:lnTo>
                  <a:pt x="3405" y="39725"/>
                </a:lnTo>
                <a:lnTo>
                  <a:pt x="3346" y="39753"/>
                </a:lnTo>
                <a:lnTo>
                  <a:pt x="3285" y="39782"/>
                </a:lnTo>
                <a:lnTo>
                  <a:pt x="3219" y="39811"/>
                </a:lnTo>
                <a:lnTo>
                  <a:pt x="3149" y="39842"/>
                </a:lnTo>
                <a:lnTo>
                  <a:pt x="3077" y="39871"/>
                </a:lnTo>
                <a:lnTo>
                  <a:pt x="2998" y="39901"/>
                </a:lnTo>
                <a:lnTo>
                  <a:pt x="2915" y="39932"/>
                </a:lnTo>
                <a:lnTo>
                  <a:pt x="2827" y="39961"/>
                </a:lnTo>
                <a:lnTo>
                  <a:pt x="2733" y="39991"/>
                </a:lnTo>
                <a:lnTo>
                  <a:pt x="2634" y="40021"/>
                </a:lnTo>
                <a:lnTo>
                  <a:pt x="2528" y="40051"/>
                </a:lnTo>
                <a:lnTo>
                  <a:pt x="2417" y="40080"/>
                </a:lnTo>
                <a:lnTo>
                  <a:pt x="2298" y="40109"/>
                </a:lnTo>
                <a:lnTo>
                  <a:pt x="2172" y="40137"/>
                </a:lnTo>
                <a:lnTo>
                  <a:pt x="2038" y="40166"/>
                </a:lnTo>
                <a:lnTo>
                  <a:pt x="1899" y="40193"/>
                </a:lnTo>
                <a:lnTo>
                  <a:pt x="1750" y="40220"/>
                </a:lnTo>
                <a:lnTo>
                  <a:pt x="1592" y="40247"/>
                </a:lnTo>
                <a:lnTo>
                  <a:pt x="1427" y="40273"/>
                </a:lnTo>
                <a:lnTo>
                  <a:pt x="1252" y="40298"/>
                </a:lnTo>
                <a:lnTo>
                  <a:pt x="1069" y="40322"/>
                </a:lnTo>
                <a:lnTo>
                  <a:pt x="875" y="40345"/>
                </a:lnTo>
                <a:lnTo>
                  <a:pt x="673" y="40367"/>
                </a:lnTo>
                <a:lnTo>
                  <a:pt x="459" y="40388"/>
                </a:lnTo>
                <a:lnTo>
                  <a:pt x="235" y="40409"/>
                </a:lnTo>
                <a:lnTo>
                  <a:pt x="0" y="40428"/>
                </a:lnTo>
                <a:lnTo>
                  <a:pt x="88" y="40439"/>
                </a:lnTo>
                <a:lnTo>
                  <a:pt x="88" y="40439"/>
                </a:lnTo>
                <a:lnTo>
                  <a:pt x="202" y="40439"/>
                </a:lnTo>
                <a:lnTo>
                  <a:pt x="314" y="40438"/>
                </a:lnTo>
                <a:lnTo>
                  <a:pt x="424" y="40436"/>
                </a:lnTo>
                <a:lnTo>
                  <a:pt x="533" y="40433"/>
                </a:lnTo>
                <a:lnTo>
                  <a:pt x="639" y="40430"/>
                </a:lnTo>
                <a:lnTo>
                  <a:pt x="745" y="40426"/>
                </a:lnTo>
                <a:lnTo>
                  <a:pt x="849" y="40421"/>
                </a:lnTo>
                <a:lnTo>
                  <a:pt x="951" y="40415"/>
                </a:lnTo>
                <a:lnTo>
                  <a:pt x="1052" y="40409"/>
                </a:lnTo>
                <a:lnTo>
                  <a:pt x="1151" y="40402"/>
                </a:lnTo>
                <a:lnTo>
                  <a:pt x="1249" y="40395"/>
                </a:lnTo>
                <a:lnTo>
                  <a:pt x="1345" y="40386"/>
                </a:lnTo>
                <a:lnTo>
                  <a:pt x="1440" y="40378"/>
                </a:lnTo>
                <a:lnTo>
                  <a:pt x="1533" y="40368"/>
                </a:lnTo>
                <a:lnTo>
                  <a:pt x="1625" y="40358"/>
                </a:lnTo>
                <a:lnTo>
                  <a:pt x="1714" y="40348"/>
                </a:lnTo>
                <a:lnTo>
                  <a:pt x="1802" y="40336"/>
                </a:lnTo>
                <a:lnTo>
                  <a:pt x="1890" y="40324"/>
                </a:lnTo>
                <a:lnTo>
                  <a:pt x="1976" y="40312"/>
                </a:lnTo>
                <a:lnTo>
                  <a:pt x="2060" y="40299"/>
                </a:lnTo>
                <a:lnTo>
                  <a:pt x="2144" y="40285"/>
                </a:lnTo>
                <a:lnTo>
                  <a:pt x="2224" y="40271"/>
                </a:lnTo>
                <a:lnTo>
                  <a:pt x="2305" y="40256"/>
                </a:lnTo>
                <a:lnTo>
                  <a:pt x="2383" y="40240"/>
                </a:lnTo>
                <a:lnTo>
                  <a:pt x="2460" y="40225"/>
                </a:lnTo>
                <a:lnTo>
                  <a:pt x="2536" y="40209"/>
                </a:lnTo>
                <a:lnTo>
                  <a:pt x="2611" y="40192"/>
                </a:lnTo>
                <a:lnTo>
                  <a:pt x="2685" y="40174"/>
                </a:lnTo>
                <a:lnTo>
                  <a:pt x="2757" y="40156"/>
                </a:lnTo>
                <a:lnTo>
                  <a:pt x="2827" y="40138"/>
                </a:lnTo>
                <a:lnTo>
                  <a:pt x="2896" y="40119"/>
                </a:lnTo>
                <a:lnTo>
                  <a:pt x="2965" y="40100"/>
                </a:lnTo>
                <a:lnTo>
                  <a:pt x="3032" y="40081"/>
                </a:lnTo>
                <a:lnTo>
                  <a:pt x="3097" y="40061"/>
                </a:lnTo>
                <a:lnTo>
                  <a:pt x="3162" y="40039"/>
                </a:lnTo>
                <a:lnTo>
                  <a:pt x="3224" y="40019"/>
                </a:lnTo>
                <a:lnTo>
                  <a:pt x="3286" y="39998"/>
                </a:lnTo>
                <a:lnTo>
                  <a:pt x="3346" y="39975"/>
                </a:lnTo>
                <a:lnTo>
                  <a:pt x="3407" y="39953"/>
                </a:lnTo>
                <a:lnTo>
                  <a:pt x="3465" y="39930"/>
                </a:lnTo>
                <a:lnTo>
                  <a:pt x="3522" y="39908"/>
                </a:lnTo>
                <a:lnTo>
                  <a:pt x="3577" y="39884"/>
                </a:lnTo>
                <a:lnTo>
                  <a:pt x="3631" y="39861"/>
                </a:lnTo>
                <a:lnTo>
                  <a:pt x="3685" y="39837"/>
                </a:lnTo>
                <a:lnTo>
                  <a:pt x="3738" y="39813"/>
                </a:lnTo>
                <a:lnTo>
                  <a:pt x="3789" y="39788"/>
                </a:lnTo>
                <a:lnTo>
                  <a:pt x="3839" y="39763"/>
                </a:lnTo>
                <a:lnTo>
                  <a:pt x="3889" y="39737"/>
                </a:lnTo>
                <a:lnTo>
                  <a:pt x="3936" y="39713"/>
                </a:lnTo>
                <a:lnTo>
                  <a:pt x="3983" y="39687"/>
                </a:lnTo>
                <a:lnTo>
                  <a:pt x="4029" y="39661"/>
                </a:lnTo>
                <a:lnTo>
                  <a:pt x="4073" y="39634"/>
                </a:lnTo>
                <a:lnTo>
                  <a:pt x="4118" y="39607"/>
                </a:lnTo>
                <a:lnTo>
                  <a:pt x="4161" y="39581"/>
                </a:lnTo>
                <a:lnTo>
                  <a:pt x="4202" y="39554"/>
                </a:lnTo>
                <a:lnTo>
                  <a:pt x="4243" y="39526"/>
                </a:lnTo>
                <a:lnTo>
                  <a:pt x="4282" y="39499"/>
                </a:lnTo>
                <a:lnTo>
                  <a:pt x="4322" y="39471"/>
                </a:lnTo>
                <a:lnTo>
                  <a:pt x="4359" y="39443"/>
                </a:lnTo>
                <a:lnTo>
                  <a:pt x="4395" y="39415"/>
                </a:lnTo>
                <a:lnTo>
                  <a:pt x="4431" y="39387"/>
                </a:lnTo>
                <a:lnTo>
                  <a:pt x="4467" y="39359"/>
                </a:lnTo>
                <a:lnTo>
                  <a:pt x="4501" y="39331"/>
                </a:lnTo>
                <a:lnTo>
                  <a:pt x="4534" y="39302"/>
                </a:lnTo>
                <a:lnTo>
                  <a:pt x="4534" y="39302"/>
                </a:lnTo>
                <a:lnTo>
                  <a:pt x="4574" y="39266"/>
                </a:lnTo>
                <a:lnTo>
                  <a:pt x="4629" y="39214"/>
                </a:lnTo>
                <a:lnTo>
                  <a:pt x="4781" y="39069"/>
                </a:lnTo>
                <a:lnTo>
                  <a:pt x="4987" y="38871"/>
                </a:lnTo>
                <a:lnTo>
                  <a:pt x="5243" y="38622"/>
                </a:lnTo>
                <a:lnTo>
                  <a:pt x="5545" y="38324"/>
                </a:lnTo>
                <a:lnTo>
                  <a:pt x="5891" y="37984"/>
                </a:lnTo>
                <a:lnTo>
                  <a:pt x="6276" y="37605"/>
                </a:lnTo>
                <a:lnTo>
                  <a:pt x="6698" y="37188"/>
                </a:lnTo>
                <a:lnTo>
                  <a:pt x="7633" y="36260"/>
                </a:lnTo>
                <a:lnTo>
                  <a:pt x="8669" y="35227"/>
                </a:lnTo>
                <a:lnTo>
                  <a:pt x="9777" y="34119"/>
                </a:lnTo>
                <a:lnTo>
                  <a:pt x="10931" y="32964"/>
                </a:lnTo>
                <a:lnTo>
                  <a:pt x="12100" y="31790"/>
                </a:lnTo>
                <a:lnTo>
                  <a:pt x="12681" y="31205"/>
                </a:lnTo>
                <a:lnTo>
                  <a:pt x="13257" y="30624"/>
                </a:lnTo>
                <a:lnTo>
                  <a:pt x="13822" y="30054"/>
                </a:lnTo>
                <a:lnTo>
                  <a:pt x="14373" y="29496"/>
                </a:lnTo>
                <a:lnTo>
                  <a:pt x="14907" y="28954"/>
                </a:lnTo>
                <a:lnTo>
                  <a:pt x="15420" y="28432"/>
                </a:lnTo>
                <a:lnTo>
                  <a:pt x="15909" y="27934"/>
                </a:lnTo>
                <a:lnTo>
                  <a:pt x="16371" y="27462"/>
                </a:lnTo>
                <a:lnTo>
                  <a:pt x="16799" y="27021"/>
                </a:lnTo>
                <a:lnTo>
                  <a:pt x="17194" y="26614"/>
                </a:lnTo>
                <a:lnTo>
                  <a:pt x="17550" y="26243"/>
                </a:lnTo>
                <a:lnTo>
                  <a:pt x="17864" y="25914"/>
                </a:lnTo>
                <a:lnTo>
                  <a:pt x="18004" y="25766"/>
                </a:lnTo>
                <a:lnTo>
                  <a:pt x="18132" y="25629"/>
                </a:lnTo>
                <a:lnTo>
                  <a:pt x="18249" y="25504"/>
                </a:lnTo>
                <a:lnTo>
                  <a:pt x="18352" y="25392"/>
                </a:lnTo>
                <a:lnTo>
                  <a:pt x="18352" y="25392"/>
                </a:lnTo>
                <a:lnTo>
                  <a:pt x="18393" y="25346"/>
                </a:lnTo>
                <a:lnTo>
                  <a:pt x="18434" y="25299"/>
                </a:lnTo>
                <a:lnTo>
                  <a:pt x="18476" y="25252"/>
                </a:lnTo>
                <a:lnTo>
                  <a:pt x="18515" y="25205"/>
                </a:lnTo>
                <a:lnTo>
                  <a:pt x="18555" y="25156"/>
                </a:lnTo>
                <a:lnTo>
                  <a:pt x="18593" y="25108"/>
                </a:lnTo>
                <a:lnTo>
                  <a:pt x="18669" y="25012"/>
                </a:lnTo>
                <a:lnTo>
                  <a:pt x="18742" y="24914"/>
                </a:lnTo>
                <a:lnTo>
                  <a:pt x="18813" y="24815"/>
                </a:lnTo>
                <a:lnTo>
                  <a:pt x="18880" y="24715"/>
                </a:lnTo>
                <a:lnTo>
                  <a:pt x="18946" y="24615"/>
                </a:lnTo>
                <a:lnTo>
                  <a:pt x="19008" y="24514"/>
                </a:lnTo>
                <a:lnTo>
                  <a:pt x="19070" y="24413"/>
                </a:lnTo>
                <a:lnTo>
                  <a:pt x="19128" y="24311"/>
                </a:lnTo>
                <a:lnTo>
                  <a:pt x="19184" y="24208"/>
                </a:lnTo>
                <a:lnTo>
                  <a:pt x="19239" y="24106"/>
                </a:lnTo>
                <a:lnTo>
                  <a:pt x="19290" y="24002"/>
                </a:lnTo>
                <a:lnTo>
                  <a:pt x="19341" y="23899"/>
                </a:lnTo>
                <a:lnTo>
                  <a:pt x="19388" y="23796"/>
                </a:lnTo>
                <a:lnTo>
                  <a:pt x="19433" y="23692"/>
                </a:lnTo>
                <a:lnTo>
                  <a:pt x="19477" y="23588"/>
                </a:lnTo>
                <a:lnTo>
                  <a:pt x="19520" y="23485"/>
                </a:lnTo>
                <a:lnTo>
                  <a:pt x="19559" y="23382"/>
                </a:lnTo>
                <a:lnTo>
                  <a:pt x="19598" y="23278"/>
                </a:lnTo>
                <a:lnTo>
                  <a:pt x="19634" y="23176"/>
                </a:lnTo>
                <a:lnTo>
                  <a:pt x="19668" y="23074"/>
                </a:lnTo>
                <a:lnTo>
                  <a:pt x="19701" y="22972"/>
                </a:lnTo>
                <a:lnTo>
                  <a:pt x="19732" y="22871"/>
                </a:lnTo>
                <a:lnTo>
                  <a:pt x="19761" y="22771"/>
                </a:lnTo>
                <a:lnTo>
                  <a:pt x="19789" y="22671"/>
                </a:lnTo>
                <a:lnTo>
                  <a:pt x="19816" y="22572"/>
                </a:lnTo>
                <a:lnTo>
                  <a:pt x="19841" y="22475"/>
                </a:lnTo>
                <a:lnTo>
                  <a:pt x="19864" y="22377"/>
                </a:lnTo>
                <a:lnTo>
                  <a:pt x="19885" y="22282"/>
                </a:lnTo>
                <a:lnTo>
                  <a:pt x="19905" y="22186"/>
                </a:lnTo>
                <a:lnTo>
                  <a:pt x="19926" y="22093"/>
                </a:lnTo>
                <a:lnTo>
                  <a:pt x="19944" y="22001"/>
                </a:lnTo>
                <a:lnTo>
                  <a:pt x="19960" y="21910"/>
                </a:lnTo>
                <a:lnTo>
                  <a:pt x="19975" y="21820"/>
                </a:lnTo>
                <a:lnTo>
                  <a:pt x="19989" y="21733"/>
                </a:lnTo>
                <a:lnTo>
                  <a:pt x="20003" y="21646"/>
                </a:lnTo>
                <a:lnTo>
                  <a:pt x="20015" y="21561"/>
                </a:lnTo>
                <a:lnTo>
                  <a:pt x="20026" y="21478"/>
                </a:lnTo>
                <a:lnTo>
                  <a:pt x="20036" y="21397"/>
                </a:lnTo>
                <a:lnTo>
                  <a:pt x="20045" y="21317"/>
                </a:lnTo>
                <a:lnTo>
                  <a:pt x="20061" y="21166"/>
                </a:lnTo>
                <a:lnTo>
                  <a:pt x="20073" y="21022"/>
                </a:lnTo>
                <a:lnTo>
                  <a:pt x="20083" y="20887"/>
                </a:lnTo>
                <a:lnTo>
                  <a:pt x="20090" y="20763"/>
                </a:lnTo>
                <a:lnTo>
                  <a:pt x="20095" y="20648"/>
                </a:lnTo>
                <a:lnTo>
                  <a:pt x="20098" y="20546"/>
                </a:lnTo>
                <a:lnTo>
                  <a:pt x="20099" y="20454"/>
                </a:lnTo>
                <a:lnTo>
                  <a:pt x="20099" y="20375"/>
                </a:lnTo>
                <a:lnTo>
                  <a:pt x="20099" y="20310"/>
                </a:lnTo>
                <a:lnTo>
                  <a:pt x="20097" y="20219"/>
                </a:lnTo>
                <a:lnTo>
                  <a:pt x="20097" y="20219"/>
                </a:lnTo>
                <a:lnTo>
                  <a:pt x="20099" y="20130"/>
                </a:lnTo>
                <a:lnTo>
                  <a:pt x="20099" y="20063"/>
                </a:lnTo>
                <a:lnTo>
                  <a:pt x="20099" y="19985"/>
                </a:lnTo>
                <a:lnTo>
                  <a:pt x="20098" y="19894"/>
                </a:lnTo>
                <a:lnTo>
                  <a:pt x="20095" y="19791"/>
                </a:lnTo>
                <a:lnTo>
                  <a:pt x="20090" y="19677"/>
                </a:lnTo>
                <a:lnTo>
                  <a:pt x="20083" y="19553"/>
                </a:lnTo>
                <a:lnTo>
                  <a:pt x="20073" y="19418"/>
                </a:lnTo>
                <a:lnTo>
                  <a:pt x="20061" y="19274"/>
                </a:lnTo>
                <a:lnTo>
                  <a:pt x="20045" y="19122"/>
                </a:lnTo>
                <a:lnTo>
                  <a:pt x="20036" y="19043"/>
                </a:lnTo>
                <a:lnTo>
                  <a:pt x="20026" y="18961"/>
                </a:lnTo>
                <a:lnTo>
                  <a:pt x="20015" y="18878"/>
                </a:lnTo>
                <a:lnTo>
                  <a:pt x="20003" y="18794"/>
                </a:lnTo>
                <a:lnTo>
                  <a:pt x="19989" y="18707"/>
                </a:lnTo>
                <a:lnTo>
                  <a:pt x="19975" y="18620"/>
                </a:lnTo>
                <a:lnTo>
                  <a:pt x="19960" y="18530"/>
                </a:lnTo>
                <a:lnTo>
                  <a:pt x="19944" y="18439"/>
                </a:lnTo>
                <a:lnTo>
                  <a:pt x="19926" y="18347"/>
                </a:lnTo>
                <a:lnTo>
                  <a:pt x="19905" y="18253"/>
                </a:lnTo>
                <a:lnTo>
                  <a:pt x="19885" y="18158"/>
                </a:lnTo>
                <a:lnTo>
                  <a:pt x="19864" y="18062"/>
                </a:lnTo>
                <a:lnTo>
                  <a:pt x="19841" y="17965"/>
                </a:lnTo>
                <a:lnTo>
                  <a:pt x="19816" y="17868"/>
                </a:lnTo>
                <a:lnTo>
                  <a:pt x="19789" y="17768"/>
                </a:lnTo>
                <a:lnTo>
                  <a:pt x="19761" y="17669"/>
                </a:lnTo>
                <a:lnTo>
                  <a:pt x="19732" y="17568"/>
                </a:lnTo>
                <a:lnTo>
                  <a:pt x="19701" y="17467"/>
                </a:lnTo>
                <a:lnTo>
                  <a:pt x="19668" y="17366"/>
                </a:lnTo>
                <a:lnTo>
                  <a:pt x="19634" y="17264"/>
                </a:lnTo>
                <a:lnTo>
                  <a:pt x="19598" y="17160"/>
                </a:lnTo>
                <a:lnTo>
                  <a:pt x="19559" y="17057"/>
                </a:lnTo>
                <a:lnTo>
                  <a:pt x="19520" y="16954"/>
                </a:lnTo>
                <a:lnTo>
                  <a:pt x="19477" y="16851"/>
                </a:lnTo>
                <a:lnTo>
                  <a:pt x="19433" y="16747"/>
                </a:lnTo>
                <a:lnTo>
                  <a:pt x="19388" y="16644"/>
                </a:lnTo>
                <a:lnTo>
                  <a:pt x="19341" y="16541"/>
                </a:lnTo>
                <a:lnTo>
                  <a:pt x="19290" y="16438"/>
                </a:lnTo>
                <a:lnTo>
                  <a:pt x="19239" y="16334"/>
                </a:lnTo>
                <a:lnTo>
                  <a:pt x="19184" y="16231"/>
                </a:lnTo>
                <a:lnTo>
                  <a:pt x="19128" y="16129"/>
                </a:lnTo>
                <a:lnTo>
                  <a:pt x="19070" y="16027"/>
                </a:lnTo>
                <a:lnTo>
                  <a:pt x="19008" y="15925"/>
                </a:lnTo>
                <a:lnTo>
                  <a:pt x="18946" y="15823"/>
                </a:lnTo>
                <a:lnTo>
                  <a:pt x="18880" y="15724"/>
                </a:lnTo>
                <a:lnTo>
                  <a:pt x="18813" y="15624"/>
                </a:lnTo>
                <a:lnTo>
                  <a:pt x="18742" y="15525"/>
                </a:lnTo>
                <a:lnTo>
                  <a:pt x="18669" y="15427"/>
                </a:lnTo>
                <a:lnTo>
                  <a:pt x="18593" y="15331"/>
                </a:lnTo>
                <a:lnTo>
                  <a:pt x="18555" y="15282"/>
                </a:lnTo>
                <a:lnTo>
                  <a:pt x="18515" y="15235"/>
                </a:lnTo>
                <a:lnTo>
                  <a:pt x="18476" y="15188"/>
                </a:lnTo>
                <a:lnTo>
                  <a:pt x="18434" y="15141"/>
                </a:lnTo>
                <a:lnTo>
                  <a:pt x="18393" y="15094"/>
                </a:lnTo>
                <a:lnTo>
                  <a:pt x="18352" y="15047"/>
                </a:lnTo>
                <a:lnTo>
                  <a:pt x="18352" y="15047"/>
                </a:lnTo>
                <a:lnTo>
                  <a:pt x="18249" y="14934"/>
                </a:lnTo>
                <a:lnTo>
                  <a:pt x="18132" y="14810"/>
                </a:lnTo>
                <a:lnTo>
                  <a:pt x="18004" y="14674"/>
                </a:lnTo>
                <a:lnTo>
                  <a:pt x="17864" y="14526"/>
                </a:lnTo>
                <a:lnTo>
                  <a:pt x="17550" y="14197"/>
                </a:lnTo>
                <a:lnTo>
                  <a:pt x="17194" y="13826"/>
                </a:lnTo>
                <a:lnTo>
                  <a:pt x="16799" y="13419"/>
                </a:lnTo>
                <a:lnTo>
                  <a:pt x="16371" y="12978"/>
                </a:lnTo>
                <a:lnTo>
                  <a:pt x="15909" y="12505"/>
                </a:lnTo>
                <a:lnTo>
                  <a:pt x="15420" y="12007"/>
                </a:lnTo>
                <a:lnTo>
                  <a:pt x="14907" y="11486"/>
                </a:lnTo>
                <a:lnTo>
                  <a:pt x="14373" y="10944"/>
                </a:lnTo>
                <a:lnTo>
                  <a:pt x="13822" y="10386"/>
                </a:lnTo>
                <a:lnTo>
                  <a:pt x="13257" y="9816"/>
                </a:lnTo>
                <a:lnTo>
                  <a:pt x="12681" y="9235"/>
                </a:lnTo>
                <a:lnTo>
                  <a:pt x="12100" y="8649"/>
                </a:lnTo>
                <a:lnTo>
                  <a:pt x="10931" y="7475"/>
                </a:lnTo>
                <a:lnTo>
                  <a:pt x="9777" y="6320"/>
                </a:lnTo>
                <a:lnTo>
                  <a:pt x="8669" y="5212"/>
                </a:lnTo>
                <a:lnTo>
                  <a:pt x="7633" y="4180"/>
                </a:lnTo>
                <a:lnTo>
                  <a:pt x="6698" y="3252"/>
                </a:lnTo>
                <a:lnTo>
                  <a:pt x="6276" y="2835"/>
                </a:lnTo>
                <a:lnTo>
                  <a:pt x="5891" y="2455"/>
                </a:lnTo>
                <a:lnTo>
                  <a:pt x="5545" y="2115"/>
                </a:lnTo>
                <a:lnTo>
                  <a:pt x="5243" y="1818"/>
                </a:lnTo>
                <a:lnTo>
                  <a:pt x="4987" y="1569"/>
                </a:lnTo>
                <a:lnTo>
                  <a:pt x="4781" y="1369"/>
                </a:lnTo>
                <a:lnTo>
                  <a:pt x="4629" y="1225"/>
                </a:lnTo>
                <a:lnTo>
                  <a:pt x="4574" y="1174"/>
                </a:lnTo>
                <a:lnTo>
                  <a:pt x="4534" y="1137"/>
                </a:lnTo>
                <a:lnTo>
                  <a:pt x="4534" y="1137"/>
                </a:lnTo>
                <a:lnTo>
                  <a:pt x="4501" y="1109"/>
                </a:lnTo>
                <a:lnTo>
                  <a:pt x="4467" y="1081"/>
                </a:lnTo>
                <a:lnTo>
                  <a:pt x="4431" y="1052"/>
                </a:lnTo>
                <a:lnTo>
                  <a:pt x="4395" y="1024"/>
                </a:lnTo>
                <a:lnTo>
                  <a:pt x="4359" y="996"/>
                </a:lnTo>
                <a:lnTo>
                  <a:pt x="4322" y="968"/>
                </a:lnTo>
                <a:lnTo>
                  <a:pt x="4282" y="941"/>
                </a:lnTo>
                <a:lnTo>
                  <a:pt x="4243" y="913"/>
                </a:lnTo>
                <a:lnTo>
                  <a:pt x="4202" y="886"/>
                </a:lnTo>
                <a:lnTo>
                  <a:pt x="4161" y="859"/>
                </a:lnTo>
                <a:lnTo>
                  <a:pt x="4118" y="832"/>
                </a:lnTo>
                <a:lnTo>
                  <a:pt x="4073" y="805"/>
                </a:lnTo>
                <a:lnTo>
                  <a:pt x="4029" y="779"/>
                </a:lnTo>
                <a:lnTo>
                  <a:pt x="3983" y="753"/>
                </a:lnTo>
                <a:lnTo>
                  <a:pt x="3936" y="727"/>
                </a:lnTo>
                <a:lnTo>
                  <a:pt x="3889" y="701"/>
                </a:lnTo>
                <a:lnTo>
                  <a:pt x="3839" y="677"/>
                </a:lnTo>
                <a:lnTo>
                  <a:pt x="3789" y="651"/>
                </a:lnTo>
                <a:lnTo>
                  <a:pt x="3738" y="626"/>
                </a:lnTo>
                <a:lnTo>
                  <a:pt x="3685" y="603"/>
                </a:lnTo>
                <a:lnTo>
                  <a:pt x="3631" y="578"/>
                </a:lnTo>
                <a:lnTo>
                  <a:pt x="3577" y="554"/>
                </a:lnTo>
                <a:lnTo>
                  <a:pt x="3522" y="532"/>
                </a:lnTo>
                <a:lnTo>
                  <a:pt x="3465" y="508"/>
                </a:lnTo>
                <a:lnTo>
                  <a:pt x="3407" y="486"/>
                </a:lnTo>
                <a:lnTo>
                  <a:pt x="3346" y="464"/>
                </a:lnTo>
                <a:lnTo>
                  <a:pt x="3286" y="442"/>
                </a:lnTo>
                <a:lnTo>
                  <a:pt x="3224" y="421"/>
                </a:lnTo>
                <a:lnTo>
                  <a:pt x="3162" y="400"/>
                </a:lnTo>
                <a:lnTo>
                  <a:pt x="3097" y="379"/>
                </a:lnTo>
                <a:lnTo>
                  <a:pt x="3032" y="359"/>
                </a:lnTo>
                <a:lnTo>
                  <a:pt x="2965" y="339"/>
                </a:lnTo>
                <a:lnTo>
                  <a:pt x="2896" y="320"/>
                </a:lnTo>
                <a:lnTo>
                  <a:pt x="2827" y="302"/>
                </a:lnTo>
                <a:lnTo>
                  <a:pt x="2757" y="283"/>
                </a:lnTo>
                <a:lnTo>
                  <a:pt x="2685" y="265"/>
                </a:lnTo>
                <a:lnTo>
                  <a:pt x="2611" y="248"/>
                </a:lnTo>
                <a:lnTo>
                  <a:pt x="2536" y="231"/>
                </a:lnTo>
                <a:lnTo>
                  <a:pt x="2460" y="214"/>
                </a:lnTo>
                <a:lnTo>
                  <a:pt x="2383" y="199"/>
                </a:lnTo>
                <a:lnTo>
                  <a:pt x="2305" y="184"/>
                </a:lnTo>
                <a:lnTo>
                  <a:pt x="2224" y="168"/>
                </a:lnTo>
                <a:lnTo>
                  <a:pt x="2144" y="155"/>
                </a:lnTo>
                <a:lnTo>
                  <a:pt x="2060" y="141"/>
                </a:lnTo>
                <a:lnTo>
                  <a:pt x="1976" y="128"/>
                </a:lnTo>
                <a:lnTo>
                  <a:pt x="1890" y="116"/>
                </a:lnTo>
                <a:lnTo>
                  <a:pt x="1802" y="103"/>
                </a:lnTo>
                <a:lnTo>
                  <a:pt x="1714" y="92"/>
                </a:lnTo>
                <a:lnTo>
                  <a:pt x="1625" y="81"/>
                </a:lnTo>
                <a:lnTo>
                  <a:pt x="1533" y="71"/>
                </a:lnTo>
                <a:lnTo>
                  <a:pt x="1440" y="62"/>
                </a:lnTo>
                <a:lnTo>
                  <a:pt x="1345" y="53"/>
                </a:lnTo>
                <a:lnTo>
                  <a:pt x="1249" y="45"/>
                </a:lnTo>
                <a:lnTo>
                  <a:pt x="1151" y="37"/>
                </a:lnTo>
                <a:lnTo>
                  <a:pt x="1052" y="30"/>
                </a:lnTo>
                <a:lnTo>
                  <a:pt x="951" y="25"/>
                </a:lnTo>
                <a:lnTo>
                  <a:pt x="849" y="19"/>
                </a:lnTo>
                <a:lnTo>
                  <a:pt x="745" y="13"/>
                </a:lnTo>
                <a:lnTo>
                  <a:pt x="639" y="10"/>
                </a:lnTo>
                <a:lnTo>
                  <a:pt x="533" y="7"/>
                </a:lnTo>
                <a:lnTo>
                  <a:pt x="424" y="3"/>
                </a:lnTo>
                <a:lnTo>
                  <a:pt x="314" y="2"/>
                </a:lnTo>
                <a:lnTo>
                  <a:pt x="202" y="1"/>
                </a:lnTo>
                <a:lnTo>
                  <a:pt x="88" y="0"/>
                </a:lnTo>
                <a:lnTo>
                  <a:pt x="0" y="11"/>
                </a:lnTo>
                <a:lnTo>
                  <a:pt x="0" y="11"/>
                </a:lnTo>
                <a:lnTo>
                  <a:pt x="235" y="30"/>
                </a:lnTo>
                <a:lnTo>
                  <a:pt x="459" y="50"/>
                </a:lnTo>
                <a:lnTo>
                  <a:pt x="673" y="72"/>
                </a:lnTo>
                <a:lnTo>
                  <a:pt x="875" y="94"/>
                </a:lnTo>
                <a:lnTo>
                  <a:pt x="1069" y="118"/>
                </a:lnTo>
                <a:lnTo>
                  <a:pt x="1252" y="141"/>
                </a:lnTo>
                <a:lnTo>
                  <a:pt x="1427" y="167"/>
                </a:lnTo>
                <a:lnTo>
                  <a:pt x="1592" y="193"/>
                </a:lnTo>
                <a:lnTo>
                  <a:pt x="1750" y="219"/>
                </a:lnTo>
                <a:lnTo>
                  <a:pt x="1899" y="246"/>
                </a:lnTo>
                <a:lnTo>
                  <a:pt x="2038" y="274"/>
                </a:lnTo>
                <a:lnTo>
                  <a:pt x="2172" y="302"/>
                </a:lnTo>
                <a:lnTo>
                  <a:pt x="2298" y="331"/>
                </a:lnTo>
                <a:lnTo>
                  <a:pt x="2417" y="359"/>
                </a:lnTo>
                <a:lnTo>
                  <a:pt x="2528" y="389"/>
                </a:lnTo>
                <a:lnTo>
                  <a:pt x="2634" y="419"/>
                </a:lnTo>
                <a:lnTo>
                  <a:pt x="2733" y="449"/>
                </a:lnTo>
                <a:lnTo>
                  <a:pt x="2827" y="478"/>
                </a:lnTo>
                <a:lnTo>
                  <a:pt x="2915" y="508"/>
                </a:lnTo>
                <a:lnTo>
                  <a:pt x="2998" y="539"/>
                </a:lnTo>
                <a:lnTo>
                  <a:pt x="3077" y="568"/>
                </a:lnTo>
                <a:lnTo>
                  <a:pt x="3149" y="598"/>
                </a:lnTo>
                <a:lnTo>
                  <a:pt x="3219" y="627"/>
                </a:lnTo>
                <a:lnTo>
                  <a:pt x="3285" y="657"/>
                </a:lnTo>
                <a:lnTo>
                  <a:pt x="3346" y="686"/>
                </a:lnTo>
                <a:lnTo>
                  <a:pt x="3405" y="715"/>
                </a:lnTo>
                <a:lnTo>
                  <a:pt x="3461" y="743"/>
                </a:lnTo>
                <a:lnTo>
                  <a:pt x="3514" y="771"/>
                </a:lnTo>
                <a:lnTo>
                  <a:pt x="3614" y="824"/>
                </a:lnTo>
                <a:lnTo>
                  <a:pt x="3705" y="875"/>
                </a:lnTo>
                <a:lnTo>
                  <a:pt x="3705" y="875"/>
                </a:lnTo>
                <a:lnTo>
                  <a:pt x="3731" y="890"/>
                </a:lnTo>
                <a:lnTo>
                  <a:pt x="3760" y="908"/>
                </a:lnTo>
                <a:lnTo>
                  <a:pt x="3791" y="929"/>
                </a:lnTo>
                <a:lnTo>
                  <a:pt x="3825" y="954"/>
                </a:lnTo>
                <a:lnTo>
                  <a:pt x="3862" y="982"/>
                </a:lnTo>
                <a:lnTo>
                  <a:pt x="3901" y="1012"/>
                </a:lnTo>
                <a:lnTo>
                  <a:pt x="3986" y="1082"/>
                </a:lnTo>
                <a:lnTo>
                  <a:pt x="4080" y="1162"/>
                </a:lnTo>
                <a:lnTo>
                  <a:pt x="4182" y="1250"/>
                </a:lnTo>
                <a:lnTo>
                  <a:pt x="4290" y="1347"/>
                </a:lnTo>
                <a:lnTo>
                  <a:pt x="4406" y="1451"/>
                </a:lnTo>
                <a:lnTo>
                  <a:pt x="4526" y="1562"/>
                </a:lnTo>
                <a:lnTo>
                  <a:pt x="4651" y="1679"/>
                </a:lnTo>
                <a:lnTo>
                  <a:pt x="4779" y="1800"/>
                </a:lnTo>
                <a:lnTo>
                  <a:pt x="4910" y="1926"/>
                </a:lnTo>
                <a:lnTo>
                  <a:pt x="5043" y="2054"/>
                </a:lnTo>
                <a:lnTo>
                  <a:pt x="5177" y="2184"/>
                </a:lnTo>
                <a:lnTo>
                  <a:pt x="5446" y="2446"/>
                </a:lnTo>
                <a:lnTo>
                  <a:pt x="5708" y="2704"/>
                </a:lnTo>
                <a:lnTo>
                  <a:pt x="5957" y="2952"/>
                </a:lnTo>
                <a:lnTo>
                  <a:pt x="6186" y="3182"/>
                </a:lnTo>
                <a:lnTo>
                  <a:pt x="6389" y="3388"/>
                </a:lnTo>
                <a:lnTo>
                  <a:pt x="6689" y="3692"/>
                </a:lnTo>
                <a:lnTo>
                  <a:pt x="6801" y="3805"/>
                </a:lnTo>
                <a:lnTo>
                  <a:pt x="6801" y="3805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>
                  <a:lumMod val="50000"/>
                </a:sysClr>
              </a:gs>
              <a:gs pos="50000">
                <a:sysClr val="window" lastClr="FFFFFF">
                  <a:lumMod val="65000"/>
                  <a:tint val="44500"/>
                  <a:satMod val="160000"/>
                </a:sysClr>
              </a:gs>
              <a:gs pos="100000">
                <a:sysClr val="window" lastClr="FFFFFF">
                  <a:lumMod val="65000"/>
                  <a:tint val="23500"/>
                  <a:satMod val="160000"/>
                </a:sys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9C90F248-C56C-4CCC-85E9-DF4529320E62}"/>
              </a:ext>
            </a:extLst>
          </p:cNvPr>
          <p:cNvSpPr>
            <a:spLocks/>
          </p:cNvSpPr>
          <p:nvPr/>
        </p:nvSpPr>
        <p:spPr bwMode="auto">
          <a:xfrm>
            <a:off x="3499581" y="1422714"/>
            <a:ext cx="2176407" cy="4379128"/>
          </a:xfrm>
          <a:custGeom>
            <a:avLst/>
            <a:gdLst/>
            <a:ahLst/>
            <a:cxnLst>
              <a:cxn ang="0">
                <a:pos x="13020" y="36319"/>
              </a:cxn>
              <a:cxn ang="0">
                <a:pos x="12704" y="35880"/>
              </a:cxn>
              <a:cxn ang="0">
                <a:pos x="12197" y="34915"/>
              </a:cxn>
              <a:cxn ang="0">
                <a:pos x="11839" y="33883"/>
              </a:cxn>
              <a:cxn ang="0">
                <a:pos x="11604" y="32847"/>
              </a:cxn>
              <a:cxn ang="0">
                <a:pos x="11467" y="31868"/>
              </a:cxn>
              <a:cxn ang="0">
                <a:pos x="11384" y="30457"/>
              </a:cxn>
              <a:cxn ang="0">
                <a:pos x="11382" y="10235"/>
              </a:cxn>
              <a:cxn ang="0">
                <a:pos x="11446" y="8775"/>
              </a:cxn>
              <a:cxn ang="0">
                <a:pos x="11566" y="7817"/>
              </a:cxn>
              <a:cxn ang="0">
                <a:pos x="11778" y="6788"/>
              </a:cxn>
              <a:cxn ang="0">
                <a:pos x="12105" y="5751"/>
              </a:cxn>
              <a:cxn ang="0">
                <a:pos x="12577" y="4765"/>
              </a:cxn>
              <a:cxn ang="0">
                <a:pos x="12947" y="4215"/>
              </a:cxn>
              <a:cxn ang="0">
                <a:pos x="13299" y="3805"/>
              </a:cxn>
              <a:cxn ang="0">
                <a:pos x="15056" y="2054"/>
              </a:cxn>
              <a:cxn ang="0">
                <a:pos x="16115" y="1082"/>
              </a:cxn>
              <a:cxn ang="0">
                <a:pos x="16487" y="824"/>
              </a:cxn>
              <a:cxn ang="0">
                <a:pos x="17102" y="539"/>
              </a:cxn>
              <a:cxn ang="0">
                <a:pos x="18061" y="274"/>
              </a:cxn>
              <a:cxn ang="0">
                <a:pos x="19640" y="50"/>
              </a:cxn>
              <a:cxn ang="0">
                <a:pos x="19460" y="10"/>
              </a:cxn>
              <a:cxn ang="0">
                <a:pos x="18568" y="71"/>
              </a:cxn>
              <a:cxn ang="0">
                <a:pos x="17796" y="184"/>
              </a:cxn>
              <a:cxn ang="0">
                <a:pos x="17136" y="339"/>
              </a:cxn>
              <a:cxn ang="0">
                <a:pos x="16579" y="532"/>
              </a:cxn>
              <a:cxn ang="0">
                <a:pos x="16117" y="753"/>
              </a:cxn>
              <a:cxn ang="0">
                <a:pos x="15741" y="996"/>
              </a:cxn>
              <a:cxn ang="0">
                <a:pos x="15319" y="1369"/>
              </a:cxn>
              <a:cxn ang="0">
                <a:pos x="10322" y="6320"/>
              </a:cxn>
              <a:cxn ang="0">
                <a:pos x="4191" y="12505"/>
              </a:cxn>
              <a:cxn ang="0">
                <a:pos x="1749" y="15047"/>
              </a:cxn>
              <a:cxn ang="0">
                <a:pos x="1358" y="15525"/>
              </a:cxn>
              <a:cxn ang="0">
                <a:pos x="809" y="16438"/>
              </a:cxn>
              <a:cxn ang="0">
                <a:pos x="432" y="17366"/>
              </a:cxn>
              <a:cxn ang="0">
                <a:pos x="194" y="18253"/>
              </a:cxn>
              <a:cxn ang="0">
                <a:pos x="64" y="19043"/>
              </a:cxn>
              <a:cxn ang="0">
                <a:pos x="0" y="20063"/>
              </a:cxn>
              <a:cxn ang="0">
                <a:pos x="10" y="20763"/>
              </a:cxn>
              <a:cxn ang="0">
                <a:pos x="110" y="21733"/>
              </a:cxn>
              <a:cxn ang="0">
                <a:pos x="285" y="22572"/>
              </a:cxn>
              <a:cxn ang="0">
                <a:pos x="581" y="23485"/>
              </a:cxn>
              <a:cxn ang="0">
                <a:pos x="1031" y="24413"/>
              </a:cxn>
              <a:cxn ang="0">
                <a:pos x="1584" y="25205"/>
              </a:cxn>
              <a:cxn ang="0">
                <a:pos x="2237" y="25914"/>
              </a:cxn>
              <a:cxn ang="0">
                <a:pos x="6278" y="30054"/>
              </a:cxn>
              <a:cxn ang="0">
                <a:pos x="13824" y="37605"/>
              </a:cxn>
              <a:cxn ang="0">
                <a:pos x="15566" y="39302"/>
              </a:cxn>
              <a:cxn ang="0">
                <a:pos x="15898" y="39554"/>
              </a:cxn>
              <a:cxn ang="0">
                <a:pos x="16311" y="39788"/>
              </a:cxn>
              <a:cxn ang="0">
                <a:pos x="16814" y="39998"/>
              </a:cxn>
              <a:cxn ang="0">
                <a:pos x="17416" y="40174"/>
              </a:cxn>
              <a:cxn ang="0">
                <a:pos x="18125" y="40312"/>
              </a:cxn>
              <a:cxn ang="0">
                <a:pos x="18949" y="40402"/>
              </a:cxn>
              <a:cxn ang="0">
                <a:pos x="19899" y="40439"/>
              </a:cxn>
              <a:cxn ang="0">
                <a:pos x="18847" y="40298"/>
              </a:cxn>
              <a:cxn ang="0">
                <a:pos x="17572" y="40051"/>
              </a:cxn>
              <a:cxn ang="0">
                <a:pos x="16816" y="39782"/>
              </a:cxn>
              <a:cxn ang="0">
                <a:pos x="16340" y="39531"/>
              </a:cxn>
              <a:cxn ang="0">
                <a:pos x="15694" y="38988"/>
              </a:cxn>
              <a:cxn ang="0">
                <a:pos x="14143" y="37487"/>
              </a:cxn>
            </a:cxnLst>
            <a:rect l="0" t="0" r="r" b="b"/>
            <a:pathLst>
              <a:path w="20099" h="40439">
                <a:moveTo>
                  <a:pt x="13299" y="36634"/>
                </a:moveTo>
                <a:lnTo>
                  <a:pt x="13299" y="36634"/>
                </a:lnTo>
                <a:lnTo>
                  <a:pt x="13258" y="36591"/>
                </a:lnTo>
                <a:lnTo>
                  <a:pt x="13217" y="36546"/>
                </a:lnTo>
                <a:lnTo>
                  <a:pt x="13177" y="36502"/>
                </a:lnTo>
                <a:lnTo>
                  <a:pt x="13137" y="36457"/>
                </a:lnTo>
                <a:lnTo>
                  <a:pt x="13098" y="36411"/>
                </a:lnTo>
                <a:lnTo>
                  <a:pt x="13058" y="36365"/>
                </a:lnTo>
                <a:lnTo>
                  <a:pt x="13020" y="36319"/>
                </a:lnTo>
                <a:lnTo>
                  <a:pt x="12983" y="36272"/>
                </a:lnTo>
                <a:lnTo>
                  <a:pt x="12947" y="36225"/>
                </a:lnTo>
                <a:lnTo>
                  <a:pt x="12910" y="36177"/>
                </a:lnTo>
                <a:lnTo>
                  <a:pt x="12875" y="36128"/>
                </a:lnTo>
                <a:lnTo>
                  <a:pt x="12839" y="36080"/>
                </a:lnTo>
                <a:lnTo>
                  <a:pt x="12804" y="36031"/>
                </a:lnTo>
                <a:lnTo>
                  <a:pt x="12771" y="35980"/>
                </a:lnTo>
                <a:lnTo>
                  <a:pt x="12737" y="35931"/>
                </a:lnTo>
                <a:lnTo>
                  <a:pt x="12704" y="35880"/>
                </a:lnTo>
                <a:lnTo>
                  <a:pt x="12640" y="35778"/>
                </a:lnTo>
                <a:lnTo>
                  <a:pt x="12577" y="35675"/>
                </a:lnTo>
                <a:lnTo>
                  <a:pt x="12517" y="35569"/>
                </a:lnTo>
                <a:lnTo>
                  <a:pt x="12459" y="35463"/>
                </a:lnTo>
                <a:lnTo>
                  <a:pt x="12403" y="35355"/>
                </a:lnTo>
                <a:lnTo>
                  <a:pt x="12348" y="35247"/>
                </a:lnTo>
                <a:lnTo>
                  <a:pt x="12297" y="35137"/>
                </a:lnTo>
                <a:lnTo>
                  <a:pt x="12246" y="35026"/>
                </a:lnTo>
                <a:lnTo>
                  <a:pt x="12197" y="34915"/>
                </a:lnTo>
                <a:lnTo>
                  <a:pt x="12150" y="34802"/>
                </a:lnTo>
                <a:lnTo>
                  <a:pt x="12105" y="34689"/>
                </a:lnTo>
                <a:lnTo>
                  <a:pt x="12063" y="34575"/>
                </a:lnTo>
                <a:lnTo>
                  <a:pt x="12021" y="34460"/>
                </a:lnTo>
                <a:lnTo>
                  <a:pt x="11981" y="34346"/>
                </a:lnTo>
                <a:lnTo>
                  <a:pt x="11943" y="34230"/>
                </a:lnTo>
                <a:lnTo>
                  <a:pt x="11907" y="34114"/>
                </a:lnTo>
                <a:lnTo>
                  <a:pt x="11873" y="33999"/>
                </a:lnTo>
                <a:lnTo>
                  <a:pt x="11839" y="33883"/>
                </a:lnTo>
                <a:lnTo>
                  <a:pt x="11808" y="33767"/>
                </a:lnTo>
                <a:lnTo>
                  <a:pt x="11778" y="33651"/>
                </a:lnTo>
                <a:lnTo>
                  <a:pt x="11748" y="33535"/>
                </a:lnTo>
                <a:lnTo>
                  <a:pt x="11720" y="33420"/>
                </a:lnTo>
                <a:lnTo>
                  <a:pt x="11695" y="33304"/>
                </a:lnTo>
                <a:lnTo>
                  <a:pt x="11670" y="33190"/>
                </a:lnTo>
                <a:lnTo>
                  <a:pt x="11647" y="33075"/>
                </a:lnTo>
                <a:lnTo>
                  <a:pt x="11625" y="32961"/>
                </a:lnTo>
                <a:lnTo>
                  <a:pt x="11604" y="32847"/>
                </a:lnTo>
                <a:lnTo>
                  <a:pt x="11584" y="32734"/>
                </a:lnTo>
                <a:lnTo>
                  <a:pt x="11566" y="32623"/>
                </a:lnTo>
                <a:lnTo>
                  <a:pt x="11548" y="32511"/>
                </a:lnTo>
                <a:lnTo>
                  <a:pt x="11533" y="32401"/>
                </a:lnTo>
                <a:lnTo>
                  <a:pt x="11517" y="32293"/>
                </a:lnTo>
                <a:lnTo>
                  <a:pt x="11503" y="32184"/>
                </a:lnTo>
                <a:lnTo>
                  <a:pt x="11490" y="32077"/>
                </a:lnTo>
                <a:lnTo>
                  <a:pt x="11478" y="31972"/>
                </a:lnTo>
                <a:lnTo>
                  <a:pt x="11467" y="31868"/>
                </a:lnTo>
                <a:lnTo>
                  <a:pt x="11456" y="31765"/>
                </a:lnTo>
                <a:lnTo>
                  <a:pt x="11446" y="31664"/>
                </a:lnTo>
                <a:lnTo>
                  <a:pt x="11430" y="31466"/>
                </a:lnTo>
                <a:lnTo>
                  <a:pt x="11416" y="31277"/>
                </a:lnTo>
                <a:lnTo>
                  <a:pt x="11405" y="31095"/>
                </a:lnTo>
                <a:lnTo>
                  <a:pt x="11397" y="30921"/>
                </a:lnTo>
                <a:lnTo>
                  <a:pt x="11390" y="30756"/>
                </a:lnTo>
                <a:lnTo>
                  <a:pt x="11386" y="30602"/>
                </a:lnTo>
                <a:lnTo>
                  <a:pt x="11384" y="30457"/>
                </a:lnTo>
                <a:lnTo>
                  <a:pt x="11382" y="30325"/>
                </a:lnTo>
                <a:lnTo>
                  <a:pt x="11382" y="30203"/>
                </a:lnTo>
                <a:lnTo>
                  <a:pt x="11382" y="30203"/>
                </a:lnTo>
                <a:lnTo>
                  <a:pt x="11382" y="20252"/>
                </a:lnTo>
                <a:lnTo>
                  <a:pt x="11382" y="20252"/>
                </a:lnTo>
                <a:lnTo>
                  <a:pt x="11382" y="20187"/>
                </a:lnTo>
                <a:lnTo>
                  <a:pt x="11382" y="20187"/>
                </a:lnTo>
                <a:lnTo>
                  <a:pt x="11382" y="10235"/>
                </a:lnTo>
                <a:lnTo>
                  <a:pt x="11382" y="10235"/>
                </a:lnTo>
                <a:lnTo>
                  <a:pt x="11382" y="10115"/>
                </a:lnTo>
                <a:lnTo>
                  <a:pt x="11384" y="9982"/>
                </a:lnTo>
                <a:lnTo>
                  <a:pt x="11386" y="9838"/>
                </a:lnTo>
                <a:lnTo>
                  <a:pt x="11390" y="9683"/>
                </a:lnTo>
                <a:lnTo>
                  <a:pt x="11397" y="9519"/>
                </a:lnTo>
                <a:lnTo>
                  <a:pt x="11405" y="9345"/>
                </a:lnTo>
                <a:lnTo>
                  <a:pt x="11416" y="9162"/>
                </a:lnTo>
                <a:lnTo>
                  <a:pt x="11430" y="8973"/>
                </a:lnTo>
                <a:lnTo>
                  <a:pt x="11446" y="8775"/>
                </a:lnTo>
                <a:lnTo>
                  <a:pt x="11456" y="8674"/>
                </a:lnTo>
                <a:lnTo>
                  <a:pt x="11467" y="8572"/>
                </a:lnTo>
                <a:lnTo>
                  <a:pt x="11478" y="8467"/>
                </a:lnTo>
                <a:lnTo>
                  <a:pt x="11490" y="8362"/>
                </a:lnTo>
                <a:lnTo>
                  <a:pt x="11503" y="8255"/>
                </a:lnTo>
                <a:lnTo>
                  <a:pt x="11517" y="8147"/>
                </a:lnTo>
                <a:lnTo>
                  <a:pt x="11533" y="8039"/>
                </a:lnTo>
                <a:lnTo>
                  <a:pt x="11548" y="7929"/>
                </a:lnTo>
                <a:lnTo>
                  <a:pt x="11566" y="7817"/>
                </a:lnTo>
                <a:lnTo>
                  <a:pt x="11584" y="7705"/>
                </a:lnTo>
                <a:lnTo>
                  <a:pt x="11604" y="7593"/>
                </a:lnTo>
                <a:lnTo>
                  <a:pt x="11625" y="7480"/>
                </a:lnTo>
                <a:lnTo>
                  <a:pt x="11647" y="7365"/>
                </a:lnTo>
                <a:lnTo>
                  <a:pt x="11670" y="7251"/>
                </a:lnTo>
                <a:lnTo>
                  <a:pt x="11695" y="7135"/>
                </a:lnTo>
                <a:lnTo>
                  <a:pt x="11720" y="7020"/>
                </a:lnTo>
                <a:lnTo>
                  <a:pt x="11748" y="6905"/>
                </a:lnTo>
                <a:lnTo>
                  <a:pt x="11778" y="6788"/>
                </a:lnTo>
                <a:lnTo>
                  <a:pt x="11808" y="6672"/>
                </a:lnTo>
                <a:lnTo>
                  <a:pt x="11839" y="6557"/>
                </a:lnTo>
                <a:lnTo>
                  <a:pt x="11873" y="6440"/>
                </a:lnTo>
                <a:lnTo>
                  <a:pt x="11907" y="6324"/>
                </a:lnTo>
                <a:lnTo>
                  <a:pt x="11943" y="6209"/>
                </a:lnTo>
                <a:lnTo>
                  <a:pt x="11981" y="6094"/>
                </a:lnTo>
                <a:lnTo>
                  <a:pt x="12021" y="5979"/>
                </a:lnTo>
                <a:lnTo>
                  <a:pt x="12063" y="5864"/>
                </a:lnTo>
                <a:lnTo>
                  <a:pt x="12105" y="5751"/>
                </a:lnTo>
                <a:lnTo>
                  <a:pt x="12150" y="5637"/>
                </a:lnTo>
                <a:lnTo>
                  <a:pt x="12197" y="5525"/>
                </a:lnTo>
                <a:lnTo>
                  <a:pt x="12246" y="5413"/>
                </a:lnTo>
                <a:lnTo>
                  <a:pt x="12297" y="5303"/>
                </a:lnTo>
                <a:lnTo>
                  <a:pt x="12348" y="5193"/>
                </a:lnTo>
                <a:lnTo>
                  <a:pt x="12403" y="5084"/>
                </a:lnTo>
                <a:lnTo>
                  <a:pt x="12459" y="4976"/>
                </a:lnTo>
                <a:lnTo>
                  <a:pt x="12517" y="4871"/>
                </a:lnTo>
                <a:lnTo>
                  <a:pt x="12577" y="4765"/>
                </a:lnTo>
                <a:lnTo>
                  <a:pt x="12640" y="4662"/>
                </a:lnTo>
                <a:lnTo>
                  <a:pt x="12704" y="4560"/>
                </a:lnTo>
                <a:lnTo>
                  <a:pt x="12737" y="4509"/>
                </a:lnTo>
                <a:lnTo>
                  <a:pt x="12771" y="4459"/>
                </a:lnTo>
                <a:lnTo>
                  <a:pt x="12804" y="4409"/>
                </a:lnTo>
                <a:lnTo>
                  <a:pt x="12839" y="4360"/>
                </a:lnTo>
                <a:lnTo>
                  <a:pt x="12875" y="4311"/>
                </a:lnTo>
                <a:lnTo>
                  <a:pt x="12910" y="4262"/>
                </a:lnTo>
                <a:lnTo>
                  <a:pt x="12947" y="4215"/>
                </a:lnTo>
                <a:lnTo>
                  <a:pt x="12983" y="4167"/>
                </a:lnTo>
                <a:lnTo>
                  <a:pt x="13020" y="4121"/>
                </a:lnTo>
                <a:lnTo>
                  <a:pt x="13058" y="4074"/>
                </a:lnTo>
                <a:lnTo>
                  <a:pt x="13098" y="4028"/>
                </a:lnTo>
                <a:lnTo>
                  <a:pt x="13137" y="3983"/>
                </a:lnTo>
                <a:lnTo>
                  <a:pt x="13177" y="3938"/>
                </a:lnTo>
                <a:lnTo>
                  <a:pt x="13217" y="3893"/>
                </a:lnTo>
                <a:lnTo>
                  <a:pt x="13258" y="3849"/>
                </a:lnTo>
                <a:lnTo>
                  <a:pt x="13299" y="3805"/>
                </a:lnTo>
                <a:lnTo>
                  <a:pt x="13299" y="3805"/>
                </a:lnTo>
                <a:lnTo>
                  <a:pt x="13412" y="3692"/>
                </a:lnTo>
                <a:lnTo>
                  <a:pt x="13711" y="3388"/>
                </a:lnTo>
                <a:lnTo>
                  <a:pt x="13914" y="3182"/>
                </a:lnTo>
                <a:lnTo>
                  <a:pt x="14143" y="2952"/>
                </a:lnTo>
                <a:lnTo>
                  <a:pt x="14393" y="2704"/>
                </a:lnTo>
                <a:lnTo>
                  <a:pt x="14655" y="2446"/>
                </a:lnTo>
                <a:lnTo>
                  <a:pt x="14922" y="2184"/>
                </a:lnTo>
                <a:lnTo>
                  <a:pt x="15056" y="2054"/>
                </a:lnTo>
                <a:lnTo>
                  <a:pt x="15189" y="1926"/>
                </a:lnTo>
                <a:lnTo>
                  <a:pt x="15320" y="1800"/>
                </a:lnTo>
                <a:lnTo>
                  <a:pt x="15449" y="1679"/>
                </a:lnTo>
                <a:lnTo>
                  <a:pt x="15574" y="1562"/>
                </a:lnTo>
                <a:lnTo>
                  <a:pt x="15694" y="1451"/>
                </a:lnTo>
                <a:lnTo>
                  <a:pt x="15809" y="1347"/>
                </a:lnTo>
                <a:lnTo>
                  <a:pt x="15918" y="1250"/>
                </a:lnTo>
                <a:lnTo>
                  <a:pt x="16021" y="1162"/>
                </a:lnTo>
                <a:lnTo>
                  <a:pt x="16115" y="1082"/>
                </a:lnTo>
                <a:lnTo>
                  <a:pt x="16200" y="1012"/>
                </a:lnTo>
                <a:lnTo>
                  <a:pt x="16239" y="982"/>
                </a:lnTo>
                <a:lnTo>
                  <a:pt x="16274" y="954"/>
                </a:lnTo>
                <a:lnTo>
                  <a:pt x="16309" y="929"/>
                </a:lnTo>
                <a:lnTo>
                  <a:pt x="16340" y="908"/>
                </a:lnTo>
                <a:lnTo>
                  <a:pt x="16368" y="890"/>
                </a:lnTo>
                <a:lnTo>
                  <a:pt x="16394" y="875"/>
                </a:lnTo>
                <a:lnTo>
                  <a:pt x="16394" y="875"/>
                </a:lnTo>
                <a:lnTo>
                  <a:pt x="16487" y="824"/>
                </a:lnTo>
                <a:lnTo>
                  <a:pt x="16587" y="771"/>
                </a:lnTo>
                <a:lnTo>
                  <a:pt x="16639" y="743"/>
                </a:lnTo>
                <a:lnTo>
                  <a:pt x="16695" y="715"/>
                </a:lnTo>
                <a:lnTo>
                  <a:pt x="16753" y="686"/>
                </a:lnTo>
                <a:lnTo>
                  <a:pt x="16816" y="657"/>
                </a:lnTo>
                <a:lnTo>
                  <a:pt x="16881" y="627"/>
                </a:lnTo>
                <a:lnTo>
                  <a:pt x="16950" y="598"/>
                </a:lnTo>
                <a:lnTo>
                  <a:pt x="17024" y="568"/>
                </a:lnTo>
                <a:lnTo>
                  <a:pt x="17102" y="539"/>
                </a:lnTo>
                <a:lnTo>
                  <a:pt x="17185" y="508"/>
                </a:lnTo>
                <a:lnTo>
                  <a:pt x="17273" y="478"/>
                </a:lnTo>
                <a:lnTo>
                  <a:pt x="17366" y="449"/>
                </a:lnTo>
                <a:lnTo>
                  <a:pt x="17466" y="419"/>
                </a:lnTo>
                <a:lnTo>
                  <a:pt x="17572" y="389"/>
                </a:lnTo>
                <a:lnTo>
                  <a:pt x="17684" y="359"/>
                </a:lnTo>
                <a:lnTo>
                  <a:pt x="17803" y="331"/>
                </a:lnTo>
                <a:lnTo>
                  <a:pt x="17928" y="302"/>
                </a:lnTo>
                <a:lnTo>
                  <a:pt x="18061" y="274"/>
                </a:lnTo>
                <a:lnTo>
                  <a:pt x="18202" y="246"/>
                </a:lnTo>
                <a:lnTo>
                  <a:pt x="18351" y="219"/>
                </a:lnTo>
                <a:lnTo>
                  <a:pt x="18507" y="193"/>
                </a:lnTo>
                <a:lnTo>
                  <a:pt x="18673" y="167"/>
                </a:lnTo>
                <a:lnTo>
                  <a:pt x="18847" y="141"/>
                </a:lnTo>
                <a:lnTo>
                  <a:pt x="19031" y="118"/>
                </a:lnTo>
                <a:lnTo>
                  <a:pt x="19224" y="94"/>
                </a:lnTo>
                <a:lnTo>
                  <a:pt x="19428" y="72"/>
                </a:lnTo>
                <a:lnTo>
                  <a:pt x="19640" y="50"/>
                </a:lnTo>
                <a:lnTo>
                  <a:pt x="19864" y="30"/>
                </a:lnTo>
                <a:lnTo>
                  <a:pt x="20099" y="11"/>
                </a:lnTo>
                <a:lnTo>
                  <a:pt x="20012" y="0"/>
                </a:lnTo>
                <a:lnTo>
                  <a:pt x="20012" y="0"/>
                </a:lnTo>
                <a:lnTo>
                  <a:pt x="19899" y="1"/>
                </a:lnTo>
                <a:lnTo>
                  <a:pt x="19787" y="2"/>
                </a:lnTo>
                <a:lnTo>
                  <a:pt x="19676" y="3"/>
                </a:lnTo>
                <a:lnTo>
                  <a:pt x="19568" y="7"/>
                </a:lnTo>
                <a:lnTo>
                  <a:pt x="19460" y="10"/>
                </a:lnTo>
                <a:lnTo>
                  <a:pt x="19355" y="13"/>
                </a:lnTo>
                <a:lnTo>
                  <a:pt x="19251" y="19"/>
                </a:lnTo>
                <a:lnTo>
                  <a:pt x="19149" y="25"/>
                </a:lnTo>
                <a:lnTo>
                  <a:pt x="19049" y="30"/>
                </a:lnTo>
                <a:lnTo>
                  <a:pt x="18949" y="37"/>
                </a:lnTo>
                <a:lnTo>
                  <a:pt x="18852" y="45"/>
                </a:lnTo>
                <a:lnTo>
                  <a:pt x="18756" y="53"/>
                </a:lnTo>
                <a:lnTo>
                  <a:pt x="18661" y="62"/>
                </a:lnTo>
                <a:lnTo>
                  <a:pt x="18568" y="71"/>
                </a:lnTo>
                <a:lnTo>
                  <a:pt x="18476" y="81"/>
                </a:lnTo>
                <a:lnTo>
                  <a:pt x="18385" y="92"/>
                </a:lnTo>
                <a:lnTo>
                  <a:pt x="18297" y="103"/>
                </a:lnTo>
                <a:lnTo>
                  <a:pt x="18210" y="116"/>
                </a:lnTo>
                <a:lnTo>
                  <a:pt x="18125" y="128"/>
                </a:lnTo>
                <a:lnTo>
                  <a:pt x="18040" y="141"/>
                </a:lnTo>
                <a:lnTo>
                  <a:pt x="17957" y="155"/>
                </a:lnTo>
                <a:lnTo>
                  <a:pt x="17875" y="168"/>
                </a:lnTo>
                <a:lnTo>
                  <a:pt x="17796" y="184"/>
                </a:lnTo>
                <a:lnTo>
                  <a:pt x="17716" y="199"/>
                </a:lnTo>
                <a:lnTo>
                  <a:pt x="17639" y="214"/>
                </a:lnTo>
                <a:lnTo>
                  <a:pt x="17563" y="231"/>
                </a:lnTo>
                <a:lnTo>
                  <a:pt x="17488" y="248"/>
                </a:lnTo>
                <a:lnTo>
                  <a:pt x="17416" y="265"/>
                </a:lnTo>
                <a:lnTo>
                  <a:pt x="17344" y="283"/>
                </a:lnTo>
                <a:lnTo>
                  <a:pt x="17272" y="302"/>
                </a:lnTo>
                <a:lnTo>
                  <a:pt x="17203" y="320"/>
                </a:lnTo>
                <a:lnTo>
                  <a:pt x="17136" y="339"/>
                </a:lnTo>
                <a:lnTo>
                  <a:pt x="17069" y="359"/>
                </a:lnTo>
                <a:lnTo>
                  <a:pt x="17003" y="379"/>
                </a:lnTo>
                <a:lnTo>
                  <a:pt x="16939" y="400"/>
                </a:lnTo>
                <a:lnTo>
                  <a:pt x="16875" y="421"/>
                </a:lnTo>
                <a:lnTo>
                  <a:pt x="16814" y="442"/>
                </a:lnTo>
                <a:lnTo>
                  <a:pt x="16753" y="464"/>
                </a:lnTo>
                <a:lnTo>
                  <a:pt x="16694" y="486"/>
                </a:lnTo>
                <a:lnTo>
                  <a:pt x="16636" y="508"/>
                </a:lnTo>
                <a:lnTo>
                  <a:pt x="16579" y="532"/>
                </a:lnTo>
                <a:lnTo>
                  <a:pt x="16523" y="554"/>
                </a:lnTo>
                <a:lnTo>
                  <a:pt x="16468" y="578"/>
                </a:lnTo>
                <a:lnTo>
                  <a:pt x="16414" y="603"/>
                </a:lnTo>
                <a:lnTo>
                  <a:pt x="16363" y="626"/>
                </a:lnTo>
                <a:lnTo>
                  <a:pt x="16311" y="651"/>
                </a:lnTo>
                <a:lnTo>
                  <a:pt x="16261" y="677"/>
                </a:lnTo>
                <a:lnTo>
                  <a:pt x="16212" y="701"/>
                </a:lnTo>
                <a:lnTo>
                  <a:pt x="16164" y="727"/>
                </a:lnTo>
                <a:lnTo>
                  <a:pt x="16117" y="753"/>
                </a:lnTo>
                <a:lnTo>
                  <a:pt x="16071" y="779"/>
                </a:lnTo>
                <a:lnTo>
                  <a:pt x="16026" y="805"/>
                </a:lnTo>
                <a:lnTo>
                  <a:pt x="15983" y="832"/>
                </a:lnTo>
                <a:lnTo>
                  <a:pt x="15940" y="859"/>
                </a:lnTo>
                <a:lnTo>
                  <a:pt x="15898" y="886"/>
                </a:lnTo>
                <a:lnTo>
                  <a:pt x="15857" y="913"/>
                </a:lnTo>
                <a:lnTo>
                  <a:pt x="15818" y="941"/>
                </a:lnTo>
                <a:lnTo>
                  <a:pt x="15779" y="968"/>
                </a:lnTo>
                <a:lnTo>
                  <a:pt x="15741" y="996"/>
                </a:lnTo>
                <a:lnTo>
                  <a:pt x="15704" y="1024"/>
                </a:lnTo>
                <a:lnTo>
                  <a:pt x="15668" y="1052"/>
                </a:lnTo>
                <a:lnTo>
                  <a:pt x="15634" y="1081"/>
                </a:lnTo>
                <a:lnTo>
                  <a:pt x="15599" y="1109"/>
                </a:lnTo>
                <a:lnTo>
                  <a:pt x="15566" y="1137"/>
                </a:lnTo>
                <a:lnTo>
                  <a:pt x="15566" y="1137"/>
                </a:lnTo>
                <a:lnTo>
                  <a:pt x="15526" y="1174"/>
                </a:lnTo>
                <a:lnTo>
                  <a:pt x="15471" y="1225"/>
                </a:lnTo>
                <a:lnTo>
                  <a:pt x="15319" y="1369"/>
                </a:lnTo>
                <a:lnTo>
                  <a:pt x="15112" y="1569"/>
                </a:lnTo>
                <a:lnTo>
                  <a:pt x="14857" y="1818"/>
                </a:lnTo>
                <a:lnTo>
                  <a:pt x="14554" y="2115"/>
                </a:lnTo>
                <a:lnTo>
                  <a:pt x="14208" y="2455"/>
                </a:lnTo>
                <a:lnTo>
                  <a:pt x="13824" y="2835"/>
                </a:lnTo>
                <a:lnTo>
                  <a:pt x="13403" y="3252"/>
                </a:lnTo>
                <a:lnTo>
                  <a:pt x="12468" y="4180"/>
                </a:lnTo>
                <a:lnTo>
                  <a:pt x="11432" y="5212"/>
                </a:lnTo>
                <a:lnTo>
                  <a:pt x="10322" y="6320"/>
                </a:lnTo>
                <a:lnTo>
                  <a:pt x="9169" y="7475"/>
                </a:lnTo>
                <a:lnTo>
                  <a:pt x="8000" y="8649"/>
                </a:lnTo>
                <a:lnTo>
                  <a:pt x="7418" y="9235"/>
                </a:lnTo>
                <a:lnTo>
                  <a:pt x="6843" y="9816"/>
                </a:lnTo>
                <a:lnTo>
                  <a:pt x="6278" y="10386"/>
                </a:lnTo>
                <a:lnTo>
                  <a:pt x="5727" y="10944"/>
                </a:lnTo>
                <a:lnTo>
                  <a:pt x="5193" y="11486"/>
                </a:lnTo>
                <a:lnTo>
                  <a:pt x="4680" y="12007"/>
                </a:lnTo>
                <a:lnTo>
                  <a:pt x="4191" y="12505"/>
                </a:lnTo>
                <a:lnTo>
                  <a:pt x="3730" y="12978"/>
                </a:lnTo>
                <a:lnTo>
                  <a:pt x="3300" y="13419"/>
                </a:lnTo>
                <a:lnTo>
                  <a:pt x="2906" y="13826"/>
                </a:lnTo>
                <a:lnTo>
                  <a:pt x="2550" y="14197"/>
                </a:lnTo>
                <a:lnTo>
                  <a:pt x="2237" y="14526"/>
                </a:lnTo>
                <a:lnTo>
                  <a:pt x="2096" y="14674"/>
                </a:lnTo>
                <a:lnTo>
                  <a:pt x="1968" y="14810"/>
                </a:lnTo>
                <a:lnTo>
                  <a:pt x="1852" y="14934"/>
                </a:lnTo>
                <a:lnTo>
                  <a:pt x="1749" y="15047"/>
                </a:lnTo>
                <a:lnTo>
                  <a:pt x="1749" y="15047"/>
                </a:lnTo>
                <a:lnTo>
                  <a:pt x="1706" y="15094"/>
                </a:lnTo>
                <a:lnTo>
                  <a:pt x="1665" y="15141"/>
                </a:lnTo>
                <a:lnTo>
                  <a:pt x="1625" y="15188"/>
                </a:lnTo>
                <a:lnTo>
                  <a:pt x="1584" y="15235"/>
                </a:lnTo>
                <a:lnTo>
                  <a:pt x="1545" y="15282"/>
                </a:lnTo>
                <a:lnTo>
                  <a:pt x="1506" y="15331"/>
                </a:lnTo>
                <a:lnTo>
                  <a:pt x="1431" y="15427"/>
                </a:lnTo>
                <a:lnTo>
                  <a:pt x="1358" y="15525"/>
                </a:lnTo>
                <a:lnTo>
                  <a:pt x="1288" y="15624"/>
                </a:lnTo>
                <a:lnTo>
                  <a:pt x="1220" y="15724"/>
                </a:lnTo>
                <a:lnTo>
                  <a:pt x="1155" y="15823"/>
                </a:lnTo>
                <a:lnTo>
                  <a:pt x="1091" y="15925"/>
                </a:lnTo>
                <a:lnTo>
                  <a:pt x="1031" y="16027"/>
                </a:lnTo>
                <a:lnTo>
                  <a:pt x="971" y="16129"/>
                </a:lnTo>
                <a:lnTo>
                  <a:pt x="915" y="16231"/>
                </a:lnTo>
                <a:lnTo>
                  <a:pt x="862" y="16334"/>
                </a:lnTo>
                <a:lnTo>
                  <a:pt x="809" y="16438"/>
                </a:lnTo>
                <a:lnTo>
                  <a:pt x="760" y="16541"/>
                </a:lnTo>
                <a:lnTo>
                  <a:pt x="712" y="16644"/>
                </a:lnTo>
                <a:lnTo>
                  <a:pt x="666" y="16747"/>
                </a:lnTo>
                <a:lnTo>
                  <a:pt x="622" y="16851"/>
                </a:lnTo>
                <a:lnTo>
                  <a:pt x="581" y="16954"/>
                </a:lnTo>
                <a:lnTo>
                  <a:pt x="541" y="17057"/>
                </a:lnTo>
                <a:lnTo>
                  <a:pt x="503" y="17160"/>
                </a:lnTo>
                <a:lnTo>
                  <a:pt x="467" y="17264"/>
                </a:lnTo>
                <a:lnTo>
                  <a:pt x="432" y="17366"/>
                </a:lnTo>
                <a:lnTo>
                  <a:pt x="400" y="17467"/>
                </a:lnTo>
                <a:lnTo>
                  <a:pt x="368" y="17568"/>
                </a:lnTo>
                <a:lnTo>
                  <a:pt x="338" y="17669"/>
                </a:lnTo>
                <a:lnTo>
                  <a:pt x="311" y="17768"/>
                </a:lnTo>
                <a:lnTo>
                  <a:pt x="285" y="17868"/>
                </a:lnTo>
                <a:lnTo>
                  <a:pt x="260" y="17965"/>
                </a:lnTo>
                <a:lnTo>
                  <a:pt x="236" y="18062"/>
                </a:lnTo>
                <a:lnTo>
                  <a:pt x="214" y="18158"/>
                </a:lnTo>
                <a:lnTo>
                  <a:pt x="194" y="18253"/>
                </a:lnTo>
                <a:lnTo>
                  <a:pt x="175" y="18347"/>
                </a:lnTo>
                <a:lnTo>
                  <a:pt x="157" y="18439"/>
                </a:lnTo>
                <a:lnTo>
                  <a:pt x="140" y="18530"/>
                </a:lnTo>
                <a:lnTo>
                  <a:pt x="125" y="18620"/>
                </a:lnTo>
                <a:lnTo>
                  <a:pt x="110" y="18707"/>
                </a:lnTo>
                <a:lnTo>
                  <a:pt x="98" y="18794"/>
                </a:lnTo>
                <a:lnTo>
                  <a:pt x="85" y="18878"/>
                </a:lnTo>
                <a:lnTo>
                  <a:pt x="74" y="18961"/>
                </a:lnTo>
                <a:lnTo>
                  <a:pt x="64" y="19043"/>
                </a:lnTo>
                <a:lnTo>
                  <a:pt x="55" y="19122"/>
                </a:lnTo>
                <a:lnTo>
                  <a:pt x="40" y="19274"/>
                </a:lnTo>
                <a:lnTo>
                  <a:pt x="26" y="19418"/>
                </a:lnTo>
                <a:lnTo>
                  <a:pt x="17" y="19553"/>
                </a:lnTo>
                <a:lnTo>
                  <a:pt x="10" y="19677"/>
                </a:lnTo>
                <a:lnTo>
                  <a:pt x="5" y="19791"/>
                </a:lnTo>
                <a:lnTo>
                  <a:pt x="3" y="19894"/>
                </a:lnTo>
                <a:lnTo>
                  <a:pt x="0" y="19985"/>
                </a:lnTo>
                <a:lnTo>
                  <a:pt x="0" y="20063"/>
                </a:lnTo>
                <a:lnTo>
                  <a:pt x="2" y="20130"/>
                </a:lnTo>
                <a:lnTo>
                  <a:pt x="4" y="20219"/>
                </a:lnTo>
                <a:lnTo>
                  <a:pt x="4" y="20219"/>
                </a:lnTo>
                <a:lnTo>
                  <a:pt x="2" y="20310"/>
                </a:lnTo>
                <a:lnTo>
                  <a:pt x="0" y="20375"/>
                </a:lnTo>
                <a:lnTo>
                  <a:pt x="0" y="20454"/>
                </a:lnTo>
                <a:lnTo>
                  <a:pt x="3" y="20546"/>
                </a:lnTo>
                <a:lnTo>
                  <a:pt x="5" y="20648"/>
                </a:lnTo>
                <a:lnTo>
                  <a:pt x="10" y="20763"/>
                </a:lnTo>
                <a:lnTo>
                  <a:pt x="17" y="20887"/>
                </a:lnTo>
                <a:lnTo>
                  <a:pt x="26" y="21022"/>
                </a:lnTo>
                <a:lnTo>
                  <a:pt x="40" y="21166"/>
                </a:lnTo>
                <a:lnTo>
                  <a:pt x="55" y="21317"/>
                </a:lnTo>
                <a:lnTo>
                  <a:pt x="64" y="21397"/>
                </a:lnTo>
                <a:lnTo>
                  <a:pt x="74" y="21478"/>
                </a:lnTo>
                <a:lnTo>
                  <a:pt x="85" y="21561"/>
                </a:lnTo>
                <a:lnTo>
                  <a:pt x="98" y="21646"/>
                </a:lnTo>
                <a:lnTo>
                  <a:pt x="110" y="21733"/>
                </a:lnTo>
                <a:lnTo>
                  <a:pt x="125" y="21820"/>
                </a:lnTo>
                <a:lnTo>
                  <a:pt x="140" y="21910"/>
                </a:lnTo>
                <a:lnTo>
                  <a:pt x="157" y="22001"/>
                </a:lnTo>
                <a:lnTo>
                  <a:pt x="175" y="22093"/>
                </a:lnTo>
                <a:lnTo>
                  <a:pt x="194" y="22186"/>
                </a:lnTo>
                <a:lnTo>
                  <a:pt x="214" y="22282"/>
                </a:lnTo>
                <a:lnTo>
                  <a:pt x="236" y="22377"/>
                </a:lnTo>
                <a:lnTo>
                  <a:pt x="260" y="22475"/>
                </a:lnTo>
                <a:lnTo>
                  <a:pt x="285" y="22572"/>
                </a:lnTo>
                <a:lnTo>
                  <a:pt x="311" y="22671"/>
                </a:lnTo>
                <a:lnTo>
                  <a:pt x="338" y="22771"/>
                </a:lnTo>
                <a:lnTo>
                  <a:pt x="368" y="22871"/>
                </a:lnTo>
                <a:lnTo>
                  <a:pt x="400" y="22972"/>
                </a:lnTo>
                <a:lnTo>
                  <a:pt x="432" y="23074"/>
                </a:lnTo>
                <a:lnTo>
                  <a:pt x="467" y="23176"/>
                </a:lnTo>
                <a:lnTo>
                  <a:pt x="503" y="23278"/>
                </a:lnTo>
                <a:lnTo>
                  <a:pt x="541" y="23382"/>
                </a:lnTo>
                <a:lnTo>
                  <a:pt x="581" y="23485"/>
                </a:lnTo>
                <a:lnTo>
                  <a:pt x="622" y="23588"/>
                </a:lnTo>
                <a:lnTo>
                  <a:pt x="666" y="23692"/>
                </a:lnTo>
                <a:lnTo>
                  <a:pt x="712" y="23796"/>
                </a:lnTo>
                <a:lnTo>
                  <a:pt x="760" y="23899"/>
                </a:lnTo>
                <a:lnTo>
                  <a:pt x="809" y="24002"/>
                </a:lnTo>
                <a:lnTo>
                  <a:pt x="862" y="24106"/>
                </a:lnTo>
                <a:lnTo>
                  <a:pt x="915" y="24208"/>
                </a:lnTo>
                <a:lnTo>
                  <a:pt x="971" y="24311"/>
                </a:lnTo>
                <a:lnTo>
                  <a:pt x="1031" y="24413"/>
                </a:lnTo>
                <a:lnTo>
                  <a:pt x="1091" y="24514"/>
                </a:lnTo>
                <a:lnTo>
                  <a:pt x="1155" y="24615"/>
                </a:lnTo>
                <a:lnTo>
                  <a:pt x="1220" y="24715"/>
                </a:lnTo>
                <a:lnTo>
                  <a:pt x="1288" y="24815"/>
                </a:lnTo>
                <a:lnTo>
                  <a:pt x="1358" y="24914"/>
                </a:lnTo>
                <a:lnTo>
                  <a:pt x="1431" y="25012"/>
                </a:lnTo>
                <a:lnTo>
                  <a:pt x="1506" y="25108"/>
                </a:lnTo>
                <a:lnTo>
                  <a:pt x="1545" y="25156"/>
                </a:lnTo>
                <a:lnTo>
                  <a:pt x="1584" y="25205"/>
                </a:lnTo>
                <a:lnTo>
                  <a:pt x="1625" y="25252"/>
                </a:lnTo>
                <a:lnTo>
                  <a:pt x="1665" y="25299"/>
                </a:lnTo>
                <a:lnTo>
                  <a:pt x="1706" y="25346"/>
                </a:lnTo>
                <a:lnTo>
                  <a:pt x="1749" y="25392"/>
                </a:lnTo>
                <a:lnTo>
                  <a:pt x="1749" y="25392"/>
                </a:lnTo>
                <a:lnTo>
                  <a:pt x="1852" y="25504"/>
                </a:lnTo>
                <a:lnTo>
                  <a:pt x="1968" y="25629"/>
                </a:lnTo>
                <a:lnTo>
                  <a:pt x="2096" y="25766"/>
                </a:lnTo>
                <a:lnTo>
                  <a:pt x="2237" y="25914"/>
                </a:lnTo>
                <a:lnTo>
                  <a:pt x="2550" y="26243"/>
                </a:lnTo>
                <a:lnTo>
                  <a:pt x="2906" y="26614"/>
                </a:lnTo>
                <a:lnTo>
                  <a:pt x="3300" y="27021"/>
                </a:lnTo>
                <a:lnTo>
                  <a:pt x="3730" y="27462"/>
                </a:lnTo>
                <a:lnTo>
                  <a:pt x="4191" y="27934"/>
                </a:lnTo>
                <a:lnTo>
                  <a:pt x="4680" y="28432"/>
                </a:lnTo>
                <a:lnTo>
                  <a:pt x="5193" y="28954"/>
                </a:lnTo>
                <a:lnTo>
                  <a:pt x="5727" y="29496"/>
                </a:lnTo>
                <a:lnTo>
                  <a:pt x="6278" y="30054"/>
                </a:lnTo>
                <a:lnTo>
                  <a:pt x="6843" y="30624"/>
                </a:lnTo>
                <a:lnTo>
                  <a:pt x="7418" y="31205"/>
                </a:lnTo>
                <a:lnTo>
                  <a:pt x="8000" y="31790"/>
                </a:lnTo>
                <a:lnTo>
                  <a:pt x="9169" y="32964"/>
                </a:lnTo>
                <a:lnTo>
                  <a:pt x="10322" y="34119"/>
                </a:lnTo>
                <a:lnTo>
                  <a:pt x="11432" y="35227"/>
                </a:lnTo>
                <a:lnTo>
                  <a:pt x="12468" y="36260"/>
                </a:lnTo>
                <a:lnTo>
                  <a:pt x="13403" y="37188"/>
                </a:lnTo>
                <a:lnTo>
                  <a:pt x="13824" y="37605"/>
                </a:lnTo>
                <a:lnTo>
                  <a:pt x="14208" y="37984"/>
                </a:lnTo>
                <a:lnTo>
                  <a:pt x="14554" y="38324"/>
                </a:lnTo>
                <a:lnTo>
                  <a:pt x="14857" y="38622"/>
                </a:lnTo>
                <a:lnTo>
                  <a:pt x="15112" y="38871"/>
                </a:lnTo>
                <a:lnTo>
                  <a:pt x="15319" y="39069"/>
                </a:lnTo>
                <a:lnTo>
                  <a:pt x="15471" y="39214"/>
                </a:lnTo>
                <a:lnTo>
                  <a:pt x="15526" y="39266"/>
                </a:lnTo>
                <a:lnTo>
                  <a:pt x="15566" y="39302"/>
                </a:lnTo>
                <a:lnTo>
                  <a:pt x="15566" y="39302"/>
                </a:lnTo>
                <a:lnTo>
                  <a:pt x="15599" y="39331"/>
                </a:lnTo>
                <a:lnTo>
                  <a:pt x="15634" y="39359"/>
                </a:lnTo>
                <a:lnTo>
                  <a:pt x="15668" y="39387"/>
                </a:lnTo>
                <a:lnTo>
                  <a:pt x="15704" y="39415"/>
                </a:lnTo>
                <a:lnTo>
                  <a:pt x="15741" y="39443"/>
                </a:lnTo>
                <a:lnTo>
                  <a:pt x="15779" y="39471"/>
                </a:lnTo>
                <a:lnTo>
                  <a:pt x="15818" y="39499"/>
                </a:lnTo>
                <a:lnTo>
                  <a:pt x="15857" y="39526"/>
                </a:lnTo>
                <a:lnTo>
                  <a:pt x="15898" y="39554"/>
                </a:lnTo>
                <a:lnTo>
                  <a:pt x="15940" y="39581"/>
                </a:lnTo>
                <a:lnTo>
                  <a:pt x="15983" y="39607"/>
                </a:lnTo>
                <a:lnTo>
                  <a:pt x="16026" y="39634"/>
                </a:lnTo>
                <a:lnTo>
                  <a:pt x="16071" y="39661"/>
                </a:lnTo>
                <a:lnTo>
                  <a:pt x="16117" y="39687"/>
                </a:lnTo>
                <a:lnTo>
                  <a:pt x="16164" y="39713"/>
                </a:lnTo>
                <a:lnTo>
                  <a:pt x="16212" y="39737"/>
                </a:lnTo>
                <a:lnTo>
                  <a:pt x="16261" y="39763"/>
                </a:lnTo>
                <a:lnTo>
                  <a:pt x="16311" y="39788"/>
                </a:lnTo>
                <a:lnTo>
                  <a:pt x="16363" y="39813"/>
                </a:lnTo>
                <a:lnTo>
                  <a:pt x="16414" y="39837"/>
                </a:lnTo>
                <a:lnTo>
                  <a:pt x="16468" y="39861"/>
                </a:lnTo>
                <a:lnTo>
                  <a:pt x="16523" y="39884"/>
                </a:lnTo>
                <a:lnTo>
                  <a:pt x="16579" y="39908"/>
                </a:lnTo>
                <a:lnTo>
                  <a:pt x="16636" y="39930"/>
                </a:lnTo>
                <a:lnTo>
                  <a:pt x="16694" y="39953"/>
                </a:lnTo>
                <a:lnTo>
                  <a:pt x="16753" y="39975"/>
                </a:lnTo>
                <a:lnTo>
                  <a:pt x="16814" y="39998"/>
                </a:lnTo>
                <a:lnTo>
                  <a:pt x="16875" y="40019"/>
                </a:lnTo>
                <a:lnTo>
                  <a:pt x="16939" y="40039"/>
                </a:lnTo>
                <a:lnTo>
                  <a:pt x="17003" y="40061"/>
                </a:lnTo>
                <a:lnTo>
                  <a:pt x="17069" y="40081"/>
                </a:lnTo>
                <a:lnTo>
                  <a:pt x="17136" y="40100"/>
                </a:lnTo>
                <a:lnTo>
                  <a:pt x="17203" y="40119"/>
                </a:lnTo>
                <a:lnTo>
                  <a:pt x="17272" y="40138"/>
                </a:lnTo>
                <a:lnTo>
                  <a:pt x="17344" y="40156"/>
                </a:lnTo>
                <a:lnTo>
                  <a:pt x="17416" y="40174"/>
                </a:lnTo>
                <a:lnTo>
                  <a:pt x="17488" y="40192"/>
                </a:lnTo>
                <a:lnTo>
                  <a:pt x="17563" y="40209"/>
                </a:lnTo>
                <a:lnTo>
                  <a:pt x="17639" y="40225"/>
                </a:lnTo>
                <a:lnTo>
                  <a:pt x="17716" y="40240"/>
                </a:lnTo>
                <a:lnTo>
                  <a:pt x="17796" y="40256"/>
                </a:lnTo>
                <a:lnTo>
                  <a:pt x="17875" y="40271"/>
                </a:lnTo>
                <a:lnTo>
                  <a:pt x="17957" y="40285"/>
                </a:lnTo>
                <a:lnTo>
                  <a:pt x="18040" y="40299"/>
                </a:lnTo>
                <a:lnTo>
                  <a:pt x="18125" y="40312"/>
                </a:lnTo>
                <a:lnTo>
                  <a:pt x="18210" y="40324"/>
                </a:lnTo>
                <a:lnTo>
                  <a:pt x="18297" y="40336"/>
                </a:lnTo>
                <a:lnTo>
                  <a:pt x="18385" y="40348"/>
                </a:lnTo>
                <a:lnTo>
                  <a:pt x="18476" y="40358"/>
                </a:lnTo>
                <a:lnTo>
                  <a:pt x="18568" y="40368"/>
                </a:lnTo>
                <a:lnTo>
                  <a:pt x="18661" y="40378"/>
                </a:lnTo>
                <a:lnTo>
                  <a:pt x="18756" y="40386"/>
                </a:lnTo>
                <a:lnTo>
                  <a:pt x="18852" y="40395"/>
                </a:lnTo>
                <a:lnTo>
                  <a:pt x="18949" y="40402"/>
                </a:lnTo>
                <a:lnTo>
                  <a:pt x="19049" y="40409"/>
                </a:lnTo>
                <a:lnTo>
                  <a:pt x="19149" y="40415"/>
                </a:lnTo>
                <a:lnTo>
                  <a:pt x="19251" y="40421"/>
                </a:lnTo>
                <a:lnTo>
                  <a:pt x="19355" y="40426"/>
                </a:lnTo>
                <a:lnTo>
                  <a:pt x="19460" y="40430"/>
                </a:lnTo>
                <a:lnTo>
                  <a:pt x="19568" y="40433"/>
                </a:lnTo>
                <a:lnTo>
                  <a:pt x="19676" y="40436"/>
                </a:lnTo>
                <a:lnTo>
                  <a:pt x="19787" y="40438"/>
                </a:lnTo>
                <a:lnTo>
                  <a:pt x="19899" y="40439"/>
                </a:lnTo>
                <a:lnTo>
                  <a:pt x="20012" y="40439"/>
                </a:lnTo>
                <a:lnTo>
                  <a:pt x="20099" y="40428"/>
                </a:lnTo>
                <a:lnTo>
                  <a:pt x="20099" y="40428"/>
                </a:lnTo>
                <a:lnTo>
                  <a:pt x="19864" y="40409"/>
                </a:lnTo>
                <a:lnTo>
                  <a:pt x="19640" y="40388"/>
                </a:lnTo>
                <a:lnTo>
                  <a:pt x="19428" y="40367"/>
                </a:lnTo>
                <a:lnTo>
                  <a:pt x="19224" y="40345"/>
                </a:lnTo>
                <a:lnTo>
                  <a:pt x="19031" y="40322"/>
                </a:lnTo>
                <a:lnTo>
                  <a:pt x="18847" y="40298"/>
                </a:lnTo>
                <a:lnTo>
                  <a:pt x="18673" y="40273"/>
                </a:lnTo>
                <a:lnTo>
                  <a:pt x="18507" y="40247"/>
                </a:lnTo>
                <a:lnTo>
                  <a:pt x="18351" y="40220"/>
                </a:lnTo>
                <a:lnTo>
                  <a:pt x="18202" y="40193"/>
                </a:lnTo>
                <a:lnTo>
                  <a:pt x="18061" y="40166"/>
                </a:lnTo>
                <a:lnTo>
                  <a:pt x="17928" y="40137"/>
                </a:lnTo>
                <a:lnTo>
                  <a:pt x="17803" y="40109"/>
                </a:lnTo>
                <a:lnTo>
                  <a:pt x="17684" y="40080"/>
                </a:lnTo>
                <a:lnTo>
                  <a:pt x="17572" y="40051"/>
                </a:lnTo>
                <a:lnTo>
                  <a:pt x="17466" y="40021"/>
                </a:lnTo>
                <a:lnTo>
                  <a:pt x="17366" y="39991"/>
                </a:lnTo>
                <a:lnTo>
                  <a:pt x="17273" y="39961"/>
                </a:lnTo>
                <a:lnTo>
                  <a:pt x="17185" y="39932"/>
                </a:lnTo>
                <a:lnTo>
                  <a:pt x="17102" y="39901"/>
                </a:lnTo>
                <a:lnTo>
                  <a:pt x="17024" y="39871"/>
                </a:lnTo>
                <a:lnTo>
                  <a:pt x="16950" y="39842"/>
                </a:lnTo>
                <a:lnTo>
                  <a:pt x="16881" y="39811"/>
                </a:lnTo>
                <a:lnTo>
                  <a:pt x="16816" y="39782"/>
                </a:lnTo>
                <a:lnTo>
                  <a:pt x="16753" y="39753"/>
                </a:lnTo>
                <a:lnTo>
                  <a:pt x="16695" y="39725"/>
                </a:lnTo>
                <a:lnTo>
                  <a:pt x="16639" y="39697"/>
                </a:lnTo>
                <a:lnTo>
                  <a:pt x="16587" y="39669"/>
                </a:lnTo>
                <a:lnTo>
                  <a:pt x="16487" y="39615"/>
                </a:lnTo>
                <a:lnTo>
                  <a:pt x="16394" y="39565"/>
                </a:lnTo>
                <a:lnTo>
                  <a:pt x="16394" y="39565"/>
                </a:lnTo>
                <a:lnTo>
                  <a:pt x="16368" y="39550"/>
                </a:lnTo>
                <a:lnTo>
                  <a:pt x="16340" y="39531"/>
                </a:lnTo>
                <a:lnTo>
                  <a:pt x="16309" y="39510"/>
                </a:lnTo>
                <a:lnTo>
                  <a:pt x="16274" y="39485"/>
                </a:lnTo>
                <a:lnTo>
                  <a:pt x="16239" y="39458"/>
                </a:lnTo>
                <a:lnTo>
                  <a:pt x="16200" y="39428"/>
                </a:lnTo>
                <a:lnTo>
                  <a:pt x="16115" y="39358"/>
                </a:lnTo>
                <a:lnTo>
                  <a:pt x="16021" y="39278"/>
                </a:lnTo>
                <a:lnTo>
                  <a:pt x="15918" y="39190"/>
                </a:lnTo>
                <a:lnTo>
                  <a:pt x="15809" y="39092"/>
                </a:lnTo>
                <a:lnTo>
                  <a:pt x="15694" y="38988"/>
                </a:lnTo>
                <a:lnTo>
                  <a:pt x="15574" y="38876"/>
                </a:lnTo>
                <a:lnTo>
                  <a:pt x="15449" y="38760"/>
                </a:lnTo>
                <a:lnTo>
                  <a:pt x="15320" y="38638"/>
                </a:lnTo>
                <a:lnTo>
                  <a:pt x="15189" y="38514"/>
                </a:lnTo>
                <a:lnTo>
                  <a:pt x="15056" y="38386"/>
                </a:lnTo>
                <a:lnTo>
                  <a:pt x="14922" y="38256"/>
                </a:lnTo>
                <a:lnTo>
                  <a:pt x="14655" y="37994"/>
                </a:lnTo>
                <a:lnTo>
                  <a:pt x="14393" y="37735"/>
                </a:lnTo>
                <a:lnTo>
                  <a:pt x="14143" y="37487"/>
                </a:lnTo>
                <a:lnTo>
                  <a:pt x="13914" y="37257"/>
                </a:lnTo>
                <a:lnTo>
                  <a:pt x="13711" y="37052"/>
                </a:lnTo>
                <a:lnTo>
                  <a:pt x="13412" y="36748"/>
                </a:lnTo>
                <a:lnTo>
                  <a:pt x="13299" y="36634"/>
                </a:lnTo>
                <a:lnTo>
                  <a:pt x="13299" y="36634"/>
                </a:lnTo>
                <a:close/>
              </a:path>
            </a:pathLst>
          </a:custGeom>
          <a:gradFill flip="none" rotWithShape="1">
            <a:gsLst>
              <a:gs pos="0">
                <a:sysClr val="window" lastClr="FFFFFF">
                  <a:lumMod val="50000"/>
                </a:sysClr>
              </a:gs>
              <a:gs pos="50000">
                <a:sysClr val="window" lastClr="FFFFFF">
                  <a:lumMod val="65000"/>
                  <a:tint val="44500"/>
                  <a:satMod val="160000"/>
                </a:sysClr>
              </a:gs>
              <a:gs pos="100000">
                <a:sysClr val="window" lastClr="FFFFFF">
                  <a:lumMod val="65000"/>
                  <a:tint val="23500"/>
                  <a:satMod val="160000"/>
                </a:sys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7484464C-0914-4A56-8C70-A3FFB40CBCCA}"/>
              </a:ext>
            </a:extLst>
          </p:cNvPr>
          <p:cNvSpPr>
            <a:spLocks/>
          </p:cNvSpPr>
          <p:nvPr/>
        </p:nvSpPr>
        <p:spPr bwMode="auto">
          <a:xfrm>
            <a:off x="4732521" y="4572801"/>
            <a:ext cx="1891807" cy="1227092"/>
          </a:xfrm>
          <a:custGeom>
            <a:avLst/>
            <a:gdLst/>
            <a:ahLst/>
            <a:cxnLst>
              <a:cxn ang="0">
                <a:pos x="2" y="1369"/>
              </a:cxn>
              <a:cxn ang="0">
                <a:pos x="23" y="2007"/>
              </a:cxn>
              <a:cxn ang="0">
                <a:pos x="74" y="2677"/>
              </a:cxn>
              <a:cxn ang="0">
                <a:pos x="121" y="3096"/>
              </a:cxn>
              <a:cxn ang="0">
                <a:pos x="184" y="3535"/>
              </a:cxn>
              <a:cxn ang="0">
                <a:pos x="265" y="3987"/>
              </a:cxn>
              <a:cxn ang="0">
                <a:pos x="366" y="4447"/>
              </a:cxn>
              <a:cxn ang="0">
                <a:pos x="491" y="4911"/>
              </a:cxn>
              <a:cxn ang="0">
                <a:pos x="639" y="5372"/>
              </a:cxn>
              <a:cxn ang="0">
                <a:pos x="815" y="5827"/>
              </a:cxn>
              <a:cxn ang="0">
                <a:pos x="1021" y="6267"/>
              </a:cxn>
              <a:cxn ang="0">
                <a:pos x="1258" y="6690"/>
              </a:cxn>
              <a:cxn ang="0">
                <a:pos x="1422" y="6943"/>
              </a:cxn>
              <a:cxn ang="0">
                <a:pos x="1565" y="7137"/>
              </a:cxn>
              <a:cxn ang="0">
                <a:pos x="1716" y="7323"/>
              </a:cxn>
              <a:cxn ang="0">
                <a:pos x="1876" y="7503"/>
              </a:cxn>
              <a:cxn ang="0">
                <a:pos x="2329" y="7964"/>
              </a:cxn>
              <a:cxn ang="0">
                <a:pos x="3273" y="8906"/>
              </a:cxn>
              <a:cxn ang="0">
                <a:pos x="3938" y="9550"/>
              </a:cxn>
              <a:cxn ang="0">
                <a:pos x="4427" y="10004"/>
              </a:cxn>
              <a:cxn ang="0">
                <a:pos x="4818" y="10340"/>
              </a:cxn>
              <a:cxn ang="0">
                <a:pos x="4958" y="10443"/>
              </a:cxn>
              <a:cxn ang="0">
                <a:pos x="5104" y="10526"/>
              </a:cxn>
              <a:cxn ang="0">
                <a:pos x="5365" y="10662"/>
              </a:cxn>
              <a:cxn ang="0">
                <a:pos x="5630" y="10778"/>
              </a:cxn>
              <a:cxn ang="0">
                <a:pos x="5963" y="10896"/>
              </a:cxn>
              <a:cxn ang="0">
                <a:pos x="6385" y="11012"/>
              </a:cxn>
              <a:cxn ang="0">
                <a:pos x="6915" y="11123"/>
              </a:cxn>
              <a:cxn ang="0">
                <a:pos x="7573" y="11224"/>
              </a:cxn>
              <a:cxn ang="0">
                <a:pos x="8376" y="11312"/>
              </a:cxn>
              <a:cxn ang="0">
                <a:pos x="8852" y="11333"/>
              </a:cxn>
              <a:cxn ang="0">
                <a:pos x="9504" y="11271"/>
              </a:cxn>
              <a:cxn ang="0">
                <a:pos x="10236" y="11177"/>
              </a:cxn>
              <a:cxn ang="0">
                <a:pos x="10830" y="11070"/>
              </a:cxn>
              <a:cxn ang="0">
                <a:pos x="11307" y="10956"/>
              </a:cxn>
              <a:cxn ang="0">
                <a:pos x="11685" y="10838"/>
              </a:cxn>
              <a:cxn ang="0">
                <a:pos x="11982" y="10720"/>
              </a:cxn>
              <a:cxn ang="0">
                <a:pos x="12221" y="10607"/>
              </a:cxn>
              <a:cxn ang="0">
                <a:pos x="12461" y="10477"/>
              </a:cxn>
              <a:cxn ang="0">
                <a:pos x="12581" y="10397"/>
              </a:cxn>
              <a:cxn ang="0">
                <a:pos x="12836" y="10190"/>
              </a:cxn>
              <a:cxn ang="0">
                <a:pos x="13282" y="9788"/>
              </a:cxn>
              <a:cxn ang="0">
                <a:pos x="13799" y="9298"/>
              </a:cxn>
              <a:cxn ang="0">
                <a:pos x="14713" y="8399"/>
              </a:cxn>
              <a:cxn ang="0">
                <a:pos x="15557" y="7546"/>
              </a:cxn>
              <a:cxn ang="0">
                <a:pos x="15680" y="7414"/>
              </a:cxn>
              <a:cxn ang="0">
                <a:pos x="15835" y="7231"/>
              </a:cxn>
              <a:cxn ang="0">
                <a:pos x="15982" y="7040"/>
              </a:cxn>
              <a:cxn ang="0">
                <a:pos x="16119" y="6843"/>
              </a:cxn>
              <a:cxn ang="0">
                <a:pos x="16340" y="6481"/>
              </a:cxn>
              <a:cxn ang="0">
                <a:pos x="16560" y="6049"/>
              </a:cxn>
              <a:cxn ang="0">
                <a:pos x="16750" y="5601"/>
              </a:cxn>
              <a:cxn ang="0">
                <a:pos x="16912" y="5142"/>
              </a:cxn>
              <a:cxn ang="0">
                <a:pos x="17049" y="4679"/>
              </a:cxn>
              <a:cxn ang="0">
                <a:pos x="17161" y="4216"/>
              </a:cxn>
              <a:cxn ang="0">
                <a:pos x="17252" y="3759"/>
              </a:cxn>
              <a:cxn ang="0">
                <a:pos x="17324" y="3313"/>
              </a:cxn>
              <a:cxn ang="0">
                <a:pos x="17379" y="2884"/>
              </a:cxn>
              <a:cxn ang="0">
                <a:pos x="17426" y="2378"/>
              </a:cxn>
              <a:cxn ang="0">
                <a:pos x="17465" y="1668"/>
              </a:cxn>
              <a:cxn ang="0">
                <a:pos x="17474" y="1115"/>
              </a:cxn>
              <a:cxn ang="0">
                <a:pos x="0" y="0"/>
              </a:cxn>
            </a:cxnLst>
            <a:rect l="0" t="0" r="r" b="b"/>
            <a:pathLst>
              <a:path w="17474" h="11333">
                <a:moveTo>
                  <a:pt x="0" y="1115"/>
                </a:moveTo>
                <a:lnTo>
                  <a:pt x="0" y="1115"/>
                </a:lnTo>
                <a:lnTo>
                  <a:pt x="0" y="1237"/>
                </a:lnTo>
                <a:lnTo>
                  <a:pt x="2" y="1369"/>
                </a:lnTo>
                <a:lnTo>
                  <a:pt x="4" y="1514"/>
                </a:lnTo>
                <a:lnTo>
                  <a:pt x="8" y="1668"/>
                </a:lnTo>
                <a:lnTo>
                  <a:pt x="15" y="1833"/>
                </a:lnTo>
                <a:lnTo>
                  <a:pt x="23" y="2007"/>
                </a:lnTo>
                <a:lnTo>
                  <a:pt x="34" y="2189"/>
                </a:lnTo>
                <a:lnTo>
                  <a:pt x="48" y="2378"/>
                </a:lnTo>
                <a:lnTo>
                  <a:pt x="64" y="2576"/>
                </a:lnTo>
                <a:lnTo>
                  <a:pt x="74" y="2677"/>
                </a:lnTo>
                <a:lnTo>
                  <a:pt x="85" y="2780"/>
                </a:lnTo>
                <a:lnTo>
                  <a:pt x="96" y="2884"/>
                </a:lnTo>
                <a:lnTo>
                  <a:pt x="108" y="2989"/>
                </a:lnTo>
                <a:lnTo>
                  <a:pt x="121" y="3096"/>
                </a:lnTo>
                <a:lnTo>
                  <a:pt x="135" y="3205"/>
                </a:lnTo>
                <a:lnTo>
                  <a:pt x="151" y="3313"/>
                </a:lnTo>
                <a:lnTo>
                  <a:pt x="166" y="3423"/>
                </a:lnTo>
                <a:lnTo>
                  <a:pt x="184" y="3535"/>
                </a:lnTo>
                <a:lnTo>
                  <a:pt x="202" y="3646"/>
                </a:lnTo>
                <a:lnTo>
                  <a:pt x="222" y="3759"/>
                </a:lnTo>
                <a:lnTo>
                  <a:pt x="243" y="3873"/>
                </a:lnTo>
                <a:lnTo>
                  <a:pt x="265" y="3987"/>
                </a:lnTo>
                <a:lnTo>
                  <a:pt x="288" y="4102"/>
                </a:lnTo>
                <a:lnTo>
                  <a:pt x="313" y="4216"/>
                </a:lnTo>
                <a:lnTo>
                  <a:pt x="338" y="4332"/>
                </a:lnTo>
                <a:lnTo>
                  <a:pt x="366" y="4447"/>
                </a:lnTo>
                <a:lnTo>
                  <a:pt x="396" y="4563"/>
                </a:lnTo>
                <a:lnTo>
                  <a:pt x="426" y="4679"/>
                </a:lnTo>
                <a:lnTo>
                  <a:pt x="457" y="4795"/>
                </a:lnTo>
                <a:lnTo>
                  <a:pt x="491" y="4911"/>
                </a:lnTo>
                <a:lnTo>
                  <a:pt x="525" y="5026"/>
                </a:lnTo>
                <a:lnTo>
                  <a:pt x="561" y="5142"/>
                </a:lnTo>
                <a:lnTo>
                  <a:pt x="599" y="5258"/>
                </a:lnTo>
                <a:lnTo>
                  <a:pt x="639" y="5372"/>
                </a:lnTo>
                <a:lnTo>
                  <a:pt x="681" y="5487"/>
                </a:lnTo>
                <a:lnTo>
                  <a:pt x="723" y="5601"/>
                </a:lnTo>
                <a:lnTo>
                  <a:pt x="768" y="5714"/>
                </a:lnTo>
                <a:lnTo>
                  <a:pt x="815" y="5827"/>
                </a:lnTo>
                <a:lnTo>
                  <a:pt x="864" y="5938"/>
                </a:lnTo>
                <a:lnTo>
                  <a:pt x="915" y="6049"/>
                </a:lnTo>
                <a:lnTo>
                  <a:pt x="966" y="6159"/>
                </a:lnTo>
                <a:lnTo>
                  <a:pt x="1021" y="6267"/>
                </a:lnTo>
                <a:lnTo>
                  <a:pt x="1077" y="6375"/>
                </a:lnTo>
                <a:lnTo>
                  <a:pt x="1135" y="6481"/>
                </a:lnTo>
                <a:lnTo>
                  <a:pt x="1195" y="6587"/>
                </a:lnTo>
                <a:lnTo>
                  <a:pt x="1258" y="6690"/>
                </a:lnTo>
                <a:lnTo>
                  <a:pt x="1322" y="6792"/>
                </a:lnTo>
                <a:lnTo>
                  <a:pt x="1355" y="6843"/>
                </a:lnTo>
                <a:lnTo>
                  <a:pt x="1389" y="6892"/>
                </a:lnTo>
                <a:lnTo>
                  <a:pt x="1422" y="6943"/>
                </a:lnTo>
                <a:lnTo>
                  <a:pt x="1457" y="6992"/>
                </a:lnTo>
                <a:lnTo>
                  <a:pt x="1493" y="7040"/>
                </a:lnTo>
                <a:lnTo>
                  <a:pt x="1528" y="7089"/>
                </a:lnTo>
                <a:lnTo>
                  <a:pt x="1565" y="7137"/>
                </a:lnTo>
                <a:lnTo>
                  <a:pt x="1601" y="7184"/>
                </a:lnTo>
                <a:lnTo>
                  <a:pt x="1638" y="7231"/>
                </a:lnTo>
                <a:lnTo>
                  <a:pt x="1676" y="7277"/>
                </a:lnTo>
                <a:lnTo>
                  <a:pt x="1716" y="7323"/>
                </a:lnTo>
                <a:lnTo>
                  <a:pt x="1755" y="7369"/>
                </a:lnTo>
                <a:lnTo>
                  <a:pt x="1795" y="7414"/>
                </a:lnTo>
                <a:lnTo>
                  <a:pt x="1835" y="7458"/>
                </a:lnTo>
                <a:lnTo>
                  <a:pt x="1876" y="7503"/>
                </a:lnTo>
                <a:lnTo>
                  <a:pt x="1917" y="7546"/>
                </a:lnTo>
                <a:lnTo>
                  <a:pt x="1917" y="7546"/>
                </a:lnTo>
                <a:lnTo>
                  <a:pt x="2030" y="7660"/>
                </a:lnTo>
                <a:lnTo>
                  <a:pt x="2329" y="7964"/>
                </a:lnTo>
                <a:lnTo>
                  <a:pt x="2532" y="8169"/>
                </a:lnTo>
                <a:lnTo>
                  <a:pt x="2761" y="8399"/>
                </a:lnTo>
                <a:lnTo>
                  <a:pt x="3011" y="8647"/>
                </a:lnTo>
                <a:lnTo>
                  <a:pt x="3273" y="8906"/>
                </a:lnTo>
                <a:lnTo>
                  <a:pt x="3540" y="9168"/>
                </a:lnTo>
                <a:lnTo>
                  <a:pt x="3674" y="9298"/>
                </a:lnTo>
                <a:lnTo>
                  <a:pt x="3807" y="9426"/>
                </a:lnTo>
                <a:lnTo>
                  <a:pt x="3938" y="9550"/>
                </a:lnTo>
                <a:lnTo>
                  <a:pt x="4067" y="9672"/>
                </a:lnTo>
                <a:lnTo>
                  <a:pt x="4192" y="9788"/>
                </a:lnTo>
                <a:lnTo>
                  <a:pt x="4312" y="9900"/>
                </a:lnTo>
                <a:lnTo>
                  <a:pt x="4427" y="10004"/>
                </a:lnTo>
                <a:lnTo>
                  <a:pt x="4536" y="10102"/>
                </a:lnTo>
                <a:lnTo>
                  <a:pt x="4639" y="10190"/>
                </a:lnTo>
                <a:lnTo>
                  <a:pt x="4733" y="10270"/>
                </a:lnTo>
                <a:lnTo>
                  <a:pt x="4818" y="10340"/>
                </a:lnTo>
                <a:lnTo>
                  <a:pt x="4857" y="10370"/>
                </a:lnTo>
                <a:lnTo>
                  <a:pt x="4892" y="10397"/>
                </a:lnTo>
                <a:lnTo>
                  <a:pt x="4927" y="10422"/>
                </a:lnTo>
                <a:lnTo>
                  <a:pt x="4958" y="10443"/>
                </a:lnTo>
                <a:lnTo>
                  <a:pt x="4986" y="10462"/>
                </a:lnTo>
                <a:lnTo>
                  <a:pt x="5012" y="10477"/>
                </a:lnTo>
                <a:lnTo>
                  <a:pt x="5012" y="10477"/>
                </a:lnTo>
                <a:lnTo>
                  <a:pt x="5104" y="10526"/>
                </a:lnTo>
                <a:lnTo>
                  <a:pt x="5201" y="10579"/>
                </a:lnTo>
                <a:lnTo>
                  <a:pt x="5253" y="10607"/>
                </a:lnTo>
                <a:lnTo>
                  <a:pt x="5308" y="10634"/>
                </a:lnTo>
                <a:lnTo>
                  <a:pt x="5365" y="10662"/>
                </a:lnTo>
                <a:lnTo>
                  <a:pt x="5426" y="10691"/>
                </a:lnTo>
                <a:lnTo>
                  <a:pt x="5490" y="10720"/>
                </a:lnTo>
                <a:lnTo>
                  <a:pt x="5557" y="10749"/>
                </a:lnTo>
                <a:lnTo>
                  <a:pt x="5630" y="10778"/>
                </a:lnTo>
                <a:lnTo>
                  <a:pt x="5706" y="10808"/>
                </a:lnTo>
                <a:lnTo>
                  <a:pt x="5786" y="10837"/>
                </a:lnTo>
                <a:lnTo>
                  <a:pt x="5872" y="10867"/>
                </a:lnTo>
                <a:lnTo>
                  <a:pt x="5963" y="10896"/>
                </a:lnTo>
                <a:lnTo>
                  <a:pt x="6059" y="10926"/>
                </a:lnTo>
                <a:lnTo>
                  <a:pt x="6162" y="10955"/>
                </a:lnTo>
                <a:lnTo>
                  <a:pt x="6271" y="10984"/>
                </a:lnTo>
                <a:lnTo>
                  <a:pt x="6385" y="11012"/>
                </a:lnTo>
                <a:lnTo>
                  <a:pt x="6507" y="11041"/>
                </a:lnTo>
                <a:lnTo>
                  <a:pt x="6635" y="11069"/>
                </a:lnTo>
                <a:lnTo>
                  <a:pt x="6772" y="11096"/>
                </a:lnTo>
                <a:lnTo>
                  <a:pt x="6915" y="11123"/>
                </a:lnTo>
                <a:lnTo>
                  <a:pt x="7067" y="11149"/>
                </a:lnTo>
                <a:lnTo>
                  <a:pt x="7227" y="11175"/>
                </a:lnTo>
                <a:lnTo>
                  <a:pt x="7395" y="11199"/>
                </a:lnTo>
                <a:lnTo>
                  <a:pt x="7573" y="11224"/>
                </a:lnTo>
                <a:lnTo>
                  <a:pt x="7758" y="11248"/>
                </a:lnTo>
                <a:lnTo>
                  <a:pt x="7954" y="11270"/>
                </a:lnTo>
                <a:lnTo>
                  <a:pt x="8160" y="11292"/>
                </a:lnTo>
                <a:lnTo>
                  <a:pt x="8376" y="11312"/>
                </a:lnTo>
                <a:lnTo>
                  <a:pt x="8602" y="11331"/>
                </a:lnTo>
                <a:lnTo>
                  <a:pt x="8602" y="11331"/>
                </a:lnTo>
                <a:lnTo>
                  <a:pt x="8726" y="11333"/>
                </a:lnTo>
                <a:lnTo>
                  <a:pt x="8852" y="11333"/>
                </a:lnTo>
                <a:lnTo>
                  <a:pt x="8852" y="11333"/>
                </a:lnTo>
                <a:lnTo>
                  <a:pt x="9080" y="11313"/>
                </a:lnTo>
                <a:lnTo>
                  <a:pt x="9297" y="11293"/>
                </a:lnTo>
                <a:lnTo>
                  <a:pt x="9504" y="11271"/>
                </a:lnTo>
                <a:lnTo>
                  <a:pt x="9700" y="11249"/>
                </a:lnTo>
                <a:lnTo>
                  <a:pt x="9888" y="11226"/>
                </a:lnTo>
                <a:lnTo>
                  <a:pt x="10066" y="11202"/>
                </a:lnTo>
                <a:lnTo>
                  <a:pt x="10236" y="11177"/>
                </a:lnTo>
                <a:lnTo>
                  <a:pt x="10396" y="11151"/>
                </a:lnTo>
                <a:lnTo>
                  <a:pt x="10549" y="11124"/>
                </a:lnTo>
                <a:lnTo>
                  <a:pt x="10694" y="11097"/>
                </a:lnTo>
                <a:lnTo>
                  <a:pt x="10830" y="11070"/>
                </a:lnTo>
                <a:lnTo>
                  <a:pt x="10960" y="11042"/>
                </a:lnTo>
                <a:lnTo>
                  <a:pt x="11082" y="11014"/>
                </a:lnTo>
                <a:lnTo>
                  <a:pt x="11198" y="10985"/>
                </a:lnTo>
                <a:lnTo>
                  <a:pt x="11307" y="10956"/>
                </a:lnTo>
                <a:lnTo>
                  <a:pt x="11410" y="10927"/>
                </a:lnTo>
                <a:lnTo>
                  <a:pt x="11507" y="10897"/>
                </a:lnTo>
                <a:lnTo>
                  <a:pt x="11599" y="10868"/>
                </a:lnTo>
                <a:lnTo>
                  <a:pt x="11685" y="10838"/>
                </a:lnTo>
                <a:lnTo>
                  <a:pt x="11767" y="10809"/>
                </a:lnTo>
                <a:lnTo>
                  <a:pt x="11843" y="10780"/>
                </a:lnTo>
                <a:lnTo>
                  <a:pt x="11914" y="10749"/>
                </a:lnTo>
                <a:lnTo>
                  <a:pt x="11982" y="10720"/>
                </a:lnTo>
                <a:lnTo>
                  <a:pt x="12047" y="10691"/>
                </a:lnTo>
                <a:lnTo>
                  <a:pt x="12108" y="10663"/>
                </a:lnTo>
                <a:lnTo>
                  <a:pt x="12166" y="10635"/>
                </a:lnTo>
                <a:lnTo>
                  <a:pt x="12221" y="10607"/>
                </a:lnTo>
                <a:lnTo>
                  <a:pt x="12272" y="10580"/>
                </a:lnTo>
                <a:lnTo>
                  <a:pt x="12371" y="10527"/>
                </a:lnTo>
                <a:lnTo>
                  <a:pt x="12461" y="10477"/>
                </a:lnTo>
                <a:lnTo>
                  <a:pt x="12461" y="10477"/>
                </a:lnTo>
                <a:lnTo>
                  <a:pt x="12487" y="10462"/>
                </a:lnTo>
                <a:lnTo>
                  <a:pt x="12516" y="10443"/>
                </a:lnTo>
                <a:lnTo>
                  <a:pt x="12547" y="10422"/>
                </a:lnTo>
                <a:lnTo>
                  <a:pt x="12581" y="10397"/>
                </a:lnTo>
                <a:lnTo>
                  <a:pt x="12618" y="10370"/>
                </a:lnTo>
                <a:lnTo>
                  <a:pt x="12657" y="10340"/>
                </a:lnTo>
                <a:lnTo>
                  <a:pt x="12742" y="10270"/>
                </a:lnTo>
                <a:lnTo>
                  <a:pt x="12836" y="10190"/>
                </a:lnTo>
                <a:lnTo>
                  <a:pt x="12938" y="10102"/>
                </a:lnTo>
                <a:lnTo>
                  <a:pt x="13046" y="10004"/>
                </a:lnTo>
                <a:lnTo>
                  <a:pt x="13162" y="9900"/>
                </a:lnTo>
                <a:lnTo>
                  <a:pt x="13282" y="9788"/>
                </a:lnTo>
                <a:lnTo>
                  <a:pt x="13407" y="9672"/>
                </a:lnTo>
                <a:lnTo>
                  <a:pt x="13535" y="9550"/>
                </a:lnTo>
                <a:lnTo>
                  <a:pt x="13666" y="9426"/>
                </a:lnTo>
                <a:lnTo>
                  <a:pt x="13799" y="9298"/>
                </a:lnTo>
                <a:lnTo>
                  <a:pt x="13933" y="9168"/>
                </a:lnTo>
                <a:lnTo>
                  <a:pt x="14202" y="8906"/>
                </a:lnTo>
                <a:lnTo>
                  <a:pt x="14464" y="8647"/>
                </a:lnTo>
                <a:lnTo>
                  <a:pt x="14713" y="8399"/>
                </a:lnTo>
                <a:lnTo>
                  <a:pt x="14942" y="8169"/>
                </a:lnTo>
                <a:lnTo>
                  <a:pt x="15145" y="7964"/>
                </a:lnTo>
                <a:lnTo>
                  <a:pt x="15445" y="7660"/>
                </a:lnTo>
                <a:lnTo>
                  <a:pt x="15557" y="7546"/>
                </a:lnTo>
                <a:lnTo>
                  <a:pt x="15557" y="7546"/>
                </a:lnTo>
                <a:lnTo>
                  <a:pt x="15598" y="7503"/>
                </a:lnTo>
                <a:lnTo>
                  <a:pt x="15639" y="7458"/>
                </a:lnTo>
                <a:lnTo>
                  <a:pt x="15680" y="7414"/>
                </a:lnTo>
                <a:lnTo>
                  <a:pt x="15720" y="7369"/>
                </a:lnTo>
                <a:lnTo>
                  <a:pt x="15759" y="7323"/>
                </a:lnTo>
                <a:lnTo>
                  <a:pt x="15797" y="7277"/>
                </a:lnTo>
                <a:lnTo>
                  <a:pt x="15835" y="7231"/>
                </a:lnTo>
                <a:lnTo>
                  <a:pt x="15873" y="7184"/>
                </a:lnTo>
                <a:lnTo>
                  <a:pt x="15910" y="7137"/>
                </a:lnTo>
                <a:lnTo>
                  <a:pt x="15946" y="7089"/>
                </a:lnTo>
                <a:lnTo>
                  <a:pt x="15982" y="7040"/>
                </a:lnTo>
                <a:lnTo>
                  <a:pt x="16017" y="6992"/>
                </a:lnTo>
                <a:lnTo>
                  <a:pt x="16051" y="6943"/>
                </a:lnTo>
                <a:lnTo>
                  <a:pt x="16086" y="6892"/>
                </a:lnTo>
                <a:lnTo>
                  <a:pt x="16119" y="6843"/>
                </a:lnTo>
                <a:lnTo>
                  <a:pt x="16152" y="6792"/>
                </a:lnTo>
                <a:lnTo>
                  <a:pt x="16217" y="6690"/>
                </a:lnTo>
                <a:lnTo>
                  <a:pt x="16279" y="6587"/>
                </a:lnTo>
                <a:lnTo>
                  <a:pt x="16340" y="6481"/>
                </a:lnTo>
                <a:lnTo>
                  <a:pt x="16398" y="6375"/>
                </a:lnTo>
                <a:lnTo>
                  <a:pt x="16454" y="6267"/>
                </a:lnTo>
                <a:lnTo>
                  <a:pt x="16507" y="6159"/>
                </a:lnTo>
                <a:lnTo>
                  <a:pt x="16560" y="6049"/>
                </a:lnTo>
                <a:lnTo>
                  <a:pt x="16610" y="5938"/>
                </a:lnTo>
                <a:lnTo>
                  <a:pt x="16658" y="5827"/>
                </a:lnTo>
                <a:lnTo>
                  <a:pt x="16705" y="5714"/>
                </a:lnTo>
                <a:lnTo>
                  <a:pt x="16750" y="5601"/>
                </a:lnTo>
                <a:lnTo>
                  <a:pt x="16794" y="5487"/>
                </a:lnTo>
                <a:lnTo>
                  <a:pt x="16835" y="5372"/>
                </a:lnTo>
                <a:lnTo>
                  <a:pt x="16874" y="5258"/>
                </a:lnTo>
                <a:lnTo>
                  <a:pt x="16912" y="5142"/>
                </a:lnTo>
                <a:lnTo>
                  <a:pt x="16949" y="5026"/>
                </a:lnTo>
                <a:lnTo>
                  <a:pt x="16984" y="4911"/>
                </a:lnTo>
                <a:lnTo>
                  <a:pt x="17016" y="4795"/>
                </a:lnTo>
                <a:lnTo>
                  <a:pt x="17049" y="4679"/>
                </a:lnTo>
                <a:lnTo>
                  <a:pt x="17079" y="4563"/>
                </a:lnTo>
                <a:lnTo>
                  <a:pt x="17108" y="4447"/>
                </a:lnTo>
                <a:lnTo>
                  <a:pt x="17135" y="4332"/>
                </a:lnTo>
                <a:lnTo>
                  <a:pt x="17161" y="4216"/>
                </a:lnTo>
                <a:lnTo>
                  <a:pt x="17185" y="4102"/>
                </a:lnTo>
                <a:lnTo>
                  <a:pt x="17209" y="3987"/>
                </a:lnTo>
                <a:lnTo>
                  <a:pt x="17231" y="3873"/>
                </a:lnTo>
                <a:lnTo>
                  <a:pt x="17252" y="3759"/>
                </a:lnTo>
                <a:lnTo>
                  <a:pt x="17271" y="3646"/>
                </a:lnTo>
                <a:lnTo>
                  <a:pt x="17290" y="3535"/>
                </a:lnTo>
                <a:lnTo>
                  <a:pt x="17307" y="3423"/>
                </a:lnTo>
                <a:lnTo>
                  <a:pt x="17324" y="3313"/>
                </a:lnTo>
                <a:lnTo>
                  <a:pt x="17339" y="3205"/>
                </a:lnTo>
                <a:lnTo>
                  <a:pt x="17353" y="3096"/>
                </a:lnTo>
                <a:lnTo>
                  <a:pt x="17367" y="2989"/>
                </a:lnTo>
                <a:lnTo>
                  <a:pt x="17379" y="2884"/>
                </a:lnTo>
                <a:lnTo>
                  <a:pt x="17390" y="2780"/>
                </a:lnTo>
                <a:lnTo>
                  <a:pt x="17400" y="2677"/>
                </a:lnTo>
                <a:lnTo>
                  <a:pt x="17409" y="2576"/>
                </a:lnTo>
                <a:lnTo>
                  <a:pt x="17426" y="2378"/>
                </a:lnTo>
                <a:lnTo>
                  <a:pt x="17439" y="2189"/>
                </a:lnTo>
                <a:lnTo>
                  <a:pt x="17450" y="2007"/>
                </a:lnTo>
                <a:lnTo>
                  <a:pt x="17459" y="1833"/>
                </a:lnTo>
                <a:lnTo>
                  <a:pt x="17465" y="1668"/>
                </a:lnTo>
                <a:lnTo>
                  <a:pt x="17469" y="1514"/>
                </a:lnTo>
                <a:lnTo>
                  <a:pt x="17473" y="1369"/>
                </a:lnTo>
                <a:lnTo>
                  <a:pt x="17474" y="1237"/>
                </a:lnTo>
                <a:lnTo>
                  <a:pt x="17474" y="1115"/>
                </a:lnTo>
                <a:lnTo>
                  <a:pt x="17474" y="1115"/>
                </a:lnTo>
                <a:lnTo>
                  <a:pt x="17474" y="0"/>
                </a:lnTo>
                <a:lnTo>
                  <a:pt x="0" y="0"/>
                </a:lnTo>
                <a:lnTo>
                  <a:pt x="0" y="0"/>
                </a:lnTo>
                <a:lnTo>
                  <a:pt x="0" y="1115"/>
                </a:lnTo>
                <a:lnTo>
                  <a:pt x="0" y="1115"/>
                </a:lnTo>
                <a:close/>
              </a:path>
            </a:pathLst>
          </a:custGeom>
          <a:gradFill flip="none" rotWithShape="1">
            <a:gsLst>
              <a:gs pos="0">
                <a:srgbClr val="4F81BD">
                  <a:shade val="30000"/>
                  <a:satMod val="115000"/>
                </a:srgbClr>
              </a:gs>
              <a:gs pos="50000">
                <a:srgbClr val="4F81BD">
                  <a:shade val="67500"/>
                  <a:satMod val="115000"/>
                </a:srgbClr>
              </a:gs>
              <a:gs pos="100000">
                <a:srgbClr val="4F81BD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9D5E0155-577E-4103-8372-B48EE9DA292D}"/>
              </a:ext>
            </a:extLst>
          </p:cNvPr>
          <p:cNvSpPr>
            <a:spLocks/>
          </p:cNvSpPr>
          <p:nvPr/>
        </p:nvSpPr>
        <p:spPr bwMode="auto">
          <a:xfrm>
            <a:off x="4732521" y="1424663"/>
            <a:ext cx="1891807" cy="1227092"/>
          </a:xfrm>
          <a:custGeom>
            <a:avLst/>
            <a:gdLst/>
            <a:ahLst/>
            <a:cxnLst>
              <a:cxn ang="0">
                <a:pos x="4958" y="891"/>
              </a:cxn>
              <a:cxn ang="0">
                <a:pos x="4818" y="995"/>
              </a:cxn>
              <a:cxn ang="0">
                <a:pos x="4427" y="1330"/>
              </a:cxn>
              <a:cxn ang="0">
                <a:pos x="3938" y="1783"/>
              </a:cxn>
              <a:cxn ang="0">
                <a:pos x="3273" y="2429"/>
              </a:cxn>
              <a:cxn ang="0">
                <a:pos x="2329" y="3371"/>
              </a:cxn>
              <a:cxn ang="0">
                <a:pos x="1876" y="3832"/>
              </a:cxn>
              <a:cxn ang="0">
                <a:pos x="1716" y="4011"/>
              </a:cxn>
              <a:cxn ang="0">
                <a:pos x="1565" y="4198"/>
              </a:cxn>
              <a:cxn ang="0">
                <a:pos x="1422" y="4392"/>
              </a:cxn>
              <a:cxn ang="0">
                <a:pos x="1258" y="4645"/>
              </a:cxn>
              <a:cxn ang="0">
                <a:pos x="1021" y="5067"/>
              </a:cxn>
              <a:cxn ang="0">
                <a:pos x="815" y="5508"/>
              </a:cxn>
              <a:cxn ang="0">
                <a:pos x="639" y="5962"/>
              </a:cxn>
              <a:cxn ang="0">
                <a:pos x="491" y="6423"/>
              </a:cxn>
              <a:cxn ang="0">
                <a:pos x="366" y="6888"/>
              </a:cxn>
              <a:cxn ang="0">
                <a:pos x="265" y="7348"/>
              </a:cxn>
              <a:cxn ang="0">
                <a:pos x="184" y="7800"/>
              </a:cxn>
              <a:cxn ang="0">
                <a:pos x="121" y="8238"/>
              </a:cxn>
              <a:cxn ang="0">
                <a:pos x="74" y="8657"/>
              </a:cxn>
              <a:cxn ang="0">
                <a:pos x="23" y="9328"/>
              </a:cxn>
              <a:cxn ang="0">
                <a:pos x="2" y="9965"/>
              </a:cxn>
              <a:cxn ang="0">
                <a:pos x="0" y="11332"/>
              </a:cxn>
              <a:cxn ang="0">
                <a:pos x="17474" y="10218"/>
              </a:cxn>
              <a:cxn ang="0">
                <a:pos x="17465" y="9666"/>
              </a:cxn>
              <a:cxn ang="0">
                <a:pos x="17426" y="8956"/>
              </a:cxn>
              <a:cxn ang="0">
                <a:pos x="17379" y="8450"/>
              </a:cxn>
              <a:cxn ang="0">
                <a:pos x="17324" y="8022"/>
              </a:cxn>
              <a:cxn ang="0">
                <a:pos x="17252" y="7576"/>
              </a:cxn>
              <a:cxn ang="0">
                <a:pos x="17161" y="7118"/>
              </a:cxn>
              <a:cxn ang="0">
                <a:pos x="17049" y="6655"/>
              </a:cxn>
              <a:cxn ang="0">
                <a:pos x="16912" y="6192"/>
              </a:cxn>
              <a:cxn ang="0">
                <a:pos x="16750" y="5734"/>
              </a:cxn>
              <a:cxn ang="0">
                <a:pos x="16560" y="5286"/>
              </a:cxn>
              <a:cxn ang="0">
                <a:pos x="16340" y="4854"/>
              </a:cxn>
              <a:cxn ang="0">
                <a:pos x="16119" y="4492"/>
              </a:cxn>
              <a:cxn ang="0">
                <a:pos x="15982" y="4294"/>
              </a:cxn>
              <a:cxn ang="0">
                <a:pos x="15835" y="4104"/>
              </a:cxn>
              <a:cxn ang="0">
                <a:pos x="15680" y="3921"/>
              </a:cxn>
              <a:cxn ang="0">
                <a:pos x="15557" y="3788"/>
              </a:cxn>
              <a:cxn ang="0">
                <a:pos x="14713" y="2935"/>
              </a:cxn>
              <a:cxn ang="0">
                <a:pos x="13799" y="2037"/>
              </a:cxn>
              <a:cxn ang="0">
                <a:pos x="13282" y="1545"/>
              </a:cxn>
              <a:cxn ang="0">
                <a:pos x="12836" y="1145"/>
              </a:cxn>
              <a:cxn ang="0">
                <a:pos x="12581" y="937"/>
              </a:cxn>
              <a:cxn ang="0">
                <a:pos x="12461" y="858"/>
              </a:cxn>
              <a:cxn ang="0">
                <a:pos x="12220" y="727"/>
              </a:cxn>
              <a:cxn ang="0">
                <a:pos x="11980" y="613"/>
              </a:cxn>
              <a:cxn ang="0">
                <a:pos x="11680" y="495"/>
              </a:cxn>
              <a:cxn ang="0">
                <a:pos x="11301" y="377"/>
              </a:cxn>
              <a:cxn ang="0">
                <a:pos x="10820" y="262"/>
              </a:cxn>
              <a:cxn ang="0">
                <a:pos x="10221" y="156"/>
              </a:cxn>
              <a:cxn ang="0">
                <a:pos x="9482" y="60"/>
              </a:cxn>
              <a:cxn ang="0">
                <a:pos x="8825" y="0"/>
              </a:cxn>
              <a:cxn ang="0">
                <a:pos x="8406" y="20"/>
              </a:cxn>
              <a:cxn ang="0">
                <a:pos x="7594" y="107"/>
              </a:cxn>
              <a:cxn ang="0">
                <a:pos x="6931" y="209"/>
              </a:cxn>
              <a:cxn ang="0">
                <a:pos x="6395" y="320"/>
              </a:cxn>
              <a:cxn ang="0">
                <a:pos x="5969" y="436"/>
              </a:cxn>
              <a:cxn ang="0">
                <a:pos x="5633" y="555"/>
              </a:cxn>
              <a:cxn ang="0">
                <a:pos x="5367" y="671"/>
              </a:cxn>
              <a:cxn ang="0">
                <a:pos x="5104" y="808"/>
              </a:cxn>
            </a:cxnLst>
            <a:rect l="0" t="0" r="r" b="b"/>
            <a:pathLst>
              <a:path w="17474" h="11332">
                <a:moveTo>
                  <a:pt x="5012" y="858"/>
                </a:moveTo>
                <a:lnTo>
                  <a:pt x="5012" y="858"/>
                </a:lnTo>
                <a:lnTo>
                  <a:pt x="4986" y="873"/>
                </a:lnTo>
                <a:lnTo>
                  <a:pt x="4958" y="891"/>
                </a:lnTo>
                <a:lnTo>
                  <a:pt x="4927" y="912"/>
                </a:lnTo>
                <a:lnTo>
                  <a:pt x="4892" y="937"/>
                </a:lnTo>
                <a:lnTo>
                  <a:pt x="4857" y="965"/>
                </a:lnTo>
                <a:lnTo>
                  <a:pt x="4818" y="995"/>
                </a:lnTo>
                <a:lnTo>
                  <a:pt x="4733" y="1065"/>
                </a:lnTo>
                <a:lnTo>
                  <a:pt x="4639" y="1145"/>
                </a:lnTo>
                <a:lnTo>
                  <a:pt x="4536" y="1233"/>
                </a:lnTo>
                <a:lnTo>
                  <a:pt x="4427" y="1330"/>
                </a:lnTo>
                <a:lnTo>
                  <a:pt x="4312" y="1434"/>
                </a:lnTo>
                <a:lnTo>
                  <a:pt x="4192" y="1545"/>
                </a:lnTo>
                <a:lnTo>
                  <a:pt x="4067" y="1662"/>
                </a:lnTo>
                <a:lnTo>
                  <a:pt x="3938" y="1783"/>
                </a:lnTo>
                <a:lnTo>
                  <a:pt x="3807" y="1909"/>
                </a:lnTo>
                <a:lnTo>
                  <a:pt x="3674" y="2037"/>
                </a:lnTo>
                <a:lnTo>
                  <a:pt x="3540" y="2167"/>
                </a:lnTo>
                <a:lnTo>
                  <a:pt x="3273" y="2429"/>
                </a:lnTo>
                <a:lnTo>
                  <a:pt x="3011" y="2687"/>
                </a:lnTo>
                <a:lnTo>
                  <a:pt x="2761" y="2935"/>
                </a:lnTo>
                <a:lnTo>
                  <a:pt x="2532" y="3165"/>
                </a:lnTo>
                <a:lnTo>
                  <a:pt x="2329" y="3371"/>
                </a:lnTo>
                <a:lnTo>
                  <a:pt x="2030" y="3675"/>
                </a:lnTo>
                <a:lnTo>
                  <a:pt x="1917" y="3788"/>
                </a:lnTo>
                <a:lnTo>
                  <a:pt x="1917" y="3788"/>
                </a:lnTo>
                <a:lnTo>
                  <a:pt x="1876" y="3832"/>
                </a:lnTo>
                <a:lnTo>
                  <a:pt x="1835" y="3876"/>
                </a:lnTo>
                <a:lnTo>
                  <a:pt x="1795" y="3921"/>
                </a:lnTo>
                <a:lnTo>
                  <a:pt x="1755" y="3966"/>
                </a:lnTo>
                <a:lnTo>
                  <a:pt x="1716" y="4011"/>
                </a:lnTo>
                <a:lnTo>
                  <a:pt x="1676" y="4057"/>
                </a:lnTo>
                <a:lnTo>
                  <a:pt x="1638" y="4104"/>
                </a:lnTo>
                <a:lnTo>
                  <a:pt x="1601" y="4150"/>
                </a:lnTo>
                <a:lnTo>
                  <a:pt x="1565" y="4198"/>
                </a:lnTo>
                <a:lnTo>
                  <a:pt x="1528" y="4245"/>
                </a:lnTo>
                <a:lnTo>
                  <a:pt x="1493" y="4294"/>
                </a:lnTo>
                <a:lnTo>
                  <a:pt x="1457" y="4343"/>
                </a:lnTo>
                <a:lnTo>
                  <a:pt x="1422" y="4392"/>
                </a:lnTo>
                <a:lnTo>
                  <a:pt x="1389" y="4442"/>
                </a:lnTo>
                <a:lnTo>
                  <a:pt x="1355" y="4492"/>
                </a:lnTo>
                <a:lnTo>
                  <a:pt x="1322" y="4543"/>
                </a:lnTo>
                <a:lnTo>
                  <a:pt x="1258" y="4645"/>
                </a:lnTo>
                <a:lnTo>
                  <a:pt x="1195" y="4748"/>
                </a:lnTo>
                <a:lnTo>
                  <a:pt x="1135" y="4854"/>
                </a:lnTo>
                <a:lnTo>
                  <a:pt x="1077" y="4959"/>
                </a:lnTo>
                <a:lnTo>
                  <a:pt x="1021" y="5067"/>
                </a:lnTo>
                <a:lnTo>
                  <a:pt x="966" y="5176"/>
                </a:lnTo>
                <a:lnTo>
                  <a:pt x="915" y="5286"/>
                </a:lnTo>
                <a:lnTo>
                  <a:pt x="864" y="5396"/>
                </a:lnTo>
                <a:lnTo>
                  <a:pt x="815" y="5508"/>
                </a:lnTo>
                <a:lnTo>
                  <a:pt x="768" y="5620"/>
                </a:lnTo>
                <a:lnTo>
                  <a:pt x="723" y="5734"/>
                </a:lnTo>
                <a:lnTo>
                  <a:pt x="681" y="5847"/>
                </a:lnTo>
                <a:lnTo>
                  <a:pt x="639" y="5962"/>
                </a:lnTo>
                <a:lnTo>
                  <a:pt x="599" y="6077"/>
                </a:lnTo>
                <a:lnTo>
                  <a:pt x="561" y="6192"/>
                </a:lnTo>
                <a:lnTo>
                  <a:pt x="525" y="6307"/>
                </a:lnTo>
                <a:lnTo>
                  <a:pt x="491" y="6423"/>
                </a:lnTo>
                <a:lnTo>
                  <a:pt x="457" y="6540"/>
                </a:lnTo>
                <a:lnTo>
                  <a:pt x="426" y="6655"/>
                </a:lnTo>
                <a:lnTo>
                  <a:pt x="396" y="6771"/>
                </a:lnTo>
                <a:lnTo>
                  <a:pt x="366" y="6888"/>
                </a:lnTo>
                <a:lnTo>
                  <a:pt x="338" y="7003"/>
                </a:lnTo>
                <a:lnTo>
                  <a:pt x="313" y="7118"/>
                </a:lnTo>
                <a:lnTo>
                  <a:pt x="288" y="7234"/>
                </a:lnTo>
                <a:lnTo>
                  <a:pt x="265" y="7348"/>
                </a:lnTo>
                <a:lnTo>
                  <a:pt x="243" y="7463"/>
                </a:lnTo>
                <a:lnTo>
                  <a:pt x="222" y="7576"/>
                </a:lnTo>
                <a:lnTo>
                  <a:pt x="202" y="7688"/>
                </a:lnTo>
                <a:lnTo>
                  <a:pt x="184" y="7800"/>
                </a:lnTo>
                <a:lnTo>
                  <a:pt x="166" y="7912"/>
                </a:lnTo>
                <a:lnTo>
                  <a:pt x="151" y="8022"/>
                </a:lnTo>
                <a:lnTo>
                  <a:pt x="135" y="8130"/>
                </a:lnTo>
                <a:lnTo>
                  <a:pt x="121" y="8238"/>
                </a:lnTo>
                <a:lnTo>
                  <a:pt x="108" y="8345"/>
                </a:lnTo>
                <a:lnTo>
                  <a:pt x="96" y="8450"/>
                </a:lnTo>
                <a:lnTo>
                  <a:pt x="85" y="8555"/>
                </a:lnTo>
                <a:lnTo>
                  <a:pt x="74" y="8657"/>
                </a:lnTo>
                <a:lnTo>
                  <a:pt x="64" y="8758"/>
                </a:lnTo>
                <a:lnTo>
                  <a:pt x="48" y="8956"/>
                </a:lnTo>
                <a:lnTo>
                  <a:pt x="34" y="9145"/>
                </a:lnTo>
                <a:lnTo>
                  <a:pt x="23" y="9328"/>
                </a:lnTo>
                <a:lnTo>
                  <a:pt x="15" y="9502"/>
                </a:lnTo>
                <a:lnTo>
                  <a:pt x="8" y="9666"/>
                </a:lnTo>
                <a:lnTo>
                  <a:pt x="4" y="9821"/>
                </a:lnTo>
                <a:lnTo>
                  <a:pt x="2" y="9965"/>
                </a:lnTo>
                <a:lnTo>
                  <a:pt x="0" y="10098"/>
                </a:lnTo>
                <a:lnTo>
                  <a:pt x="0" y="10218"/>
                </a:lnTo>
                <a:lnTo>
                  <a:pt x="0" y="10218"/>
                </a:lnTo>
                <a:lnTo>
                  <a:pt x="0" y="11332"/>
                </a:lnTo>
                <a:lnTo>
                  <a:pt x="17474" y="11332"/>
                </a:lnTo>
                <a:lnTo>
                  <a:pt x="17474" y="11332"/>
                </a:lnTo>
                <a:lnTo>
                  <a:pt x="17474" y="10218"/>
                </a:lnTo>
                <a:lnTo>
                  <a:pt x="17474" y="10218"/>
                </a:lnTo>
                <a:lnTo>
                  <a:pt x="17474" y="10098"/>
                </a:lnTo>
                <a:lnTo>
                  <a:pt x="17473" y="9965"/>
                </a:lnTo>
                <a:lnTo>
                  <a:pt x="17469" y="9821"/>
                </a:lnTo>
                <a:lnTo>
                  <a:pt x="17465" y="9666"/>
                </a:lnTo>
                <a:lnTo>
                  <a:pt x="17459" y="9502"/>
                </a:lnTo>
                <a:lnTo>
                  <a:pt x="17450" y="9328"/>
                </a:lnTo>
                <a:lnTo>
                  <a:pt x="17439" y="9145"/>
                </a:lnTo>
                <a:lnTo>
                  <a:pt x="17426" y="8956"/>
                </a:lnTo>
                <a:lnTo>
                  <a:pt x="17409" y="8758"/>
                </a:lnTo>
                <a:lnTo>
                  <a:pt x="17400" y="8657"/>
                </a:lnTo>
                <a:lnTo>
                  <a:pt x="17390" y="8555"/>
                </a:lnTo>
                <a:lnTo>
                  <a:pt x="17379" y="8450"/>
                </a:lnTo>
                <a:lnTo>
                  <a:pt x="17367" y="8345"/>
                </a:lnTo>
                <a:lnTo>
                  <a:pt x="17353" y="8238"/>
                </a:lnTo>
                <a:lnTo>
                  <a:pt x="17339" y="8130"/>
                </a:lnTo>
                <a:lnTo>
                  <a:pt x="17324" y="8022"/>
                </a:lnTo>
                <a:lnTo>
                  <a:pt x="17307" y="7912"/>
                </a:lnTo>
                <a:lnTo>
                  <a:pt x="17290" y="7800"/>
                </a:lnTo>
                <a:lnTo>
                  <a:pt x="17271" y="7688"/>
                </a:lnTo>
                <a:lnTo>
                  <a:pt x="17252" y="7576"/>
                </a:lnTo>
                <a:lnTo>
                  <a:pt x="17231" y="7463"/>
                </a:lnTo>
                <a:lnTo>
                  <a:pt x="17209" y="7348"/>
                </a:lnTo>
                <a:lnTo>
                  <a:pt x="17185" y="7234"/>
                </a:lnTo>
                <a:lnTo>
                  <a:pt x="17161" y="7118"/>
                </a:lnTo>
                <a:lnTo>
                  <a:pt x="17135" y="7003"/>
                </a:lnTo>
                <a:lnTo>
                  <a:pt x="17108" y="6888"/>
                </a:lnTo>
                <a:lnTo>
                  <a:pt x="17079" y="6771"/>
                </a:lnTo>
                <a:lnTo>
                  <a:pt x="17049" y="6655"/>
                </a:lnTo>
                <a:lnTo>
                  <a:pt x="17016" y="6540"/>
                </a:lnTo>
                <a:lnTo>
                  <a:pt x="16984" y="6423"/>
                </a:lnTo>
                <a:lnTo>
                  <a:pt x="16949" y="6307"/>
                </a:lnTo>
                <a:lnTo>
                  <a:pt x="16912" y="6192"/>
                </a:lnTo>
                <a:lnTo>
                  <a:pt x="16874" y="6077"/>
                </a:lnTo>
                <a:lnTo>
                  <a:pt x="16835" y="5962"/>
                </a:lnTo>
                <a:lnTo>
                  <a:pt x="16794" y="5847"/>
                </a:lnTo>
                <a:lnTo>
                  <a:pt x="16750" y="5734"/>
                </a:lnTo>
                <a:lnTo>
                  <a:pt x="16705" y="5620"/>
                </a:lnTo>
                <a:lnTo>
                  <a:pt x="16658" y="5508"/>
                </a:lnTo>
                <a:lnTo>
                  <a:pt x="16610" y="5396"/>
                </a:lnTo>
                <a:lnTo>
                  <a:pt x="16560" y="5286"/>
                </a:lnTo>
                <a:lnTo>
                  <a:pt x="16507" y="5176"/>
                </a:lnTo>
                <a:lnTo>
                  <a:pt x="16454" y="5067"/>
                </a:lnTo>
                <a:lnTo>
                  <a:pt x="16398" y="4959"/>
                </a:lnTo>
                <a:lnTo>
                  <a:pt x="16340" y="4854"/>
                </a:lnTo>
                <a:lnTo>
                  <a:pt x="16279" y="4748"/>
                </a:lnTo>
                <a:lnTo>
                  <a:pt x="16217" y="4645"/>
                </a:lnTo>
                <a:lnTo>
                  <a:pt x="16152" y="4543"/>
                </a:lnTo>
                <a:lnTo>
                  <a:pt x="16119" y="4492"/>
                </a:lnTo>
                <a:lnTo>
                  <a:pt x="16086" y="4442"/>
                </a:lnTo>
                <a:lnTo>
                  <a:pt x="16051" y="4392"/>
                </a:lnTo>
                <a:lnTo>
                  <a:pt x="16017" y="4343"/>
                </a:lnTo>
                <a:lnTo>
                  <a:pt x="15982" y="4294"/>
                </a:lnTo>
                <a:lnTo>
                  <a:pt x="15946" y="4245"/>
                </a:lnTo>
                <a:lnTo>
                  <a:pt x="15910" y="4198"/>
                </a:lnTo>
                <a:lnTo>
                  <a:pt x="15873" y="4150"/>
                </a:lnTo>
                <a:lnTo>
                  <a:pt x="15835" y="4104"/>
                </a:lnTo>
                <a:lnTo>
                  <a:pt x="15797" y="4057"/>
                </a:lnTo>
                <a:lnTo>
                  <a:pt x="15759" y="4011"/>
                </a:lnTo>
                <a:lnTo>
                  <a:pt x="15720" y="3966"/>
                </a:lnTo>
                <a:lnTo>
                  <a:pt x="15680" y="3921"/>
                </a:lnTo>
                <a:lnTo>
                  <a:pt x="15639" y="3876"/>
                </a:lnTo>
                <a:lnTo>
                  <a:pt x="15598" y="3832"/>
                </a:lnTo>
                <a:lnTo>
                  <a:pt x="15557" y="3788"/>
                </a:lnTo>
                <a:lnTo>
                  <a:pt x="15557" y="3788"/>
                </a:lnTo>
                <a:lnTo>
                  <a:pt x="15445" y="3675"/>
                </a:lnTo>
                <a:lnTo>
                  <a:pt x="15145" y="3371"/>
                </a:lnTo>
                <a:lnTo>
                  <a:pt x="14942" y="3165"/>
                </a:lnTo>
                <a:lnTo>
                  <a:pt x="14713" y="2935"/>
                </a:lnTo>
                <a:lnTo>
                  <a:pt x="14464" y="2687"/>
                </a:lnTo>
                <a:lnTo>
                  <a:pt x="14202" y="2429"/>
                </a:lnTo>
                <a:lnTo>
                  <a:pt x="13933" y="2167"/>
                </a:lnTo>
                <a:lnTo>
                  <a:pt x="13799" y="2037"/>
                </a:lnTo>
                <a:lnTo>
                  <a:pt x="13666" y="1909"/>
                </a:lnTo>
                <a:lnTo>
                  <a:pt x="13535" y="1783"/>
                </a:lnTo>
                <a:lnTo>
                  <a:pt x="13407" y="1662"/>
                </a:lnTo>
                <a:lnTo>
                  <a:pt x="13282" y="1545"/>
                </a:lnTo>
                <a:lnTo>
                  <a:pt x="13162" y="1434"/>
                </a:lnTo>
                <a:lnTo>
                  <a:pt x="13046" y="1330"/>
                </a:lnTo>
                <a:lnTo>
                  <a:pt x="12938" y="1233"/>
                </a:lnTo>
                <a:lnTo>
                  <a:pt x="12836" y="1145"/>
                </a:lnTo>
                <a:lnTo>
                  <a:pt x="12742" y="1065"/>
                </a:lnTo>
                <a:lnTo>
                  <a:pt x="12657" y="995"/>
                </a:lnTo>
                <a:lnTo>
                  <a:pt x="12618" y="965"/>
                </a:lnTo>
                <a:lnTo>
                  <a:pt x="12581" y="937"/>
                </a:lnTo>
                <a:lnTo>
                  <a:pt x="12547" y="912"/>
                </a:lnTo>
                <a:lnTo>
                  <a:pt x="12516" y="891"/>
                </a:lnTo>
                <a:lnTo>
                  <a:pt x="12487" y="873"/>
                </a:lnTo>
                <a:lnTo>
                  <a:pt x="12461" y="858"/>
                </a:lnTo>
                <a:lnTo>
                  <a:pt x="12461" y="858"/>
                </a:lnTo>
                <a:lnTo>
                  <a:pt x="12370" y="808"/>
                </a:lnTo>
                <a:lnTo>
                  <a:pt x="12272" y="755"/>
                </a:lnTo>
                <a:lnTo>
                  <a:pt x="12220" y="727"/>
                </a:lnTo>
                <a:lnTo>
                  <a:pt x="12165" y="699"/>
                </a:lnTo>
                <a:lnTo>
                  <a:pt x="12107" y="671"/>
                </a:lnTo>
                <a:lnTo>
                  <a:pt x="12045" y="642"/>
                </a:lnTo>
                <a:lnTo>
                  <a:pt x="11980" y="613"/>
                </a:lnTo>
                <a:lnTo>
                  <a:pt x="11912" y="583"/>
                </a:lnTo>
                <a:lnTo>
                  <a:pt x="11839" y="554"/>
                </a:lnTo>
                <a:lnTo>
                  <a:pt x="11762" y="525"/>
                </a:lnTo>
                <a:lnTo>
                  <a:pt x="11680" y="495"/>
                </a:lnTo>
                <a:lnTo>
                  <a:pt x="11594" y="466"/>
                </a:lnTo>
                <a:lnTo>
                  <a:pt x="11503" y="435"/>
                </a:lnTo>
                <a:lnTo>
                  <a:pt x="11404" y="406"/>
                </a:lnTo>
                <a:lnTo>
                  <a:pt x="11301" y="377"/>
                </a:lnTo>
                <a:lnTo>
                  <a:pt x="11190" y="348"/>
                </a:lnTo>
                <a:lnTo>
                  <a:pt x="11074" y="319"/>
                </a:lnTo>
                <a:lnTo>
                  <a:pt x="10951" y="290"/>
                </a:lnTo>
                <a:lnTo>
                  <a:pt x="10820" y="262"/>
                </a:lnTo>
                <a:lnTo>
                  <a:pt x="10683" y="234"/>
                </a:lnTo>
                <a:lnTo>
                  <a:pt x="10537" y="207"/>
                </a:lnTo>
                <a:lnTo>
                  <a:pt x="10383" y="182"/>
                </a:lnTo>
                <a:lnTo>
                  <a:pt x="10221" y="156"/>
                </a:lnTo>
                <a:lnTo>
                  <a:pt x="10049" y="130"/>
                </a:lnTo>
                <a:lnTo>
                  <a:pt x="9870" y="106"/>
                </a:lnTo>
                <a:lnTo>
                  <a:pt x="9680" y="83"/>
                </a:lnTo>
                <a:lnTo>
                  <a:pt x="9482" y="60"/>
                </a:lnTo>
                <a:lnTo>
                  <a:pt x="9273" y="39"/>
                </a:lnTo>
                <a:lnTo>
                  <a:pt x="9054" y="19"/>
                </a:lnTo>
                <a:lnTo>
                  <a:pt x="8825" y="0"/>
                </a:lnTo>
                <a:lnTo>
                  <a:pt x="8825" y="0"/>
                </a:lnTo>
                <a:lnTo>
                  <a:pt x="8729" y="0"/>
                </a:lnTo>
                <a:lnTo>
                  <a:pt x="8634" y="1"/>
                </a:lnTo>
                <a:lnTo>
                  <a:pt x="8634" y="1"/>
                </a:lnTo>
                <a:lnTo>
                  <a:pt x="8406" y="20"/>
                </a:lnTo>
                <a:lnTo>
                  <a:pt x="8188" y="40"/>
                </a:lnTo>
                <a:lnTo>
                  <a:pt x="7980" y="61"/>
                </a:lnTo>
                <a:lnTo>
                  <a:pt x="7782" y="84"/>
                </a:lnTo>
                <a:lnTo>
                  <a:pt x="7594" y="107"/>
                </a:lnTo>
                <a:lnTo>
                  <a:pt x="7415" y="132"/>
                </a:lnTo>
                <a:lnTo>
                  <a:pt x="7245" y="157"/>
                </a:lnTo>
                <a:lnTo>
                  <a:pt x="7084" y="183"/>
                </a:lnTo>
                <a:lnTo>
                  <a:pt x="6931" y="209"/>
                </a:lnTo>
                <a:lnTo>
                  <a:pt x="6785" y="235"/>
                </a:lnTo>
                <a:lnTo>
                  <a:pt x="6648" y="264"/>
                </a:lnTo>
                <a:lnTo>
                  <a:pt x="6518" y="292"/>
                </a:lnTo>
                <a:lnTo>
                  <a:pt x="6395" y="320"/>
                </a:lnTo>
                <a:lnTo>
                  <a:pt x="6280" y="349"/>
                </a:lnTo>
                <a:lnTo>
                  <a:pt x="6170" y="378"/>
                </a:lnTo>
                <a:lnTo>
                  <a:pt x="6066" y="407"/>
                </a:lnTo>
                <a:lnTo>
                  <a:pt x="5969" y="436"/>
                </a:lnTo>
                <a:lnTo>
                  <a:pt x="5877" y="466"/>
                </a:lnTo>
                <a:lnTo>
                  <a:pt x="5791" y="496"/>
                </a:lnTo>
                <a:lnTo>
                  <a:pt x="5709" y="525"/>
                </a:lnTo>
                <a:lnTo>
                  <a:pt x="5633" y="555"/>
                </a:lnTo>
                <a:lnTo>
                  <a:pt x="5560" y="585"/>
                </a:lnTo>
                <a:lnTo>
                  <a:pt x="5492" y="614"/>
                </a:lnTo>
                <a:lnTo>
                  <a:pt x="5428" y="643"/>
                </a:lnTo>
                <a:lnTo>
                  <a:pt x="5367" y="671"/>
                </a:lnTo>
                <a:lnTo>
                  <a:pt x="5309" y="700"/>
                </a:lnTo>
                <a:lnTo>
                  <a:pt x="5254" y="727"/>
                </a:lnTo>
                <a:lnTo>
                  <a:pt x="5202" y="755"/>
                </a:lnTo>
                <a:lnTo>
                  <a:pt x="5104" y="808"/>
                </a:lnTo>
                <a:lnTo>
                  <a:pt x="5012" y="858"/>
                </a:lnTo>
                <a:lnTo>
                  <a:pt x="5012" y="858"/>
                </a:lnTo>
                <a:close/>
              </a:path>
            </a:pathLst>
          </a:custGeom>
          <a:gradFill flip="none" rotWithShape="1">
            <a:gsLst>
              <a:gs pos="0">
                <a:srgbClr val="254872"/>
              </a:gs>
              <a:gs pos="50000">
                <a:srgbClr val="4F81BD">
                  <a:shade val="67500"/>
                  <a:satMod val="115000"/>
                </a:srgbClr>
              </a:gs>
              <a:gs pos="100000">
                <a:srgbClr val="4F81BD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123845-14C4-4483-884A-279432A9FA4C}"/>
              </a:ext>
            </a:extLst>
          </p:cNvPr>
          <p:cNvSpPr txBox="1"/>
          <p:nvPr/>
        </p:nvSpPr>
        <p:spPr>
          <a:xfrm>
            <a:off x="3713895" y="3065788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EC5320-7363-4B98-8F7C-18B0E3C25B72}"/>
              </a:ext>
            </a:extLst>
          </p:cNvPr>
          <p:cNvSpPr txBox="1"/>
          <p:nvPr/>
        </p:nvSpPr>
        <p:spPr>
          <a:xfrm>
            <a:off x="6785729" y="3065788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0D13C4-E0D4-452F-8F76-C8C9ABB78601}"/>
              </a:ext>
            </a:extLst>
          </p:cNvPr>
          <p:cNvSpPr txBox="1"/>
          <p:nvPr/>
        </p:nvSpPr>
        <p:spPr>
          <a:xfrm>
            <a:off x="5285531" y="1565590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968DE7-27E6-46F3-867F-E05A40457017}"/>
              </a:ext>
            </a:extLst>
          </p:cNvPr>
          <p:cNvSpPr txBox="1"/>
          <p:nvPr/>
        </p:nvSpPr>
        <p:spPr>
          <a:xfrm>
            <a:off x="5285531" y="4637424"/>
            <a:ext cx="7489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</a:rPr>
              <a:t>3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B1C6956-D2B0-449A-8CC9-9A20C69A5AD5}"/>
              </a:ext>
            </a:extLst>
          </p:cNvPr>
          <p:cNvSpPr/>
          <p:nvPr/>
        </p:nvSpPr>
        <p:spPr>
          <a:xfrm>
            <a:off x="7285763" y="1422714"/>
            <a:ext cx="571504" cy="571504"/>
          </a:xfrm>
          <a:prstGeom prst="ellipse">
            <a:avLst/>
          </a:prstGeom>
          <a:solidFill>
            <a:srgbClr val="25487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E754E1D-C655-41BA-9DBA-62257DC57E53}"/>
              </a:ext>
            </a:extLst>
          </p:cNvPr>
          <p:cNvSpPr/>
          <p:nvPr/>
        </p:nvSpPr>
        <p:spPr>
          <a:xfrm>
            <a:off x="7285763" y="5230338"/>
            <a:ext cx="571504" cy="571504"/>
          </a:xfrm>
          <a:prstGeom prst="ellipse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F0D8981-7F92-4A34-AF84-482036BE49C3}"/>
              </a:ext>
            </a:extLst>
          </p:cNvPr>
          <p:cNvSpPr/>
          <p:nvPr/>
        </p:nvSpPr>
        <p:spPr>
          <a:xfrm>
            <a:off x="3499581" y="5230338"/>
            <a:ext cx="571504" cy="571504"/>
          </a:xfrm>
          <a:prstGeom prst="ellipse">
            <a:avLst/>
          </a:prstGeom>
          <a:solidFill>
            <a:srgbClr val="25487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6274505-0D8A-44DB-8380-C437615B9E30}"/>
              </a:ext>
            </a:extLst>
          </p:cNvPr>
          <p:cNvSpPr/>
          <p:nvPr/>
        </p:nvSpPr>
        <p:spPr>
          <a:xfrm>
            <a:off x="3499581" y="1422714"/>
            <a:ext cx="571504" cy="571504"/>
          </a:xfrm>
          <a:prstGeom prst="ellipse">
            <a:avLst/>
          </a:prstGeom>
          <a:solidFill>
            <a:schemeClr val="bg1">
              <a:lumMod val="6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455188-9392-49F0-ABF6-9910C3F9666A}"/>
              </a:ext>
            </a:extLst>
          </p:cNvPr>
          <p:cNvSpPr/>
          <p:nvPr/>
        </p:nvSpPr>
        <p:spPr>
          <a:xfrm>
            <a:off x="1191008" y="1937019"/>
            <a:ext cx="2512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Semua</a:t>
            </a:r>
            <a:r>
              <a:rPr lang="en-US" dirty="0"/>
              <a:t> PNS </a:t>
            </a:r>
            <a:r>
              <a:rPr lang="en-US" dirty="0" err="1"/>
              <a:t>Jabatan</a:t>
            </a:r>
            <a:r>
              <a:rPr lang="en-US" dirty="0"/>
              <a:t> </a:t>
            </a:r>
            <a:r>
              <a:rPr lang="en-US" dirty="0" err="1"/>
              <a:t>Fungsional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09E9DB9-B979-4426-9A59-50886805AF71}"/>
              </a:ext>
            </a:extLst>
          </p:cNvPr>
          <p:cNvSpPr/>
          <p:nvPr/>
        </p:nvSpPr>
        <p:spPr>
          <a:xfrm>
            <a:off x="1151739" y="1508411"/>
            <a:ext cx="2388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/>
              <a:t>Pelatihan</a:t>
            </a:r>
            <a:r>
              <a:rPr lang="en-US" sz="2000" b="1" dirty="0"/>
              <a:t> </a:t>
            </a:r>
            <a:r>
              <a:rPr lang="en-US" sz="2000" b="1" dirty="0" err="1"/>
              <a:t>Fungsional</a:t>
            </a:r>
            <a:endParaRPr lang="en-US" sz="2000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1C69BA3-2CDA-4819-AD8F-46A8B1C77581}"/>
              </a:ext>
            </a:extLst>
          </p:cNvPr>
          <p:cNvSpPr/>
          <p:nvPr/>
        </p:nvSpPr>
        <p:spPr>
          <a:xfrm>
            <a:off x="8107315" y="1393491"/>
            <a:ext cx="35991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/>
              <a:t>Pelatihan</a:t>
            </a:r>
            <a:r>
              <a:rPr lang="en-US" sz="2000" b="1" dirty="0"/>
              <a:t> Dasar </a:t>
            </a:r>
          </a:p>
          <a:p>
            <a:r>
              <a:rPr lang="en-US" sz="2000" b="1" dirty="0"/>
              <a:t>Kader PNS (Gol II dan III)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FAE8EC7-7783-4B45-9E94-6CCFAC7C6C8F}"/>
              </a:ext>
            </a:extLst>
          </p:cNvPr>
          <p:cNvSpPr/>
          <p:nvPr/>
        </p:nvSpPr>
        <p:spPr>
          <a:xfrm>
            <a:off x="8054439" y="5701262"/>
            <a:ext cx="35055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(JPT: Utama, Madya, </a:t>
            </a:r>
            <a:r>
              <a:rPr lang="en-US" dirty="0" err="1"/>
              <a:t>Pratama</a:t>
            </a:r>
            <a:r>
              <a:rPr lang="en-US" dirty="0"/>
              <a:t>; Administrator, dan </a:t>
            </a:r>
            <a:r>
              <a:rPr lang="en-US" dirty="0" err="1"/>
              <a:t>Pengawas</a:t>
            </a:r>
            <a:r>
              <a:rPr lang="en-US" dirty="0"/>
              <a:t>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ABA30BA-843F-4E7A-A915-6934BF0FB7EB}"/>
              </a:ext>
            </a:extLst>
          </p:cNvPr>
          <p:cNvSpPr/>
          <p:nvPr/>
        </p:nvSpPr>
        <p:spPr>
          <a:xfrm>
            <a:off x="8061597" y="5230338"/>
            <a:ext cx="29477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2000" b="1" dirty="0"/>
              <a:t>Pelatihan Kepemimpinan: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46B6BF-EA7B-4C71-BD63-53DEB43FF4F8}"/>
              </a:ext>
            </a:extLst>
          </p:cNvPr>
          <p:cNvSpPr/>
          <p:nvPr/>
        </p:nvSpPr>
        <p:spPr>
          <a:xfrm>
            <a:off x="1302169" y="5655096"/>
            <a:ext cx="2102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Semua</a:t>
            </a:r>
            <a:r>
              <a:rPr lang="en-US" dirty="0"/>
              <a:t> ASN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2822ED9-DFDE-49EC-89E8-A3A1C5703A67}"/>
              </a:ext>
            </a:extLst>
          </p:cNvPr>
          <p:cNvSpPr/>
          <p:nvPr/>
        </p:nvSpPr>
        <p:spPr>
          <a:xfrm>
            <a:off x="1315930" y="5254986"/>
            <a:ext cx="19048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/>
              <a:t>Pelatihan</a:t>
            </a:r>
            <a:r>
              <a:rPr lang="en-US" sz="2000" b="1" dirty="0"/>
              <a:t> </a:t>
            </a:r>
            <a:r>
              <a:rPr lang="en-US" sz="2000" b="1" dirty="0" err="1"/>
              <a:t>Teknis</a:t>
            </a:r>
            <a:endParaRPr lang="en-US" sz="2000" b="1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4D1B792-FEC9-4B0D-A136-692E17C3D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818" y="2716378"/>
            <a:ext cx="2516554" cy="172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6521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 descr="hexagons">
            <a:extLst>
              <a:ext uri="{FF2B5EF4-FFF2-40B4-BE49-F238E27FC236}">
                <a16:creationId xmlns:a16="http://schemas.microsoft.com/office/drawing/2014/main" id="{5DD3B5EC-CCAA-4749-A320-116FBD9126F7}"/>
              </a:ext>
            </a:extLst>
          </p:cNvPr>
          <p:cNvGrpSpPr/>
          <p:nvPr/>
        </p:nvGrpSpPr>
        <p:grpSpPr>
          <a:xfrm>
            <a:off x="3950569" y="1764492"/>
            <a:ext cx="4466121" cy="4295153"/>
            <a:chOff x="2390776" y="4491038"/>
            <a:chExt cx="2054225" cy="2062163"/>
          </a:xfrm>
        </p:grpSpPr>
        <p:sp>
          <p:nvSpPr>
            <p:cNvPr id="5" name="Freeform 246">
              <a:extLst>
                <a:ext uri="{FF2B5EF4-FFF2-40B4-BE49-F238E27FC236}">
                  <a16:creationId xmlns:a16="http://schemas.microsoft.com/office/drawing/2014/main" id="{84A91E7B-BD01-470A-8159-5E1FEF741A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0776" y="4491038"/>
              <a:ext cx="1000125" cy="1154113"/>
            </a:xfrm>
            <a:custGeom>
              <a:avLst/>
              <a:gdLst>
                <a:gd name="T0" fmla="*/ 0 w 630"/>
                <a:gd name="T1" fmla="*/ 182 h 727"/>
                <a:gd name="T2" fmla="*/ 0 w 630"/>
                <a:gd name="T3" fmla="*/ 546 h 727"/>
                <a:gd name="T4" fmla="*/ 314 w 630"/>
                <a:gd name="T5" fmla="*/ 727 h 727"/>
                <a:gd name="T6" fmla="*/ 630 w 630"/>
                <a:gd name="T7" fmla="*/ 546 h 727"/>
                <a:gd name="T8" fmla="*/ 630 w 630"/>
                <a:gd name="T9" fmla="*/ 182 h 727"/>
                <a:gd name="T10" fmla="*/ 314 w 630"/>
                <a:gd name="T11" fmla="*/ 0 h 727"/>
                <a:gd name="T12" fmla="*/ 0 w 630"/>
                <a:gd name="T13" fmla="*/ 182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0" h="727">
                  <a:moveTo>
                    <a:pt x="0" y="182"/>
                  </a:moveTo>
                  <a:lnTo>
                    <a:pt x="0" y="546"/>
                  </a:lnTo>
                  <a:lnTo>
                    <a:pt x="314" y="727"/>
                  </a:lnTo>
                  <a:lnTo>
                    <a:pt x="630" y="546"/>
                  </a:lnTo>
                  <a:lnTo>
                    <a:pt x="630" y="182"/>
                  </a:lnTo>
                  <a:lnTo>
                    <a:pt x="314" y="0"/>
                  </a:lnTo>
                  <a:lnTo>
                    <a:pt x="0" y="1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" name="Freeform 247">
              <a:extLst>
                <a:ext uri="{FF2B5EF4-FFF2-40B4-BE49-F238E27FC236}">
                  <a16:creationId xmlns:a16="http://schemas.microsoft.com/office/drawing/2014/main" id="{245D6511-4A06-4DFE-B6B2-6CC51D104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7826" y="5395913"/>
              <a:ext cx="1000125" cy="1157288"/>
            </a:xfrm>
            <a:custGeom>
              <a:avLst/>
              <a:gdLst>
                <a:gd name="T0" fmla="*/ 0 w 630"/>
                <a:gd name="T1" fmla="*/ 181 h 729"/>
                <a:gd name="T2" fmla="*/ 0 w 630"/>
                <a:gd name="T3" fmla="*/ 545 h 729"/>
                <a:gd name="T4" fmla="*/ 314 w 630"/>
                <a:gd name="T5" fmla="*/ 729 h 729"/>
                <a:gd name="T6" fmla="*/ 630 w 630"/>
                <a:gd name="T7" fmla="*/ 545 h 729"/>
                <a:gd name="T8" fmla="*/ 630 w 630"/>
                <a:gd name="T9" fmla="*/ 181 h 729"/>
                <a:gd name="T10" fmla="*/ 314 w 630"/>
                <a:gd name="T11" fmla="*/ 0 h 729"/>
                <a:gd name="T12" fmla="*/ 0 w 630"/>
                <a:gd name="T13" fmla="*/ 181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0" h="729">
                  <a:moveTo>
                    <a:pt x="0" y="181"/>
                  </a:moveTo>
                  <a:lnTo>
                    <a:pt x="0" y="545"/>
                  </a:lnTo>
                  <a:lnTo>
                    <a:pt x="314" y="729"/>
                  </a:lnTo>
                  <a:lnTo>
                    <a:pt x="630" y="545"/>
                  </a:lnTo>
                  <a:lnTo>
                    <a:pt x="630" y="181"/>
                  </a:lnTo>
                  <a:lnTo>
                    <a:pt x="314" y="0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48">
              <a:extLst>
                <a:ext uri="{FF2B5EF4-FFF2-40B4-BE49-F238E27FC236}">
                  <a16:creationId xmlns:a16="http://schemas.microsoft.com/office/drawing/2014/main" id="{52BD824E-5B91-4C51-B12F-BB99F5E7B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4876" y="4491038"/>
              <a:ext cx="1000125" cy="1154113"/>
            </a:xfrm>
            <a:custGeom>
              <a:avLst/>
              <a:gdLst>
                <a:gd name="T0" fmla="*/ 0 w 630"/>
                <a:gd name="T1" fmla="*/ 182 h 727"/>
                <a:gd name="T2" fmla="*/ 0 w 630"/>
                <a:gd name="T3" fmla="*/ 546 h 727"/>
                <a:gd name="T4" fmla="*/ 314 w 630"/>
                <a:gd name="T5" fmla="*/ 727 h 727"/>
                <a:gd name="T6" fmla="*/ 630 w 630"/>
                <a:gd name="T7" fmla="*/ 546 h 727"/>
                <a:gd name="T8" fmla="*/ 630 w 630"/>
                <a:gd name="T9" fmla="*/ 182 h 727"/>
                <a:gd name="T10" fmla="*/ 314 w 630"/>
                <a:gd name="T11" fmla="*/ 0 h 727"/>
                <a:gd name="T12" fmla="*/ 0 w 630"/>
                <a:gd name="T13" fmla="*/ 182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0" h="727">
                  <a:moveTo>
                    <a:pt x="0" y="182"/>
                  </a:moveTo>
                  <a:lnTo>
                    <a:pt x="0" y="546"/>
                  </a:lnTo>
                  <a:lnTo>
                    <a:pt x="314" y="727"/>
                  </a:lnTo>
                  <a:lnTo>
                    <a:pt x="630" y="546"/>
                  </a:lnTo>
                  <a:lnTo>
                    <a:pt x="630" y="182"/>
                  </a:lnTo>
                  <a:lnTo>
                    <a:pt x="314" y="0"/>
                  </a:lnTo>
                  <a:lnTo>
                    <a:pt x="0" y="18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49">
              <a:extLst>
                <a:ext uri="{FF2B5EF4-FFF2-40B4-BE49-F238E27FC236}">
                  <a16:creationId xmlns:a16="http://schemas.microsoft.com/office/drawing/2014/main" id="{77D7F91E-0DE8-4391-BD9C-54FDE82E5A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9676" y="4595813"/>
              <a:ext cx="822325" cy="947738"/>
            </a:xfrm>
            <a:custGeom>
              <a:avLst/>
              <a:gdLst>
                <a:gd name="T0" fmla="*/ 4 w 518"/>
                <a:gd name="T1" fmla="*/ 446 h 597"/>
                <a:gd name="T2" fmla="*/ 8 w 518"/>
                <a:gd name="T3" fmla="*/ 446 h 597"/>
                <a:gd name="T4" fmla="*/ 8 w 518"/>
                <a:gd name="T5" fmla="*/ 154 h 597"/>
                <a:gd name="T6" fmla="*/ 258 w 518"/>
                <a:gd name="T7" fmla="*/ 10 h 597"/>
                <a:gd name="T8" fmla="*/ 510 w 518"/>
                <a:gd name="T9" fmla="*/ 154 h 597"/>
                <a:gd name="T10" fmla="*/ 510 w 518"/>
                <a:gd name="T11" fmla="*/ 444 h 597"/>
                <a:gd name="T12" fmla="*/ 258 w 518"/>
                <a:gd name="T13" fmla="*/ 587 h 597"/>
                <a:gd name="T14" fmla="*/ 6 w 518"/>
                <a:gd name="T15" fmla="*/ 442 h 597"/>
                <a:gd name="T16" fmla="*/ 4 w 518"/>
                <a:gd name="T17" fmla="*/ 446 h 597"/>
                <a:gd name="T18" fmla="*/ 8 w 518"/>
                <a:gd name="T19" fmla="*/ 446 h 597"/>
                <a:gd name="T20" fmla="*/ 4 w 518"/>
                <a:gd name="T21" fmla="*/ 446 h 597"/>
                <a:gd name="T22" fmla="*/ 2 w 518"/>
                <a:gd name="T23" fmla="*/ 450 h 597"/>
                <a:gd name="T24" fmla="*/ 258 w 518"/>
                <a:gd name="T25" fmla="*/ 597 h 597"/>
                <a:gd name="T26" fmla="*/ 518 w 518"/>
                <a:gd name="T27" fmla="*/ 448 h 597"/>
                <a:gd name="T28" fmla="*/ 518 w 518"/>
                <a:gd name="T29" fmla="*/ 150 h 597"/>
                <a:gd name="T30" fmla="*/ 258 w 518"/>
                <a:gd name="T31" fmla="*/ 0 h 597"/>
                <a:gd name="T32" fmla="*/ 0 w 518"/>
                <a:gd name="T33" fmla="*/ 150 h 597"/>
                <a:gd name="T34" fmla="*/ 0 w 518"/>
                <a:gd name="T35" fmla="*/ 448 h 597"/>
                <a:gd name="T36" fmla="*/ 2 w 518"/>
                <a:gd name="T37" fmla="*/ 450 h 597"/>
                <a:gd name="T38" fmla="*/ 4 w 518"/>
                <a:gd name="T39" fmla="*/ 44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18" h="597">
                  <a:moveTo>
                    <a:pt x="4" y="446"/>
                  </a:moveTo>
                  <a:lnTo>
                    <a:pt x="8" y="446"/>
                  </a:lnTo>
                  <a:lnTo>
                    <a:pt x="8" y="154"/>
                  </a:lnTo>
                  <a:lnTo>
                    <a:pt x="258" y="10"/>
                  </a:lnTo>
                  <a:lnTo>
                    <a:pt x="510" y="154"/>
                  </a:lnTo>
                  <a:lnTo>
                    <a:pt x="510" y="444"/>
                  </a:lnTo>
                  <a:lnTo>
                    <a:pt x="258" y="587"/>
                  </a:lnTo>
                  <a:lnTo>
                    <a:pt x="6" y="442"/>
                  </a:lnTo>
                  <a:lnTo>
                    <a:pt x="4" y="446"/>
                  </a:lnTo>
                  <a:lnTo>
                    <a:pt x="8" y="446"/>
                  </a:lnTo>
                  <a:lnTo>
                    <a:pt x="4" y="446"/>
                  </a:lnTo>
                  <a:lnTo>
                    <a:pt x="2" y="450"/>
                  </a:lnTo>
                  <a:lnTo>
                    <a:pt x="258" y="597"/>
                  </a:lnTo>
                  <a:lnTo>
                    <a:pt x="518" y="448"/>
                  </a:lnTo>
                  <a:lnTo>
                    <a:pt x="518" y="150"/>
                  </a:lnTo>
                  <a:lnTo>
                    <a:pt x="258" y="0"/>
                  </a:lnTo>
                  <a:lnTo>
                    <a:pt x="0" y="150"/>
                  </a:lnTo>
                  <a:lnTo>
                    <a:pt x="0" y="448"/>
                  </a:lnTo>
                  <a:lnTo>
                    <a:pt x="2" y="450"/>
                  </a:lnTo>
                  <a:lnTo>
                    <a:pt x="4" y="4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50">
              <a:extLst>
                <a:ext uri="{FF2B5EF4-FFF2-40B4-BE49-F238E27FC236}">
                  <a16:creationId xmlns:a16="http://schemas.microsoft.com/office/drawing/2014/main" id="{B144DA03-BA17-4F5A-83A9-C865CD3B63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6726" y="5500688"/>
              <a:ext cx="822325" cy="947738"/>
            </a:xfrm>
            <a:custGeom>
              <a:avLst/>
              <a:gdLst>
                <a:gd name="T0" fmla="*/ 4 w 518"/>
                <a:gd name="T1" fmla="*/ 445 h 597"/>
                <a:gd name="T2" fmla="*/ 8 w 518"/>
                <a:gd name="T3" fmla="*/ 445 h 597"/>
                <a:gd name="T4" fmla="*/ 8 w 518"/>
                <a:gd name="T5" fmla="*/ 153 h 597"/>
                <a:gd name="T6" fmla="*/ 258 w 518"/>
                <a:gd name="T7" fmla="*/ 10 h 597"/>
                <a:gd name="T8" fmla="*/ 510 w 518"/>
                <a:gd name="T9" fmla="*/ 153 h 597"/>
                <a:gd name="T10" fmla="*/ 510 w 518"/>
                <a:gd name="T11" fmla="*/ 443 h 597"/>
                <a:gd name="T12" fmla="*/ 258 w 518"/>
                <a:gd name="T13" fmla="*/ 587 h 597"/>
                <a:gd name="T14" fmla="*/ 6 w 518"/>
                <a:gd name="T15" fmla="*/ 441 h 597"/>
                <a:gd name="T16" fmla="*/ 4 w 518"/>
                <a:gd name="T17" fmla="*/ 445 h 597"/>
                <a:gd name="T18" fmla="*/ 8 w 518"/>
                <a:gd name="T19" fmla="*/ 445 h 597"/>
                <a:gd name="T20" fmla="*/ 4 w 518"/>
                <a:gd name="T21" fmla="*/ 445 h 597"/>
                <a:gd name="T22" fmla="*/ 2 w 518"/>
                <a:gd name="T23" fmla="*/ 449 h 597"/>
                <a:gd name="T24" fmla="*/ 258 w 518"/>
                <a:gd name="T25" fmla="*/ 597 h 597"/>
                <a:gd name="T26" fmla="*/ 518 w 518"/>
                <a:gd name="T27" fmla="*/ 447 h 597"/>
                <a:gd name="T28" fmla="*/ 518 w 518"/>
                <a:gd name="T29" fmla="*/ 149 h 597"/>
                <a:gd name="T30" fmla="*/ 258 w 518"/>
                <a:gd name="T31" fmla="*/ 0 h 597"/>
                <a:gd name="T32" fmla="*/ 0 w 518"/>
                <a:gd name="T33" fmla="*/ 149 h 597"/>
                <a:gd name="T34" fmla="*/ 0 w 518"/>
                <a:gd name="T35" fmla="*/ 447 h 597"/>
                <a:gd name="T36" fmla="*/ 2 w 518"/>
                <a:gd name="T37" fmla="*/ 449 h 597"/>
                <a:gd name="T38" fmla="*/ 4 w 518"/>
                <a:gd name="T39" fmla="*/ 445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18" h="597">
                  <a:moveTo>
                    <a:pt x="4" y="445"/>
                  </a:moveTo>
                  <a:lnTo>
                    <a:pt x="8" y="445"/>
                  </a:lnTo>
                  <a:lnTo>
                    <a:pt x="8" y="153"/>
                  </a:lnTo>
                  <a:lnTo>
                    <a:pt x="258" y="10"/>
                  </a:lnTo>
                  <a:lnTo>
                    <a:pt x="510" y="153"/>
                  </a:lnTo>
                  <a:lnTo>
                    <a:pt x="510" y="443"/>
                  </a:lnTo>
                  <a:lnTo>
                    <a:pt x="258" y="587"/>
                  </a:lnTo>
                  <a:lnTo>
                    <a:pt x="6" y="441"/>
                  </a:lnTo>
                  <a:lnTo>
                    <a:pt x="4" y="445"/>
                  </a:lnTo>
                  <a:lnTo>
                    <a:pt x="8" y="445"/>
                  </a:lnTo>
                  <a:lnTo>
                    <a:pt x="4" y="445"/>
                  </a:lnTo>
                  <a:lnTo>
                    <a:pt x="2" y="449"/>
                  </a:lnTo>
                  <a:lnTo>
                    <a:pt x="258" y="597"/>
                  </a:lnTo>
                  <a:lnTo>
                    <a:pt x="518" y="447"/>
                  </a:lnTo>
                  <a:lnTo>
                    <a:pt x="518" y="149"/>
                  </a:lnTo>
                  <a:lnTo>
                    <a:pt x="258" y="0"/>
                  </a:lnTo>
                  <a:lnTo>
                    <a:pt x="0" y="149"/>
                  </a:lnTo>
                  <a:lnTo>
                    <a:pt x="0" y="447"/>
                  </a:lnTo>
                  <a:lnTo>
                    <a:pt x="2" y="449"/>
                  </a:lnTo>
                  <a:lnTo>
                    <a:pt x="4" y="4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51">
              <a:extLst>
                <a:ext uri="{FF2B5EF4-FFF2-40B4-BE49-F238E27FC236}">
                  <a16:creationId xmlns:a16="http://schemas.microsoft.com/office/drawing/2014/main" id="{0B303B49-37F7-4105-8DBB-64DA97533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3776" y="4595813"/>
              <a:ext cx="822325" cy="947738"/>
            </a:xfrm>
            <a:custGeom>
              <a:avLst/>
              <a:gdLst>
                <a:gd name="T0" fmla="*/ 4 w 518"/>
                <a:gd name="T1" fmla="*/ 446 h 597"/>
                <a:gd name="T2" fmla="*/ 8 w 518"/>
                <a:gd name="T3" fmla="*/ 446 h 597"/>
                <a:gd name="T4" fmla="*/ 8 w 518"/>
                <a:gd name="T5" fmla="*/ 154 h 597"/>
                <a:gd name="T6" fmla="*/ 258 w 518"/>
                <a:gd name="T7" fmla="*/ 10 h 597"/>
                <a:gd name="T8" fmla="*/ 510 w 518"/>
                <a:gd name="T9" fmla="*/ 154 h 597"/>
                <a:gd name="T10" fmla="*/ 510 w 518"/>
                <a:gd name="T11" fmla="*/ 444 h 597"/>
                <a:gd name="T12" fmla="*/ 258 w 518"/>
                <a:gd name="T13" fmla="*/ 587 h 597"/>
                <a:gd name="T14" fmla="*/ 6 w 518"/>
                <a:gd name="T15" fmla="*/ 442 h 597"/>
                <a:gd name="T16" fmla="*/ 4 w 518"/>
                <a:gd name="T17" fmla="*/ 446 h 597"/>
                <a:gd name="T18" fmla="*/ 8 w 518"/>
                <a:gd name="T19" fmla="*/ 446 h 597"/>
                <a:gd name="T20" fmla="*/ 4 w 518"/>
                <a:gd name="T21" fmla="*/ 446 h 597"/>
                <a:gd name="T22" fmla="*/ 2 w 518"/>
                <a:gd name="T23" fmla="*/ 450 h 597"/>
                <a:gd name="T24" fmla="*/ 258 w 518"/>
                <a:gd name="T25" fmla="*/ 597 h 597"/>
                <a:gd name="T26" fmla="*/ 518 w 518"/>
                <a:gd name="T27" fmla="*/ 448 h 597"/>
                <a:gd name="T28" fmla="*/ 518 w 518"/>
                <a:gd name="T29" fmla="*/ 150 h 597"/>
                <a:gd name="T30" fmla="*/ 258 w 518"/>
                <a:gd name="T31" fmla="*/ 0 h 597"/>
                <a:gd name="T32" fmla="*/ 0 w 518"/>
                <a:gd name="T33" fmla="*/ 150 h 597"/>
                <a:gd name="T34" fmla="*/ 0 w 518"/>
                <a:gd name="T35" fmla="*/ 448 h 597"/>
                <a:gd name="T36" fmla="*/ 2 w 518"/>
                <a:gd name="T37" fmla="*/ 450 h 597"/>
                <a:gd name="T38" fmla="*/ 4 w 518"/>
                <a:gd name="T39" fmla="*/ 44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18" h="597">
                  <a:moveTo>
                    <a:pt x="4" y="446"/>
                  </a:moveTo>
                  <a:lnTo>
                    <a:pt x="8" y="446"/>
                  </a:lnTo>
                  <a:lnTo>
                    <a:pt x="8" y="154"/>
                  </a:lnTo>
                  <a:lnTo>
                    <a:pt x="258" y="10"/>
                  </a:lnTo>
                  <a:lnTo>
                    <a:pt x="510" y="154"/>
                  </a:lnTo>
                  <a:lnTo>
                    <a:pt x="510" y="444"/>
                  </a:lnTo>
                  <a:lnTo>
                    <a:pt x="258" y="587"/>
                  </a:lnTo>
                  <a:lnTo>
                    <a:pt x="6" y="442"/>
                  </a:lnTo>
                  <a:lnTo>
                    <a:pt x="4" y="446"/>
                  </a:lnTo>
                  <a:lnTo>
                    <a:pt x="8" y="446"/>
                  </a:lnTo>
                  <a:lnTo>
                    <a:pt x="4" y="446"/>
                  </a:lnTo>
                  <a:lnTo>
                    <a:pt x="2" y="450"/>
                  </a:lnTo>
                  <a:lnTo>
                    <a:pt x="258" y="597"/>
                  </a:lnTo>
                  <a:lnTo>
                    <a:pt x="518" y="448"/>
                  </a:lnTo>
                  <a:lnTo>
                    <a:pt x="518" y="150"/>
                  </a:lnTo>
                  <a:lnTo>
                    <a:pt x="258" y="0"/>
                  </a:lnTo>
                  <a:lnTo>
                    <a:pt x="0" y="150"/>
                  </a:lnTo>
                  <a:lnTo>
                    <a:pt x="0" y="448"/>
                  </a:lnTo>
                  <a:lnTo>
                    <a:pt x="2" y="450"/>
                  </a:lnTo>
                  <a:lnTo>
                    <a:pt x="4" y="4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F7821CDC-7088-49B9-A5EA-8DDF202641C8}"/>
              </a:ext>
            </a:extLst>
          </p:cNvPr>
          <p:cNvSpPr/>
          <p:nvPr/>
        </p:nvSpPr>
        <p:spPr>
          <a:xfrm>
            <a:off x="4314112" y="2327454"/>
            <a:ext cx="17087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>
                <a:solidFill>
                  <a:schemeClr val="bg1"/>
                </a:solidFill>
              </a:rPr>
              <a:t>8 Unit Utama </a:t>
            </a:r>
            <a:r>
              <a:rPr lang="en-US" sz="2000" b="1" dirty="0" err="1">
                <a:solidFill>
                  <a:schemeClr val="bg1"/>
                </a:solidFill>
              </a:rPr>
              <a:t>Kemendikbud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D05CB5-D4DD-4117-9C01-1FC0F76E0641}"/>
              </a:ext>
            </a:extLst>
          </p:cNvPr>
          <p:cNvSpPr/>
          <p:nvPr/>
        </p:nvSpPr>
        <p:spPr>
          <a:xfrm>
            <a:off x="6344376" y="2244071"/>
            <a:ext cx="21743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id-ID" sz="2000" b="1" dirty="0">
                <a:solidFill>
                  <a:schemeClr val="bg1"/>
                </a:solidFill>
              </a:rPr>
              <a:t>154 </a:t>
            </a:r>
            <a:r>
              <a:rPr lang="en-US" sz="2000" b="1" dirty="0">
                <a:solidFill>
                  <a:schemeClr val="bg1"/>
                </a:solidFill>
              </a:rPr>
              <a:t>UPT di </a:t>
            </a:r>
            <a:endParaRPr lang="id-ID" sz="2000" b="1" dirty="0">
              <a:solidFill>
                <a:schemeClr val="bg1"/>
              </a:solidFill>
            </a:endParaRPr>
          </a:p>
          <a:p>
            <a:pPr lvl="0" algn="ctr"/>
            <a:r>
              <a:rPr lang="en-US" sz="2000" b="1" dirty="0" err="1">
                <a:solidFill>
                  <a:schemeClr val="bg1"/>
                </a:solidFill>
              </a:rPr>
              <a:t>lingkungan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Kemendikbud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85E24A7-C1C7-4FB0-8E55-BCA55E15C9B2}"/>
              </a:ext>
            </a:extLst>
          </p:cNvPr>
          <p:cNvSpPr/>
          <p:nvPr/>
        </p:nvSpPr>
        <p:spPr>
          <a:xfrm>
            <a:off x="5431317" y="3913816"/>
            <a:ext cx="17087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en-US" b="1" dirty="0">
              <a:solidFill>
                <a:schemeClr val="bg1"/>
              </a:solidFill>
            </a:endParaRPr>
          </a:p>
          <a:p>
            <a:pPr lvl="0" algn="ctr"/>
            <a:r>
              <a:rPr lang="id-ID" b="1" dirty="0">
                <a:solidFill>
                  <a:schemeClr val="bg1"/>
                </a:solidFill>
              </a:rPr>
              <a:t>34 </a:t>
            </a:r>
            <a:r>
              <a:rPr lang="en-US" b="1" dirty="0" err="1">
                <a:solidFill>
                  <a:schemeClr val="bg1"/>
                </a:solidFill>
              </a:rPr>
              <a:t>DiSDIKBUD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id-ID" b="1" dirty="0">
                <a:solidFill>
                  <a:schemeClr val="bg1"/>
                </a:solidFill>
              </a:rPr>
              <a:t>Provinsi dan 514 D</a:t>
            </a:r>
            <a:r>
              <a:rPr lang="en-US" b="1" dirty="0">
                <a:solidFill>
                  <a:schemeClr val="bg1"/>
                </a:solidFill>
              </a:rPr>
              <a:t>ISDIKBUD</a:t>
            </a:r>
            <a:r>
              <a:rPr lang="id-ID" b="1" dirty="0">
                <a:solidFill>
                  <a:schemeClr val="bg1"/>
                </a:solidFill>
              </a:rPr>
              <a:t> Kab/Kota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8EB0138-29C2-42A1-A601-411032126ED0}"/>
              </a:ext>
            </a:extLst>
          </p:cNvPr>
          <p:cNvSpPr txBox="1">
            <a:spLocks/>
          </p:cNvSpPr>
          <p:nvPr/>
        </p:nvSpPr>
        <p:spPr>
          <a:xfrm>
            <a:off x="509072" y="171331"/>
            <a:ext cx="11173855" cy="81431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b="1" dirty="0">
                <a:solidFill>
                  <a:srgbClr val="0070C0"/>
                </a:solidFill>
                <a:latin typeface="+mn-lt"/>
              </a:rPr>
              <a:t>Sasaran Pelatihan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D35B426-B695-4334-A6EA-B880729CDAF9}"/>
              </a:ext>
            </a:extLst>
          </p:cNvPr>
          <p:cNvSpPr/>
          <p:nvPr/>
        </p:nvSpPr>
        <p:spPr>
          <a:xfrm>
            <a:off x="8047187" y="5059312"/>
            <a:ext cx="1684152" cy="6088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600 orang</a:t>
            </a:r>
          </a:p>
        </p:txBody>
      </p: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FF6EED0F-8F19-4EC7-8E55-A96A313B1D3E}"/>
              </a:ext>
            </a:extLst>
          </p:cNvPr>
          <p:cNvCxnSpPr/>
          <p:nvPr/>
        </p:nvCxnSpPr>
        <p:spPr>
          <a:xfrm>
            <a:off x="7219146" y="4429673"/>
            <a:ext cx="914400" cy="91440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544425E2-66A2-4BB5-8A90-4E62EE792602}"/>
              </a:ext>
            </a:extLst>
          </p:cNvPr>
          <p:cNvSpPr/>
          <p:nvPr/>
        </p:nvSpPr>
        <p:spPr>
          <a:xfrm>
            <a:off x="4810073" y="1240938"/>
            <a:ext cx="2571854" cy="50199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3.274 </a:t>
            </a:r>
            <a:r>
              <a:rPr lang="en-US" b="1" dirty="0" err="1">
                <a:solidFill>
                  <a:schemeClr val="tx1"/>
                </a:solidFill>
              </a:rPr>
              <a:t>dari</a:t>
            </a:r>
            <a:r>
              <a:rPr lang="en-US" b="1" dirty="0">
                <a:solidFill>
                  <a:schemeClr val="tx1"/>
                </a:solidFill>
              </a:rPr>
              <a:t> 16.123 orang </a:t>
            </a:r>
          </a:p>
        </p:txBody>
      </p:sp>
      <p:sp>
        <p:nvSpPr>
          <p:cNvPr id="20" name="Shape 586">
            <a:extLst>
              <a:ext uri="{FF2B5EF4-FFF2-40B4-BE49-F238E27FC236}">
                <a16:creationId xmlns:a16="http://schemas.microsoft.com/office/drawing/2014/main" id="{A12DA2DE-D13B-4486-95C1-0BC48DE22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294" y="2033743"/>
            <a:ext cx="2865307" cy="30255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25" tIns="45700" rIns="91425" bIns="45700" anchor="ctr"/>
          <a:lstStyle/>
          <a:p>
            <a:pPr eaLnBrk="1" hangingPunct="1">
              <a:buClr>
                <a:srgbClr val="000000"/>
              </a:buClr>
              <a:buSzPct val="25000"/>
              <a:buFont typeface="Calibri" pitchFamily="34" charset="0"/>
              <a:buNone/>
            </a:pPr>
            <a:r>
              <a:rPr lang="id-ID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“ Setiap ASN berhak mendapatkan peningkatan kompetensi, diantaranya melalui pelatihan</a:t>
            </a:r>
            <a:r>
              <a:rPr lang="en-US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 paling </a:t>
            </a:r>
            <a:r>
              <a:rPr lang="en-US" b="1" dirty="0" err="1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sedikit</a:t>
            </a:r>
            <a:r>
              <a:rPr lang="en-US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 20 JP/</a:t>
            </a:r>
            <a:r>
              <a:rPr lang="en-US" b="1" dirty="0" err="1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tahun</a:t>
            </a:r>
            <a:r>
              <a:rPr lang="id-ID" b="1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“</a:t>
            </a:r>
          </a:p>
          <a:p>
            <a:pPr eaLnBrk="1" hangingPunct="1">
              <a:buClr>
                <a:srgbClr val="000000"/>
              </a:buClr>
              <a:buSzPct val="25000"/>
              <a:buFont typeface="Calibri" pitchFamily="34" charset="0"/>
              <a:buNone/>
            </a:pPr>
            <a:r>
              <a:rPr lang="id-ID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(UU Nomor 5 Tahun 2014 tentang ASN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 dan PP </a:t>
            </a:r>
            <a:r>
              <a:rPr lang="en-US" dirty="0" err="1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Nomor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 11 </a:t>
            </a:r>
            <a:r>
              <a:rPr lang="en-US" dirty="0" err="1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Tahun</a:t>
            </a:r>
            <a:r>
              <a:rPr lang="en-US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 2017</a:t>
            </a:r>
            <a:r>
              <a:rPr lang="id-ID" dirty="0">
                <a:solidFill>
                  <a:srgbClr val="000000"/>
                </a:solidFill>
                <a:latin typeface="Calibri" pitchFamily="34" charset="0"/>
                <a:sym typeface="Calibri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2733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3003B46-84E1-473F-98B0-4F938B723B9A}"/>
              </a:ext>
            </a:extLst>
          </p:cNvPr>
          <p:cNvSpPr txBox="1"/>
          <p:nvPr/>
        </p:nvSpPr>
        <p:spPr>
          <a:xfrm>
            <a:off x="257708" y="369694"/>
            <a:ext cx="11449790" cy="515502"/>
          </a:xfrm>
          <a:prstGeom prst="rect">
            <a:avLst/>
          </a:prstGeom>
          <a:noFill/>
        </p:spPr>
        <p:txBody>
          <a:bodyPr wrap="square" lIns="83795" tIns="41898" rIns="83795" bIns="41898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algn="r"/>
            <a:r>
              <a:rPr lang="en-US" sz="2400" dirty="0" err="1">
                <a:solidFill>
                  <a:schemeClr val="tx1"/>
                </a:solidFill>
                <a:latin typeface="+mj-lt"/>
              </a:rPr>
              <a:t>Peningkatan</a:t>
            </a:r>
            <a:r>
              <a:rPr lang="en-US" sz="2400" dirty="0">
                <a:solidFill>
                  <a:schemeClr val="tx1"/>
                </a:solidFill>
                <a:latin typeface="+mj-lt"/>
              </a:rPr>
              <a:t>  </a:t>
            </a:r>
            <a:r>
              <a:rPr lang="id-ID" sz="2400" dirty="0">
                <a:solidFill>
                  <a:schemeClr val="tx1"/>
                </a:solidFill>
                <a:latin typeface="+mj-lt"/>
              </a:rPr>
              <a:t>Kompetensi </a:t>
            </a:r>
            <a:r>
              <a:rPr lang="en-US" sz="2400" dirty="0">
                <a:solidFill>
                  <a:schemeClr val="tx1"/>
                </a:solidFill>
                <a:latin typeface="+mj-lt"/>
              </a:rPr>
              <a:t>ASN </a:t>
            </a:r>
            <a:r>
              <a:rPr lang="id-ID" sz="2400" dirty="0">
                <a:solidFill>
                  <a:schemeClr val="tx1"/>
                </a:solidFill>
                <a:latin typeface="+mj-lt"/>
              </a:rPr>
              <a:t>Tahun</a:t>
            </a:r>
            <a:r>
              <a:rPr lang="en-US" sz="24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+mj-lt"/>
              </a:rPr>
              <a:t>201</a:t>
            </a:r>
            <a:r>
              <a:rPr lang="id-ID" sz="2000" dirty="0">
                <a:solidFill>
                  <a:schemeClr val="tx1"/>
                </a:solidFill>
                <a:latin typeface="+mj-lt"/>
              </a:rPr>
              <a:t>9</a:t>
            </a:r>
            <a:r>
              <a:rPr lang="en-US" sz="2400" dirty="0">
                <a:solidFill>
                  <a:schemeClr val="tx1"/>
                </a:solidFill>
                <a:latin typeface="+mj-lt"/>
              </a:rPr>
              <a:t>, </a:t>
            </a:r>
            <a:r>
              <a:rPr lang="en-US" sz="2800" dirty="0">
                <a:solidFill>
                  <a:srgbClr val="FF0000"/>
                </a:solidFill>
                <a:latin typeface="+mj-lt"/>
              </a:rPr>
              <a:t>3.274 </a:t>
            </a:r>
            <a:r>
              <a:rPr lang="en-US" sz="2800" dirty="0" err="1">
                <a:solidFill>
                  <a:srgbClr val="FF0000"/>
                </a:solidFill>
                <a:latin typeface="+mj-lt"/>
              </a:rPr>
              <a:t>peserta</a:t>
            </a:r>
            <a:endParaRPr lang="en-US" sz="2400" dirty="0">
              <a:solidFill>
                <a:srgbClr val="FF0000"/>
              </a:solidFill>
              <a:latin typeface="+mj-lt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2F5049-5C5E-4C64-9CD0-F667D85C1A19}"/>
              </a:ext>
            </a:extLst>
          </p:cNvPr>
          <p:cNvCxnSpPr>
            <a:cxnSpLocks/>
          </p:cNvCxnSpPr>
          <p:nvPr/>
        </p:nvCxnSpPr>
        <p:spPr>
          <a:xfrm>
            <a:off x="1282262" y="935667"/>
            <a:ext cx="10306261" cy="24019"/>
          </a:xfrm>
          <a:prstGeom prst="line">
            <a:avLst/>
          </a:prstGeom>
          <a:ln w="63500" cap="rnd" cmpd="thickThin">
            <a:solidFill>
              <a:srgbClr val="3382CE"/>
            </a:solidFill>
            <a:prstDash val="solid"/>
            <a:round/>
            <a:headEnd type="oval" w="med" len="med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E50E2B-33F1-47BF-B61F-AE0710EDB019}"/>
              </a:ext>
            </a:extLst>
          </p:cNvPr>
          <p:cNvSpPr txBox="1"/>
          <p:nvPr/>
        </p:nvSpPr>
        <p:spPr>
          <a:xfrm>
            <a:off x="359455" y="1295777"/>
            <a:ext cx="526358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6575" indent="-536575"/>
            <a:r>
              <a:rPr lang="id-ID" sz="2400" b="1" dirty="0">
                <a:solidFill>
                  <a:srgbClr val="C00000"/>
                </a:solidFill>
              </a:rPr>
              <a:t>60 orang</a:t>
            </a:r>
            <a:r>
              <a:rPr lang="id-ID" sz="2000" dirty="0"/>
              <a:t> PNS Kemendikbud mengikuti Diklatpim Tingkat II</a:t>
            </a:r>
          </a:p>
          <a:p>
            <a:pPr marL="536575" indent="-536575"/>
            <a:r>
              <a:rPr lang="en-US" sz="2400" b="1" dirty="0">
                <a:solidFill>
                  <a:srgbClr val="C00000"/>
                </a:solidFill>
              </a:rPr>
              <a:t>120 </a:t>
            </a:r>
            <a:r>
              <a:rPr lang="id-ID" sz="2400" b="1" dirty="0">
                <a:solidFill>
                  <a:srgbClr val="C00000"/>
                </a:solidFill>
              </a:rPr>
              <a:t>orang</a:t>
            </a:r>
            <a:r>
              <a:rPr lang="id-ID" sz="2000" dirty="0"/>
              <a:t> PNS Kemendikbud mengikuti Diklatpim Tingkat III</a:t>
            </a:r>
            <a:r>
              <a:rPr lang="en-US" sz="2000" dirty="0"/>
              <a:t>/IV</a:t>
            </a:r>
            <a:endParaRPr lang="id-ID" sz="2000" dirty="0"/>
          </a:p>
          <a:p>
            <a:pPr marL="536575" indent="-536575"/>
            <a:r>
              <a:rPr lang="id-ID" sz="2400" b="1" dirty="0">
                <a:solidFill>
                  <a:srgbClr val="C00000"/>
                </a:solidFill>
              </a:rPr>
              <a:t>637 orang</a:t>
            </a:r>
            <a:r>
              <a:rPr lang="id-ID" sz="2000" dirty="0"/>
              <a:t> CPNS Kemendikbud mengikuti Pelatihan Dasar CPNS Golongan III</a:t>
            </a:r>
            <a:endParaRPr lang="en-US" sz="2000" dirty="0"/>
          </a:p>
          <a:p>
            <a:pPr marL="536575" indent="-536575"/>
            <a:r>
              <a:rPr lang="en-US" sz="2400" b="1" dirty="0">
                <a:solidFill>
                  <a:srgbClr val="C00000"/>
                </a:solidFill>
              </a:rPr>
              <a:t>15</a:t>
            </a:r>
            <a:r>
              <a:rPr lang="id-ID" sz="2400" b="1" dirty="0">
                <a:solidFill>
                  <a:srgbClr val="C00000"/>
                </a:solidFill>
              </a:rPr>
              <a:t> orang</a:t>
            </a:r>
            <a:r>
              <a:rPr lang="id-ID" sz="2000" dirty="0"/>
              <a:t> CPNS Kemendikbud mengikuti Pelatihan Dasar CPNS Golongan II</a:t>
            </a:r>
          </a:p>
          <a:p>
            <a:pPr marL="536575" indent="-536575"/>
            <a:r>
              <a:rPr lang="id-ID" sz="2400" b="1" dirty="0">
                <a:solidFill>
                  <a:srgbClr val="C00000"/>
                </a:solidFill>
              </a:rPr>
              <a:t>6</a:t>
            </a:r>
            <a:r>
              <a:rPr lang="en-US" sz="2400" b="1" dirty="0">
                <a:solidFill>
                  <a:srgbClr val="C00000"/>
                </a:solidFill>
              </a:rPr>
              <a:t>52</a:t>
            </a:r>
            <a:r>
              <a:rPr lang="id-ID" sz="2400" b="1" dirty="0">
                <a:solidFill>
                  <a:srgbClr val="C00000"/>
                </a:solidFill>
              </a:rPr>
              <a:t> orang</a:t>
            </a:r>
            <a:r>
              <a:rPr lang="id-ID" sz="2000" dirty="0"/>
              <a:t> CPNS Kemendikbud mengikuti Penguatan Kompetensi Teknis Bidang Tugas/PKTBT </a:t>
            </a:r>
            <a:endParaRPr lang="en-US" sz="2000" dirty="0"/>
          </a:p>
          <a:p>
            <a:pPr marL="536575" indent="-536575"/>
            <a:r>
              <a:rPr lang="id-ID" sz="2400" b="1" dirty="0">
                <a:solidFill>
                  <a:srgbClr val="0070C0"/>
                </a:solidFill>
              </a:rPr>
              <a:t>240 orang</a:t>
            </a:r>
            <a:r>
              <a:rPr lang="id-ID" sz="2000" dirty="0"/>
              <a:t> PNS Pusdiklat mengikuti Latihan Keterampilan Manajemen (LKM)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C86F82-334D-40B7-8D17-F1EED36B371B}"/>
              </a:ext>
            </a:extLst>
          </p:cNvPr>
          <p:cNvSpPr txBox="1"/>
          <p:nvPr/>
        </p:nvSpPr>
        <p:spPr>
          <a:xfrm>
            <a:off x="6324937" y="1295777"/>
            <a:ext cx="526358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6575" indent="-536575"/>
            <a:r>
              <a:rPr lang="en-US" sz="2400" b="1" dirty="0">
                <a:solidFill>
                  <a:srgbClr val="0070C0"/>
                </a:solidFill>
              </a:rPr>
              <a:t>90</a:t>
            </a:r>
            <a:r>
              <a:rPr lang="id-ID" sz="2400" b="1" dirty="0">
                <a:solidFill>
                  <a:srgbClr val="0070C0"/>
                </a:solidFill>
              </a:rPr>
              <a:t>0 orang </a:t>
            </a:r>
            <a:r>
              <a:rPr lang="id-ID" sz="2000" dirty="0"/>
              <a:t>PNS Kemendikbud mengikuti Pelatihan Teknis</a:t>
            </a:r>
            <a:endParaRPr lang="en-US" sz="2000" dirty="0"/>
          </a:p>
          <a:p>
            <a:pPr marL="536575" indent="-536575"/>
            <a:r>
              <a:rPr lang="id-ID" sz="2800" b="1" dirty="0">
                <a:solidFill>
                  <a:srgbClr val="0070C0"/>
                </a:solidFill>
              </a:rPr>
              <a:t>60 orang</a:t>
            </a:r>
            <a:r>
              <a:rPr lang="id-ID" sz="2400" dirty="0"/>
              <a:t> PNS Kemendikbud mengikuti Pelatihan Fungsional</a:t>
            </a:r>
          </a:p>
          <a:p>
            <a:pPr marL="536575" indent="-536575"/>
            <a:r>
              <a:rPr lang="id-ID" sz="2400" b="1" dirty="0">
                <a:solidFill>
                  <a:srgbClr val="0070C0"/>
                </a:solidFill>
              </a:rPr>
              <a:t>180 orang</a:t>
            </a:r>
            <a:r>
              <a:rPr lang="id-ID" sz="2000" dirty="0"/>
              <a:t> </a:t>
            </a:r>
            <a:r>
              <a:rPr lang="id-ID" sz="2000" dirty="0">
                <a:solidFill>
                  <a:srgbClr val="FF0000"/>
                </a:solidFill>
              </a:rPr>
              <a:t>PNS </a:t>
            </a:r>
            <a:r>
              <a:rPr lang="en-US" sz="2000" dirty="0" err="1">
                <a:solidFill>
                  <a:srgbClr val="FF0000"/>
                </a:solidFill>
              </a:rPr>
              <a:t>Kemendikbud</a:t>
            </a:r>
            <a:r>
              <a:rPr lang="en-US" sz="2000" dirty="0">
                <a:solidFill>
                  <a:srgbClr val="FF0000"/>
                </a:solidFill>
              </a:rPr>
              <a:t> dan </a:t>
            </a:r>
            <a:r>
              <a:rPr lang="en-US" sz="2000" dirty="0" err="1">
                <a:solidFill>
                  <a:srgbClr val="FF0000"/>
                </a:solidFill>
              </a:rPr>
              <a:t>Dinas</a:t>
            </a:r>
            <a:r>
              <a:rPr lang="en-US" sz="2000" dirty="0">
                <a:solidFill>
                  <a:srgbClr val="FF0000"/>
                </a:solidFill>
              </a:rPr>
              <a:t> Pend/</a:t>
            </a:r>
            <a:r>
              <a:rPr lang="en-US" sz="2000" dirty="0" err="1">
                <a:solidFill>
                  <a:srgbClr val="FF0000"/>
                </a:solidFill>
              </a:rPr>
              <a:t>Kebudayaan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id-ID" sz="2000" dirty="0">
                <a:solidFill>
                  <a:srgbClr val="FF0000"/>
                </a:solidFill>
              </a:rPr>
              <a:t>mengikuti Pelatihan Pengelolaan dan Verifikasi Data Pendidikan/Dapodik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Dapo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kebudayaan</a:t>
            </a:r>
            <a:r>
              <a:rPr lang="id-ID" sz="2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FF0000"/>
                </a:solidFill>
              </a:rPr>
              <a:t>  </a:t>
            </a:r>
            <a:r>
              <a:rPr lang="id-ID" sz="2000" dirty="0">
                <a:solidFill>
                  <a:srgbClr val="FF0000"/>
                </a:solidFill>
              </a:rPr>
              <a:t>(10 hari)</a:t>
            </a:r>
          </a:p>
          <a:p>
            <a:pPr marL="536575" indent="-536575"/>
            <a:r>
              <a:rPr lang="id-ID" sz="2400" b="1" dirty="0">
                <a:solidFill>
                  <a:srgbClr val="0070C0"/>
                </a:solidFill>
              </a:rPr>
              <a:t>270 orang</a:t>
            </a:r>
            <a:r>
              <a:rPr lang="id-ID" sz="2000" dirty="0"/>
              <a:t> PNS Kemendikbud dan Dinas Pendidikan Provinsi/Kabupaten/Kota mengikuti Pelatihan Perencanaan Pendidikan</a:t>
            </a:r>
            <a:r>
              <a:rPr lang="en-US" sz="2000" dirty="0"/>
              <a:t> </a:t>
            </a:r>
            <a:endParaRPr lang="id-ID" sz="2000" dirty="0"/>
          </a:p>
          <a:p>
            <a:pPr marL="536575" indent="-536575"/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123535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D807B-C54C-4FA6-9CAB-902A05F59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869" y="182564"/>
            <a:ext cx="10515600" cy="748058"/>
          </a:xfrm>
        </p:spPr>
        <p:txBody>
          <a:bodyPr/>
          <a:lstStyle/>
          <a:p>
            <a:pPr algn="ctr"/>
            <a:r>
              <a:rPr lang="en-US" dirty="0" err="1"/>
              <a:t>Pemanfaatan</a:t>
            </a:r>
            <a:r>
              <a:rPr lang="en-US" dirty="0"/>
              <a:t> TIK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685E3-76F8-4511-A613-838FA724A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530" y="1082812"/>
            <a:ext cx="10515600" cy="531798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SIMDIKLAT: </a:t>
            </a:r>
            <a:r>
              <a:rPr lang="en-US" dirty="0" err="1"/>
              <a:t>layanan</a:t>
            </a:r>
            <a:r>
              <a:rPr lang="en-US" dirty="0"/>
              <a:t> tata </a:t>
            </a:r>
            <a:r>
              <a:rPr lang="en-US" dirty="0" err="1"/>
              <a:t>kelola</a:t>
            </a:r>
            <a:r>
              <a:rPr lang="en-US" dirty="0"/>
              <a:t> </a:t>
            </a:r>
            <a:r>
              <a:rPr lang="en-US" dirty="0" err="1"/>
              <a:t>penyelenggaraan</a:t>
            </a:r>
            <a:r>
              <a:rPr lang="en-US" dirty="0"/>
              <a:t> </a:t>
            </a:r>
            <a:r>
              <a:rPr lang="en-US" dirty="0" err="1"/>
              <a:t>pelatihan</a:t>
            </a:r>
            <a:endParaRPr lang="en-US" dirty="0"/>
          </a:p>
          <a:p>
            <a:r>
              <a:rPr lang="en-US" dirty="0" err="1"/>
              <a:t>Moda</a:t>
            </a:r>
            <a:r>
              <a:rPr lang="en-US" dirty="0"/>
              <a:t> </a:t>
            </a:r>
            <a:r>
              <a:rPr lang="en-US" dirty="0" err="1"/>
              <a:t>Pelatihan</a:t>
            </a:r>
            <a:r>
              <a:rPr lang="en-US" dirty="0"/>
              <a:t> blended learning:</a:t>
            </a:r>
          </a:p>
          <a:p>
            <a:pPr marL="0" indent="0">
              <a:buNone/>
            </a:pPr>
            <a:r>
              <a:rPr lang="en-US" dirty="0"/>
              <a:t>   1. </a:t>
            </a:r>
            <a:r>
              <a:rPr lang="en-US" dirty="0" err="1"/>
              <a:t>Penguatan</a:t>
            </a:r>
            <a:r>
              <a:rPr lang="en-US" dirty="0"/>
              <a:t> </a:t>
            </a:r>
            <a:r>
              <a:rPr lang="en-US" dirty="0" err="1"/>
              <a:t>Kompetensi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(PKTBT) </a:t>
            </a:r>
            <a:r>
              <a:rPr lang="en-US" dirty="0" err="1"/>
              <a:t>Latsar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2. </a:t>
            </a:r>
            <a:r>
              <a:rPr lang="en-US" dirty="0" err="1"/>
              <a:t>Pelatihan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Pendidikan</a:t>
            </a:r>
          </a:p>
          <a:p>
            <a:pPr marL="0" indent="0">
              <a:buNone/>
            </a:pPr>
            <a:r>
              <a:rPr lang="en-US" dirty="0"/>
              <a:t>   3. KTI (PTP) – </a:t>
            </a:r>
            <a:r>
              <a:rPr lang="en-US" dirty="0" err="1"/>
              <a:t>tahap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4. E-learning Agenda 2 </a:t>
            </a:r>
            <a:r>
              <a:rPr lang="en-US" dirty="0" err="1"/>
              <a:t>Latsar</a:t>
            </a:r>
            <a:r>
              <a:rPr lang="en-US" dirty="0"/>
              <a:t> 2019 (ANEKA)- </a:t>
            </a:r>
            <a:r>
              <a:rPr lang="en-US" dirty="0" err="1"/>
              <a:t>sda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5. </a:t>
            </a:r>
            <a:r>
              <a:rPr lang="en-US" dirty="0" err="1"/>
              <a:t>Pengawasan</a:t>
            </a:r>
            <a:r>
              <a:rPr lang="en-US" dirty="0"/>
              <a:t> Pendidikan dan </a:t>
            </a:r>
            <a:r>
              <a:rPr lang="en-US" dirty="0" err="1"/>
              <a:t>Kebudayaan</a:t>
            </a:r>
            <a:r>
              <a:rPr lang="en-US" dirty="0"/>
              <a:t> - </a:t>
            </a:r>
            <a:r>
              <a:rPr lang="en-US" dirty="0" err="1"/>
              <a:t>sda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6. SAKIP - </a:t>
            </a:r>
            <a:r>
              <a:rPr lang="en-US" dirty="0" err="1"/>
              <a:t>sda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7. </a:t>
            </a:r>
            <a:r>
              <a:rPr lang="en-US" dirty="0" err="1"/>
              <a:t>Teknisi</a:t>
            </a:r>
            <a:r>
              <a:rPr lang="en-US" dirty="0"/>
              <a:t> </a:t>
            </a:r>
            <a:r>
              <a:rPr lang="en-US" dirty="0" err="1"/>
              <a:t>Cagar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– </a:t>
            </a:r>
            <a:r>
              <a:rPr lang="en-US" dirty="0" err="1"/>
              <a:t>sda</a:t>
            </a:r>
            <a:endParaRPr lang="en-US" dirty="0"/>
          </a:p>
          <a:p>
            <a:pPr marL="576263" indent="-576263">
              <a:buNone/>
            </a:pPr>
            <a:r>
              <a:rPr lang="en-US" dirty="0"/>
              <a:t>   8. </a:t>
            </a:r>
            <a:r>
              <a:rPr lang="en-US" dirty="0" err="1"/>
              <a:t>Manajemen</a:t>
            </a:r>
            <a:r>
              <a:rPr lang="en-US" dirty="0"/>
              <a:t> Data: </a:t>
            </a:r>
            <a:r>
              <a:rPr lang="en-US" dirty="0" err="1"/>
              <a:t>Verval</a:t>
            </a:r>
            <a:r>
              <a:rPr lang="en-US" dirty="0"/>
              <a:t> </a:t>
            </a:r>
            <a:r>
              <a:rPr lang="en-US" dirty="0" err="1"/>
              <a:t>Dapodik</a:t>
            </a:r>
            <a:r>
              <a:rPr lang="en-US" dirty="0"/>
              <a:t>, </a:t>
            </a:r>
            <a:r>
              <a:rPr lang="en-US" dirty="0" err="1"/>
              <a:t>Dapo</a:t>
            </a:r>
            <a:r>
              <a:rPr lang="en-US" dirty="0"/>
              <a:t> </a:t>
            </a:r>
            <a:r>
              <a:rPr lang="en-US" dirty="0" err="1"/>
              <a:t>Paud</a:t>
            </a:r>
            <a:r>
              <a:rPr lang="en-US" dirty="0"/>
              <a:t> </a:t>
            </a:r>
            <a:r>
              <a:rPr lang="en-US" dirty="0" err="1"/>
              <a:t>Dikmas</a:t>
            </a:r>
            <a:r>
              <a:rPr lang="en-US" dirty="0"/>
              <a:t>, </a:t>
            </a:r>
            <a:r>
              <a:rPr lang="en-US" dirty="0" err="1"/>
              <a:t>Dapobud</a:t>
            </a:r>
            <a:r>
              <a:rPr lang="en-US" dirty="0"/>
              <a:t>, </a:t>
            </a:r>
            <a:r>
              <a:rPr lang="en-US" dirty="0" err="1"/>
              <a:t>Dapo</a:t>
            </a:r>
            <a:r>
              <a:rPr lang="en-US" dirty="0"/>
              <a:t> Bahasa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8BD96D-0A95-4020-A212-38FDCC59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0311"/>
            <a:ext cx="2743200" cy="365125"/>
          </a:xfrm>
        </p:spPr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6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D807B-C54C-4FA6-9CAB-902A05F59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851" y="550311"/>
            <a:ext cx="10515600" cy="748058"/>
          </a:xfrm>
        </p:spPr>
        <p:txBody>
          <a:bodyPr/>
          <a:lstStyle/>
          <a:p>
            <a:pPr algn="ctr"/>
            <a:r>
              <a:rPr lang="en-US" dirty="0" err="1"/>
              <a:t>Pengembangan</a:t>
            </a:r>
            <a:r>
              <a:rPr lang="en-US" dirty="0"/>
              <a:t> SIMDIKLAT </a:t>
            </a:r>
            <a:r>
              <a:rPr lang="en-US" sz="2800" dirty="0"/>
              <a:t>(2019)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685E3-76F8-4511-A613-838FA724A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529" y="1749286"/>
            <a:ext cx="10154479" cy="4651513"/>
          </a:xfrm>
        </p:spPr>
        <p:txBody>
          <a:bodyPr>
            <a:normAutofit/>
          </a:bodyPr>
          <a:lstStyle/>
          <a:p>
            <a:r>
              <a:rPr lang="en-US" dirty="0" err="1"/>
              <a:t>Pembimbingan</a:t>
            </a:r>
            <a:r>
              <a:rPr lang="en-US" dirty="0"/>
              <a:t>/coaching daring Proper dan </a:t>
            </a:r>
            <a:r>
              <a:rPr lang="en-US" dirty="0" err="1"/>
              <a:t>Rancangan</a:t>
            </a:r>
            <a:r>
              <a:rPr lang="en-US" dirty="0"/>
              <a:t> </a:t>
            </a:r>
            <a:r>
              <a:rPr lang="en-US" dirty="0" err="1"/>
              <a:t>Aktualisasi</a:t>
            </a:r>
            <a:endParaRPr lang="en-US" dirty="0"/>
          </a:p>
          <a:p>
            <a:r>
              <a:rPr lang="en-US" dirty="0"/>
              <a:t>Tata </a:t>
            </a:r>
            <a:r>
              <a:rPr lang="en-US" dirty="0" err="1"/>
              <a:t>kelola</a:t>
            </a:r>
            <a:r>
              <a:rPr lang="en-US" dirty="0"/>
              <a:t> </a:t>
            </a:r>
            <a:r>
              <a:rPr lang="en-US" dirty="0" err="1"/>
              <a:t>jadwal</a:t>
            </a:r>
            <a:r>
              <a:rPr lang="en-US" dirty="0"/>
              <a:t> </a:t>
            </a:r>
            <a:r>
              <a:rPr lang="en-US" dirty="0" err="1"/>
              <a:t>pelatihan</a:t>
            </a:r>
            <a:r>
              <a:rPr lang="en-US" dirty="0"/>
              <a:t> dan </a:t>
            </a:r>
            <a:r>
              <a:rPr lang="en-US" dirty="0" err="1"/>
              <a:t>notifikasi</a:t>
            </a:r>
            <a:r>
              <a:rPr lang="en-US" dirty="0"/>
              <a:t> </a:t>
            </a:r>
            <a:r>
              <a:rPr lang="en-US" dirty="0" err="1"/>
              <a:t>jadwal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fasilitator</a:t>
            </a:r>
            <a:r>
              <a:rPr lang="en-US" dirty="0"/>
              <a:t> (WI/NS)</a:t>
            </a:r>
          </a:p>
          <a:p>
            <a:r>
              <a:rPr lang="en-US" dirty="0" err="1"/>
              <a:t>Pembelajaran</a:t>
            </a:r>
            <a:r>
              <a:rPr lang="en-US" dirty="0"/>
              <a:t> daring (virtual learning) Vi-Con </a:t>
            </a:r>
          </a:p>
          <a:p>
            <a:r>
              <a:rPr lang="en-US" dirty="0" err="1"/>
              <a:t>Integrasi</a:t>
            </a:r>
            <a:r>
              <a:rPr lang="en-US" dirty="0"/>
              <a:t> data alumni </a:t>
            </a:r>
            <a:r>
              <a:rPr lang="en-US" dirty="0" err="1"/>
              <a:t>dengan</a:t>
            </a:r>
            <a:r>
              <a:rPr lang="en-US" dirty="0"/>
              <a:t> SIM </a:t>
            </a:r>
            <a:r>
              <a:rPr lang="en-US" dirty="0" err="1"/>
              <a:t>Kepegawaian</a:t>
            </a:r>
            <a:r>
              <a:rPr lang="en-US" dirty="0"/>
              <a:t> dan SIDA</a:t>
            </a:r>
          </a:p>
          <a:p>
            <a:r>
              <a:rPr lang="en-US" dirty="0" err="1"/>
              <a:t>Sertifikat</a:t>
            </a:r>
            <a:r>
              <a:rPr lang="en-US" dirty="0"/>
              <a:t> digital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8BD96D-0A95-4020-A212-38FDCC59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10311"/>
            <a:ext cx="2743200" cy="365125"/>
          </a:xfrm>
        </p:spPr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7099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9A503A6-D3C2-4B7C-AD76-C263E88FB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35" y="657628"/>
            <a:ext cx="10608365" cy="61365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670243D-0E72-44EF-8B6D-7707C733C7B9}"/>
              </a:ext>
            </a:extLst>
          </p:cNvPr>
          <p:cNvSpPr/>
          <p:nvPr/>
        </p:nvSpPr>
        <p:spPr>
          <a:xfrm>
            <a:off x="320759" y="372135"/>
            <a:ext cx="655982" cy="55427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S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M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D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K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L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A</a:t>
            </a:r>
          </a:p>
          <a:p>
            <a:pPr algn="ctr"/>
            <a:r>
              <a:rPr lang="en-US" sz="3200" dirty="0">
                <a:solidFill>
                  <a:schemeClr val="tx1"/>
                </a:solidFill>
              </a:rPr>
              <a:t>T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6EBB7C-AF70-41F9-9BEA-768322C207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010" y="182880"/>
            <a:ext cx="9175979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29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5CED5A2-391D-4020-81AA-61B33D504C77}"/>
              </a:ext>
            </a:extLst>
          </p:cNvPr>
          <p:cNvSpPr txBox="1"/>
          <p:nvPr/>
        </p:nvSpPr>
        <p:spPr>
          <a:xfrm>
            <a:off x="787196" y="176349"/>
            <a:ext cx="30659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Akses</a:t>
            </a:r>
            <a:r>
              <a:rPr lang="en-US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Simdiklat</a:t>
            </a:r>
            <a:endParaRPr lang="id-ID" sz="2000" b="1" dirty="0">
              <a:solidFill>
                <a:srgbClr val="002060"/>
              </a:solidFill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818544-EEB9-4FAF-82F0-C3499F7F588E}"/>
              </a:ext>
            </a:extLst>
          </p:cNvPr>
          <p:cNvSpPr txBox="1"/>
          <p:nvPr/>
        </p:nvSpPr>
        <p:spPr>
          <a:xfrm>
            <a:off x="534451" y="417953"/>
            <a:ext cx="34817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4FC0E4-59DF-454B-84BF-94D8BC898D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424" y="664740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1F12D7-F17B-4454-96FA-DD38667877A2}"/>
              </a:ext>
            </a:extLst>
          </p:cNvPr>
          <p:cNvSpPr txBox="1"/>
          <p:nvPr/>
        </p:nvSpPr>
        <p:spPr>
          <a:xfrm>
            <a:off x="5092656" y="427788"/>
            <a:ext cx="34817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8ADFF51-0D54-4517-91E8-60487FF559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313" y="690900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1A70174-181B-4357-A806-8BD17A1281C5}"/>
              </a:ext>
            </a:extLst>
          </p:cNvPr>
          <p:cNvSpPr txBox="1"/>
          <p:nvPr/>
        </p:nvSpPr>
        <p:spPr>
          <a:xfrm>
            <a:off x="8588227" y="506234"/>
            <a:ext cx="34817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EE344F-6552-48DC-9EFA-591C4ED975A1}"/>
              </a:ext>
            </a:extLst>
          </p:cNvPr>
          <p:cNvSpPr txBox="1"/>
          <p:nvPr/>
        </p:nvSpPr>
        <p:spPr>
          <a:xfrm>
            <a:off x="5266742" y="176349"/>
            <a:ext cx="303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instalasi aplikasi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0B21C9-999E-452A-B3D7-6ABC41E5183D}"/>
              </a:ext>
            </a:extLst>
          </p:cNvPr>
          <p:cNvSpPr txBox="1"/>
          <p:nvPr/>
        </p:nvSpPr>
        <p:spPr>
          <a:xfrm>
            <a:off x="8762313" y="264630"/>
            <a:ext cx="303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masuk dengan kode unik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191DF0-54DE-44B0-8878-A4B271ACD081}"/>
              </a:ext>
            </a:extLst>
          </p:cNvPr>
          <p:cNvSpPr/>
          <p:nvPr/>
        </p:nvSpPr>
        <p:spPr>
          <a:xfrm>
            <a:off x="665922" y="6380922"/>
            <a:ext cx="11231217" cy="36933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SIMDIKLAT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D0E95D-0E18-4DA8-B18B-2D0EA63CD418}"/>
              </a:ext>
            </a:extLst>
          </p:cNvPr>
          <p:cNvSpPr/>
          <p:nvPr/>
        </p:nvSpPr>
        <p:spPr>
          <a:xfrm>
            <a:off x="392187" y="818064"/>
            <a:ext cx="4487926" cy="6827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Laman</a:t>
            </a:r>
            <a:r>
              <a:rPr lang="en-US" dirty="0">
                <a:solidFill>
                  <a:schemeClr val="tx1"/>
                </a:solidFill>
              </a:rPr>
              <a:t>/website:</a:t>
            </a: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pusdiklat.kemdikbud.go.id/</a:t>
            </a:r>
            <a:r>
              <a:rPr lang="en-US" b="1" dirty="0" err="1">
                <a:solidFill>
                  <a:schemeClr val="tx1"/>
                </a:solidFill>
              </a:rPr>
              <a:t>simdiklat</a:t>
            </a:r>
            <a:r>
              <a:rPr lang="en-US" b="1" dirty="0">
                <a:solidFill>
                  <a:schemeClr val="tx1"/>
                </a:solidFill>
              </a:rPr>
              <a:t>/login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5FEA862-1695-4BE9-B71F-A8B2ABBBA0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971" y="1569560"/>
            <a:ext cx="2862133" cy="4521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8027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90F378-1359-4614-B693-C00CB7C130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62" y="623087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818544-EEB9-4FAF-82F0-C3499F7F588E}"/>
              </a:ext>
            </a:extLst>
          </p:cNvPr>
          <p:cNvSpPr txBox="1"/>
          <p:nvPr/>
        </p:nvSpPr>
        <p:spPr>
          <a:xfrm>
            <a:off x="555717" y="428586"/>
            <a:ext cx="34817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6B5FD8-D15E-4927-9638-78B646DCFF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330" y="623087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1F12D7-F17B-4454-96FA-DD38667877A2}"/>
              </a:ext>
            </a:extLst>
          </p:cNvPr>
          <p:cNvSpPr txBox="1"/>
          <p:nvPr/>
        </p:nvSpPr>
        <p:spPr>
          <a:xfrm>
            <a:off x="4408244" y="438421"/>
            <a:ext cx="34817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A34A173-8D64-4FF8-BE7A-3988409AC2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198" y="623087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1A70174-181B-4357-A806-8BD17A1281C5}"/>
              </a:ext>
            </a:extLst>
          </p:cNvPr>
          <p:cNvSpPr txBox="1"/>
          <p:nvPr/>
        </p:nvSpPr>
        <p:spPr>
          <a:xfrm>
            <a:off x="8182112" y="428586"/>
            <a:ext cx="34817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5FB1FC-E300-4085-B813-197E9057A464}"/>
              </a:ext>
            </a:extLst>
          </p:cNvPr>
          <p:cNvSpPr txBox="1"/>
          <p:nvPr/>
        </p:nvSpPr>
        <p:spPr>
          <a:xfrm>
            <a:off x="808462" y="186982"/>
            <a:ext cx="30659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menu peserta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A7857C-2856-4C0F-8520-BF67C3FB17AB}"/>
              </a:ext>
            </a:extLst>
          </p:cNvPr>
          <p:cNvSpPr txBox="1"/>
          <p:nvPr/>
        </p:nvSpPr>
        <p:spPr>
          <a:xfrm>
            <a:off x="4582330" y="186982"/>
            <a:ext cx="30659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profil peserta 1/2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FD12B8-61D5-42A2-A484-F24606AB004A}"/>
              </a:ext>
            </a:extLst>
          </p:cNvPr>
          <p:cNvSpPr txBox="1"/>
          <p:nvPr/>
        </p:nvSpPr>
        <p:spPr>
          <a:xfrm>
            <a:off x="8356198" y="186982"/>
            <a:ext cx="3027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profil peserta 2/2</a:t>
            </a:r>
          </a:p>
        </p:txBody>
      </p:sp>
    </p:spTree>
    <p:extLst>
      <p:ext uri="{BB962C8B-B14F-4D97-AF65-F5344CB8AC3E}">
        <p14:creationId xmlns:p14="http://schemas.microsoft.com/office/powerpoint/2010/main" val="2301873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8A439B-5917-470A-AD3B-AB34383E69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29" y="580555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0D92C5-31E1-483E-805E-F223E1CA4E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27" y="606490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7B9448-45F1-4C45-986F-F4D9A24EED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565" y="606490"/>
            <a:ext cx="3037500" cy="54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818544-EEB9-4FAF-82F0-C3499F7F588E}"/>
              </a:ext>
            </a:extLst>
          </p:cNvPr>
          <p:cNvSpPr txBox="1"/>
          <p:nvPr/>
        </p:nvSpPr>
        <p:spPr>
          <a:xfrm>
            <a:off x="545084" y="513650"/>
            <a:ext cx="51167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1F12D7-F17B-4454-96FA-DD38667877A2}"/>
              </a:ext>
            </a:extLst>
          </p:cNvPr>
          <p:cNvSpPr txBox="1"/>
          <p:nvPr/>
        </p:nvSpPr>
        <p:spPr>
          <a:xfrm>
            <a:off x="4397611" y="523485"/>
            <a:ext cx="51167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A70174-181B-4357-A806-8BD17A1281C5}"/>
              </a:ext>
            </a:extLst>
          </p:cNvPr>
          <p:cNvSpPr txBox="1"/>
          <p:nvPr/>
        </p:nvSpPr>
        <p:spPr>
          <a:xfrm>
            <a:off x="8250138" y="482178"/>
            <a:ext cx="51167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29AF8DA-FC0A-4361-8C8F-F18E052B7CB8}"/>
              </a:ext>
            </a:extLst>
          </p:cNvPr>
          <p:cNvSpPr txBox="1"/>
          <p:nvPr/>
        </p:nvSpPr>
        <p:spPr>
          <a:xfrm>
            <a:off x="797829" y="144450"/>
            <a:ext cx="30659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tulis keluhan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BA108C-693C-4CA3-B549-D2DD37DF6B93}"/>
              </a:ext>
            </a:extLst>
          </p:cNvPr>
          <p:cNvSpPr txBox="1"/>
          <p:nvPr/>
        </p:nvSpPr>
        <p:spPr>
          <a:xfrm>
            <a:off x="4571697" y="144450"/>
            <a:ext cx="3047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log pengaduan peserta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D04C79-8B20-4233-9BA7-474B309DC506}"/>
              </a:ext>
            </a:extLst>
          </p:cNvPr>
          <p:cNvSpPr txBox="1"/>
          <p:nvPr/>
        </p:nvSpPr>
        <p:spPr>
          <a:xfrm>
            <a:off x="8345565" y="144450"/>
            <a:ext cx="303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notifikasi pengaduan</a:t>
            </a:r>
          </a:p>
        </p:txBody>
      </p:sp>
    </p:spTree>
    <p:extLst>
      <p:ext uri="{BB962C8B-B14F-4D97-AF65-F5344CB8AC3E}">
        <p14:creationId xmlns:p14="http://schemas.microsoft.com/office/powerpoint/2010/main" val="2149321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9D432-BF77-4DF8-8C3A-958F72054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991" y="573518"/>
            <a:ext cx="10515600" cy="880551"/>
          </a:xfrm>
        </p:spPr>
        <p:txBody>
          <a:bodyPr/>
          <a:lstStyle/>
          <a:p>
            <a:pPr algn="ctr"/>
            <a:r>
              <a:rPr lang="id-ID" b="1" dirty="0">
                <a:solidFill>
                  <a:srgbClr val="0070C0"/>
                </a:solidFill>
              </a:rPr>
              <a:t>e-Sertifikat</a:t>
            </a:r>
            <a:r>
              <a:rPr lang="id-ID" dirty="0"/>
              <a:t>: QR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87AD6A-A563-48BF-BD7D-26D321297FA4}"/>
              </a:ext>
            </a:extLst>
          </p:cNvPr>
          <p:cNvSpPr txBox="1"/>
          <p:nvPr/>
        </p:nvSpPr>
        <p:spPr>
          <a:xfrm>
            <a:off x="9327781" y="3083798"/>
            <a:ext cx="24805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+mj-lt"/>
              </a:rPr>
              <a:t>E-Sertifikat </a:t>
            </a:r>
            <a:r>
              <a:rPr lang="id-ID" dirty="0">
                <a:latin typeface="+mj-lt"/>
              </a:rPr>
              <a:t>untuk menjamin validitas Sertifikat (STTP) yang diterima oleh Peserta Pelatihan</a:t>
            </a:r>
            <a:endParaRPr lang="en-US" dirty="0">
              <a:latin typeface="+mj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A82933-0236-467C-86DC-3A8E9586A7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967" y="1454069"/>
            <a:ext cx="4055812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ADECE77-85B5-40BE-87D3-DD7351955F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54069"/>
            <a:ext cx="4063765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48C40D6-85DD-4951-B062-592094E6D6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73" y="3822462"/>
            <a:ext cx="4047892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3D82CF-C906-4FDA-AB0A-B2E47559B1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967" y="3822462"/>
            <a:ext cx="4055812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8357E19-593D-47AA-BCF2-B71C09EB1AA7}"/>
              </a:ext>
            </a:extLst>
          </p:cNvPr>
          <p:cNvSpPr txBox="1"/>
          <p:nvPr/>
        </p:nvSpPr>
        <p:spPr>
          <a:xfrm>
            <a:off x="708991" y="1084737"/>
            <a:ext cx="51167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id-ID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id-ID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683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3EA9F3D-C3A1-46FA-A1F8-8F1596C0AAC8}"/>
              </a:ext>
            </a:extLst>
          </p:cNvPr>
          <p:cNvSpPr/>
          <p:nvPr/>
        </p:nvSpPr>
        <p:spPr>
          <a:xfrm>
            <a:off x="1310326" y="443060"/>
            <a:ext cx="9426804" cy="80127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PEMANFAATAN APLIKASI PENYELENGGARAAN LATSAR CPNS 2018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968F158-BDC1-489D-956A-80C3114C96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7233048"/>
              </p:ext>
            </p:extLst>
          </p:nvPr>
        </p:nvGraphicFramePr>
        <p:xfrm>
          <a:off x="1845558" y="1470580"/>
          <a:ext cx="8356339" cy="5128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8" name="Connector: Elbow 7">
            <a:extLst>
              <a:ext uri="{FF2B5EF4-FFF2-40B4-BE49-F238E27FC236}">
                <a16:creationId xmlns:a16="http://schemas.microsoft.com/office/drawing/2014/main" id="{D26E865C-99AA-4EC3-AB80-EB3D76C25E44}"/>
              </a:ext>
            </a:extLst>
          </p:cNvPr>
          <p:cNvCxnSpPr>
            <a:cxnSpLocks/>
          </p:cNvCxnSpPr>
          <p:nvPr/>
        </p:nvCxnSpPr>
        <p:spPr>
          <a:xfrm>
            <a:off x="7315200" y="2290714"/>
            <a:ext cx="1828801" cy="292231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1B2E9F6-5A2E-41BC-AE55-F7D74D7480C1}"/>
              </a:ext>
            </a:extLst>
          </p:cNvPr>
          <p:cNvSpPr txBox="1"/>
          <p:nvPr/>
        </p:nvSpPr>
        <p:spPr>
          <a:xfrm>
            <a:off x="9080108" y="1655993"/>
            <a:ext cx="2968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Registrasi</a:t>
            </a:r>
            <a:r>
              <a:rPr lang="en-US" dirty="0"/>
              <a:t> online, Name Tag, </a:t>
            </a:r>
            <a:r>
              <a:rPr lang="en-US" dirty="0" err="1"/>
              <a:t>Presensi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Layanan</a:t>
            </a:r>
            <a:r>
              <a:rPr lang="en-US" dirty="0"/>
              <a:t> </a:t>
            </a:r>
            <a:r>
              <a:rPr lang="en-US" dirty="0" err="1"/>
              <a:t>pengaduan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Penjadwalan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Cetak</a:t>
            </a:r>
            <a:r>
              <a:rPr lang="en-US" dirty="0"/>
              <a:t> </a:t>
            </a:r>
            <a:r>
              <a:rPr lang="en-US" dirty="0" err="1"/>
              <a:t>sertifikat</a:t>
            </a:r>
            <a:endParaRPr lang="en-US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E94E1E0-585F-46AD-ACEB-063FD295C015}"/>
              </a:ext>
            </a:extLst>
          </p:cNvPr>
          <p:cNvCxnSpPr/>
          <p:nvPr/>
        </p:nvCxnSpPr>
        <p:spPr>
          <a:xfrm flipH="1">
            <a:off x="3120272" y="2733773"/>
            <a:ext cx="160255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23A9C09-C619-4047-AE9C-0C9C7BEE7450}"/>
              </a:ext>
            </a:extLst>
          </p:cNvPr>
          <p:cNvSpPr txBox="1"/>
          <p:nvPr/>
        </p:nvSpPr>
        <p:spPr>
          <a:xfrm>
            <a:off x="970960" y="2486990"/>
            <a:ext cx="2638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Blended learning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233B0D-453D-413A-B2CD-605733F073C7}"/>
              </a:ext>
            </a:extLst>
          </p:cNvPr>
          <p:cNvSpPr txBox="1"/>
          <p:nvPr/>
        </p:nvSpPr>
        <p:spPr>
          <a:xfrm>
            <a:off x="970960" y="3812301"/>
            <a:ext cx="3327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Akademik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Penyelenggaraan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Widyaiswara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Coaching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5E4BDB1-FE0E-4482-88B7-2EE7B8173B34}"/>
              </a:ext>
            </a:extLst>
          </p:cNvPr>
          <p:cNvCxnSpPr/>
          <p:nvPr/>
        </p:nvCxnSpPr>
        <p:spPr>
          <a:xfrm flipH="1">
            <a:off x="3940404" y="4034671"/>
            <a:ext cx="160255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22906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9D432-BF77-4DF8-8C3A-958F72054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>
                <a:solidFill>
                  <a:srgbClr val="0070C0"/>
                </a:solidFill>
              </a:rPr>
              <a:t>e-Learning</a:t>
            </a:r>
            <a:r>
              <a:rPr lang="id-ID" dirty="0"/>
              <a:t>: PKTBT CPNS 201</a:t>
            </a:r>
            <a:r>
              <a:rPr lang="en-US" dirty="0"/>
              <a:t>8</a:t>
            </a:r>
            <a:endParaRPr lang="id-ID" dirty="0"/>
          </a:p>
        </p:txBody>
      </p:sp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A4DC3E4A-0A8D-462D-A00B-816D9610C9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49" y="1590932"/>
            <a:ext cx="3386051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D44F79D-C2E3-4D82-9481-D4519E5768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436" y="1590932"/>
            <a:ext cx="3382515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EEE556-D0E4-4480-B84D-E00DFF7A7B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601" y="1590932"/>
            <a:ext cx="3372798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0663C8-872D-46C0-9A50-B24234F0EA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49" y="3916251"/>
            <a:ext cx="3379843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CE5D3C-D072-46D1-A339-75A120EA0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672" y="3916251"/>
            <a:ext cx="3369727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0AB9905-2921-4E85-9340-080ABD1430F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709" y="3916251"/>
            <a:ext cx="3373242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E7B99D5-DE7F-4A0F-B748-2938A2702AFF}"/>
              </a:ext>
            </a:extLst>
          </p:cNvPr>
          <p:cNvSpPr txBox="1"/>
          <p:nvPr/>
        </p:nvSpPr>
        <p:spPr>
          <a:xfrm>
            <a:off x="1750168" y="3390932"/>
            <a:ext cx="941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latin typeface="+mj-lt"/>
              </a:rPr>
              <a:t>Beranda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71F7000-1A13-44B4-8020-6774945075F6}"/>
              </a:ext>
            </a:extLst>
          </p:cNvPr>
          <p:cNvSpPr txBox="1"/>
          <p:nvPr/>
        </p:nvSpPr>
        <p:spPr>
          <a:xfrm>
            <a:off x="5625198" y="3390932"/>
            <a:ext cx="777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latin typeface="+mj-lt"/>
              </a:rPr>
              <a:t>Modul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BAC285-8235-419F-B1AD-E321EDF018D1}"/>
              </a:ext>
            </a:extLst>
          </p:cNvPr>
          <p:cNvSpPr txBox="1"/>
          <p:nvPr/>
        </p:nvSpPr>
        <p:spPr>
          <a:xfrm>
            <a:off x="9201598" y="3390932"/>
            <a:ext cx="15361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latin typeface="+mj-lt"/>
              </a:rPr>
              <a:t>Perkembangan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D5F7B68-A439-4CC6-9E83-2EBB5E7A4858}"/>
              </a:ext>
            </a:extLst>
          </p:cNvPr>
          <p:cNvSpPr txBox="1"/>
          <p:nvPr/>
        </p:nvSpPr>
        <p:spPr>
          <a:xfrm>
            <a:off x="1718396" y="5711206"/>
            <a:ext cx="1005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latin typeface="+mj-lt"/>
              </a:rPr>
              <a:t>Penilaian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DEB5D94-93D8-41C7-BB45-CFE280DD9BA2}"/>
              </a:ext>
            </a:extLst>
          </p:cNvPr>
          <p:cNvSpPr txBox="1"/>
          <p:nvPr/>
        </p:nvSpPr>
        <p:spPr>
          <a:xfrm>
            <a:off x="5544598" y="5711025"/>
            <a:ext cx="938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latin typeface="+mj-lt"/>
              </a:rPr>
              <a:t>Anggota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B04D300-6384-444B-9155-0C19DCE44A47}"/>
              </a:ext>
            </a:extLst>
          </p:cNvPr>
          <p:cNvSpPr txBox="1"/>
          <p:nvPr/>
        </p:nvSpPr>
        <p:spPr>
          <a:xfrm>
            <a:off x="9563780" y="5719519"/>
            <a:ext cx="811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latin typeface="+mj-lt"/>
              </a:rPr>
              <a:t>Diskusi</a:t>
            </a:r>
          </a:p>
        </p:txBody>
      </p:sp>
    </p:spTree>
    <p:extLst>
      <p:ext uri="{BB962C8B-B14F-4D97-AF65-F5344CB8AC3E}">
        <p14:creationId xmlns:p14="http://schemas.microsoft.com/office/powerpoint/2010/main" val="3901485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Shape 95"/>
          <p:cNvPicPr preferRelativeResize="0"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36593" y="622261"/>
            <a:ext cx="8643937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logo kemdiknas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016" y="64291"/>
            <a:ext cx="744577" cy="772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9610886-4CC2-4D2A-B353-8F1548D7FF2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2784" y="703004"/>
          <a:ext cx="11887200" cy="570967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897345180"/>
                    </a:ext>
                  </a:extLst>
                </a:gridCol>
                <a:gridCol w="5120640">
                  <a:extLst>
                    <a:ext uri="{9D8B030D-6E8A-4147-A177-3AD203B41FA5}">
                      <a16:colId xmlns:a16="http://schemas.microsoft.com/office/drawing/2014/main" val="102925864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84478554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460684760"/>
                    </a:ext>
                  </a:extLst>
                </a:gridCol>
                <a:gridCol w="1703070">
                  <a:extLst>
                    <a:ext uri="{9D8B030D-6E8A-4147-A177-3AD203B41FA5}">
                      <a16:colId xmlns:a16="http://schemas.microsoft.com/office/drawing/2014/main" val="1782824823"/>
                    </a:ext>
                  </a:extLst>
                </a:gridCol>
                <a:gridCol w="2045970">
                  <a:extLst>
                    <a:ext uri="{9D8B030D-6E8A-4147-A177-3AD203B41FA5}">
                      <a16:colId xmlns:a16="http://schemas.microsoft.com/office/drawing/2014/main" val="1144063618"/>
                    </a:ext>
                  </a:extLst>
                </a:gridCol>
              </a:tblGrid>
              <a:tr h="10587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Mata </a:t>
                      </a:r>
                      <a:r>
                        <a:rPr lang="en-US" sz="1500" b="1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Pelatihan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JP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500" b="1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Metode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Nara sumber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extLst>
                  <a:ext uri="{0D108BD9-81ED-4DB2-BD59-A6C34878D82A}">
                    <a16:rowId xmlns:a16="http://schemas.microsoft.com/office/drawing/2014/main" val="282544667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e-learning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b="1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Klasikal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992082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 fontAlgn="t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</a:t>
                      </a:r>
                      <a:r>
                        <a:rPr lang="en-US" sz="1500" b="1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b="1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Teknis</a:t>
                      </a:r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b="1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Umum</a:t>
                      </a:r>
                      <a:r>
                        <a:rPr lang="en-US" sz="15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00" b="1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50%, 200JP</a:t>
                      </a:r>
                      <a:endParaRPr lang="en-US" sz="1500" b="1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160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3270046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ctr"/>
                      <a:r>
                        <a:rPr lang="nb-NO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Renstra Kemendikbud dan Program Prioritas</a:t>
                      </a:r>
                      <a:endParaRPr lang="nb-NO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Ceramah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tanya-jawab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latihan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Biro PKLN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27805025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ctr"/>
                      <a:r>
                        <a:rPr lang="sv-SE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Peta Proses Bisnis, OTK Kemendikbud dan Uraian Jabatan </a:t>
                      </a:r>
                      <a:endParaRPr lang="sv-SE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Biro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Hukor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7470115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marL="55563" indent="0" algn="l" rtl="0" fontAlgn="ctr"/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Penilaian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Prestasi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(e-SKP)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Tunjangan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Kinerja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Ceramah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Praktik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Biro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Kepegawaian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1197615946"/>
                  </a:ext>
                </a:extLst>
              </a:tr>
              <a:tr h="0">
                <a:tc rowSpan="4">
                  <a:txBody>
                    <a:bodyPr/>
                    <a:lstStyle/>
                    <a:p>
                      <a:pPr algn="ctr" rtl="0" fontAlgn="t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marL="55563" indent="0" algn="l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Surat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Menyurat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Kedinasan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b"/>
                </a:tc>
                <a:tc rowSpan="4">
                  <a:txBody>
                    <a:bodyPr/>
                    <a:lstStyle/>
                    <a:p>
                      <a:pPr marL="55563" indent="0" algn="l" rtl="0" fontAlgn="t"/>
                      <a:endParaRPr lang="en-US" sz="140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indent="0" algn="l" rtl="0" fontAlgn="t"/>
                      <a:endParaRPr lang="en-US" sz="140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indent="0" algn="l" rtl="0" fontAlgn="t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Ceramah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Praktik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841370179"/>
                  </a:ext>
                </a:extLst>
              </a:tr>
              <a:tr h="2974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5563" indent="0" algn="l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Tata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Naskah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Dinas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Biro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Hukor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dan Biro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Umum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2408910218"/>
                  </a:ext>
                </a:extLst>
              </a:tr>
              <a:tr h="16913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90513" indent="-234950" algn="l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 Bahasa Indonesia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untuk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Surat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Dinas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id-ID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23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290513" indent="-234950" algn="l" rtl="0" fontAlgn="ctr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Pusbanglin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BPP Bahasa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4145943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E-Government (Tata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Kelola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TIK, </a:t>
                      </a:r>
                      <a:r>
                        <a:rPr lang="en-US" sz="15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surel</a:t>
                      </a:r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e-office)</a:t>
                      </a:r>
                      <a:endParaRPr lang="en-US" sz="1500" b="0" i="1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Ceramah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Praktik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Pustekkom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762354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Kode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Etik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Pegawai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Tata Nilai PNS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Kemendikbud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id-ID" sz="15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id-ID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Praktik</a:t>
                      </a:r>
                      <a:r>
                        <a:rPr lang="en-US" sz="14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Baik</a:t>
                      </a:r>
                      <a:endParaRPr lang="en-US" sz="14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marL="63500" indent="0" algn="l" rtl="0" fontAlgn="t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Biro </a:t>
                      </a:r>
                      <a:r>
                        <a:rPr lang="en-US" sz="140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Kepegawaian</a:t>
                      </a:r>
                      <a:endParaRPr lang="en-US" sz="14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2909578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Keterampilan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Manajemen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Abad 21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endParaRPr lang="en-US" sz="14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l" rtl="0" fontAlgn="t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3788107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t">
                        <a:buNone/>
                      </a:pP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Komunikasi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Ceramah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bermain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peran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praktik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 Pusdiklat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Pegawai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 anchor="ctr"/>
                </a:tc>
                <a:extLst>
                  <a:ext uri="{0D108BD9-81ED-4DB2-BD59-A6C34878D82A}">
                    <a16:rowId xmlns:a16="http://schemas.microsoft.com/office/drawing/2014/main" val="940282594"/>
                  </a:ext>
                </a:extLst>
              </a:tr>
              <a:tr h="528914">
                <a:tc>
                  <a:txBody>
                    <a:bodyPr/>
                    <a:lstStyle/>
                    <a:p>
                      <a:pPr algn="ctr" rtl="0" fontAlgn="ctr"/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Berpikir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Kreatif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Kolaboratif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2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ceramah</a:t>
                      </a:r>
                      <a:r>
                        <a:rPr lang="en-US" sz="12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2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studi</a:t>
                      </a:r>
                      <a:r>
                        <a:rPr lang="en-US" sz="12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kasus</a:t>
                      </a:r>
                      <a:r>
                        <a:rPr lang="en-US" sz="12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2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latihan</a:t>
                      </a:r>
                      <a:r>
                        <a:rPr lang="en-US" sz="12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2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bermain</a:t>
                      </a:r>
                      <a:r>
                        <a:rPr lang="en-US" sz="12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peran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/>
                </a:tc>
                <a:tc>
                  <a:txBody>
                    <a:bodyPr/>
                    <a:lstStyle/>
                    <a:p>
                      <a:pPr marL="55563" indent="0" algn="l" fontAlgn="ctr">
                        <a:tabLst/>
                      </a:pP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 Pusdiklat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Pegawai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 anchor="ctr"/>
                </a:tc>
                <a:extLst>
                  <a:ext uri="{0D108BD9-81ED-4DB2-BD59-A6C34878D82A}">
                    <a16:rowId xmlns:a16="http://schemas.microsoft.com/office/drawing/2014/main" val="809409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234950" indent="-179388" algn="l" rtl="0" fontAlgn="t"/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c.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Manajemen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Waktu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Manajemen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Perubahan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Manajemen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Konflik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Pengambilan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Keputusan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ceramah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studi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kasus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latihan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bermain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 Pusdiklat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Pegawai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 anchor="ctr"/>
                </a:tc>
                <a:extLst>
                  <a:ext uri="{0D108BD9-81ED-4DB2-BD59-A6C34878D82A}">
                    <a16:rowId xmlns:a16="http://schemas.microsoft.com/office/drawing/2014/main" val="7030373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d.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Komunikasi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bahasa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Inggris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pembelajaran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berbasis</a:t>
                      </a: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tugas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 anchor="ctr"/>
                </a:tc>
                <a:tc>
                  <a:txBody>
                    <a:bodyPr/>
                    <a:lstStyle/>
                    <a:p>
                      <a:pPr marL="55563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PPSDK BPP Bahasa</a:t>
                      </a:r>
                    </a:p>
                    <a:p>
                      <a:pPr marL="55563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PPPPTK Bahasa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799" marR="6799" marT="6799" marB="0" anchor="ctr"/>
                </a:tc>
                <a:extLst>
                  <a:ext uri="{0D108BD9-81ED-4DB2-BD59-A6C34878D82A}">
                    <a16:rowId xmlns:a16="http://schemas.microsoft.com/office/drawing/2014/main" val="666152435"/>
                  </a:ext>
                </a:extLst>
              </a:tr>
              <a:tr h="302617">
                <a:tc>
                  <a:txBody>
                    <a:bodyPr/>
                    <a:lstStyle/>
                    <a:p>
                      <a:pPr algn="ctr" rtl="0" fontAlgn="ctr"/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500" b="1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 </a:t>
                      </a:r>
                      <a:r>
                        <a:rPr lang="en-US" sz="1500" b="1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r>
                        <a:rPr lang="en-US" sz="1500" b="1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b="1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Teknis</a:t>
                      </a:r>
                      <a:r>
                        <a:rPr lang="en-US" sz="1500" b="1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b="1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Substantif</a:t>
                      </a:r>
                      <a:r>
                        <a:rPr lang="en-US" sz="1500" b="1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50%, 200JP</a:t>
                      </a: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ctr" rtl="0" fontAlgn="ctr"/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>
                  <a:txBody>
                    <a:bodyPr/>
                    <a:lstStyle/>
                    <a:p>
                      <a:pPr algn="l" rtl="0" fontAlgn="t"/>
                      <a:endParaRPr lang="en-US" sz="1500" b="0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25194799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ctr"/>
                      <a:endParaRPr lang="en-US" sz="150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 anchor="ctr"/>
                </a:tc>
                <a:tc>
                  <a:txBody>
                    <a:bodyPr/>
                    <a:lstStyle/>
                    <a:p>
                      <a:pPr marL="55563" indent="0" algn="l" rtl="0" fontAlgn="t"/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Aktualisasi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di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tempat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dan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lintas</a:t>
                      </a:r>
                      <a:r>
                        <a:rPr lang="en-US" sz="1500" u="none" strike="noStrike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unit </a:t>
                      </a:r>
                      <a:r>
                        <a:rPr lang="en-US" sz="1500" u="none" strike="noStrike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endParaRPr lang="en-US" sz="1500" b="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5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200 JP</a:t>
                      </a:r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id-ID" sz="15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aseline="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Disepakati</a:t>
                      </a:r>
                      <a:r>
                        <a:rPr lang="en-US" sz="15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oleh Biro SDM dan </a:t>
                      </a:r>
                      <a:r>
                        <a:rPr lang="en-US" sz="1500" baseline="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Satker</a:t>
                      </a:r>
                      <a:r>
                        <a:rPr lang="en-US" sz="15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baseline="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ybs</a:t>
                      </a:r>
                      <a:r>
                        <a:rPr lang="en-US" sz="15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89" marR="9389" marT="9389" marB="0"/>
                </a:tc>
                <a:extLst>
                  <a:ext uri="{0D108BD9-81ED-4DB2-BD59-A6C34878D82A}">
                    <a16:rowId xmlns:a16="http://schemas.microsoft.com/office/drawing/2014/main" val="654163000"/>
                  </a:ext>
                </a:extLst>
              </a:tr>
            </a:tbl>
          </a:graphicData>
        </a:graphic>
      </p:graphicFrame>
      <p:sp>
        <p:nvSpPr>
          <p:cNvPr id="9" name="TextBox 2">
            <a:extLst>
              <a:ext uri="{FF2B5EF4-FFF2-40B4-BE49-F238E27FC236}">
                <a16:creationId xmlns:a16="http://schemas.microsoft.com/office/drawing/2014/main" id="{2DA73393-F95F-4543-A185-990F277FB23A}"/>
              </a:ext>
            </a:extLst>
          </p:cNvPr>
          <p:cNvSpPr txBox="1"/>
          <p:nvPr/>
        </p:nvSpPr>
        <p:spPr>
          <a:xfrm>
            <a:off x="-450498" y="222151"/>
            <a:ext cx="122605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/>
              <a:t>KURIKULUM PKTBT (400 JP): </a:t>
            </a:r>
            <a:r>
              <a:rPr lang="en-US" sz="2000" b="1" i="1" dirty="0"/>
              <a:t>e-Learning</a:t>
            </a:r>
            <a:r>
              <a:rPr lang="en-US" sz="2000" b="1" dirty="0"/>
              <a:t> (37 JP), </a:t>
            </a:r>
            <a:r>
              <a:rPr lang="en-US" sz="2000" b="1" dirty="0" err="1"/>
              <a:t>Klasikal</a:t>
            </a:r>
            <a:r>
              <a:rPr lang="en-US" sz="2000" dirty="0"/>
              <a:t> (</a:t>
            </a:r>
            <a:r>
              <a:rPr lang="en-US" sz="2000" b="1" dirty="0"/>
              <a:t>158 JP</a:t>
            </a:r>
            <a:r>
              <a:rPr lang="en-US" sz="2000" dirty="0"/>
              <a:t>), </a:t>
            </a:r>
            <a:r>
              <a:rPr lang="en-US" sz="2000" b="1" dirty="0" err="1"/>
              <a:t>Magang</a:t>
            </a:r>
            <a:r>
              <a:rPr lang="en-US" sz="2000" dirty="0"/>
              <a:t> (</a:t>
            </a:r>
            <a:r>
              <a:rPr lang="en-US" sz="2000" b="1" dirty="0"/>
              <a:t>200 JP</a:t>
            </a:r>
            <a:r>
              <a:rPr lang="en-US" sz="2000" dirty="0"/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1C7A316-B399-4125-9AE0-37B1060C6DF2}"/>
              </a:ext>
            </a:extLst>
          </p:cNvPr>
          <p:cNvSpPr/>
          <p:nvPr/>
        </p:nvSpPr>
        <p:spPr>
          <a:xfrm>
            <a:off x="112784" y="6542202"/>
            <a:ext cx="4374375" cy="251507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>
                <a:solidFill>
                  <a:schemeClr val="tx1"/>
                </a:solidFill>
              </a:rPr>
              <a:t>Orientasi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e-learning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klasikal</a:t>
            </a:r>
            <a:r>
              <a:rPr lang="en-US" dirty="0">
                <a:solidFill>
                  <a:schemeClr val="tx1"/>
                </a:solidFill>
              </a:rPr>
              <a:t>, 5JP</a:t>
            </a:r>
          </a:p>
        </p:txBody>
      </p:sp>
    </p:spTree>
    <p:extLst>
      <p:ext uri="{BB962C8B-B14F-4D97-AF65-F5344CB8AC3E}">
        <p14:creationId xmlns:p14="http://schemas.microsoft.com/office/powerpoint/2010/main" val="19269389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01989"/>
            <a:ext cx="12192000" cy="9605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bg1"/>
                </a:solidFill>
              </a:rPr>
              <a:t>PKTBT ECOSYSTEM</a:t>
            </a:r>
          </a:p>
        </p:txBody>
      </p:sp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7646039"/>
              </p:ext>
            </p:extLst>
          </p:nvPr>
        </p:nvGraphicFramePr>
        <p:xfrm>
          <a:off x="753957" y="1600201"/>
          <a:ext cx="10972800" cy="4525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loud 8"/>
          <p:cNvSpPr/>
          <p:nvPr/>
        </p:nvSpPr>
        <p:spPr>
          <a:xfrm>
            <a:off x="5161642" y="3198127"/>
            <a:ext cx="2270321" cy="1329580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FFFF00"/>
                </a:solidFill>
              </a:rPr>
              <a:t>Student Centered Blended Learning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82865" y="1417639"/>
            <a:ext cx="7952395" cy="4841423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1" name="TextBox 10"/>
          <p:cNvSpPr txBox="1"/>
          <p:nvPr/>
        </p:nvSpPr>
        <p:spPr>
          <a:xfrm>
            <a:off x="2772049" y="2094717"/>
            <a:ext cx="1923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PUSDIKLAT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64BB55-E40A-4B8B-9BA6-F9F26D148C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8269" y="2094717"/>
            <a:ext cx="1393631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6897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769914" y="1208824"/>
            <a:ext cx="5355951" cy="5054657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5201582"/>
              </p:ext>
            </p:extLst>
          </p:nvPr>
        </p:nvGraphicFramePr>
        <p:xfrm>
          <a:off x="-1981781" y="1429014"/>
          <a:ext cx="10972800" cy="4525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8"/>
          <p:cNvSpPr/>
          <p:nvPr/>
        </p:nvSpPr>
        <p:spPr>
          <a:xfrm>
            <a:off x="6767283" y="1596940"/>
            <a:ext cx="5265951" cy="4934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0000"/>
                </a:solidFill>
              </a:rPr>
              <a:t>Meningkatkan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dan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memberikan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pengayaan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pembelajaran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dengan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memanfaatkan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667" b="1" dirty="0">
                <a:solidFill>
                  <a:srgbClr val="FF0000"/>
                </a:solidFill>
              </a:rPr>
              <a:t>AKTIVITAS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pembelajaran</a:t>
            </a:r>
            <a:r>
              <a:rPr lang="en-US" sz="2400" dirty="0">
                <a:solidFill>
                  <a:srgbClr val="000000"/>
                </a:solidFill>
              </a:rPr>
              <a:t> online</a:t>
            </a:r>
          </a:p>
          <a:p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FF0000"/>
                </a:solidFill>
              </a:rPr>
              <a:t>AKTIVITAS yang </a:t>
            </a:r>
            <a:r>
              <a:rPr lang="en-US" sz="2400" b="1" dirty="0" err="1">
                <a:solidFill>
                  <a:srgbClr val="FF0000"/>
                </a:solidFill>
              </a:rPr>
              <a:t>dilakukan</a:t>
            </a:r>
            <a:r>
              <a:rPr lang="en-US" sz="2400" b="1" dirty="0">
                <a:solidFill>
                  <a:srgbClr val="FF0000"/>
                </a:solidFill>
              </a:rPr>
              <a:t>:</a:t>
            </a:r>
          </a:p>
          <a:p>
            <a:pPr marL="457189" indent="-457189">
              <a:buFont typeface="+mj-lt"/>
              <a:buAutoNum type="arabicPeriod"/>
            </a:pPr>
            <a:r>
              <a:rPr lang="en-US" sz="2400" dirty="0" err="1"/>
              <a:t>Mengakses</a:t>
            </a:r>
            <a:r>
              <a:rPr lang="en-US" sz="2400" dirty="0"/>
              <a:t> </a:t>
            </a:r>
            <a:r>
              <a:rPr lang="en-US" sz="2400" dirty="0" err="1"/>
              <a:t>materi</a:t>
            </a:r>
            <a:r>
              <a:rPr lang="en-US" sz="2400" dirty="0"/>
              <a:t> digital (</a:t>
            </a:r>
            <a:r>
              <a:rPr lang="en-US" sz="2400" dirty="0" err="1"/>
              <a:t>modul</a:t>
            </a:r>
            <a:r>
              <a:rPr lang="en-US" sz="2400" dirty="0"/>
              <a:t>, video, </a:t>
            </a:r>
            <a:r>
              <a:rPr lang="en-US" sz="2400" dirty="0" err="1"/>
              <a:t>animasi</a:t>
            </a:r>
            <a:r>
              <a:rPr lang="en-US" sz="2400" dirty="0"/>
              <a:t>)</a:t>
            </a:r>
          </a:p>
          <a:p>
            <a:pPr marL="457189" indent="-457189">
              <a:buFont typeface="+mj-lt"/>
              <a:buAutoNum type="arabicPeriod"/>
            </a:pPr>
            <a:r>
              <a:rPr lang="en-US" sz="2400" dirty="0" err="1"/>
              <a:t>Berpartisipasi</a:t>
            </a:r>
            <a:r>
              <a:rPr lang="en-US" sz="2400" dirty="0"/>
              <a:t> di Forum </a:t>
            </a:r>
            <a:r>
              <a:rPr lang="en-US" sz="2400" dirty="0" err="1"/>
              <a:t>Diskusi</a:t>
            </a:r>
            <a:endParaRPr lang="en-US" sz="2400" dirty="0"/>
          </a:p>
          <a:p>
            <a:pPr marL="457189" indent="-457189">
              <a:buFont typeface="+mj-lt"/>
              <a:buAutoNum type="arabicPeriod"/>
            </a:pPr>
            <a:r>
              <a:rPr lang="en-US" sz="2400" dirty="0" err="1"/>
              <a:t>Mengikuti</a:t>
            </a:r>
            <a:r>
              <a:rPr lang="en-US" sz="2400" dirty="0"/>
              <a:t> Video/Audio Conference</a:t>
            </a:r>
          </a:p>
          <a:p>
            <a:pPr marL="457189" indent="-457189">
              <a:buFont typeface="+mj-lt"/>
              <a:buAutoNum type="arabicPeriod"/>
            </a:pPr>
            <a:r>
              <a:rPr lang="en-US" sz="2400" dirty="0" err="1"/>
              <a:t>Mengerjakan</a:t>
            </a:r>
            <a:r>
              <a:rPr lang="en-US" sz="2400" dirty="0"/>
              <a:t> </a:t>
            </a:r>
            <a:r>
              <a:rPr lang="en-US" sz="2400" dirty="0" err="1"/>
              <a:t>Penugasan</a:t>
            </a:r>
            <a:r>
              <a:rPr lang="en-US" sz="2400" dirty="0"/>
              <a:t> online</a:t>
            </a:r>
          </a:p>
          <a:p>
            <a:pPr marL="457189" indent="-457189">
              <a:buFont typeface="+mj-lt"/>
              <a:buAutoNum type="arabicPeriod"/>
            </a:pPr>
            <a:r>
              <a:rPr lang="en-US" sz="2400" dirty="0" err="1"/>
              <a:t>Mengikuti</a:t>
            </a:r>
            <a:r>
              <a:rPr lang="en-US" sz="2400" dirty="0"/>
              <a:t> </a:t>
            </a:r>
            <a:r>
              <a:rPr lang="en-US" sz="2400" dirty="0" err="1"/>
              <a:t>ujian</a:t>
            </a:r>
            <a:r>
              <a:rPr lang="en-US" sz="2400" dirty="0"/>
              <a:t> online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13306" y="2454147"/>
            <a:ext cx="1968809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b="1" dirty="0"/>
              <a:t>Independent Learning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85970" y="4680156"/>
            <a:ext cx="1895071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b="1" dirty="0"/>
              <a:t>Community Learning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63372" y="2458520"/>
            <a:ext cx="1486304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b="1" dirty="0"/>
              <a:t>Expert Learning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9894" y="4695530"/>
            <a:ext cx="214193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b="1" dirty="0"/>
              <a:t>Organizational Learning</a:t>
            </a:r>
          </a:p>
        </p:txBody>
      </p:sp>
      <p:sp>
        <p:nvSpPr>
          <p:cNvPr id="6" name="TextBox 5"/>
          <p:cNvSpPr txBox="1"/>
          <p:nvPr/>
        </p:nvSpPr>
        <p:spPr>
          <a:xfrm rot="19546630">
            <a:off x="2750774" y="3004665"/>
            <a:ext cx="727165" cy="492443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1067" b="1" dirty="0" err="1"/>
              <a:t>Komunikasi</a:t>
            </a:r>
            <a:endParaRPr lang="en-US" sz="1067" b="1" dirty="0"/>
          </a:p>
        </p:txBody>
      </p:sp>
      <p:sp>
        <p:nvSpPr>
          <p:cNvPr id="14" name="TextBox 13"/>
          <p:cNvSpPr txBox="1"/>
          <p:nvPr/>
        </p:nvSpPr>
        <p:spPr>
          <a:xfrm rot="4149439">
            <a:off x="3595404" y="3199707"/>
            <a:ext cx="828821" cy="492443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1067" b="1" dirty="0" err="1"/>
              <a:t>Aktivitas</a:t>
            </a:r>
            <a:endParaRPr lang="en-US" sz="1067" b="1" dirty="0"/>
          </a:p>
        </p:txBody>
      </p:sp>
      <p:sp>
        <p:nvSpPr>
          <p:cNvPr id="15" name="TextBox 14"/>
          <p:cNvSpPr txBox="1"/>
          <p:nvPr/>
        </p:nvSpPr>
        <p:spPr>
          <a:xfrm rot="9358731">
            <a:off x="3264639" y="3942457"/>
            <a:ext cx="973816" cy="492443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1067" b="1" dirty="0" err="1"/>
              <a:t>Interaksi</a:t>
            </a:r>
            <a:endParaRPr lang="en-US" sz="1067" b="1" dirty="0"/>
          </a:p>
        </p:txBody>
      </p:sp>
      <p:sp>
        <p:nvSpPr>
          <p:cNvPr id="16" name="TextBox 15"/>
          <p:cNvSpPr txBox="1"/>
          <p:nvPr/>
        </p:nvSpPr>
        <p:spPr>
          <a:xfrm rot="14733891">
            <a:off x="2539202" y="3713265"/>
            <a:ext cx="956169" cy="492443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1067" b="1" dirty="0" err="1"/>
              <a:t>Kolaborasi</a:t>
            </a:r>
            <a:endParaRPr lang="en-US" sz="1067" b="1" dirty="0"/>
          </a:p>
        </p:txBody>
      </p:sp>
      <p:sp>
        <p:nvSpPr>
          <p:cNvPr id="21" name="TextBox 20"/>
          <p:cNvSpPr txBox="1"/>
          <p:nvPr/>
        </p:nvSpPr>
        <p:spPr>
          <a:xfrm rot="5400000">
            <a:off x="4942397" y="3461587"/>
            <a:ext cx="2334449" cy="451405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0299477"/>
              </a:avLst>
            </a:prstTxWarp>
            <a:spAutoFit/>
          </a:bodyPr>
          <a:lstStyle/>
          <a:p>
            <a:pPr algn="ctr"/>
            <a:r>
              <a:rPr lang="en-US" sz="3200" b="1" dirty="0"/>
              <a:t>KONSTRUKTIVISME</a:t>
            </a:r>
          </a:p>
        </p:txBody>
      </p:sp>
      <p:sp>
        <p:nvSpPr>
          <p:cNvPr id="25" name="TextBox 24"/>
          <p:cNvSpPr txBox="1"/>
          <p:nvPr/>
        </p:nvSpPr>
        <p:spPr>
          <a:xfrm rot="16352483">
            <a:off x="-530157" y="3341571"/>
            <a:ext cx="2651452" cy="451405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en-US" sz="2667" b="1" dirty="0"/>
              <a:t>LINGKUNGAN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13699" y="1034102"/>
            <a:ext cx="2651452" cy="451405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pPr algn="ctr"/>
            <a:r>
              <a:rPr lang="en-US" sz="2667" b="1" dirty="0"/>
              <a:t>PROFESIONAL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0167" y="6185788"/>
            <a:ext cx="1725152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dirty="0" err="1"/>
              <a:t>Gatot</a:t>
            </a:r>
            <a:r>
              <a:rPr lang="en-US" sz="1333" dirty="0"/>
              <a:t> &amp; </a:t>
            </a:r>
            <a:r>
              <a:rPr lang="en-US" sz="1333" dirty="0" err="1"/>
              <a:t>Irfana</a:t>
            </a:r>
            <a:r>
              <a:rPr lang="en-US" sz="1333" dirty="0"/>
              <a:t>, 2018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4772" y="6075479"/>
            <a:ext cx="1999693" cy="533480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1823111"/>
              </a:avLst>
            </a:prstTxWarp>
            <a:spAutoFit/>
          </a:bodyPr>
          <a:lstStyle/>
          <a:p>
            <a:r>
              <a:rPr lang="en-US" sz="3200" b="1" dirty="0"/>
              <a:t>KOMUNITAS</a:t>
            </a:r>
            <a:endParaRPr lang="en-US" sz="2667" b="1" dirty="0"/>
          </a:p>
        </p:txBody>
      </p:sp>
      <p:sp>
        <p:nvSpPr>
          <p:cNvPr id="20" name="Rectangle 19"/>
          <p:cNvSpPr/>
          <p:nvPr/>
        </p:nvSpPr>
        <p:spPr>
          <a:xfrm>
            <a:off x="0" y="-45037"/>
            <a:ext cx="12192000" cy="63640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HYBRID LEARNING PKTBT</a:t>
            </a:r>
          </a:p>
        </p:txBody>
      </p:sp>
    </p:spTree>
    <p:extLst>
      <p:ext uri="{BB962C8B-B14F-4D97-AF65-F5344CB8AC3E}">
        <p14:creationId xmlns:p14="http://schemas.microsoft.com/office/powerpoint/2010/main" val="11711860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8973292"/>
              </p:ext>
            </p:extLst>
          </p:nvPr>
        </p:nvGraphicFramePr>
        <p:xfrm>
          <a:off x="-1104937" y="815512"/>
          <a:ext cx="12936720" cy="5283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218" y="244935"/>
            <a:ext cx="11222182" cy="687938"/>
          </a:xfrm>
          <a:solidFill>
            <a:schemeClr val="bg1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Proses </a:t>
            </a:r>
            <a:r>
              <a:rPr lang="en-US" sz="3200" b="1" dirty="0" err="1">
                <a:solidFill>
                  <a:schemeClr val="tx1"/>
                </a:solidFill>
              </a:rPr>
              <a:t>Pengembangan</a:t>
            </a:r>
            <a:r>
              <a:rPr lang="en-US" sz="3200" b="1" dirty="0">
                <a:solidFill>
                  <a:schemeClr val="tx1"/>
                </a:solidFill>
              </a:rPr>
              <a:t> Hybrid Learning-PKBT mode 1</a:t>
            </a:r>
          </a:p>
        </p:txBody>
      </p:sp>
      <p:sp>
        <p:nvSpPr>
          <p:cNvPr id="3" name="Left Brace 2">
            <a:extLst>
              <a:ext uri="{FF2B5EF4-FFF2-40B4-BE49-F238E27FC236}">
                <a16:creationId xmlns:a16="http://schemas.microsoft.com/office/drawing/2014/main" id="{E2D0A2E7-F69D-44A4-ABA7-B77D80AC7819}"/>
              </a:ext>
            </a:extLst>
          </p:cNvPr>
          <p:cNvSpPr/>
          <p:nvPr/>
        </p:nvSpPr>
        <p:spPr>
          <a:xfrm rot="16200000">
            <a:off x="3270999" y="2229907"/>
            <a:ext cx="862193" cy="4538431"/>
          </a:xfrm>
          <a:prstGeom prst="leftBrace">
            <a:avLst>
              <a:gd name="adj1" fmla="val 8333"/>
              <a:gd name="adj2" fmla="val 50618"/>
            </a:avLst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dirty="0"/>
              <a:t>z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08C980-C425-42B2-8DDF-F3EC125A37F1}"/>
              </a:ext>
            </a:extLst>
          </p:cNvPr>
          <p:cNvSpPr txBox="1"/>
          <p:nvPr/>
        </p:nvSpPr>
        <p:spPr>
          <a:xfrm>
            <a:off x="1432880" y="5191515"/>
            <a:ext cx="4223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ToT</a:t>
            </a:r>
            <a:r>
              <a:rPr lang="en-US" dirty="0"/>
              <a:t> Tutor LMS: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dan </a:t>
            </a:r>
            <a:r>
              <a:rPr lang="en-US" dirty="0" err="1"/>
              <a:t>fitur</a:t>
            </a:r>
            <a:r>
              <a:rPr lang="en-US" dirty="0"/>
              <a:t>, Sit In Mata </a:t>
            </a:r>
            <a:r>
              <a:rPr lang="en-US" dirty="0" err="1"/>
              <a:t>Diklat</a:t>
            </a:r>
            <a:endParaRPr lang="en-US" dirty="0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40A40D4D-448E-4409-8EBD-7732CDF64AD9}"/>
              </a:ext>
            </a:extLst>
          </p:cNvPr>
          <p:cNvSpPr/>
          <p:nvPr/>
        </p:nvSpPr>
        <p:spPr>
          <a:xfrm rot="16200000">
            <a:off x="6756195" y="4015272"/>
            <a:ext cx="777234" cy="2278143"/>
          </a:xfrm>
          <a:prstGeom prst="leftBrace">
            <a:avLst>
              <a:gd name="adj1" fmla="val 8333"/>
              <a:gd name="adj2" fmla="val 53615"/>
            </a:avLst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B1C6C-5F0C-43ED-B744-406DC5029ACF}"/>
              </a:ext>
            </a:extLst>
          </p:cNvPr>
          <p:cNvSpPr txBox="1"/>
          <p:nvPr/>
        </p:nvSpPr>
        <p:spPr>
          <a:xfrm>
            <a:off x="5363423" y="5675074"/>
            <a:ext cx="50957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ToT</a:t>
            </a:r>
            <a:r>
              <a:rPr lang="en-US" dirty="0"/>
              <a:t> Admin LMS: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dan </a:t>
            </a:r>
            <a:r>
              <a:rPr lang="en-US" dirty="0" err="1"/>
              <a:t>fitur</a:t>
            </a:r>
            <a:r>
              <a:rPr lang="en-US" dirty="0"/>
              <a:t>, Tata </a:t>
            </a:r>
            <a:r>
              <a:rPr lang="en-US" dirty="0" err="1"/>
              <a:t>kelola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, complain handling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3C177C-7D45-4EC8-AE01-62B574E7314B}"/>
              </a:ext>
            </a:extLst>
          </p:cNvPr>
          <p:cNvSpPr txBox="1"/>
          <p:nvPr/>
        </p:nvSpPr>
        <p:spPr>
          <a:xfrm>
            <a:off x="110167" y="6185788"/>
            <a:ext cx="1725152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dirty="0" err="1"/>
              <a:t>Gatot</a:t>
            </a:r>
            <a:r>
              <a:rPr lang="en-US" sz="1333" dirty="0"/>
              <a:t> &amp; </a:t>
            </a:r>
            <a:r>
              <a:rPr lang="en-US" sz="1333" dirty="0" err="1"/>
              <a:t>Irfana</a:t>
            </a:r>
            <a:r>
              <a:rPr lang="en-US" sz="1333" dirty="0"/>
              <a:t>, 2018</a:t>
            </a:r>
          </a:p>
        </p:txBody>
      </p:sp>
    </p:spTree>
    <p:extLst>
      <p:ext uri="{BB962C8B-B14F-4D97-AF65-F5344CB8AC3E}">
        <p14:creationId xmlns:p14="http://schemas.microsoft.com/office/powerpoint/2010/main" val="19575483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3" y="79504"/>
            <a:ext cx="12192000" cy="1179288"/>
          </a:xfrm>
        </p:spPr>
        <p:txBody>
          <a:bodyPr>
            <a:noAutofit/>
          </a:bodyPr>
          <a:lstStyle/>
          <a:p>
            <a:pPr algn="ctr"/>
            <a:r>
              <a:rPr lang="en-US" dirty="0"/>
              <a:t>ALUR BELAJAR MODE DARING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021FC9D-7CA4-481F-A728-0DBE874D9EA8}"/>
              </a:ext>
            </a:extLst>
          </p:cNvPr>
          <p:cNvCxnSpPr>
            <a:cxnSpLocks/>
            <a:stCxn id="59" idx="6"/>
          </p:cNvCxnSpPr>
          <p:nvPr/>
        </p:nvCxnSpPr>
        <p:spPr>
          <a:xfrm>
            <a:off x="1772230" y="3720701"/>
            <a:ext cx="8646391" cy="0"/>
          </a:xfrm>
          <a:prstGeom prst="line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0D669F0-8803-4C0D-8A5B-1BC2019431F1}"/>
              </a:ext>
            </a:extLst>
          </p:cNvPr>
          <p:cNvGrpSpPr/>
          <p:nvPr/>
        </p:nvGrpSpPr>
        <p:grpSpPr>
          <a:xfrm>
            <a:off x="444113" y="1566399"/>
            <a:ext cx="3144184" cy="1900189"/>
            <a:chOff x="570636" y="1336461"/>
            <a:chExt cx="1330036" cy="1900189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0756FDE9-8460-456B-B2BB-A6F943AE984E}"/>
                </a:ext>
              </a:extLst>
            </p:cNvPr>
            <p:cNvSpPr/>
            <p:nvPr/>
          </p:nvSpPr>
          <p:spPr>
            <a:xfrm>
              <a:off x="1013981" y="2793305"/>
              <a:ext cx="443345" cy="44334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400" b="1"/>
                <a:t>1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30F22CC0-25AD-418F-97E8-600602D78D6C}"/>
                </a:ext>
              </a:extLst>
            </p:cNvPr>
            <p:cNvSpPr/>
            <p:nvPr/>
          </p:nvSpPr>
          <p:spPr>
            <a:xfrm>
              <a:off x="570636" y="1336461"/>
              <a:ext cx="1330036" cy="150026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r>
                <a:rPr lang="en-US" sz="2000" b="1" cap="all" dirty="0">
                  <a:solidFill>
                    <a:prstClr val="white"/>
                  </a:solidFill>
                </a:rPr>
                <a:t>LMS</a:t>
              </a:r>
            </a:p>
            <a:p>
              <a:pPr lvl="0" algn="ctr"/>
              <a:r>
                <a:rPr lang="en-US" sz="1867" dirty="0" err="1">
                  <a:solidFill>
                    <a:prstClr val="white"/>
                  </a:solidFill>
                </a:rPr>
                <a:t>Membuka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sistem</a:t>
              </a:r>
              <a:r>
                <a:rPr lang="en-US" sz="1867" dirty="0">
                  <a:solidFill>
                    <a:prstClr val="white"/>
                  </a:solidFill>
                </a:rPr>
                <a:t>  LMS </a:t>
              </a:r>
              <a:r>
                <a:rPr lang="en-US" dirty="0">
                  <a:solidFill>
                    <a:schemeClr val="bg1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http://diklat.kemdikbud.go.id</a:t>
              </a:r>
              <a:endParaRPr lang="en-US" dirty="0">
                <a:solidFill>
                  <a:schemeClr val="bg1"/>
                </a:solidFill>
              </a:endParaRPr>
            </a:p>
            <a:p>
              <a:pPr lvl="0" algn="just"/>
              <a:endParaRPr lang="en-US" sz="1467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D87F7F8-1C0C-4197-96C0-D73F43895602}"/>
              </a:ext>
            </a:extLst>
          </p:cNvPr>
          <p:cNvGrpSpPr/>
          <p:nvPr/>
        </p:nvGrpSpPr>
        <p:grpSpPr>
          <a:xfrm>
            <a:off x="4175787" y="1544691"/>
            <a:ext cx="2935291" cy="1900189"/>
            <a:chOff x="3180940" y="1336461"/>
            <a:chExt cx="1330036" cy="1900189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840942E7-4206-4942-9356-909A88A72F3D}"/>
                </a:ext>
              </a:extLst>
            </p:cNvPr>
            <p:cNvSpPr/>
            <p:nvPr/>
          </p:nvSpPr>
          <p:spPr>
            <a:xfrm>
              <a:off x="3683405" y="2793305"/>
              <a:ext cx="443345" cy="44334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400" b="1"/>
                <a:t>3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B989AC73-7674-4A82-A322-580D7EB259AD}"/>
                </a:ext>
              </a:extLst>
            </p:cNvPr>
            <p:cNvSpPr/>
            <p:nvPr/>
          </p:nvSpPr>
          <p:spPr>
            <a:xfrm>
              <a:off x="3180940" y="1336461"/>
              <a:ext cx="1330036" cy="150026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r>
                <a:rPr lang="en-US" sz="2000" b="1" cap="all" dirty="0" err="1">
                  <a:solidFill>
                    <a:prstClr val="white"/>
                  </a:solidFill>
                </a:rPr>
                <a:t>tugas</a:t>
              </a:r>
              <a:endParaRPr lang="en-US" sz="2000" b="1" cap="all" dirty="0">
                <a:solidFill>
                  <a:prstClr val="white"/>
                </a:solidFill>
              </a:endParaRPr>
            </a:p>
            <a:p>
              <a:pPr lvl="0" algn="ctr"/>
              <a:r>
                <a:rPr lang="en-US" sz="1867" dirty="0" err="1">
                  <a:solidFill>
                    <a:prstClr val="white"/>
                  </a:solidFill>
                </a:rPr>
                <a:t>Mengerjakan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tugas</a:t>
              </a:r>
              <a:r>
                <a:rPr lang="en-US" sz="1867" dirty="0">
                  <a:solidFill>
                    <a:prstClr val="white"/>
                  </a:solidFill>
                </a:rPr>
                <a:t> pada  </a:t>
              </a:r>
              <a:r>
                <a:rPr lang="en-US" sz="1867" dirty="0" err="1">
                  <a:solidFill>
                    <a:prstClr val="white"/>
                  </a:solidFill>
                </a:rPr>
                <a:t>modul</a:t>
              </a:r>
              <a:r>
                <a:rPr lang="en-US" sz="1867" dirty="0">
                  <a:solidFill>
                    <a:prstClr val="white"/>
                  </a:solidFill>
                </a:rPr>
                <a:t> LMS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EA304A0-460F-4B44-8FFD-C33E04AD1402}"/>
              </a:ext>
            </a:extLst>
          </p:cNvPr>
          <p:cNvGrpSpPr/>
          <p:nvPr/>
        </p:nvGrpSpPr>
        <p:grpSpPr>
          <a:xfrm>
            <a:off x="7783301" y="1508787"/>
            <a:ext cx="3497275" cy="1936093"/>
            <a:chOff x="5886293" y="1300557"/>
            <a:chExt cx="1330036" cy="1936093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4B635E8-F6B1-402B-9149-2A146DF74A2E}"/>
                </a:ext>
              </a:extLst>
            </p:cNvPr>
            <p:cNvSpPr/>
            <p:nvPr/>
          </p:nvSpPr>
          <p:spPr>
            <a:xfrm>
              <a:off x="6352829" y="2793305"/>
              <a:ext cx="443345" cy="44334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400" b="1"/>
                <a:t>5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457929F-5E9B-433A-938C-28E797F4DA71}"/>
                </a:ext>
              </a:extLst>
            </p:cNvPr>
            <p:cNvSpPr/>
            <p:nvPr/>
          </p:nvSpPr>
          <p:spPr>
            <a:xfrm>
              <a:off x="5886293" y="1300557"/>
              <a:ext cx="1330036" cy="15002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r>
                <a:rPr lang="en-US" sz="2000" b="1" cap="all" dirty="0">
                  <a:solidFill>
                    <a:schemeClr val="tx1"/>
                  </a:solidFill>
                </a:rPr>
                <a:t>Forum </a:t>
              </a:r>
              <a:r>
                <a:rPr lang="en-US" sz="2000" b="1" cap="all" dirty="0" err="1">
                  <a:solidFill>
                    <a:schemeClr val="tx1"/>
                  </a:solidFill>
                </a:rPr>
                <a:t>diskusi</a:t>
              </a:r>
              <a:endParaRPr lang="en-US" sz="2000" b="1" cap="all" dirty="0">
                <a:solidFill>
                  <a:schemeClr val="tx1"/>
                </a:solidFill>
              </a:endParaRPr>
            </a:p>
            <a:p>
              <a:pPr lvl="0" algn="ctr"/>
              <a:r>
                <a:rPr lang="en-US" sz="1867" dirty="0" err="1">
                  <a:solidFill>
                    <a:schemeClr val="tx1"/>
                  </a:solidFill>
                </a:rPr>
                <a:t>Berpartisipasi</a:t>
              </a:r>
              <a:r>
                <a:rPr lang="en-US" sz="1867" dirty="0">
                  <a:solidFill>
                    <a:schemeClr val="tx1"/>
                  </a:solidFill>
                </a:rPr>
                <a:t> pada forum </a:t>
              </a:r>
              <a:r>
                <a:rPr lang="en-US" sz="1867" dirty="0" err="1">
                  <a:solidFill>
                    <a:schemeClr val="tx1"/>
                  </a:solidFill>
                </a:rPr>
                <a:t>diskusi</a:t>
              </a:r>
              <a:r>
                <a:rPr lang="en-US" sz="1867" dirty="0">
                  <a:solidFill>
                    <a:schemeClr val="tx1"/>
                  </a:solidFill>
                </a:rPr>
                <a:t> pada </a:t>
              </a:r>
              <a:r>
                <a:rPr lang="en-US" sz="1867" dirty="0" err="1">
                  <a:solidFill>
                    <a:schemeClr val="tx1"/>
                  </a:solidFill>
                </a:rPr>
                <a:t>setiap</a:t>
              </a:r>
              <a:r>
                <a:rPr lang="en-US" sz="1867" dirty="0">
                  <a:solidFill>
                    <a:schemeClr val="tx1"/>
                  </a:solidFill>
                </a:rPr>
                <a:t> </a:t>
              </a:r>
              <a:r>
                <a:rPr lang="en-US" sz="1867" dirty="0" err="1">
                  <a:solidFill>
                    <a:schemeClr val="tx1"/>
                  </a:solidFill>
                </a:rPr>
                <a:t>modul</a:t>
              </a:r>
              <a:endParaRPr lang="en-US" sz="1867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0BD14FC9-289C-4F8B-B82B-18058E3FC660}"/>
              </a:ext>
            </a:extLst>
          </p:cNvPr>
          <p:cNvGrpSpPr/>
          <p:nvPr/>
        </p:nvGrpSpPr>
        <p:grpSpPr>
          <a:xfrm>
            <a:off x="1522847" y="3996524"/>
            <a:ext cx="2940972" cy="1947061"/>
            <a:chOff x="1905348" y="3788293"/>
            <a:chExt cx="1442516" cy="1947062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2A326B7F-3002-43C2-A89A-29F41B9F9DF3}"/>
                </a:ext>
              </a:extLst>
            </p:cNvPr>
            <p:cNvSpPr/>
            <p:nvPr/>
          </p:nvSpPr>
          <p:spPr>
            <a:xfrm>
              <a:off x="2353423" y="3788293"/>
              <a:ext cx="443345" cy="4433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0" rIns="9144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400" b="1"/>
                <a:t>2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F52828B-2505-40F9-B864-CDADA2FB363D}"/>
                </a:ext>
              </a:extLst>
            </p:cNvPr>
            <p:cNvSpPr/>
            <p:nvPr/>
          </p:nvSpPr>
          <p:spPr>
            <a:xfrm>
              <a:off x="1905348" y="4180876"/>
              <a:ext cx="1442516" cy="155447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r>
                <a:rPr lang="en-US" sz="2000" b="1" cap="all" dirty="0" err="1">
                  <a:solidFill>
                    <a:schemeClr val="tx1"/>
                  </a:solidFill>
                </a:rPr>
                <a:t>Modul</a:t>
              </a:r>
              <a:endParaRPr lang="en-US" sz="2000" b="1" cap="all" dirty="0">
                <a:solidFill>
                  <a:schemeClr val="tx1"/>
                </a:solidFill>
              </a:endParaRPr>
            </a:p>
            <a:p>
              <a:pPr lvl="0" algn="ctr"/>
              <a:r>
                <a:rPr lang="en-US" sz="1867" dirty="0" err="1">
                  <a:solidFill>
                    <a:schemeClr val="tx1"/>
                  </a:solidFill>
                </a:rPr>
                <a:t>Mempelajari</a:t>
              </a:r>
              <a:r>
                <a:rPr lang="en-US" sz="1867" dirty="0">
                  <a:solidFill>
                    <a:schemeClr val="tx1"/>
                  </a:solidFill>
                </a:rPr>
                <a:t> </a:t>
              </a:r>
              <a:r>
                <a:rPr lang="en-US" sz="1867" dirty="0" err="1">
                  <a:solidFill>
                    <a:schemeClr val="tx1"/>
                  </a:solidFill>
                </a:rPr>
                <a:t>modul</a:t>
              </a:r>
              <a:r>
                <a:rPr lang="en-US" sz="1867" dirty="0">
                  <a:solidFill>
                    <a:schemeClr val="tx1"/>
                  </a:solidFill>
                </a:rPr>
                <a:t> </a:t>
              </a:r>
            </a:p>
            <a:p>
              <a:pPr lvl="0" algn="ctr"/>
              <a:r>
                <a:rPr lang="en-US" sz="1867" dirty="0">
                  <a:solidFill>
                    <a:schemeClr val="tx1"/>
                  </a:solidFill>
                </a:rPr>
                <a:t>pada LMS 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E158C76-15BB-43AB-818D-006BE2130EAE}"/>
              </a:ext>
            </a:extLst>
          </p:cNvPr>
          <p:cNvGrpSpPr/>
          <p:nvPr/>
        </p:nvGrpSpPr>
        <p:grpSpPr>
          <a:xfrm>
            <a:off x="4789052" y="3962090"/>
            <a:ext cx="3257993" cy="1947061"/>
            <a:chOff x="4574772" y="3788293"/>
            <a:chExt cx="1330036" cy="1947062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8A7E4A6A-B466-4E11-B587-1AF25254A8C2}"/>
                </a:ext>
              </a:extLst>
            </p:cNvPr>
            <p:cNvSpPr/>
            <p:nvPr/>
          </p:nvSpPr>
          <p:spPr>
            <a:xfrm>
              <a:off x="5022848" y="3788293"/>
              <a:ext cx="443345" cy="44334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0" rIns="9144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400" b="1" dirty="0">
                  <a:solidFill>
                    <a:srgbClr val="FFFFFF"/>
                  </a:solidFill>
                </a:rPr>
                <a:t>4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3C23DC8B-2695-4AA9-8199-B15D3F32C4B7}"/>
                </a:ext>
              </a:extLst>
            </p:cNvPr>
            <p:cNvSpPr/>
            <p:nvPr/>
          </p:nvSpPr>
          <p:spPr>
            <a:xfrm>
              <a:off x="4574772" y="4180876"/>
              <a:ext cx="1330036" cy="155447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r>
                <a:rPr lang="en-US" sz="2000" b="1" cap="all" dirty="0">
                  <a:solidFill>
                    <a:schemeClr val="tx1"/>
                  </a:solidFill>
                </a:rPr>
                <a:t>quiz</a:t>
              </a:r>
            </a:p>
            <a:p>
              <a:pPr lvl="0" algn="just"/>
              <a:r>
                <a:rPr lang="en-US" sz="1867" dirty="0" err="1">
                  <a:solidFill>
                    <a:schemeClr val="tx1"/>
                  </a:solidFill>
                </a:rPr>
                <a:t>Mengerjakan</a:t>
              </a:r>
              <a:r>
                <a:rPr lang="en-US" sz="1867" dirty="0">
                  <a:solidFill>
                    <a:schemeClr val="tx1"/>
                  </a:solidFill>
                </a:rPr>
                <a:t> quiz </a:t>
              </a:r>
              <a:r>
                <a:rPr lang="en-US" sz="1867" dirty="0" err="1">
                  <a:solidFill>
                    <a:schemeClr val="tx1"/>
                  </a:solidFill>
                </a:rPr>
                <a:t>akhir</a:t>
              </a:r>
              <a:r>
                <a:rPr lang="en-US" sz="1867" dirty="0">
                  <a:solidFill>
                    <a:schemeClr val="tx1"/>
                  </a:solidFill>
                </a:rPr>
                <a:t> </a:t>
              </a:r>
              <a:r>
                <a:rPr lang="en-US" sz="1867" dirty="0" err="1">
                  <a:solidFill>
                    <a:schemeClr val="tx1"/>
                  </a:solidFill>
                </a:rPr>
                <a:t>modul</a:t>
              </a:r>
              <a:r>
                <a:rPr lang="en-US" sz="1867" dirty="0">
                  <a:solidFill>
                    <a:schemeClr val="tx1"/>
                  </a:solidFill>
                </a:rPr>
                <a:t> yang </a:t>
              </a:r>
              <a:r>
                <a:rPr lang="en-US" sz="1867" dirty="0" err="1">
                  <a:solidFill>
                    <a:schemeClr val="tx1"/>
                  </a:solidFill>
                </a:rPr>
                <a:t>terdapat</a:t>
              </a:r>
              <a:r>
                <a:rPr lang="en-US" sz="1867" dirty="0">
                  <a:solidFill>
                    <a:schemeClr val="tx1"/>
                  </a:solidFill>
                </a:rPr>
                <a:t> di LMS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9D9E1BD-BC38-4F90-AE8C-4E1AB4F6092D}"/>
              </a:ext>
            </a:extLst>
          </p:cNvPr>
          <p:cNvGrpSpPr/>
          <p:nvPr/>
        </p:nvGrpSpPr>
        <p:grpSpPr>
          <a:xfrm>
            <a:off x="8253789" y="3996524"/>
            <a:ext cx="3794872" cy="1947061"/>
            <a:chOff x="7116016" y="3788293"/>
            <a:chExt cx="1518978" cy="1947062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B0FB34F6-5693-4691-8FFA-C710F92AAAF3}"/>
                </a:ext>
              </a:extLst>
            </p:cNvPr>
            <p:cNvSpPr/>
            <p:nvPr/>
          </p:nvSpPr>
          <p:spPr>
            <a:xfrm>
              <a:off x="7692272" y="3788293"/>
              <a:ext cx="443345" cy="44334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0" rIns="9144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400" b="1"/>
                <a:t>6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493BB89-8814-4BC5-90D9-18A57F60DC21}"/>
                </a:ext>
              </a:extLst>
            </p:cNvPr>
            <p:cNvSpPr/>
            <p:nvPr/>
          </p:nvSpPr>
          <p:spPr>
            <a:xfrm>
              <a:off x="7116016" y="4180877"/>
              <a:ext cx="1518978" cy="155447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r>
                <a:rPr lang="en-US" sz="2000" b="1" cap="all" dirty="0">
                  <a:solidFill>
                    <a:prstClr val="white"/>
                  </a:solidFill>
                </a:rPr>
                <a:t>UJIAN AKHIR</a:t>
              </a:r>
            </a:p>
            <a:p>
              <a:pPr lvl="0" algn="just"/>
              <a:r>
                <a:rPr lang="en-US" sz="1867" dirty="0" err="1">
                  <a:solidFill>
                    <a:prstClr val="white"/>
                  </a:solidFill>
                </a:rPr>
                <a:t>Mengikuti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ujian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akhir</a:t>
              </a:r>
              <a:r>
                <a:rPr lang="en-US" sz="1867" dirty="0">
                  <a:solidFill>
                    <a:prstClr val="white"/>
                  </a:solidFill>
                </a:rPr>
                <a:t> modular </a:t>
              </a:r>
              <a:r>
                <a:rPr lang="en-US" sz="1867" dirty="0" err="1">
                  <a:solidFill>
                    <a:prstClr val="white"/>
                  </a:solidFill>
                </a:rPr>
                <a:t>sebagai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evaluasi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akhir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dari</a:t>
              </a:r>
              <a:r>
                <a:rPr lang="en-US" sz="1867" dirty="0">
                  <a:solidFill>
                    <a:prstClr val="white"/>
                  </a:solidFill>
                </a:rPr>
                <a:t> </a:t>
              </a:r>
              <a:r>
                <a:rPr lang="en-US" sz="1867" dirty="0" err="1">
                  <a:solidFill>
                    <a:prstClr val="white"/>
                  </a:solidFill>
                </a:rPr>
                <a:t>pembelajaran</a:t>
              </a:r>
              <a:r>
                <a:rPr lang="en-US" sz="1867" dirty="0">
                  <a:solidFill>
                    <a:prstClr val="white"/>
                  </a:solidFill>
                </a:rPr>
                <a:t> daring</a:t>
              </a:r>
            </a:p>
          </p:txBody>
        </p:sp>
      </p:grpSp>
      <p:sp>
        <p:nvSpPr>
          <p:cNvPr id="59" name="Oval 58">
            <a:extLst>
              <a:ext uri="{FF2B5EF4-FFF2-40B4-BE49-F238E27FC236}">
                <a16:creationId xmlns:a16="http://schemas.microsoft.com/office/drawing/2014/main" id="{78AB2072-CCCF-41DD-A2AF-C086B307F361}"/>
              </a:ext>
            </a:extLst>
          </p:cNvPr>
          <p:cNvSpPr/>
          <p:nvPr/>
        </p:nvSpPr>
        <p:spPr>
          <a:xfrm>
            <a:off x="1522847" y="3627184"/>
            <a:ext cx="249383" cy="187037"/>
          </a:xfrm>
          <a:prstGeom prst="ellipse">
            <a:avLst/>
          </a:prstGeom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72DFB91-0BC1-439F-B427-935B347F654C}"/>
              </a:ext>
            </a:extLst>
          </p:cNvPr>
          <p:cNvSpPr/>
          <p:nvPr/>
        </p:nvSpPr>
        <p:spPr>
          <a:xfrm>
            <a:off x="3302463" y="3627184"/>
            <a:ext cx="249383" cy="187037"/>
          </a:xfrm>
          <a:prstGeom prst="ellipse">
            <a:avLst/>
          </a:prstGeom>
          <a:solidFill>
            <a:schemeClr val="accent2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4838E45-2BEC-4CCA-B26A-1E0332F7C81D}"/>
              </a:ext>
            </a:extLst>
          </p:cNvPr>
          <p:cNvSpPr/>
          <p:nvPr/>
        </p:nvSpPr>
        <p:spPr>
          <a:xfrm>
            <a:off x="5082079" y="3627184"/>
            <a:ext cx="249383" cy="187037"/>
          </a:xfrm>
          <a:prstGeom prst="ellipse">
            <a:avLst/>
          </a:prstGeom>
          <a:solidFill>
            <a:schemeClr val="accent3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FB7165A-2DBC-48CE-8B42-F5854567CF32}"/>
              </a:ext>
            </a:extLst>
          </p:cNvPr>
          <p:cNvSpPr/>
          <p:nvPr/>
        </p:nvSpPr>
        <p:spPr>
          <a:xfrm>
            <a:off x="6861695" y="3627184"/>
            <a:ext cx="249383" cy="187037"/>
          </a:xfrm>
          <a:prstGeom prst="ellipse">
            <a:avLst/>
          </a:prstGeom>
          <a:solidFill>
            <a:schemeClr val="accent4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BC9DD9C-8D60-4945-9CF6-19B9E0503310}"/>
              </a:ext>
            </a:extLst>
          </p:cNvPr>
          <p:cNvSpPr/>
          <p:nvPr/>
        </p:nvSpPr>
        <p:spPr>
          <a:xfrm>
            <a:off x="8641311" y="3627184"/>
            <a:ext cx="249383" cy="187037"/>
          </a:xfrm>
          <a:prstGeom prst="ellipse">
            <a:avLst/>
          </a:prstGeom>
          <a:solidFill>
            <a:schemeClr val="accent5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0A5D6216-5629-41A5-A2D3-50DEED66D06B}"/>
              </a:ext>
            </a:extLst>
          </p:cNvPr>
          <p:cNvSpPr/>
          <p:nvPr/>
        </p:nvSpPr>
        <p:spPr>
          <a:xfrm>
            <a:off x="10420927" y="3627184"/>
            <a:ext cx="249383" cy="187037"/>
          </a:xfrm>
          <a:prstGeom prst="ellipse">
            <a:avLst/>
          </a:prstGeom>
          <a:solidFill>
            <a:schemeClr val="accent6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65" name="Graphic 64" descr="Handshake">
            <a:extLst>
              <a:ext uri="{FF2B5EF4-FFF2-40B4-BE49-F238E27FC236}">
                <a16:creationId xmlns:a16="http://schemas.microsoft.com/office/drawing/2014/main" id="{C2329A0B-355F-4C7E-A30C-134EF4A945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56154" y="1845864"/>
            <a:ext cx="1408465" cy="1056349"/>
          </a:xfrm>
          <a:prstGeom prst="rect">
            <a:avLst/>
          </a:prstGeom>
        </p:spPr>
      </p:pic>
      <p:pic>
        <p:nvPicPr>
          <p:cNvPr id="66" name="Graphic 65" descr="Meeting">
            <a:extLst>
              <a:ext uri="{FF2B5EF4-FFF2-40B4-BE49-F238E27FC236}">
                <a16:creationId xmlns:a16="http://schemas.microsoft.com/office/drawing/2014/main" id="{DADE2D12-5824-4EB7-A817-ECC142A8B19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722922" y="1845864"/>
            <a:ext cx="1408465" cy="1056349"/>
          </a:xfrm>
          <a:prstGeom prst="rect">
            <a:avLst/>
          </a:prstGeom>
        </p:spPr>
      </p:pic>
      <p:pic>
        <p:nvPicPr>
          <p:cNvPr id="67" name="Graphic 66" descr="Bar chart">
            <a:extLst>
              <a:ext uri="{FF2B5EF4-FFF2-40B4-BE49-F238E27FC236}">
                <a16:creationId xmlns:a16="http://schemas.microsoft.com/office/drawing/2014/main" id="{5572BA85-F649-4E09-BFF0-C8C2D7EF54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2451" y="4539192"/>
            <a:ext cx="1408465" cy="1056349"/>
          </a:xfrm>
          <a:prstGeom prst="rect">
            <a:avLst/>
          </a:prstGeom>
        </p:spPr>
      </p:pic>
      <p:pic>
        <p:nvPicPr>
          <p:cNvPr id="68" name="Graphic 67" descr="Hourglass">
            <a:extLst>
              <a:ext uri="{FF2B5EF4-FFF2-40B4-BE49-F238E27FC236}">
                <a16:creationId xmlns:a16="http://schemas.microsoft.com/office/drawing/2014/main" id="{71205446-A1A5-42B6-8FBE-DCAD25507D0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499748" y="4539192"/>
            <a:ext cx="1408465" cy="1056349"/>
          </a:xfrm>
          <a:prstGeom prst="rect">
            <a:avLst/>
          </a:prstGeom>
        </p:spPr>
      </p:pic>
      <p:pic>
        <p:nvPicPr>
          <p:cNvPr id="69" name="Graphic 68" descr="Puzzle">
            <a:extLst>
              <a:ext uri="{FF2B5EF4-FFF2-40B4-BE49-F238E27FC236}">
                <a16:creationId xmlns:a16="http://schemas.microsoft.com/office/drawing/2014/main" id="{C86EA73B-F4FD-4A38-A3DB-FE9E8395A4B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282154" y="1845864"/>
            <a:ext cx="1408465" cy="1056349"/>
          </a:xfrm>
          <a:prstGeom prst="rect">
            <a:avLst/>
          </a:prstGeom>
        </p:spPr>
      </p:pic>
      <p:pic>
        <p:nvPicPr>
          <p:cNvPr id="70" name="Graphic 69" descr="Box trolley">
            <a:extLst>
              <a:ext uri="{FF2B5EF4-FFF2-40B4-BE49-F238E27FC236}">
                <a16:creationId xmlns:a16="http://schemas.microsoft.com/office/drawing/2014/main" id="{9FFE40A7-92C5-4604-B240-108C96B6E5E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091008" y="4468257"/>
            <a:ext cx="1408465" cy="105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176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4DE303B-8365-4CC0-B91A-B8AD09C7C84D}"/>
              </a:ext>
            </a:extLst>
          </p:cNvPr>
          <p:cNvGraphicFramePr/>
          <p:nvPr>
            <p:extLst/>
          </p:nvPr>
        </p:nvGraphicFramePr>
        <p:xfrm>
          <a:off x="521368" y="931997"/>
          <a:ext cx="11149263" cy="5757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C76E6194-8467-4D46-BDAB-31A53141BCBA}"/>
              </a:ext>
            </a:extLst>
          </p:cNvPr>
          <p:cNvSpPr txBox="1">
            <a:spLocks/>
          </p:cNvSpPr>
          <p:nvPr/>
        </p:nvSpPr>
        <p:spPr>
          <a:xfrm>
            <a:off x="0" y="296779"/>
            <a:ext cx="3970488" cy="63521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SKENARIO PKTBT</a:t>
            </a:r>
          </a:p>
        </p:txBody>
      </p:sp>
      <p:sp>
        <p:nvSpPr>
          <p:cNvPr id="4" name="Oval 3"/>
          <p:cNvSpPr/>
          <p:nvPr/>
        </p:nvSpPr>
        <p:spPr>
          <a:xfrm>
            <a:off x="4892776" y="931997"/>
            <a:ext cx="1560629" cy="1560629"/>
          </a:xfrm>
          <a:prstGeom prst="ellipse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000" r="-1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Oval 4"/>
          <p:cNvSpPr/>
          <p:nvPr/>
        </p:nvSpPr>
        <p:spPr>
          <a:xfrm>
            <a:off x="521368" y="4637505"/>
            <a:ext cx="1560629" cy="1560629"/>
          </a:xfrm>
          <a:prstGeom prst="ellipse">
            <a:avLst/>
          </a:prstGeom>
          <a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Oval 5"/>
          <p:cNvSpPr/>
          <p:nvPr/>
        </p:nvSpPr>
        <p:spPr>
          <a:xfrm>
            <a:off x="7933155" y="4968975"/>
            <a:ext cx="1560629" cy="1560629"/>
          </a:xfrm>
          <a:prstGeom prst="ellipse">
            <a:avLst/>
          </a:prstGeom>
          <a:blipFill dpi="0"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500" t="-750" r="-21500" b="75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3383671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09600" y="1600201"/>
          <a:ext cx="10972800" cy="4525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1A0D7425-A7F2-46DD-9A5C-D3B47DFB0903}"/>
              </a:ext>
            </a:extLst>
          </p:cNvPr>
          <p:cNvSpPr/>
          <p:nvPr/>
        </p:nvSpPr>
        <p:spPr>
          <a:xfrm>
            <a:off x="829559" y="1187777"/>
            <a:ext cx="3864989" cy="575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/>
                </a:solidFill>
              </a:rPr>
              <a:t>Evaluasi</a:t>
            </a:r>
            <a:r>
              <a:rPr lang="en-US" sz="3600" dirty="0" err="1"/>
              <a:t>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6572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0E72FD68-9C00-4C6A-8E75-48045B778961}"/>
              </a:ext>
            </a:extLst>
          </p:cNvPr>
          <p:cNvSpPr/>
          <p:nvPr/>
        </p:nvSpPr>
        <p:spPr>
          <a:xfrm>
            <a:off x="10828033" y="2819118"/>
            <a:ext cx="1172403" cy="1605259"/>
          </a:xfrm>
          <a:prstGeom prst="foldedCorner">
            <a:avLst>
              <a:gd name="adj" fmla="val 26487"/>
            </a:avLst>
          </a:prstGeom>
          <a:solidFill>
            <a:schemeClr val="accent5">
              <a:lumMod val="20000"/>
              <a:lumOff val="80000"/>
            </a:schemeClr>
          </a:solidFill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b="1" dirty="0">
                <a:solidFill>
                  <a:schemeClr val="tx1"/>
                </a:solidFill>
              </a:rPr>
              <a:t>Hasil </a:t>
            </a:r>
            <a:r>
              <a:rPr lang="en-ID" sz="1600" b="1" dirty="0" err="1">
                <a:solidFill>
                  <a:schemeClr val="tx1"/>
                </a:solidFill>
              </a:rPr>
              <a:t>evaluasi</a:t>
            </a:r>
            <a:r>
              <a:rPr lang="en-ID" sz="1600" b="1" dirty="0">
                <a:solidFill>
                  <a:schemeClr val="tx1"/>
                </a:solidFill>
              </a:rPr>
              <a:t> </a:t>
            </a:r>
            <a:r>
              <a:rPr lang="en-ID" sz="1600" b="1" dirty="0" err="1">
                <a:solidFill>
                  <a:schemeClr val="tx1"/>
                </a:solidFill>
              </a:rPr>
              <a:t>akademik</a:t>
            </a:r>
            <a:endParaRPr lang="en-ID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5C23-DDCF-4B76-AC8C-6E5FA280E2E8}"/>
              </a:ext>
            </a:extLst>
          </p:cNvPr>
          <p:cNvSpPr txBox="1"/>
          <p:nvPr/>
        </p:nvSpPr>
        <p:spPr>
          <a:xfrm>
            <a:off x="0" y="4295131"/>
            <a:ext cx="31911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Bank </a:t>
            </a:r>
            <a:r>
              <a:rPr lang="en-US" sz="2000" dirty="0" err="1"/>
              <a:t>Soal</a:t>
            </a:r>
            <a:r>
              <a:rPr lang="en-US" sz="2000" dirty="0"/>
              <a:t>:</a:t>
            </a:r>
          </a:p>
          <a:p>
            <a:r>
              <a:rPr lang="en-US" sz="2000" dirty="0" err="1"/>
              <a:t>Pilihan</a:t>
            </a:r>
            <a:r>
              <a:rPr lang="en-US" sz="2000" dirty="0"/>
              <a:t> Ganda dan </a:t>
            </a:r>
            <a:r>
              <a:rPr lang="en-US" sz="2000" dirty="0" err="1"/>
              <a:t>Kasus</a:t>
            </a:r>
            <a:r>
              <a:rPr lang="en-US" sz="2000" dirty="0"/>
              <a:t> </a:t>
            </a:r>
          </a:p>
          <a:p>
            <a:r>
              <a:rPr lang="en-US" sz="2000" dirty="0"/>
              <a:t>2019: </a:t>
            </a:r>
            <a:r>
              <a:rPr lang="en-US" sz="2000" dirty="0" err="1"/>
              <a:t>soal</a:t>
            </a:r>
            <a:r>
              <a:rPr lang="en-US" sz="2000" dirty="0"/>
              <a:t> </a:t>
            </a:r>
            <a:r>
              <a:rPr lang="en-US" sz="2000" dirty="0" err="1"/>
              <a:t>melengkapi</a:t>
            </a:r>
            <a:r>
              <a:rPr lang="en-US" sz="2000" dirty="0"/>
              <a:t>/ </a:t>
            </a:r>
            <a:r>
              <a:rPr lang="en-US" sz="2000" dirty="0" err="1"/>
              <a:t>memasangkan</a:t>
            </a:r>
            <a:r>
              <a:rPr lang="en-US" sz="2000" dirty="0"/>
              <a:t>.</a:t>
            </a:r>
          </a:p>
          <a:p>
            <a:endParaRPr lang="en-ID" sz="2000" dirty="0"/>
          </a:p>
        </p:txBody>
      </p:sp>
      <p:grpSp>
        <p:nvGrpSpPr>
          <p:cNvPr id="4" name="Group 3" descr="Arros pointing right">
            <a:extLst>
              <a:ext uri="{FF2B5EF4-FFF2-40B4-BE49-F238E27FC236}">
                <a16:creationId xmlns:a16="http://schemas.microsoft.com/office/drawing/2014/main" id="{4EE085A2-ECA4-44C0-A3B3-228DA4409690}"/>
              </a:ext>
            </a:extLst>
          </p:cNvPr>
          <p:cNvGrpSpPr/>
          <p:nvPr/>
        </p:nvGrpSpPr>
        <p:grpSpPr>
          <a:xfrm>
            <a:off x="0" y="2778442"/>
            <a:ext cx="10799063" cy="1551555"/>
            <a:chOff x="525463" y="1917701"/>
            <a:chExt cx="5768976" cy="847725"/>
          </a:xfrm>
        </p:grpSpPr>
        <p:sp>
          <p:nvSpPr>
            <p:cNvPr id="5" name="Rectangle 42">
              <a:extLst>
                <a:ext uri="{FF2B5EF4-FFF2-40B4-BE49-F238E27FC236}">
                  <a16:creationId xmlns:a16="http://schemas.microsoft.com/office/drawing/2014/main" id="{54DD68DD-2AA7-44D6-96AE-6ABCD7BCE6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5176" y="2103438"/>
              <a:ext cx="1347788" cy="4667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Oval 59">
              <a:extLst>
                <a:ext uri="{FF2B5EF4-FFF2-40B4-BE49-F238E27FC236}">
                  <a16:creationId xmlns:a16="http://schemas.microsoft.com/office/drawing/2014/main" id="{AA3F8B5F-3BA3-41DF-BA6D-DFF2FCB44E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76" y="1993901"/>
              <a:ext cx="685800" cy="6858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Rectangle 44">
              <a:extLst>
                <a:ext uri="{FF2B5EF4-FFF2-40B4-BE49-F238E27FC236}">
                  <a16:creationId xmlns:a16="http://schemas.microsoft.com/office/drawing/2014/main" id="{6DAE2CD6-30AC-44D9-9FFA-0F1D2A8E45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4213" y="2103438"/>
              <a:ext cx="1350963" cy="4667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56">
              <a:extLst>
                <a:ext uri="{FF2B5EF4-FFF2-40B4-BE49-F238E27FC236}">
                  <a16:creationId xmlns:a16="http://schemas.microsoft.com/office/drawing/2014/main" id="{5A7A05FB-7801-4B93-8624-5F513AA8D5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4588" y="1993901"/>
              <a:ext cx="682625" cy="6858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43">
              <a:extLst>
                <a:ext uri="{FF2B5EF4-FFF2-40B4-BE49-F238E27FC236}">
                  <a16:creationId xmlns:a16="http://schemas.microsoft.com/office/drawing/2014/main" id="{4D124C5E-030D-4200-B9BF-ECEF61FC2A2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6926" y="1939926"/>
              <a:ext cx="417513" cy="825500"/>
            </a:xfrm>
            <a:custGeom>
              <a:avLst/>
              <a:gdLst>
                <a:gd name="T0" fmla="*/ 263 w 263"/>
                <a:gd name="T1" fmla="*/ 260 h 520"/>
                <a:gd name="T2" fmla="*/ 0 w 263"/>
                <a:gd name="T3" fmla="*/ 520 h 520"/>
                <a:gd name="T4" fmla="*/ 0 w 263"/>
                <a:gd name="T5" fmla="*/ 0 h 520"/>
                <a:gd name="T6" fmla="*/ 263 w 263"/>
                <a:gd name="T7" fmla="*/ 26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3" h="520">
                  <a:moveTo>
                    <a:pt x="263" y="260"/>
                  </a:moveTo>
                  <a:lnTo>
                    <a:pt x="0" y="520"/>
                  </a:lnTo>
                  <a:lnTo>
                    <a:pt x="0" y="0"/>
                  </a:lnTo>
                  <a:lnTo>
                    <a:pt x="263" y="26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45">
              <a:extLst>
                <a:ext uri="{FF2B5EF4-FFF2-40B4-BE49-F238E27FC236}">
                  <a16:creationId xmlns:a16="http://schemas.microsoft.com/office/drawing/2014/main" id="{D0297359-3B2C-4163-B7F3-7CAE49F5D2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4376" y="1924051"/>
              <a:ext cx="422275" cy="825500"/>
            </a:xfrm>
            <a:custGeom>
              <a:avLst/>
              <a:gdLst>
                <a:gd name="T0" fmla="*/ 266 w 266"/>
                <a:gd name="T1" fmla="*/ 260 h 520"/>
                <a:gd name="T2" fmla="*/ 0 w 266"/>
                <a:gd name="T3" fmla="*/ 520 h 520"/>
                <a:gd name="T4" fmla="*/ 0 w 266"/>
                <a:gd name="T5" fmla="*/ 0 h 520"/>
                <a:gd name="T6" fmla="*/ 266 w 266"/>
                <a:gd name="T7" fmla="*/ 26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6" h="520">
                  <a:moveTo>
                    <a:pt x="266" y="260"/>
                  </a:moveTo>
                  <a:lnTo>
                    <a:pt x="0" y="520"/>
                  </a:lnTo>
                  <a:lnTo>
                    <a:pt x="0" y="0"/>
                  </a:lnTo>
                  <a:lnTo>
                    <a:pt x="266" y="2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7">
              <a:extLst>
                <a:ext uri="{FF2B5EF4-FFF2-40B4-BE49-F238E27FC236}">
                  <a16:creationId xmlns:a16="http://schemas.microsoft.com/office/drawing/2014/main" id="{16E77C7C-7F7B-4023-9F87-677F9C1B0E1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6588" y="1920876"/>
              <a:ext cx="419100" cy="825500"/>
            </a:xfrm>
            <a:custGeom>
              <a:avLst/>
              <a:gdLst>
                <a:gd name="T0" fmla="*/ 264 w 264"/>
                <a:gd name="T1" fmla="*/ 260 h 520"/>
                <a:gd name="T2" fmla="*/ 0 w 264"/>
                <a:gd name="T3" fmla="*/ 520 h 520"/>
                <a:gd name="T4" fmla="*/ 0 w 264"/>
                <a:gd name="T5" fmla="*/ 0 h 520"/>
                <a:gd name="T6" fmla="*/ 264 w 264"/>
                <a:gd name="T7" fmla="*/ 26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" h="520">
                  <a:moveTo>
                    <a:pt x="264" y="260"/>
                  </a:moveTo>
                  <a:lnTo>
                    <a:pt x="0" y="520"/>
                  </a:lnTo>
                  <a:lnTo>
                    <a:pt x="0" y="0"/>
                  </a:lnTo>
                  <a:lnTo>
                    <a:pt x="264" y="26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Rectangle 46">
              <a:extLst>
                <a:ext uri="{FF2B5EF4-FFF2-40B4-BE49-F238E27FC236}">
                  <a16:creationId xmlns:a16="http://schemas.microsoft.com/office/drawing/2014/main" id="{9A488481-2B50-4113-B3D4-E4A4CC230B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6426" y="2103438"/>
              <a:ext cx="1347788" cy="4667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9">
              <a:extLst>
                <a:ext uri="{FF2B5EF4-FFF2-40B4-BE49-F238E27FC236}">
                  <a16:creationId xmlns:a16="http://schemas.microsoft.com/office/drawing/2014/main" id="{DBEBF555-8496-42A0-8BB8-A1B562A6DA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8801" y="1924051"/>
              <a:ext cx="419100" cy="825500"/>
            </a:xfrm>
            <a:custGeom>
              <a:avLst/>
              <a:gdLst>
                <a:gd name="T0" fmla="*/ 264 w 264"/>
                <a:gd name="T1" fmla="*/ 260 h 520"/>
                <a:gd name="T2" fmla="*/ 0 w 264"/>
                <a:gd name="T3" fmla="*/ 520 h 520"/>
                <a:gd name="T4" fmla="*/ 0 w 264"/>
                <a:gd name="T5" fmla="*/ 0 h 520"/>
                <a:gd name="T6" fmla="*/ 264 w 264"/>
                <a:gd name="T7" fmla="*/ 26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" h="520">
                  <a:moveTo>
                    <a:pt x="264" y="260"/>
                  </a:moveTo>
                  <a:lnTo>
                    <a:pt x="0" y="520"/>
                  </a:lnTo>
                  <a:lnTo>
                    <a:pt x="0" y="0"/>
                  </a:lnTo>
                  <a:lnTo>
                    <a:pt x="264" y="2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48">
              <a:extLst>
                <a:ext uri="{FF2B5EF4-FFF2-40B4-BE49-F238E27FC236}">
                  <a16:creationId xmlns:a16="http://schemas.microsoft.com/office/drawing/2014/main" id="{AEA757B5-AD51-4789-B668-5601145581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463" y="2103438"/>
              <a:ext cx="1350963" cy="4667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Oval 50">
              <a:extLst>
                <a:ext uri="{FF2B5EF4-FFF2-40B4-BE49-F238E27FC236}">
                  <a16:creationId xmlns:a16="http://schemas.microsoft.com/office/drawing/2014/main" id="{93F7C98A-6777-4A92-88AD-42707D2C7E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8838" y="1993901"/>
              <a:ext cx="687388" cy="68580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Oval 52">
              <a:extLst>
                <a:ext uri="{FF2B5EF4-FFF2-40B4-BE49-F238E27FC236}">
                  <a16:creationId xmlns:a16="http://schemas.microsoft.com/office/drawing/2014/main" id="{D8BA7E95-2E81-4F64-B128-3A70DAADA2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2026" y="2095501"/>
              <a:ext cx="481013" cy="482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3600" dirty="0"/>
                <a:t>1</a:t>
              </a:r>
            </a:p>
          </p:txBody>
        </p:sp>
        <p:sp>
          <p:nvSpPr>
            <p:cNvPr id="17" name="Oval 53">
              <a:extLst>
                <a:ext uri="{FF2B5EF4-FFF2-40B4-BE49-F238E27FC236}">
                  <a16:creationId xmlns:a16="http://schemas.microsoft.com/office/drawing/2014/main" id="{0A259FF5-156E-41AB-AA5C-F5A6DE5D68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3626" y="1993901"/>
              <a:ext cx="685800" cy="68580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55">
              <a:extLst>
                <a:ext uri="{FF2B5EF4-FFF2-40B4-BE49-F238E27FC236}">
                  <a16:creationId xmlns:a16="http://schemas.microsoft.com/office/drawing/2014/main" id="{E4BE978D-2A77-4E45-A743-24DAA866A1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33639" y="2095501"/>
              <a:ext cx="485775" cy="482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3600" dirty="0"/>
                <a:t>2</a:t>
              </a:r>
            </a:p>
          </p:txBody>
        </p:sp>
        <p:sp>
          <p:nvSpPr>
            <p:cNvPr id="19" name="Oval 58">
              <a:extLst>
                <a:ext uri="{FF2B5EF4-FFF2-40B4-BE49-F238E27FC236}">
                  <a16:creationId xmlns:a16="http://schemas.microsoft.com/office/drawing/2014/main" id="{13F332FD-23C7-4B67-99B1-AC8F78274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4600" y="2095501"/>
              <a:ext cx="482600" cy="482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3600" dirty="0"/>
                <a:t>3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51EC665-B767-4F4A-816D-B37C659F8C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2389" y="2095501"/>
              <a:ext cx="485775" cy="482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3600" dirty="0"/>
                <a:t>4</a:t>
              </a:r>
            </a:p>
          </p:txBody>
        </p:sp>
        <p:sp>
          <p:nvSpPr>
            <p:cNvPr id="21" name="Freeform 62">
              <a:extLst>
                <a:ext uri="{FF2B5EF4-FFF2-40B4-BE49-F238E27FC236}">
                  <a16:creationId xmlns:a16="http://schemas.microsoft.com/office/drawing/2014/main" id="{10A3DB1B-562A-49BA-9E92-366F7E9100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2451" y="1917701"/>
              <a:ext cx="431800" cy="835025"/>
            </a:xfrm>
            <a:custGeom>
              <a:avLst/>
              <a:gdLst>
                <a:gd name="T0" fmla="*/ 0 w 272"/>
                <a:gd name="T1" fmla="*/ 6 h 526"/>
                <a:gd name="T2" fmla="*/ 262 w 272"/>
                <a:gd name="T3" fmla="*/ 264 h 526"/>
                <a:gd name="T4" fmla="*/ 0 w 272"/>
                <a:gd name="T5" fmla="*/ 520 h 526"/>
                <a:gd name="T6" fmla="*/ 6 w 272"/>
                <a:gd name="T7" fmla="*/ 526 h 526"/>
                <a:gd name="T8" fmla="*/ 272 w 272"/>
                <a:gd name="T9" fmla="*/ 264 h 526"/>
                <a:gd name="T10" fmla="*/ 6 w 272"/>
                <a:gd name="T11" fmla="*/ 0 h 526"/>
                <a:gd name="T12" fmla="*/ 0 w 272"/>
                <a:gd name="T13" fmla="*/ 6 h 526"/>
                <a:gd name="T14" fmla="*/ 0 w 272"/>
                <a:gd name="T15" fmla="*/ 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526">
                  <a:moveTo>
                    <a:pt x="0" y="6"/>
                  </a:moveTo>
                  <a:lnTo>
                    <a:pt x="262" y="264"/>
                  </a:lnTo>
                  <a:lnTo>
                    <a:pt x="0" y="520"/>
                  </a:lnTo>
                  <a:lnTo>
                    <a:pt x="6" y="526"/>
                  </a:lnTo>
                  <a:lnTo>
                    <a:pt x="272" y="264"/>
                  </a:lnTo>
                  <a:lnTo>
                    <a:pt x="6" y="0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63">
              <a:extLst>
                <a:ext uri="{FF2B5EF4-FFF2-40B4-BE49-F238E27FC236}">
                  <a16:creationId xmlns:a16="http://schemas.microsoft.com/office/drawing/2014/main" id="{EACD0A57-AA57-421A-A8F0-1E7C5E31C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3413" y="1917701"/>
              <a:ext cx="431800" cy="835025"/>
            </a:xfrm>
            <a:custGeom>
              <a:avLst/>
              <a:gdLst>
                <a:gd name="T0" fmla="*/ 0 w 272"/>
                <a:gd name="T1" fmla="*/ 6 h 526"/>
                <a:gd name="T2" fmla="*/ 260 w 272"/>
                <a:gd name="T3" fmla="*/ 264 h 526"/>
                <a:gd name="T4" fmla="*/ 0 w 272"/>
                <a:gd name="T5" fmla="*/ 520 h 526"/>
                <a:gd name="T6" fmla="*/ 4 w 272"/>
                <a:gd name="T7" fmla="*/ 526 h 526"/>
                <a:gd name="T8" fmla="*/ 272 w 272"/>
                <a:gd name="T9" fmla="*/ 264 h 526"/>
                <a:gd name="T10" fmla="*/ 4 w 272"/>
                <a:gd name="T11" fmla="*/ 0 h 526"/>
                <a:gd name="T12" fmla="*/ 0 w 272"/>
                <a:gd name="T13" fmla="*/ 6 h 526"/>
                <a:gd name="T14" fmla="*/ 0 w 272"/>
                <a:gd name="T15" fmla="*/ 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526">
                  <a:moveTo>
                    <a:pt x="0" y="6"/>
                  </a:moveTo>
                  <a:lnTo>
                    <a:pt x="260" y="264"/>
                  </a:lnTo>
                  <a:lnTo>
                    <a:pt x="0" y="520"/>
                  </a:lnTo>
                  <a:lnTo>
                    <a:pt x="4" y="526"/>
                  </a:lnTo>
                  <a:lnTo>
                    <a:pt x="272" y="264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64">
              <a:extLst>
                <a:ext uri="{FF2B5EF4-FFF2-40B4-BE49-F238E27FC236}">
                  <a16:creationId xmlns:a16="http://schemas.microsoft.com/office/drawing/2014/main" id="{5F57060A-58EB-4DA8-AF8B-F7AB58DE52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1201" y="1917701"/>
              <a:ext cx="431800" cy="835025"/>
            </a:xfrm>
            <a:custGeom>
              <a:avLst/>
              <a:gdLst>
                <a:gd name="T0" fmla="*/ 0 w 272"/>
                <a:gd name="T1" fmla="*/ 6 h 526"/>
                <a:gd name="T2" fmla="*/ 262 w 272"/>
                <a:gd name="T3" fmla="*/ 264 h 526"/>
                <a:gd name="T4" fmla="*/ 0 w 272"/>
                <a:gd name="T5" fmla="*/ 520 h 526"/>
                <a:gd name="T6" fmla="*/ 6 w 272"/>
                <a:gd name="T7" fmla="*/ 526 h 526"/>
                <a:gd name="T8" fmla="*/ 272 w 272"/>
                <a:gd name="T9" fmla="*/ 264 h 526"/>
                <a:gd name="T10" fmla="*/ 6 w 272"/>
                <a:gd name="T11" fmla="*/ 0 h 526"/>
                <a:gd name="T12" fmla="*/ 0 w 272"/>
                <a:gd name="T13" fmla="*/ 6 h 526"/>
                <a:gd name="T14" fmla="*/ 0 w 272"/>
                <a:gd name="T15" fmla="*/ 6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526">
                  <a:moveTo>
                    <a:pt x="0" y="6"/>
                  </a:moveTo>
                  <a:lnTo>
                    <a:pt x="262" y="264"/>
                  </a:lnTo>
                  <a:lnTo>
                    <a:pt x="0" y="520"/>
                  </a:lnTo>
                  <a:lnTo>
                    <a:pt x="6" y="526"/>
                  </a:lnTo>
                  <a:lnTo>
                    <a:pt x="272" y="264"/>
                  </a:lnTo>
                  <a:lnTo>
                    <a:pt x="6" y="0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4A8A772-AF4B-4366-8C01-C20B4EA32664}"/>
              </a:ext>
            </a:extLst>
          </p:cNvPr>
          <p:cNvSpPr txBox="1"/>
          <p:nvPr/>
        </p:nvSpPr>
        <p:spPr>
          <a:xfrm>
            <a:off x="2916755" y="1914293"/>
            <a:ext cx="26392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Digitalisasi</a:t>
            </a:r>
            <a:r>
              <a:rPr lang="en-US" sz="2000" dirty="0"/>
              <a:t> </a:t>
            </a:r>
            <a:r>
              <a:rPr lang="en-US" sz="2000" dirty="0" err="1"/>
              <a:t>soal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media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endParaRPr lang="en-ID" sz="2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880D9B5-D286-4197-8D96-48DCB524E454}"/>
              </a:ext>
            </a:extLst>
          </p:cNvPr>
          <p:cNvSpPr txBox="1"/>
          <p:nvPr/>
        </p:nvSpPr>
        <p:spPr>
          <a:xfrm>
            <a:off x="5556044" y="4359053"/>
            <a:ext cx="26392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Ujian</a:t>
            </a:r>
            <a:r>
              <a:rPr lang="en-US" sz="2000" dirty="0"/>
              <a:t> </a:t>
            </a:r>
            <a:r>
              <a:rPr lang="en-US" sz="2000" dirty="0" err="1"/>
              <a:t>akademik</a:t>
            </a:r>
            <a:r>
              <a:rPr lang="en-US" sz="2000" dirty="0"/>
              <a:t>: agenda II dan III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243040C-7DF0-4B1F-B7E5-CD51A25D6729}"/>
              </a:ext>
            </a:extLst>
          </p:cNvPr>
          <p:cNvSpPr txBox="1"/>
          <p:nvPr/>
        </p:nvSpPr>
        <p:spPr>
          <a:xfrm>
            <a:off x="7779934" y="2157722"/>
            <a:ext cx="27337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Penilaian</a:t>
            </a:r>
            <a:r>
              <a:rPr lang="en-US" sz="2000" dirty="0"/>
              <a:t> </a:t>
            </a:r>
            <a:r>
              <a:rPr lang="en-US" sz="2000" dirty="0" err="1"/>
              <a:t>soal</a:t>
            </a:r>
            <a:r>
              <a:rPr lang="en-US" sz="2000" dirty="0"/>
              <a:t> </a:t>
            </a:r>
            <a:r>
              <a:rPr lang="en-US" sz="2000" dirty="0" err="1"/>
              <a:t>kasus</a:t>
            </a:r>
            <a:r>
              <a:rPr lang="en-US" sz="2000" dirty="0"/>
              <a:t> </a:t>
            </a:r>
          </a:p>
          <a:p>
            <a:r>
              <a:rPr lang="en-US" sz="2000" dirty="0"/>
              <a:t>oleh  </a:t>
            </a:r>
            <a:r>
              <a:rPr lang="en-US" sz="2000" dirty="0" err="1"/>
              <a:t>Widyaiswara</a:t>
            </a:r>
            <a:endParaRPr lang="en-ID" sz="200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FF2DC481-21AE-4B76-BBB8-2FD510E62F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327" y="4295131"/>
            <a:ext cx="1175628" cy="122265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7D58438-EC8E-411F-955F-4C47F8499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81" y="1702633"/>
            <a:ext cx="1179943" cy="117994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8BDDBC8-2907-406B-9D1E-CA12D73EEA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1261" y="1644988"/>
            <a:ext cx="1179943" cy="117994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F72255E-C8B8-4C4C-AB6E-933922CCB6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6634" y="4329997"/>
            <a:ext cx="1510878" cy="1510878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2C77BB37-6B11-4116-BD18-0D72C580241E}"/>
              </a:ext>
            </a:extLst>
          </p:cNvPr>
          <p:cNvSpPr/>
          <p:nvPr/>
        </p:nvSpPr>
        <p:spPr>
          <a:xfrm>
            <a:off x="0" y="118872"/>
            <a:ext cx="12192000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Evaluasi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Akademik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Latsar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Berbasis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Komputer</a:t>
            </a:r>
            <a:r>
              <a:rPr lang="en-US" sz="2400" b="1" dirty="0">
                <a:solidFill>
                  <a:schemeClr val="tx1"/>
                </a:solidFill>
              </a:rPr>
              <a:t>   </a:t>
            </a:r>
            <a:endParaRPr lang="en-ID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2268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9D432-BF77-4DF8-8C3A-958F72054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4964" y="-85939"/>
            <a:ext cx="10938859" cy="1325563"/>
          </a:xfrm>
        </p:spPr>
        <p:txBody>
          <a:bodyPr>
            <a:normAutofit/>
          </a:bodyPr>
          <a:lstStyle/>
          <a:p>
            <a:pPr algn="ctr"/>
            <a:r>
              <a:rPr lang="id-ID" sz="2800" b="1" dirty="0">
                <a:solidFill>
                  <a:srgbClr val="0070C0"/>
                </a:solidFill>
              </a:rPr>
              <a:t>e-Coaching</a:t>
            </a:r>
            <a:r>
              <a:rPr lang="id-ID" sz="2800" dirty="0"/>
              <a:t>: Coaching Diklatpim Tk. III &amp; IV</a:t>
            </a:r>
            <a:r>
              <a:rPr lang="en-US" sz="2800" dirty="0"/>
              <a:t> (http://www.edmodo.com)</a:t>
            </a:r>
            <a:endParaRPr lang="id-ID" sz="2800" dirty="0"/>
          </a:p>
        </p:txBody>
      </p:sp>
      <p:pic>
        <p:nvPicPr>
          <p:cNvPr id="10" name="Content Placeholder 9">
            <a:hlinkClick r:id="rId2"/>
            <a:extLst>
              <a:ext uri="{FF2B5EF4-FFF2-40B4-BE49-F238E27FC236}">
                <a16:creationId xmlns:a16="http://schemas.microsoft.com/office/drawing/2014/main" id="{78DFF9F8-88A0-46A4-8BC7-40796D89A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30" y="1163424"/>
            <a:ext cx="8737035" cy="5088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87AD6A-A563-48BF-BD7D-26D321297FA4}"/>
              </a:ext>
            </a:extLst>
          </p:cNvPr>
          <p:cNvSpPr txBox="1"/>
          <p:nvPr/>
        </p:nvSpPr>
        <p:spPr>
          <a:xfrm>
            <a:off x="9174900" y="3190399"/>
            <a:ext cx="2669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+mj-lt"/>
              </a:rPr>
              <a:t>Coaching Daring </a:t>
            </a:r>
            <a:r>
              <a:rPr lang="id-ID" dirty="0">
                <a:latin typeface="+mj-lt"/>
              </a:rPr>
              <a:t>antara WI dan Peserta Diklat Kepemimpinan Tingkat IV Melalui aplikasi </a:t>
            </a:r>
            <a:r>
              <a:rPr lang="id-ID" b="1" dirty="0">
                <a:latin typeface="+mj-lt"/>
              </a:rPr>
              <a:t>Edmodo</a:t>
            </a:r>
            <a:endParaRPr lang="en-U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48501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4132729" y="761637"/>
            <a:ext cx="3926539" cy="2869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51098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Pemanfaatan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FF00"/>
                </a:solidFill>
              </a:rPr>
              <a:t>Google  Hangout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Bimbingan</a:t>
            </a:r>
            <a:r>
              <a:rPr lang="en-US" sz="2400" b="1" dirty="0"/>
              <a:t> Daring </a:t>
            </a:r>
            <a:r>
              <a:rPr lang="en-US" sz="2400" b="1" dirty="0" err="1"/>
              <a:t>Pelaksanaan</a:t>
            </a:r>
            <a:r>
              <a:rPr lang="en-US" sz="2400" b="1" dirty="0"/>
              <a:t> </a:t>
            </a:r>
            <a:r>
              <a:rPr lang="en-US" sz="2400" b="1" dirty="0" err="1"/>
              <a:t>Aktualisasi</a:t>
            </a:r>
            <a:endParaRPr lang="en-US" sz="2400" b="1" dirty="0"/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80684" y="3847322"/>
            <a:ext cx="3926539" cy="2869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/>
          <p:nvPr/>
        </p:nvPicPr>
        <p:blipFill>
          <a:blip r:embed="rId4"/>
          <a:stretch>
            <a:fillRect/>
          </a:stretch>
        </p:blipFill>
        <p:spPr>
          <a:xfrm>
            <a:off x="8184776" y="761637"/>
            <a:ext cx="4007224" cy="2869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/>
          <p:nvPr/>
        </p:nvPicPr>
        <p:blipFill>
          <a:blip r:embed="rId5"/>
          <a:stretch>
            <a:fillRect/>
          </a:stretch>
        </p:blipFill>
        <p:spPr>
          <a:xfrm>
            <a:off x="4132730" y="3911655"/>
            <a:ext cx="3926539" cy="28608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/>
          <p:nvPr/>
        </p:nvPicPr>
        <p:blipFill>
          <a:blip r:embed="rId6"/>
          <a:stretch>
            <a:fillRect/>
          </a:stretch>
        </p:blipFill>
        <p:spPr>
          <a:xfrm>
            <a:off x="8184776" y="3864520"/>
            <a:ext cx="3926539" cy="2869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84" y="761637"/>
            <a:ext cx="3926539" cy="2852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04728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9D432-BF77-4DF8-8C3A-958F72054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>
                <a:solidFill>
                  <a:srgbClr val="0070C0"/>
                </a:solidFill>
              </a:rPr>
              <a:t>e-Evaluasi</a:t>
            </a:r>
            <a:r>
              <a:rPr lang="id-ID" dirty="0"/>
              <a:t>: Evaluasi Latsar 2018 Daring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87AD6A-A563-48BF-BD7D-26D321297FA4}"/>
              </a:ext>
            </a:extLst>
          </p:cNvPr>
          <p:cNvSpPr txBox="1"/>
          <p:nvPr/>
        </p:nvSpPr>
        <p:spPr>
          <a:xfrm>
            <a:off x="9553800" y="3183486"/>
            <a:ext cx="2300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>
                <a:latin typeface="+mj-lt"/>
              </a:rPr>
              <a:t>Evaluasi Penyelenggaraan Pelatihan Daring </a:t>
            </a:r>
            <a:br>
              <a:rPr lang="id-ID" dirty="0">
                <a:latin typeface="+mj-lt"/>
              </a:rPr>
            </a:br>
            <a:r>
              <a:rPr lang="id-ID" dirty="0">
                <a:latin typeface="+mj-lt"/>
              </a:rPr>
              <a:t>berbasis </a:t>
            </a:r>
            <a:r>
              <a:rPr lang="id-ID" b="1" dirty="0">
                <a:latin typeface="+mj-lt"/>
              </a:rPr>
              <a:t>Google Form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FD8887-F674-4A7A-BB5B-24B5BB06D9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23651"/>
            <a:ext cx="8485240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311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ambar 3">
            <a:extLst>
              <a:ext uri="{FF2B5EF4-FFF2-40B4-BE49-F238E27FC236}">
                <a16:creationId xmlns:a16="http://schemas.microsoft.com/office/drawing/2014/main" id="{37BE85F4-A0DE-4B7F-8FC8-C9639E78CB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46" t="14560" r="67386" b="33232"/>
          <a:stretch/>
        </p:blipFill>
        <p:spPr>
          <a:xfrm>
            <a:off x="298025" y="928256"/>
            <a:ext cx="4333610" cy="23317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Gambar 4">
            <a:extLst>
              <a:ext uri="{FF2B5EF4-FFF2-40B4-BE49-F238E27FC236}">
                <a16:creationId xmlns:a16="http://schemas.microsoft.com/office/drawing/2014/main" id="{10E56392-0EA1-4E78-9D21-C00A1F83DD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74" t="14907" r="68069" b="33231"/>
          <a:stretch/>
        </p:blipFill>
        <p:spPr>
          <a:xfrm>
            <a:off x="4798041" y="928256"/>
            <a:ext cx="3475985" cy="233177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Judul 1">
            <a:extLst>
              <a:ext uri="{FF2B5EF4-FFF2-40B4-BE49-F238E27FC236}">
                <a16:creationId xmlns:a16="http://schemas.microsoft.com/office/drawing/2014/main" id="{ACFCF0EC-A44B-4E88-9EE0-7931BEAEF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506" y="281811"/>
            <a:ext cx="5891494" cy="563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SERTIFIKAT PKTBT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Latsar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Gambar 4">
            <a:extLst>
              <a:ext uri="{FF2B5EF4-FFF2-40B4-BE49-F238E27FC236}">
                <a16:creationId xmlns:a16="http://schemas.microsoft.com/office/drawing/2014/main" id="{F00BCC92-876C-451E-8F37-F4FC52CCF0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875" t="12219" r="67501" b="33152"/>
          <a:stretch/>
        </p:blipFill>
        <p:spPr>
          <a:xfrm>
            <a:off x="298025" y="3906480"/>
            <a:ext cx="4333610" cy="21464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Gambar 5">
            <a:extLst>
              <a:ext uri="{FF2B5EF4-FFF2-40B4-BE49-F238E27FC236}">
                <a16:creationId xmlns:a16="http://schemas.microsoft.com/office/drawing/2014/main" id="{547ED9BD-AA02-4FF1-8F65-E542FC9BDA0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" t="14215" r="68068" b="32540"/>
          <a:stretch/>
        </p:blipFill>
        <p:spPr>
          <a:xfrm>
            <a:off x="4798040" y="3906480"/>
            <a:ext cx="3475986" cy="21464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Judul 1">
            <a:extLst>
              <a:ext uri="{FF2B5EF4-FFF2-40B4-BE49-F238E27FC236}">
                <a16:creationId xmlns:a16="http://schemas.microsoft.com/office/drawing/2014/main" id="{284CE8DB-ABDD-4790-A9E7-3BC3A056801E}"/>
              </a:ext>
            </a:extLst>
          </p:cNvPr>
          <p:cNvSpPr txBox="1">
            <a:spLocks/>
          </p:cNvSpPr>
          <p:nvPr/>
        </p:nvSpPr>
        <p:spPr>
          <a:xfrm>
            <a:off x="5832613" y="3383221"/>
            <a:ext cx="6061362" cy="646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SERTIFIKAT BAHASA INGGRIS</a:t>
            </a:r>
            <a:endParaRPr lang="id-ID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3096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EF0B7282-20B5-439B-A583-311C88328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" y="90492"/>
            <a:ext cx="5825835" cy="54927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SERTIFIKAT LATSAR CPNS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Gambar 4">
            <a:extLst>
              <a:ext uri="{FF2B5EF4-FFF2-40B4-BE49-F238E27FC236}">
                <a16:creationId xmlns:a16="http://schemas.microsoft.com/office/drawing/2014/main" id="{FA4A4291-21C4-44BD-AE07-1A606262D6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12486" r="67386" b="33577"/>
          <a:stretch/>
        </p:blipFill>
        <p:spPr>
          <a:xfrm>
            <a:off x="5776686" y="2133601"/>
            <a:ext cx="6111334" cy="42944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Gambar 3">
            <a:extLst>
              <a:ext uri="{FF2B5EF4-FFF2-40B4-BE49-F238E27FC236}">
                <a16:creationId xmlns:a16="http://schemas.microsoft.com/office/drawing/2014/main" id="{FF154C53-D876-43F9-997F-6750D42B03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87" t="12486" r="67386" b="33577"/>
          <a:stretch/>
        </p:blipFill>
        <p:spPr>
          <a:xfrm>
            <a:off x="386092" y="906008"/>
            <a:ext cx="6111334" cy="42944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30505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0E71305B-152A-429A-BA19-FC9026F02E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510116"/>
              </p:ext>
            </p:extLst>
          </p:nvPr>
        </p:nvGraphicFramePr>
        <p:xfrm>
          <a:off x="2503004" y="357616"/>
          <a:ext cx="9173817" cy="614276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64591">
                  <a:extLst>
                    <a:ext uri="{9D8B030D-6E8A-4147-A177-3AD203B41FA5}">
                      <a16:colId xmlns:a16="http://schemas.microsoft.com/office/drawing/2014/main" val="1709505207"/>
                    </a:ext>
                  </a:extLst>
                </a:gridCol>
                <a:gridCol w="7097610">
                  <a:extLst>
                    <a:ext uri="{9D8B030D-6E8A-4147-A177-3AD203B41FA5}">
                      <a16:colId xmlns:a16="http://schemas.microsoft.com/office/drawing/2014/main" val="2691606159"/>
                    </a:ext>
                  </a:extLst>
                </a:gridCol>
                <a:gridCol w="508657">
                  <a:extLst>
                    <a:ext uri="{9D8B030D-6E8A-4147-A177-3AD203B41FA5}">
                      <a16:colId xmlns:a16="http://schemas.microsoft.com/office/drawing/2014/main" val="3952226251"/>
                    </a:ext>
                  </a:extLst>
                </a:gridCol>
                <a:gridCol w="193546">
                  <a:extLst>
                    <a:ext uri="{9D8B030D-6E8A-4147-A177-3AD203B41FA5}">
                      <a16:colId xmlns:a16="http://schemas.microsoft.com/office/drawing/2014/main" val="4016230430"/>
                    </a:ext>
                  </a:extLst>
                </a:gridCol>
                <a:gridCol w="73289">
                  <a:extLst>
                    <a:ext uri="{9D8B030D-6E8A-4147-A177-3AD203B41FA5}">
                      <a16:colId xmlns:a16="http://schemas.microsoft.com/office/drawing/2014/main" val="1351743771"/>
                    </a:ext>
                  </a:extLst>
                </a:gridCol>
                <a:gridCol w="736124">
                  <a:extLst>
                    <a:ext uri="{9D8B030D-6E8A-4147-A177-3AD203B41FA5}">
                      <a16:colId xmlns:a16="http://schemas.microsoft.com/office/drawing/2014/main" val="3407566412"/>
                    </a:ext>
                  </a:extLst>
                </a:gridCol>
              </a:tblGrid>
              <a:tr h="306908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id-ID" sz="1600" b="1" u="none" strike="noStrike" dirty="0">
                          <a:effectLst/>
                        </a:rPr>
                        <a:t>STRUKTUR KURIKULUM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5043037"/>
                  </a:ext>
                </a:extLst>
              </a:tr>
              <a:tr h="258852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id-ID" sz="1600" b="1" u="none" strike="noStrike" dirty="0">
                          <a:effectLst/>
                        </a:rPr>
                        <a:t>PELATIHAN PERENCANAAN PENDIDIKAN</a:t>
                      </a:r>
                      <a:r>
                        <a:rPr lang="en-US" sz="1600" b="1" u="none" strike="noStrike" dirty="0">
                          <a:effectLst/>
                        </a:rPr>
                        <a:t> (83 JP)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1881988"/>
                  </a:ext>
                </a:extLst>
              </a:tr>
              <a:tr h="211287">
                <a:tc>
                  <a:txBody>
                    <a:bodyPr/>
                    <a:lstStyle/>
                    <a:p>
                      <a:pPr algn="ctr" fontAlgn="b"/>
                      <a:endParaRPr lang="id-ID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endParaRPr lang="id-ID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id-ID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id-ID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extLst>
                  <a:ext uri="{0D108BD9-81ED-4DB2-BD59-A6C34878D82A}">
                    <a16:rowId xmlns:a16="http://schemas.microsoft.com/office/drawing/2014/main" val="65018017"/>
                  </a:ext>
                </a:extLst>
              </a:tr>
              <a:tr h="19543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>
                          <a:effectLst/>
                        </a:rPr>
                        <a:t>NO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>
                          <a:effectLst/>
                        </a:rPr>
                        <a:t>MATA DIKLAT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id-ID" sz="1200" b="1" u="none" strike="noStrike" dirty="0">
                          <a:effectLst/>
                        </a:rPr>
                        <a:t>Jam Pelatihan</a:t>
                      </a:r>
                      <a:endParaRPr lang="id-ID" dirty="0"/>
                    </a:p>
                  </a:txBody>
                  <a:tcPr marL="4972" marR="4972" marT="4972" marB="0" anchor="b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 marL="4972" marR="4972" marT="4972" marB="0" anchor="b"/>
                </a:tc>
                <a:tc hMerge="1"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 marL="4972" marR="4972" marT="4972" marB="0" anchor="b"/>
                </a:tc>
                <a:extLst>
                  <a:ext uri="{0D108BD9-81ED-4DB2-BD59-A6C34878D82A}">
                    <a16:rowId xmlns:a16="http://schemas.microsoft.com/office/drawing/2014/main" val="1345184358"/>
                  </a:ext>
                </a:extLst>
              </a:tr>
              <a:tr h="195432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>
                          <a:effectLst/>
                        </a:rPr>
                        <a:t>OL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>
                          <a:effectLst/>
                        </a:rPr>
                        <a:t>TM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d-ID" sz="1200" b="1" u="none" strike="noStrike" dirty="0">
                          <a:effectLst/>
                        </a:rPr>
                        <a:t>TM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365823243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</a:rPr>
                        <a:t>    </a:t>
                      </a:r>
                      <a:r>
                        <a:rPr lang="id-ID" sz="1200" b="1" u="none" strike="noStrike" dirty="0">
                          <a:effectLst/>
                        </a:rPr>
                        <a:t>A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5563" indent="0"/>
                      <a:r>
                        <a:rPr lang="en-US" sz="1400" b="1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Wawasan</a:t>
                      </a:r>
                      <a:endParaRPr lang="id-ID" sz="1400" b="1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id-ID" sz="1400" dirty="0"/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endParaRPr lang="id-ID" sz="1400" dirty="0"/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336808651"/>
                  </a:ext>
                </a:extLst>
              </a:tr>
              <a:tr h="254843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1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sv-SE" sz="1600" b="1" u="none" strike="noStrike" dirty="0">
                          <a:effectLst/>
                        </a:rPr>
                        <a:t>Kebijakan Pelatihan PNS di Lingkungan Kemendikbud</a:t>
                      </a:r>
                      <a:endParaRPr lang="sv-SE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2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2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1715544746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2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Penjelasan</a:t>
                      </a:r>
                      <a:r>
                        <a:rPr lang="id-ID" sz="1600" b="1" u="none" strike="noStrike" dirty="0">
                          <a:effectLst/>
                        </a:rPr>
                        <a:t> Penyelenggaraan  Program Pelatihan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2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2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2850116767"/>
                  </a:ext>
                </a:extLst>
              </a:tr>
              <a:tr h="238390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3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es-ES" sz="1600" b="1" u="none" strike="noStrike" dirty="0" err="1">
                          <a:effectLst/>
                        </a:rPr>
                        <a:t>Kebijakan</a:t>
                      </a:r>
                      <a:r>
                        <a:rPr lang="es-ES" sz="1600" b="1" u="none" strike="noStrike" dirty="0">
                          <a:effectLst/>
                        </a:rPr>
                        <a:t> </a:t>
                      </a:r>
                      <a:r>
                        <a:rPr lang="es-ES" sz="1600" b="1" u="none" strike="noStrike" dirty="0" err="1">
                          <a:effectLst/>
                        </a:rPr>
                        <a:t>Perencanaan</a:t>
                      </a:r>
                      <a:r>
                        <a:rPr lang="es-ES" sz="1600" b="1" u="none" strike="noStrike" dirty="0">
                          <a:effectLst/>
                        </a:rPr>
                        <a:t> </a:t>
                      </a:r>
                      <a:r>
                        <a:rPr lang="es-ES" sz="1600" b="1" u="none" strike="noStrike" dirty="0" err="1">
                          <a:effectLst/>
                        </a:rPr>
                        <a:t>Pembangunan</a:t>
                      </a:r>
                      <a:r>
                        <a:rPr lang="es-ES" sz="1600" b="1" u="none" strike="noStrike" dirty="0">
                          <a:effectLst/>
                        </a:rPr>
                        <a:t> </a:t>
                      </a:r>
                      <a:r>
                        <a:rPr lang="es-ES" sz="1600" b="1" u="none" strike="noStrike" dirty="0" err="1">
                          <a:effectLst/>
                        </a:rPr>
                        <a:t>Pendidikan</a:t>
                      </a:r>
                      <a:r>
                        <a:rPr lang="es-ES" sz="1600" b="1" u="none" strike="noStrike" dirty="0">
                          <a:effectLst/>
                        </a:rPr>
                        <a:t> </a:t>
                      </a:r>
                      <a:r>
                        <a:rPr lang="es-ES" sz="1600" b="1" u="none" strike="noStrike" dirty="0" err="1">
                          <a:effectLst/>
                        </a:rPr>
                        <a:t>Nasional</a:t>
                      </a:r>
                      <a:r>
                        <a:rPr lang="es-ES" sz="1600" b="1" u="none" strike="noStrike" dirty="0">
                          <a:effectLst/>
                        </a:rPr>
                        <a:t> (BAPPENAS)</a:t>
                      </a:r>
                      <a:endParaRPr lang="es-E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3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3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4185933430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4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Kebijakan dan Mekanisme Perencanaan </a:t>
                      </a:r>
                      <a:r>
                        <a:rPr lang="id-ID" sz="1600" b="1" u="none" strike="noStrike" dirty="0" err="1">
                          <a:effectLst/>
                        </a:rPr>
                        <a:t>Dikbud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2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2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2190425938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B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Pokok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 </a:t>
                      </a:r>
                      <a:endParaRPr lang="id-ID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3204409072"/>
                  </a:ext>
                </a:extLst>
              </a:tr>
              <a:tr h="252376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1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>
                        <a:tabLst/>
                      </a:pPr>
                      <a:r>
                        <a:rPr lang="id-ID" sz="1600" b="1" u="none" strike="noStrike" dirty="0" err="1">
                          <a:effectLst/>
                        </a:rPr>
                        <a:t>Dasar-Dasar</a:t>
                      </a:r>
                      <a:r>
                        <a:rPr lang="id-ID" sz="1600" b="1" u="none" strike="noStrike" dirty="0">
                          <a:effectLst/>
                        </a:rPr>
                        <a:t> Perencanaan Pendidikan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8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4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4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2803534153"/>
                  </a:ext>
                </a:extLst>
              </a:tr>
              <a:tr h="252376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2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Statistik Dalam Perencanaan Pendidikan.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6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6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6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1876964930"/>
                  </a:ext>
                </a:extLst>
              </a:tr>
              <a:tr h="252376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3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>
                        <a:tabLst/>
                      </a:pPr>
                      <a:r>
                        <a:rPr lang="id-ID" sz="1600" b="1" u="none" strike="noStrike" dirty="0">
                          <a:effectLst/>
                        </a:rPr>
                        <a:t>Diagnosis Sektor Pendidikan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3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>
                          <a:effectLst/>
                        </a:rPr>
                        <a:t>6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6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6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1693201679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4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Sistem Informasi Pendidikan Berbasis Masyarakat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4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4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242094062"/>
                  </a:ext>
                </a:extLst>
              </a:tr>
              <a:tr h="252376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5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Teknik Proyeksi dan Model Simulasi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3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9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9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1231741155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C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Aktualisasi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id-ID" sz="1400" u="none" strike="noStrike">
                          <a:effectLst/>
                        </a:rPr>
                        <a:t> </a:t>
                      </a:r>
                      <a:endParaRPr lang="id-ID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3326383876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1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Penjelasan Visitasi 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2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2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4190719214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2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Visitasi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10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10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10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983679153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4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en-US" sz="1600" b="1" u="none" strike="noStrike" dirty="0" err="1">
                          <a:effectLst/>
                        </a:rPr>
                        <a:t>Penyusunan</a:t>
                      </a:r>
                      <a:r>
                        <a:rPr lang="en-US" sz="1600" b="1" u="none" strike="noStrike" dirty="0">
                          <a:effectLst/>
                        </a:rPr>
                        <a:t> </a:t>
                      </a:r>
                      <a:r>
                        <a:rPr lang="en-US" sz="1600" b="1" u="none" strike="noStrike" dirty="0" err="1">
                          <a:effectLst/>
                        </a:rPr>
                        <a:t>Rencana</a:t>
                      </a:r>
                      <a:r>
                        <a:rPr lang="en-US" sz="1600" b="1" u="none" strike="noStrike" dirty="0">
                          <a:effectLst/>
                        </a:rPr>
                        <a:t> </a:t>
                      </a:r>
                      <a:r>
                        <a:rPr lang="en-US" sz="1600" b="1" u="none" strike="noStrike" dirty="0" err="1">
                          <a:effectLst/>
                        </a:rPr>
                        <a:t>Tindak</a:t>
                      </a:r>
                      <a:r>
                        <a:rPr lang="en-US" sz="1600" b="1" u="none" strike="noStrike" dirty="0">
                          <a:effectLst/>
                        </a:rPr>
                        <a:t> </a:t>
                      </a:r>
                      <a:r>
                        <a:rPr lang="en-US" sz="1600" b="1" u="none" strike="noStrike" dirty="0" err="1">
                          <a:effectLst/>
                        </a:rPr>
                        <a:t>Lanjut</a:t>
                      </a:r>
                      <a:r>
                        <a:rPr lang="en-US" sz="1600" b="1" u="none" strike="noStrike" dirty="0">
                          <a:effectLst/>
                        </a:rPr>
                        <a:t> (Action Plan)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6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6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2981293401"/>
                  </a:ext>
                </a:extLst>
              </a:tr>
              <a:tr h="2283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D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Materi Penunjang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id-ID" sz="1400" u="none" strike="noStrike">
                          <a:effectLst/>
                        </a:rPr>
                        <a:t> </a:t>
                      </a:r>
                      <a:endParaRPr lang="id-ID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600" b="1" u="none" strike="noStrike">
                          <a:effectLst/>
                        </a:rPr>
                        <a:t> 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4083347635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1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Pembukaan dan Penutupan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4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4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2347184767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 dirty="0">
                          <a:effectLst/>
                        </a:rPr>
                        <a:t>2</a:t>
                      </a:r>
                      <a:endParaRPr lang="id-ID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ctr"/>
                      <a:r>
                        <a:rPr lang="id-ID" sz="1600" b="1" u="none" strike="noStrike" dirty="0">
                          <a:effectLst/>
                        </a:rPr>
                        <a:t>Ujian Komprehensif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2</a:t>
                      </a:r>
                      <a:endParaRPr lang="id-ID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>
                          <a:effectLst/>
                        </a:rPr>
                        <a:t>2</a:t>
                      </a:r>
                      <a:endParaRPr lang="id-ID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485559797"/>
                  </a:ext>
                </a:extLst>
              </a:tr>
              <a:tr h="227142"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400" b="1" u="none" strike="noStrike">
                          <a:effectLst/>
                        </a:rPr>
                        <a:t>3</a:t>
                      </a:r>
                      <a:endParaRPr lang="id-ID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marL="55563" indent="0" algn="l" fontAlgn="b"/>
                      <a:r>
                        <a:rPr lang="id-ID" sz="1600" b="1" u="none" strike="noStrike" dirty="0">
                          <a:effectLst/>
                        </a:rPr>
                        <a:t>Evaluasi Penyelenggaraan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b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 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 dirty="0">
                          <a:effectLst/>
                        </a:rPr>
                        <a:t>1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1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1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3175644608"/>
                  </a:ext>
                </a:extLst>
              </a:tr>
              <a:tr h="2271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                                        Total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20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200" u="none" strike="noStrike">
                          <a:effectLst/>
                        </a:rPr>
                        <a:t>63</a:t>
                      </a:r>
                      <a:endParaRPr lang="id-ID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id-ID" sz="1400" u="none" strike="noStrike">
                          <a:effectLst/>
                        </a:rPr>
                        <a:t>63</a:t>
                      </a:r>
                      <a:endParaRPr lang="id-ID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600" b="1" u="none" strike="noStrike" dirty="0">
                          <a:effectLst/>
                        </a:rPr>
                        <a:t>63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72" marR="4972" marT="4972" marB="0" anchor="ctr"/>
                </a:tc>
                <a:extLst>
                  <a:ext uri="{0D108BD9-81ED-4DB2-BD59-A6C34878D82A}">
                    <a16:rowId xmlns:a16="http://schemas.microsoft.com/office/drawing/2014/main" val="2094295417"/>
                  </a:ext>
                </a:extLst>
              </a:tr>
            </a:tbl>
          </a:graphicData>
        </a:graphic>
      </p:graphicFrame>
      <p:sp>
        <p:nvSpPr>
          <p:cNvPr id="4" name="Flowchart: Delay 3">
            <a:extLst>
              <a:ext uri="{FF2B5EF4-FFF2-40B4-BE49-F238E27FC236}">
                <a16:creationId xmlns:a16="http://schemas.microsoft.com/office/drawing/2014/main" id="{857BA982-19EF-44A0-B81A-3317F995265A}"/>
              </a:ext>
            </a:extLst>
          </p:cNvPr>
          <p:cNvSpPr/>
          <p:nvPr/>
        </p:nvSpPr>
        <p:spPr>
          <a:xfrm>
            <a:off x="198782" y="2405269"/>
            <a:ext cx="2216426" cy="2047461"/>
          </a:xfrm>
          <a:prstGeom prst="flowChartDelay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</a:rPr>
              <a:t>PELATIHAN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PERENCANAAN</a:t>
            </a:r>
          </a:p>
          <a:p>
            <a:r>
              <a:rPr lang="en-US" sz="2000" b="1" dirty="0">
                <a:solidFill>
                  <a:schemeClr val="tx1"/>
                </a:solidFill>
              </a:rPr>
              <a:t>PENDIDIKAN</a:t>
            </a:r>
          </a:p>
        </p:txBody>
      </p:sp>
    </p:spTree>
    <p:extLst>
      <p:ext uri="{BB962C8B-B14F-4D97-AF65-F5344CB8AC3E}">
        <p14:creationId xmlns:p14="http://schemas.microsoft.com/office/powerpoint/2010/main" val="36607560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4DE303B-8365-4CC0-B91A-B8AD09C7C84D}"/>
              </a:ext>
            </a:extLst>
          </p:cNvPr>
          <p:cNvGraphicFramePr/>
          <p:nvPr>
            <p:extLst/>
          </p:nvPr>
        </p:nvGraphicFramePr>
        <p:xfrm>
          <a:off x="521368" y="931997"/>
          <a:ext cx="11149263" cy="5757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C76E6194-8467-4D46-BDAB-31A53141BCBA}"/>
              </a:ext>
            </a:extLst>
          </p:cNvPr>
          <p:cNvSpPr txBox="1">
            <a:spLocks/>
          </p:cNvSpPr>
          <p:nvPr/>
        </p:nvSpPr>
        <p:spPr>
          <a:xfrm>
            <a:off x="0" y="199894"/>
            <a:ext cx="11924270" cy="63521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SKENARIO PELATIHAN PERENCANAAN PENDIDIKAN </a:t>
            </a:r>
            <a:r>
              <a:rPr lang="en-US" sz="2400" b="1" i="1" dirty="0">
                <a:latin typeface="Calibri" panose="020F0502020204030204" pitchFamily="34" charset="0"/>
                <a:cs typeface="Calibri" panose="020F0502020204030204" pitchFamily="34" charset="0"/>
              </a:rPr>
              <a:t>BLENDED LEARNING</a:t>
            </a:r>
          </a:p>
        </p:txBody>
      </p:sp>
      <p:sp>
        <p:nvSpPr>
          <p:cNvPr id="4" name="Oval 3"/>
          <p:cNvSpPr/>
          <p:nvPr/>
        </p:nvSpPr>
        <p:spPr>
          <a:xfrm>
            <a:off x="4246418" y="931997"/>
            <a:ext cx="1560629" cy="1560629"/>
          </a:xfrm>
          <a:prstGeom prst="ellipse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000" r="-1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Oval 4"/>
          <p:cNvSpPr/>
          <p:nvPr/>
        </p:nvSpPr>
        <p:spPr>
          <a:xfrm>
            <a:off x="161150" y="5097477"/>
            <a:ext cx="1560629" cy="1560629"/>
          </a:xfrm>
          <a:prstGeom prst="ellipse">
            <a:avLst/>
          </a:prstGeom>
          <a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Oval 5"/>
          <p:cNvSpPr/>
          <p:nvPr/>
        </p:nvSpPr>
        <p:spPr>
          <a:xfrm>
            <a:off x="7947009" y="5128929"/>
            <a:ext cx="1560629" cy="1560629"/>
          </a:xfrm>
          <a:prstGeom prst="ellipse">
            <a:avLst/>
          </a:prstGeom>
          <a:blipFill dpi="0"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500" t="-750" r="-21500" b="75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1896422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9391" y="359123"/>
            <a:ext cx="8830208" cy="461212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Arial Rounded MT Bold" pitchFamily="34" charset="0"/>
              </a:rPr>
              <a:t>EVALUASI  AKHIR  PESERTA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430846" y="820335"/>
          <a:ext cx="8830208" cy="1536469"/>
        </p:xfrm>
        <a:graphic>
          <a:graphicData uri="http://schemas.openxmlformats.org/drawingml/2006/table">
            <a:tbl>
              <a:tblPr/>
              <a:tblGrid>
                <a:gridCol w="697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25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00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4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Komponen</a:t>
                      </a: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Penilaian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Bobot</a:t>
                      </a: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(%)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Sikap</a:t>
                      </a:r>
                      <a:r>
                        <a:rPr lang="en-US" sz="2000" b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000" b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Perilaku</a:t>
                      </a:r>
                      <a:r>
                        <a:rPr lang="en-US" sz="2000" b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(online dan </a:t>
                      </a:r>
                      <a:r>
                        <a:rPr lang="en-US" sz="2000" b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Tatap</a:t>
                      </a:r>
                      <a:r>
                        <a:rPr lang="en-US" sz="2000" b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000" b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Muka</a:t>
                      </a:r>
                      <a:r>
                        <a:rPr lang="en-US" sz="2000" b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aseline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Akademik</a:t>
                      </a:r>
                      <a:r>
                        <a:rPr lang="en-US" sz="2000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(</a:t>
                      </a:r>
                      <a:r>
                        <a:rPr lang="en-US" sz="2000" baseline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Penugasan</a:t>
                      </a:r>
                      <a:r>
                        <a:rPr lang="en-US" sz="2000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dan </a:t>
                      </a:r>
                      <a:r>
                        <a:rPr lang="en-US" sz="2000" baseline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ujian</a:t>
                      </a:r>
                      <a:r>
                        <a:rPr lang="en-US" sz="2000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 </a:t>
                      </a:r>
                      <a:r>
                        <a:rPr lang="en-US" sz="2000" baseline="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komprehensif</a:t>
                      </a:r>
                      <a:r>
                        <a:rPr lang="en-US" sz="2000" baseline="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</a:t>
                      </a:r>
                      <a:endParaRPr lang="en-US" sz="20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30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Aktualisasi</a:t>
                      </a:r>
                      <a:endParaRPr lang="en-US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Persegi Panjang 7">
            <a:extLst>
              <a:ext uri="{FF2B5EF4-FFF2-40B4-BE49-F238E27FC236}">
                <a16:creationId xmlns:a16="http://schemas.microsoft.com/office/drawing/2014/main" id="{6B9C848A-96D9-42E9-A47F-8C4D6416839B}"/>
              </a:ext>
            </a:extLst>
          </p:cNvPr>
          <p:cNvSpPr/>
          <p:nvPr/>
        </p:nvSpPr>
        <p:spPr>
          <a:xfrm>
            <a:off x="458539" y="2592707"/>
            <a:ext cx="11051912" cy="2062103"/>
          </a:xfrm>
          <a:prstGeom prst="rect">
            <a:avLst/>
          </a:prstGeom>
          <a:solidFill>
            <a:srgbClr val="A8F0C3"/>
          </a:solidFill>
        </p:spPr>
        <p:txBody>
          <a:bodyPr wrap="square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Sikap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perilaku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peserta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diamati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dinilai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selama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e-learning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klasikal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Unsur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diamati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dinilai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pada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aspek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antara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lain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disiplin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kerjasama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dan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prakarsa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Kemampuan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akademik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peserta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diukur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dinilai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selama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e-learning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pembelajaran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klasikal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Unsur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diukur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dinilai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pada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aspek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antara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lain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penguasaan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teori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kemampuan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praktik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Aktualisasi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diukur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pada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saat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peserta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mengerjakan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Laporan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Visitasi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Rencana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Tindak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Lanjut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(RTL) yang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menjadi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output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akhir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pelatihan</a:t>
            </a:r>
            <a:endParaRPr lang="id-ID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Persegi Panjang 10">
            <a:extLst>
              <a:ext uri="{FF2B5EF4-FFF2-40B4-BE49-F238E27FC236}">
                <a16:creationId xmlns:a16="http://schemas.microsoft.com/office/drawing/2014/main" id="{327439F0-3A6F-4ECA-A86B-783417BEF3D8}"/>
              </a:ext>
            </a:extLst>
          </p:cNvPr>
          <p:cNvSpPr/>
          <p:nvPr/>
        </p:nvSpPr>
        <p:spPr>
          <a:xfrm>
            <a:off x="458539" y="4620002"/>
            <a:ext cx="11051912" cy="2062103"/>
          </a:xfrm>
          <a:prstGeom prst="rect">
            <a:avLst/>
          </a:prstGeom>
          <a:solidFill>
            <a:srgbClr val="A8F0C3"/>
          </a:solidFill>
        </p:spPr>
        <p:txBody>
          <a:bodyPr wrap="square">
            <a:spAutoFit/>
          </a:bodyPr>
          <a:lstStyle/>
          <a:p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Kriteria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kelulusan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90,01 – 100	: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Sangat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Memuaskan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80,01 – 90,00	: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Memuaskan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70,01 – 80,00	: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Cukup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Memuaskan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60,01 – 70,00	: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Kurang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Memuaskan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6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60,00		: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Tidak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Memuaskan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16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Batas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nilai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kelulusan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Akhir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16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passing grade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en-US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adalah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70,00</a:t>
            </a:r>
            <a:endParaRPr lang="id-ID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2873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1A51F-85A6-44E0-8634-6AC7D209DC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91486" y="684898"/>
            <a:ext cx="5981923" cy="1926366"/>
          </a:xfrm>
        </p:spPr>
        <p:txBody>
          <a:bodyPr>
            <a:noAutofit/>
          </a:bodyPr>
          <a:lstStyle/>
          <a:p>
            <a:pPr algn="r"/>
            <a:r>
              <a:rPr lang="en-US" sz="2000" dirty="0" err="1">
                <a:latin typeface="+mn-lt"/>
              </a:rPr>
              <a:t>Proyek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Perubahan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peserta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diklatpim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 err="1">
                <a:latin typeface="+mn-lt"/>
              </a:rPr>
              <a:t>tingkat</a:t>
            </a:r>
            <a:r>
              <a:rPr lang="en-US" sz="2000" dirty="0">
                <a:latin typeface="+mn-lt"/>
              </a:rPr>
              <a:t> IV:</a:t>
            </a:r>
            <a:br>
              <a:rPr lang="en-US" sz="2000" dirty="0">
                <a:latin typeface="+mn-lt"/>
              </a:rPr>
            </a:br>
            <a:r>
              <a:rPr lang="en-US" sz="2000" b="1" dirty="0" err="1">
                <a:solidFill>
                  <a:srgbClr val="0033CC"/>
                </a:solidFill>
                <a:latin typeface="Ink Free" panose="03080402000500000000" pitchFamily="66" charset="0"/>
              </a:rPr>
              <a:t>Sistem</a:t>
            </a:r>
            <a: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Ink Free" panose="03080402000500000000" pitchFamily="66" charset="0"/>
              </a:rPr>
              <a:t>Pembelajaran</a:t>
            </a:r>
            <a: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  <a:t> Daring </a:t>
            </a:r>
            <a:b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</a:br>
            <a:r>
              <a:rPr lang="en-US" sz="2000" b="1" dirty="0" err="1">
                <a:solidFill>
                  <a:srgbClr val="0033CC"/>
                </a:solidFill>
                <a:latin typeface="Ink Free" panose="03080402000500000000" pitchFamily="66" charset="0"/>
              </a:rPr>
              <a:t>Untuk</a:t>
            </a:r>
            <a: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Ink Free" panose="03080402000500000000" pitchFamily="66" charset="0"/>
              </a:rPr>
              <a:t>Peningkatan</a:t>
            </a:r>
            <a: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Ink Free" panose="03080402000500000000" pitchFamily="66" charset="0"/>
              </a:rPr>
              <a:t>Kompetensi</a:t>
            </a:r>
            <a: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  <a:t> ASN </a:t>
            </a:r>
            <a:r>
              <a:rPr lang="en-US" sz="2000" b="1" dirty="0" err="1">
                <a:solidFill>
                  <a:srgbClr val="0033CC"/>
                </a:solidFill>
                <a:latin typeface="Ink Free" panose="03080402000500000000" pitchFamily="66" charset="0"/>
              </a:rPr>
              <a:t>Kemdikbud</a:t>
            </a:r>
            <a: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  <a:t>:</a:t>
            </a:r>
            <a:br>
              <a:rPr lang="en-US" sz="2000" b="1" dirty="0">
                <a:solidFill>
                  <a:srgbClr val="0033CC"/>
                </a:solidFill>
                <a:latin typeface="Ink Free" panose="03080402000500000000" pitchFamily="66" charset="0"/>
              </a:rPr>
            </a:br>
            <a:r>
              <a:rPr lang="en-US" sz="2000" b="1" dirty="0">
                <a:solidFill>
                  <a:srgbClr val="FF0000"/>
                </a:solidFill>
                <a:latin typeface="Ink Free" panose="03080402000500000000" pitchFamily="66" charset="0"/>
              </a:rPr>
              <a:t>E-learning PKTBT </a:t>
            </a:r>
            <a:r>
              <a:rPr lang="en-US" sz="2000" b="1" dirty="0" err="1">
                <a:solidFill>
                  <a:srgbClr val="FF0000"/>
                </a:solidFill>
                <a:latin typeface="Ink Free" panose="03080402000500000000" pitchFamily="66" charset="0"/>
              </a:rPr>
              <a:t>Latsar</a:t>
            </a:r>
            <a:r>
              <a:rPr lang="en-US" sz="2000" b="1" dirty="0">
                <a:solidFill>
                  <a:srgbClr val="FF0000"/>
                </a:solidFill>
                <a:latin typeface="Ink Free" panose="03080402000500000000" pitchFamily="66" charset="0"/>
              </a:rPr>
              <a:t> CPNS </a:t>
            </a:r>
            <a:r>
              <a:rPr lang="en-US" sz="2000" b="1" dirty="0" err="1">
                <a:solidFill>
                  <a:srgbClr val="FF0000"/>
                </a:solidFill>
                <a:latin typeface="Ink Free" panose="03080402000500000000" pitchFamily="66" charset="0"/>
              </a:rPr>
              <a:t>Golongan</a:t>
            </a:r>
            <a:r>
              <a:rPr lang="en-US" sz="2000" b="1" dirty="0">
                <a:solidFill>
                  <a:srgbClr val="FF0000"/>
                </a:solidFill>
                <a:latin typeface="Ink Free" panose="03080402000500000000" pitchFamily="66" charset="0"/>
              </a:rPr>
              <a:t> III</a:t>
            </a:r>
            <a:br>
              <a:rPr lang="en-US" sz="2000" dirty="0">
                <a:solidFill>
                  <a:srgbClr val="FF0000"/>
                </a:solidFill>
                <a:latin typeface="Ink Free" panose="03080402000500000000" pitchFamily="66" charset="0"/>
              </a:rPr>
            </a:br>
            <a:br>
              <a:rPr lang="en-US" sz="2000" dirty="0"/>
            </a:br>
            <a:r>
              <a:rPr lang="en-US" sz="2000" b="1" dirty="0" err="1"/>
              <a:t>Hendriawan</a:t>
            </a:r>
            <a:r>
              <a:rPr lang="en-US" sz="2000" b="1" dirty="0"/>
              <a:t> </a:t>
            </a:r>
            <a:r>
              <a:rPr lang="en-US" sz="2000" b="1" dirty="0" err="1"/>
              <a:t>Widiatmoko</a:t>
            </a:r>
            <a:r>
              <a:rPr lang="en-US" sz="2000" b="1" dirty="0"/>
              <a:t>,</a:t>
            </a:r>
            <a:br>
              <a:rPr lang="en-US" sz="2000" b="1" dirty="0"/>
            </a:br>
            <a:r>
              <a:rPr lang="en-US" sz="2000" b="1" dirty="0"/>
              <a:t> </a:t>
            </a:r>
            <a:r>
              <a:rPr lang="en-US" sz="2000" b="1" dirty="0" err="1"/>
              <a:t>Kasubbagian</a:t>
            </a:r>
            <a:r>
              <a:rPr lang="en-US" sz="2000" b="1" dirty="0"/>
              <a:t> </a:t>
            </a:r>
            <a:r>
              <a:rPr lang="en-US" sz="2000" b="1" dirty="0" err="1"/>
              <a:t>Aplikasi</a:t>
            </a:r>
            <a:r>
              <a:rPr lang="en-US" sz="2000" b="1" dirty="0"/>
              <a:t> dan </a:t>
            </a:r>
            <a:r>
              <a:rPr lang="en-US" sz="2000" b="1" dirty="0" err="1"/>
              <a:t>Pengendalian</a:t>
            </a:r>
            <a:r>
              <a:rPr lang="en-US" sz="2000" b="1" dirty="0"/>
              <a:t>, </a:t>
            </a:r>
            <a:r>
              <a:rPr lang="en-US" sz="2000" b="1" dirty="0" err="1"/>
              <a:t>Pustekkom</a:t>
            </a:r>
            <a:endParaRPr lang="en-US" sz="2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6A71BD-29FD-4533-A486-F7E5BE49FE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6631" y="1196026"/>
            <a:ext cx="3761295" cy="446594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A0707B-F023-4F12-82ED-FA260E34B0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478" y="255778"/>
            <a:ext cx="2080471" cy="2748152"/>
          </a:xfrm>
          <a:prstGeom prst="rect">
            <a:avLst/>
          </a:prstGeom>
        </p:spPr>
      </p:pic>
      <p:pic>
        <p:nvPicPr>
          <p:cNvPr id="1026" name="Picture 2" descr="Image result for hendriawan widiatmoko">
            <a:extLst>
              <a:ext uri="{FF2B5EF4-FFF2-40B4-BE49-F238E27FC236}">
                <a16:creationId xmlns:a16="http://schemas.microsoft.com/office/drawing/2014/main" id="{B1BD97CF-D50D-4F16-A380-1989C561C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949" y="858637"/>
            <a:ext cx="1956223" cy="2145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2EB1C53-7AAD-41A6-8960-ED1FC857B081}"/>
              </a:ext>
            </a:extLst>
          </p:cNvPr>
          <p:cNvSpPr/>
          <p:nvPr/>
        </p:nvSpPr>
        <p:spPr>
          <a:xfrm>
            <a:off x="866288" y="5638104"/>
            <a:ext cx="6258020" cy="6881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2800" b="1" dirty="0">
                <a:solidFill>
                  <a:srgbClr val="0066FF"/>
                </a:solidFill>
                <a:latin typeface="Ink Free" panose="03080402000500000000" pitchFamily="66" charset="0"/>
              </a:rPr>
              <a:t>SIMDIKLAT: </a:t>
            </a:r>
            <a:endParaRPr lang="en-US" b="1" dirty="0">
              <a:solidFill>
                <a:srgbClr val="0066FF"/>
              </a:solidFill>
              <a:latin typeface="Ink Free" panose="03080402000500000000" pitchFamily="66" charset="0"/>
            </a:endParaRPr>
          </a:p>
          <a:p>
            <a:pPr algn="r"/>
            <a:r>
              <a:rPr lang="en-US" sz="1600" dirty="0" err="1">
                <a:solidFill>
                  <a:schemeClr val="tx1"/>
                </a:solidFill>
              </a:rPr>
              <a:t>Pembukaan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kelas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registrasi</a:t>
            </a:r>
            <a:r>
              <a:rPr lang="en-US" sz="1600" dirty="0">
                <a:solidFill>
                  <a:schemeClr val="tx1"/>
                </a:solidFill>
              </a:rPr>
              <a:t> daring, </a:t>
            </a:r>
            <a:r>
              <a:rPr lang="en-US" sz="1600" dirty="0" err="1">
                <a:solidFill>
                  <a:schemeClr val="tx1"/>
                </a:solidFill>
              </a:rPr>
              <a:t>pembagian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kelas</a:t>
            </a:r>
            <a:r>
              <a:rPr lang="en-US" sz="1600" dirty="0">
                <a:solidFill>
                  <a:schemeClr val="tx1"/>
                </a:solidFill>
              </a:rPr>
              <a:t> dan </a:t>
            </a:r>
            <a:r>
              <a:rPr lang="en-US" sz="1600" dirty="0" err="1">
                <a:solidFill>
                  <a:schemeClr val="tx1"/>
                </a:solidFill>
              </a:rPr>
              <a:t>fasilitator</a:t>
            </a:r>
            <a:r>
              <a:rPr lang="en-US" sz="1600" dirty="0">
                <a:solidFill>
                  <a:schemeClr val="tx1"/>
                </a:solidFill>
              </a:rPr>
              <a:t>,</a:t>
            </a:r>
          </a:p>
          <a:p>
            <a:pPr algn="r"/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layanan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keuangan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optimalisasi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sarpras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evaluasi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penyelenggaraan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cetak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sertifikat</a:t>
            </a:r>
            <a:r>
              <a:rPr lang="en-US" sz="1600" dirty="0">
                <a:solidFill>
                  <a:schemeClr val="tx1"/>
                </a:solidFill>
              </a:rPr>
              <a:t>, dan </a:t>
            </a:r>
            <a:r>
              <a:rPr lang="en-US" sz="1600" dirty="0" err="1">
                <a:solidFill>
                  <a:schemeClr val="tx1"/>
                </a:solidFill>
              </a:rPr>
              <a:t>layanan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pengaduan</a:t>
            </a:r>
            <a:r>
              <a:rPr lang="en-US" sz="1600" dirty="0">
                <a:solidFill>
                  <a:schemeClr val="tx1"/>
                </a:solidFill>
              </a:rPr>
              <a:t> (complain handling system)</a:t>
            </a:r>
            <a:r>
              <a:rPr lang="en-US" sz="1600" dirty="0">
                <a:solidFill>
                  <a:srgbClr val="0066FF"/>
                </a:solidFill>
                <a:latin typeface="Ink Free" panose="03080402000500000000" pitchFamily="66" charset="0"/>
              </a:rPr>
              <a:t> </a:t>
            </a:r>
            <a:r>
              <a:rPr lang="en-US" sz="1600" b="1" dirty="0">
                <a:solidFill>
                  <a:srgbClr val="0066FF"/>
                </a:solidFill>
                <a:latin typeface="Ink Free" panose="03080402000500000000" pitchFamily="66" charset="0"/>
              </a:rPr>
              <a:t> </a:t>
            </a:r>
          </a:p>
          <a:p>
            <a:pPr algn="r"/>
            <a:endParaRPr lang="en-US" sz="2800" b="1" dirty="0">
              <a:solidFill>
                <a:srgbClr val="0066FF"/>
              </a:solidFill>
              <a:latin typeface="Ink Free" panose="03080402000500000000" pitchFamily="66" charset="0"/>
            </a:endParaRP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000943E7-E95D-4E48-AE35-21B9D1EF14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9"/>
          <a:stretch/>
        </p:blipFill>
        <p:spPr>
          <a:xfrm>
            <a:off x="10536026" y="2593575"/>
            <a:ext cx="1624552" cy="22966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7D68A3-67DC-4895-B857-81280D20872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2" b="3382"/>
          <a:stretch/>
        </p:blipFill>
        <p:spPr>
          <a:xfrm>
            <a:off x="8823489" y="2921852"/>
            <a:ext cx="1743959" cy="23915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523F09B-D33C-4866-90B0-12EBE926A21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r="18303"/>
          <a:stretch/>
        </p:blipFill>
        <p:spPr>
          <a:xfrm>
            <a:off x="7258641" y="3543028"/>
            <a:ext cx="1624552" cy="269430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C2CE83-3EC2-49ED-8CA8-B34CF1E7B6C3}"/>
              </a:ext>
            </a:extLst>
          </p:cNvPr>
          <p:cNvSpPr/>
          <p:nvPr/>
        </p:nvSpPr>
        <p:spPr>
          <a:xfrm>
            <a:off x="0" y="3543028"/>
            <a:ext cx="6808304" cy="12178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Bradley Hand ITC" panose="03070402050302030203" pitchFamily="66" charset="0"/>
              </a:rPr>
              <a:t>Optimalisasi</a:t>
            </a:r>
            <a:r>
              <a:rPr lang="en-US" sz="28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Bradley Hand ITC" panose="03070402050302030203" pitchFamily="66" charset="0"/>
              </a:rPr>
              <a:t>Proyek</a:t>
            </a:r>
            <a:r>
              <a:rPr lang="en-US" sz="28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Bradley Hand ITC" panose="03070402050302030203" pitchFamily="66" charset="0"/>
              </a:rPr>
              <a:t>Perubahan</a:t>
            </a:r>
            <a:r>
              <a:rPr lang="en-US" sz="28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: </a:t>
            </a:r>
          </a:p>
          <a:p>
            <a:pPr algn="ctr"/>
            <a:r>
              <a:rPr lang="en-US" sz="2800" b="1" dirty="0" err="1">
                <a:solidFill>
                  <a:schemeClr val="tx1"/>
                </a:solidFill>
                <a:latin typeface="Bradley Hand ITC" panose="03070402050302030203" pitchFamily="66" charset="0"/>
              </a:rPr>
              <a:t>Inovasi</a:t>
            </a:r>
            <a:r>
              <a:rPr lang="en-US" sz="28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Bradley Hand ITC" panose="03070402050302030203" pitchFamily="66" charset="0"/>
              </a:rPr>
              <a:t>manajemen</a:t>
            </a:r>
            <a:r>
              <a:rPr lang="en-US" sz="2800" b="1" dirty="0">
                <a:solidFill>
                  <a:schemeClr val="tx1"/>
                </a:solidFill>
                <a:latin typeface="Bradley Hand ITC" panose="03070402050302030203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3535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9CD46-F35D-4F62-A171-8E1917F60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140" y="286603"/>
            <a:ext cx="10093540" cy="1450757"/>
          </a:xfrm>
        </p:spPr>
        <p:txBody>
          <a:bodyPr>
            <a:normAutofit/>
          </a:bodyPr>
          <a:lstStyle/>
          <a:p>
            <a:r>
              <a:rPr lang="id-ID" sz="4300" b="1" dirty="0"/>
              <a:t>Akreditasi </a:t>
            </a:r>
            <a:r>
              <a:rPr lang="en-US" sz="4300" b="1" dirty="0" err="1"/>
              <a:t>Lemdiklat</a:t>
            </a:r>
            <a:r>
              <a:rPr lang="en-US" sz="4300" b="1" dirty="0"/>
              <a:t> </a:t>
            </a:r>
            <a:r>
              <a:rPr lang="id-ID" sz="4300" b="1" dirty="0"/>
              <a:t>dan </a:t>
            </a:r>
            <a:r>
              <a:rPr lang="en-US" sz="4300" b="1" dirty="0" err="1"/>
              <a:t>Manajemen</a:t>
            </a:r>
            <a:r>
              <a:rPr lang="en-US" sz="4300" b="1" dirty="0"/>
              <a:t> </a:t>
            </a:r>
            <a:r>
              <a:rPr lang="id-ID" sz="4300" b="1" dirty="0"/>
              <a:t>Mutu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808926-8E9E-4EF8-8E16-9C6A465CD4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300013"/>
              </p:ext>
            </p:extLst>
          </p:nvPr>
        </p:nvGraphicFramePr>
        <p:xfrm>
          <a:off x="1062140" y="1949622"/>
          <a:ext cx="9698555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1667">
                  <a:extLst>
                    <a:ext uri="{9D8B030D-6E8A-4147-A177-3AD203B41FA5}">
                      <a16:colId xmlns:a16="http://schemas.microsoft.com/office/drawing/2014/main" val="933273275"/>
                    </a:ext>
                  </a:extLst>
                </a:gridCol>
                <a:gridCol w="2312296">
                  <a:extLst>
                    <a:ext uri="{9D8B030D-6E8A-4147-A177-3AD203B41FA5}">
                      <a16:colId xmlns:a16="http://schemas.microsoft.com/office/drawing/2014/main" val="423513052"/>
                    </a:ext>
                  </a:extLst>
                </a:gridCol>
                <a:gridCol w="2404592">
                  <a:extLst>
                    <a:ext uri="{9D8B030D-6E8A-4147-A177-3AD203B41FA5}">
                      <a16:colId xmlns:a16="http://schemas.microsoft.com/office/drawing/2014/main" val="3348743832"/>
                    </a:ext>
                  </a:extLst>
                </a:gridCol>
              </a:tblGrid>
              <a:tr h="398205">
                <a:tc>
                  <a:txBody>
                    <a:bodyPr/>
                    <a:lstStyle/>
                    <a:p>
                      <a:pPr algn="ctr"/>
                      <a:r>
                        <a:rPr lang="id-ID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Pelatihan</a:t>
                      </a:r>
                      <a:endParaRPr lang="en-US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Periode</a:t>
                      </a:r>
                      <a:endParaRPr lang="en-US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Akreditasi</a:t>
                      </a:r>
                      <a:endParaRPr lang="en-US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1612149"/>
                  </a:ext>
                </a:extLst>
              </a:tr>
              <a:tr h="398205">
                <a:tc>
                  <a:txBody>
                    <a:bodyPr/>
                    <a:lstStyle/>
                    <a:p>
                      <a:r>
                        <a:rPr lang="id-ID" sz="2600" b="0" dirty="0">
                          <a:latin typeface="+mn-lt"/>
                        </a:rPr>
                        <a:t>Pelatihan Dasar </a:t>
                      </a:r>
                      <a:r>
                        <a:rPr lang="en-US" sz="2600" b="0" dirty="0">
                          <a:latin typeface="+mn-lt"/>
                        </a:rPr>
                        <a:t>CPNS </a:t>
                      </a:r>
                      <a:r>
                        <a:rPr lang="id-ID" sz="2600" b="0" dirty="0">
                          <a:latin typeface="+mn-lt"/>
                        </a:rPr>
                        <a:t>Golongan </a:t>
                      </a:r>
                      <a:r>
                        <a:rPr lang="en-US" sz="2600" b="0" dirty="0">
                          <a:latin typeface="+mn-lt"/>
                        </a:rPr>
                        <a:t>II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201</a:t>
                      </a:r>
                      <a:r>
                        <a:rPr lang="id-ID" sz="2600" b="0" dirty="0">
                          <a:latin typeface="+mn-lt"/>
                        </a:rPr>
                        <a:t>7</a:t>
                      </a:r>
                      <a:r>
                        <a:rPr lang="en-US" sz="2600" b="0" dirty="0">
                          <a:latin typeface="+mn-lt"/>
                        </a:rPr>
                        <a:t> – 202</a:t>
                      </a:r>
                      <a:r>
                        <a:rPr lang="id-ID" sz="2600" b="0" dirty="0">
                          <a:latin typeface="+mn-lt"/>
                        </a:rPr>
                        <a:t>2</a:t>
                      </a:r>
                      <a:endParaRPr lang="en-US" sz="2600" b="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2903961"/>
                  </a:ext>
                </a:extLst>
              </a:tr>
              <a:tr h="3982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600" b="0" dirty="0">
                          <a:latin typeface="+mn-lt"/>
                        </a:rPr>
                        <a:t>Pelatihan Dasar </a:t>
                      </a:r>
                      <a:r>
                        <a:rPr lang="en-US" sz="2600" b="0" dirty="0">
                          <a:latin typeface="+mn-lt"/>
                        </a:rPr>
                        <a:t>CPNS </a:t>
                      </a:r>
                      <a:r>
                        <a:rPr lang="id-ID" sz="2600" b="0" dirty="0">
                          <a:latin typeface="+mn-lt"/>
                        </a:rPr>
                        <a:t>Golongan </a:t>
                      </a:r>
                      <a:r>
                        <a:rPr lang="en-US" sz="2600" b="0" dirty="0">
                          <a:latin typeface="+mn-lt"/>
                        </a:rPr>
                        <a:t>II</a:t>
                      </a:r>
                      <a:r>
                        <a:rPr lang="id-ID" sz="2600" b="0" dirty="0">
                          <a:latin typeface="+mn-lt"/>
                        </a:rPr>
                        <a:t>I</a:t>
                      </a:r>
                      <a:endParaRPr lang="en-US" sz="2600" b="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2018 – 2023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16870"/>
                  </a:ext>
                </a:extLst>
              </a:tr>
              <a:tr h="398205">
                <a:tc>
                  <a:txBody>
                    <a:bodyPr/>
                    <a:lstStyle/>
                    <a:p>
                      <a:r>
                        <a:rPr lang="id-ID" sz="2600" b="0" dirty="0">
                          <a:latin typeface="+mn-lt"/>
                        </a:rPr>
                        <a:t>Diklat Kepemimpinan Tingkat III</a:t>
                      </a:r>
                      <a:r>
                        <a:rPr lang="en-US" sz="2600" b="0" dirty="0">
                          <a:latin typeface="+mn-lt"/>
                        </a:rPr>
                        <a:t>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2018 – 2023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858419"/>
                  </a:ext>
                </a:extLst>
              </a:tr>
              <a:tr h="465318">
                <a:tc>
                  <a:txBody>
                    <a:bodyPr/>
                    <a:lstStyle/>
                    <a:p>
                      <a:r>
                        <a:rPr lang="id-ID" sz="2600" b="0" dirty="0">
                          <a:latin typeface="+mn-lt"/>
                        </a:rPr>
                        <a:t>Diklat Kepemimpinan Tingkat IV</a:t>
                      </a:r>
                      <a:endParaRPr lang="en-US" sz="2600" b="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2018 – 2023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>
                          <a:latin typeface="+mn-lt"/>
                        </a:rPr>
                        <a:t>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60731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94995BA-5158-4419-85D1-66BFFD4FFDB1}"/>
              </a:ext>
            </a:extLst>
          </p:cNvPr>
          <p:cNvSpPr txBox="1"/>
          <p:nvPr/>
        </p:nvSpPr>
        <p:spPr>
          <a:xfrm>
            <a:off x="1574653" y="5395899"/>
            <a:ext cx="100935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600" b="1" dirty="0"/>
              <a:t>Sistem Manajemen Mutu</a:t>
            </a:r>
            <a:r>
              <a:rPr lang="en-US" sz="2600" b="1" dirty="0"/>
              <a:t> ISO 9001:2015</a:t>
            </a:r>
            <a:endParaRPr lang="en-ID" sz="26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78429B-657E-49C9-BAB8-B12737CE607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653" y="5304990"/>
            <a:ext cx="1619420" cy="80306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44624BA-AF9D-4753-A90F-57E960E09D47}"/>
              </a:ext>
            </a:extLst>
          </p:cNvPr>
          <p:cNvSpPr/>
          <p:nvPr/>
        </p:nvSpPr>
        <p:spPr>
          <a:xfrm>
            <a:off x="11849493" y="664783"/>
            <a:ext cx="4713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EDA4A0-D385-4EC7-93CB-04A76736A1B6}"/>
              </a:ext>
            </a:extLst>
          </p:cNvPr>
          <p:cNvSpPr/>
          <p:nvPr/>
        </p:nvSpPr>
        <p:spPr>
          <a:xfrm>
            <a:off x="103695" y="4600284"/>
            <a:ext cx="11745797" cy="4924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Akreditasi</a:t>
            </a:r>
            <a:r>
              <a:rPr lang="en-US" sz="2400" dirty="0">
                <a:solidFill>
                  <a:schemeClr val="tx1"/>
                </a:solidFill>
              </a:rPr>
              <a:t> A </a:t>
            </a:r>
            <a:r>
              <a:rPr lang="en-US" sz="2400" dirty="0" err="1">
                <a:solidFill>
                  <a:schemeClr val="tx1"/>
                </a:solidFill>
              </a:rPr>
              <a:t>Pelatihan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Teknis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Fungsional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Pengadaan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Barang</a:t>
            </a:r>
            <a:r>
              <a:rPr lang="en-US" sz="2400" dirty="0">
                <a:solidFill>
                  <a:schemeClr val="tx1"/>
                </a:solidFill>
              </a:rPr>
              <a:t> dan </a:t>
            </a:r>
            <a:r>
              <a:rPr lang="en-US" sz="2400" dirty="0" err="1">
                <a:solidFill>
                  <a:schemeClr val="tx1"/>
                </a:solidFill>
              </a:rPr>
              <a:t>Jasa</a:t>
            </a:r>
            <a:r>
              <a:rPr lang="en-US" sz="2400" dirty="0">
                <a:solidFill>
                  <a:schemeClr val="tx1"/>
                </a:solidFill>
              </a:rPr>
              <a:t> oleh LKPP</a:t>
            </a:r>
          </a:p>
        </p:txBody>
      </p:sp>
    </p:spTree>
    <p:extLst>
      <p:ext uri="{BB962C8B-B14F-4D97-AF65-F5344CB8AC3E}">
        <p14:creationId xmlns:p14="http://schemas.microsoft.com/office/powerpoint/2010/main" val="325060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B1FFC4C-738B-4D2C-9E70-0452A6E2C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82" y="1505426"/>
            <a:ext cx="3940336" cy="2303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E73D84-2FDE-4E27-AAA6-C0B2D7B3A2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910" y="1768156"/>
            <a:ext cx="3035279" cy="3867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39236DA9-6C6E-47E5-9D35-3558FD182B8A}"/>
              </a:ext>
            </a:extLst>
          </p:cNvPr>
          <p:cNvSpPr txBox="1">
            <a:spLocks/>
          </p:cNvSpPr>
          <p:nvPr/>
        </p:nvSpPr>
        <p:spPr>
          <a:xfrm>
            <a:off x="509072" y="343091"/>
            <a:ext cx="11173855" cy="81431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b="1" dirty="0">
                <a:solidFill>
                  <a:srgbClr val="0070C0"/>
                </a:solidFill>
                <a:latin typeface="+mn-lt"/>
              </a:rPr>
              <a:t>Sertifikasi Akreditasi dan ISO 9001:2015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1AD5E00-5D3C-49A5-B32D-6E3155B37455}"/>
              </a:ext>
            </a:extLst>
          </p:cNvPr>
          <p:cNvGrpSpPr/>
          <p:nvPr/>
        </p:nvGrpSpPr>
        <p:grpSpPr>
          <a:xfrm>
            <a:off x="383497" y="3978000"/>
            <a:ext cx="7965372" cy="2880000"/>
            <a:chOff x="1449528" y="1672978"/>
            <a:chExt cx="7743641" cy="2880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CAE4A97-B6DC-4F0A-83F2-D3D5F45AA3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2009" y="1672978"/>
              <a:ext cx="3661160" cy="288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CD2994F-6FFD-46DA-AAD2-9B68A50B9E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9528" y="1672978"/>
              <a:ext cx="3995530" cy="288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A2563FDE-3CFD-45BE-A5B0-1D4BADAB8B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9355" y="1157409"/>
            <a:ext cx="3849514" cy="254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377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1" descr="businessman shape">
            <a:extLst>
              <a:ext uri="{FF2B5EF4-FFF2-40B4-BE49-F238E27FC236}">
                <a16:creationId xmlns:a16="http://schemas.microsoft.com/office/drawing/2014/main" id="{64CEB2CE-9DB3-488E-9DD6-3EE46837F064}"/>
              </a:ext>
            </a:extLst>
          </p:cNvPr>
          <p:cNvSpPr>
            <a:spLocks noEditPoints="1"/>
          </p:cNvSpPr>
          <p:nvPr/>
        </p:nvSpPr>
        <p:spPr bwMode="auto">
          <a:xfrm>
            <a:off x="233428" y="1347788"/>
            <a:ext cx="1016583" cy="1693364"/>
          </a:xfrm>
          <a:custGeom>
            <a:avLst/>
            <a:gdLst>
              <a:gd name="T0" fmla="*/ 125 w 379"/>
              <a:gd name="T1" fmla="*/ 64 h 656"/>
              <a:gd name="T2" fmla="*/ 189 w 379"/>
              <a:gd name="T3" fmla="*/ 0 h 656"/>
              <a:gd name="T4" fmla="*/ 253 w 379"/>
              <a:gd name="T5" fmla="*/ 64 h 656"/>
              <a:gd name="T6" fmla="*/ 189 w 379"/>
              <a:gd name="T7" fmla="*/ 128 h 656"/>
              <a:gd name="T8" fmla="*/ 125 w 379"/>
              <a:gd name="T9" fmla="*/ 64 h 656"/>
              <a:gd name="T10" fmla="*/ 375 w 379"/>
              <a:gd name="T11" fmla="*/ 401 h 656"/>
              <a:gd name="T12" fmla="*/ 375 w 379"/>
              <a:gd name="T13" fmla="*/ 557 h 656"/>
              <a:gd name="T14" fmla="*/ 324 w 379"/>
              <a:gd name="T15" fmla="*/ 557 h 656"/>
              <a:gd name="T16" fmla="*/ 324 w 379"/>
              <a:gd name="T17" fmla="*/ 401 h 656"/>
              <a:gd name="T18" fmla="*/ 344 w 379"/>
              <a:gd name="T19" fmla="*/ 401 h 656"/>
              <a:gd name="T20" fmla="*/ 344 w 379"/>
              <a:gd name="T21" fmla="*/ 373 h 656"/>
              <a:gd name="T22" fmla="*/ 321 w 379"/>
              <a:gd name="T23" fmla="*/ 357 h 656"/>
              <a:gd name="T24" fmla="*/ 274 w 379"/>
              <a:gd name="T25" fmla="*/ 260 h 656"/>
              <a:gd name="T26" fmla="*/ 274 w 379"/>
              <a:gd name="T27" fmla="*/ 378 h 656"/>
              <a:gd name="T28" fmla="*/ 274 w 379"/>
              <a:gd name="T29" fmla="*/ 383 h 656"/>
              <a:gd name="T30" fmla="*/ 274 w 379"/>
              <a:gd name="T31" fmla="*/ 622 h 656"/>
              <a:gd name="T32" fmla="*/ 240 w 379"/>
              <a:gd name="T33" fmla="*/ 656 h 656"/>
              <a:gd name="T34" fmla="*/ 205 w 379"/>
              <a:gd name="T35" fmla="*/ 622 h 656"/>
              <a:gd name="T36" fmla="*/ 205 w 379"/>
              <a:gd name="T37" fmla="*/ 420 h 656"/>
              <a:gd name="T38" fmla="*/ 173 w 379"/>
              <a:gd name="T39" fmla="*/ 420 h 656"/>
              <a:gd name="T40" fmla="*/ 173 w 379"/>
              <a:gd name="T41" fmla="*/ 622 h 656"/>
              <a:gd name="T42" fmla="*/ 139 w 379"/>
              <a:gd name="T43" fmla="*/ 656 h 656"/>
              <a:gd name="T44" fmla="*/ 139 w 379"/>
              <a:gd name="T45" fmla="*/ 656 h 656"/>
              <a:gd name="T46" fmla="*/ 104 w 379"/>
              <a:gd name="T47" fmla="*/ 622 h 656"/>
              <a:gd name="T48" fmla="*/ 104 w 379"/>
              <a:gd name="T49" fmla="*/ 383 h 656"/>
              <a:gd name="T50" fmla="*/ 104 w 379"/>
              <a:gd name="T51" fmla="*/ 378 h 656"/>
              <a:gd name="T52" fmla="*/ 104 w 379"/>
              <a:gd name="T53" fmla="*/ 260 h 656"/>
              <a:gd name="T54" fmla="*/ 57 w 379"/>
              <a:gd name="T55" fmla="*/ 357 h 656"/>
              <a:gd name="T56" fmla="*/ 20 w 379"/>
              <a:gd name="T57" fmla="*/ 370 h 656"/>
              <a:gd name="T58" fmla="*/ 7 w 379"/>
              <a:gd name="T59" fmla="*/ 332 h 656"/>
              <a:gd name="T60" fmla="*/ 89 w 379"/>
              <a:gd name="T61" fmla="*/ 163 h 656"/>
              <a:gd name="T62" fmla="*/ 118 w 379"/>
              <a:gd name="T63" fmla="*/ 147 h 656"/>
              <a:gd name="T64" fmla="*/ 142 w 379"/>
              <a:gd name="T65" fmla="*/ 147 h 656"/>
              <a:gd name="T66" fmla="*/ 237 w 379"/>
              <a:gd name="T67" fmla="*/ 147 h 656"/>
              <a:gd name="T68" fmla="*/ 261 w 379"/>
              <a:gd name="T69" fmla="*/ 147 h 656"/>
              <a:gd name="T70" fmla="*/ 290 w 379"/>
              <a:gd name="T71" fmla="*/ 163 h 656"/>
              <a:gd name="T72" fmla="*/ 372 w 379"/>
              <a:gd name="T73" fmla="*/ 332 h 656"/>
              <a:gd name="T74" fmla="*/ 359 w 379"/>
              <a:gd name="T75" fmla="*/ 370 h 656"/>
              <a:gd name="T76" fmla="*/ 354 w 379"/>
              <a:gd name="T77" fmla="*/ 372 h 656"/>
              <a:gd name="T78" fmla="*/ 354 w 379"/>
              <a:gd name="T79" fmla="*/ 401 h 656"/>
              <a:gd name="T80" fmla="*/ 375 w 379"/>
              <a:gd name="T81" fmla="*/ 401 h 656"/>
              <a:gd name="T82" fmla="*/ 175 w 379"/>
              <a:gd name="T83" fmla="*/ 174 h 656"/>
              <a:gd name="T84" fmla="*/ 181 w 379"/>
              <a:gd name="T85" fmla="*/ 192 h 656"/>
              <a:gd name="T86" fmla="*/ 198 w 379"/>
              <a:gd name="T87" fmla="*/ 192 h 656"/>
              <a:gd name="T88" fmla="*/ 203 w 379"/>
              <a:gd name="T89" fmla="*/ 174 h 656"/>
              <a:gd name="T90" fmla="*/ 175 w 379"/>
              <a:gd name="T91" fmla="*/ 174 h 656"/>
              <a:gd name="T92" fmla="*/ 209 w 379"/>
              <a:gd name="T93" fmla="*/ 317 h 656"/>
              <a:gd name="T94" fmla="*/ 198 w 379"/>
              <a:gd name="T95" fmla="*/ 206 h 656"/>
              <a:gd name="T96" fmla="*/ 181 w 379"/>
              <a:gd name="T97" fmla="*/ 206 h 656"/>
              <a:gd name="T98" fmla="*/ 170 w 379"/>
              <a:gd name="T99" fmla="*/ 317 h 656"/>
              <a:gd name="T100" fmla="*/ 189 w 379"/>
              <a:gd name="T101" fmla="*/ 347 h 656"/>
              <a:gd name="T102" fmla="*/ 209 w 379"/>
              <a:gd name="T103" fmla="*/ 317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79" h="656">
                <a:moveTo>
                  <a:pt x="125" y="64"/>
                </a:moveTo>
                <a:cubicBezTo>
                  <a:pt x="125" y="29"/>
                  <a:pt x="154" y="0"/>
                  <a:pt x="189" y="0"/>
                </a:cubicBezTo>
                <a:cubicBezTo>
                  <a:pt x="225" y="0"/>
                  <a:pt x="253" y="29"/>
                  <a:pt x="253" y="64"/>
                </a:cubicBezTo>
                <a:cubicBezTo>
                  <a:pt x="253" y="99"/>
                  <a:pt x="225" y="128"/>
                  <a:pt x="189" y="128"/>
                </a:cubicBezTo>
                <a:cubicBezTo>
                  <a:pt x="154" y="128"/>
                  <a:pt x="125" y="99"/>
                  <a:pt x="125" y="64"/>
                </a:cubicBezTo>
                <a:close/>
                <a:moveTo>
                  <a:pt x="375" y="401"/>
                </a:moveTo>
                <a:cubicBezTo>
                  <a:pt x="375" y="557"/>
                  <a:pt x="375" y="557"/>
                  <a:pt x="375" y="557"/>
                </a:cubicBezTo>
                <a:cubicBezTo>
                  <a:pt x="324" y="557"/>
                  <a:pt x="324" y="557"/>
                  <a:pt x="324" y="557"/>
                </a:cubicBezTo>
                <a:cubicBezTo>
                  <a:pt x="324" y="401"/>
                  <a:pt x="324" y="401"/>
                  <a:pt x="324" y="401"/>
                </a:cubicBezTo>
                <a:cubicBezTo>
                  <a:pt x="344" y="401"/>
                  <a:pt x="344" y="401"/>
                  <a:pt x="344" y="401"/>
                </a:cubicBezTo>
                <a:cubicBezTo>
                  <a:pt x="344" y="373"/>
                  <a:pt x="344" y="373"/>
                  <a:pt x="344" y="373"/>
                </a:cubicBezTo>
                <a:cubicBezTo>
                  <a:pt x="335" y="372"/>
                  <a:pt x="326" y="366"/>
                  <a:pt x="321" y="357"/>
                </a:cubicBezTo>
                <a:cubicBezTo>
                  <a:pt x="274" y="260"/>
                  <a:pt x="274" y="260"/>
                  <a:pt x="274" y="260"/>
                </a:cubicBezTo>
                <a:cubicBezTo>
                  <a:pt x="274" y="378"/>
                  <a:pt x="274" y="378"/>
                  <a:pt x="274" y="378"/>
                </a:cubicBezTo>
                <a:cubicBezTo>
                  <a:pt x="274" y="383"/>
                  <a:pt x="274" y="383"/>
                  <a:pt x="274" y="383"/>
                </a:cubicBezTo>
                <a:cubicBezTo>
                  <a:pt x="274" y="622"/>
                  <a:pt x="274" y="622"/>
                  <a:pt x="274" y="622"/>
                </a:cubicBezTo>
                <a:cubicBezTo>
                  <a:pt x="274" y="641"/>
                  <a:pt x="259" y="656"/>
                  <a:pt x="240" y="656"/>
                </a:cubicBezTo>
                <a:cubicBezTo>
                  <a:pt x="221" y="656"/>
                  <a:pt x="205" y="641"/>
                  <a:pt x="205" y="622"/>
                </a:cubicBezTo>
                <a:cubicBezTo>
                  <a:pt x="205" y="420"/>
                  <a:pt x="205" y="420"/>
                  <a:pt x="205" y="420"/>
                </a:cubicBezTo>
                <a:cubicBezTo>
                  <a:pt x="173" y="420"/>
                  <a:pt x="173" y="420"/>
                  <a:pt x="173" y="420"/>
                </a:cubicBezTo>
                <a:cubicBezTo>
                  <a:pt x="173" y="622"/>
                  <a:pt x="173" y="622"/>
                  <a:pt x="173" y="622"/>
                </a:cubicBezTo>
                <a:cubicBezTo>
                  <a:pt x="173" y="641"/>
                  <a:pt x="158" y="656"/>
                  <a:pt x="139" y="656"/>
                </a:cubicBezTo>
                <a:cubicBezTo>
                  <a:pt x="139" y="656"/>
                  <a:pt x="139" y="656"/>
                  <a:pt x="139" y="656"/>
                </a:cubicBezTo>
                <a:cubicBezTo>
                  <a:pt x="120" y="656"/>
                  <a:pt x="104" y="641"/>
                  <a:pt x="104" y="622"/>
                </a:cubicBezTo>
                <a:cubicBezTo>
                  <a:pt x="104" y="383"/>
                  <a:pt x="104" y="383"/>
                  <a:pt x="104" y="383"/>
                </a:cubicBezTo>
                <a:cubicBezTo>
                  <a:pt x="104" y="378"/>
                  <a:pt x="104" y="378"/>
                  <a:pt x="104" y="378"/>
                </a:cubicBezTo>
                <a:cubicBezTo>
                  <a:pt x="104" y="260"/>
                  <a:pt x="104" y="260"/>
                  <a:pt x="104" y="260"/>
                </a:cubicBezTo>
                <a:cubicBezTo>
                  <a:pt x="57" y="357"/>
                  <a:pt x="57" y="357"/>
                  <a:pt x="57" y="357"/>
                </a:cubicBezTo>
                <a:cubicBezTo>
                  <a:pt x="51" y="371"/>
                  <a:pt x="34" y="377"/>
                  <a:pt x="20" y="370"/>
                </a:cubicBezTo>
                <a:cubicBezTo>
                  <a:pt x="6" y="363"/>
                  <a:pt x="0" y="346"/>
                  <a:pt x="7" y="332"/>
                </a:cubicBezTo>
                <a:cubicBezTo>
                  <a:pt x="89" y="163"/>
                  <a:pt x="89" y="163"/>
                  <a:pt x="89" y="163"/>
                </a:cubicBezTo>
                <a:cubicBezTo>
                  <a:pt x="94" y="152"/>
                  <a:pt x="106" y="146"/>
                  <a:pt x="118" y="147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237" y="147"/>
                  <a:pt x="237" y="147"/>
                  <a:pt x="237" y="147"/>
                </a:cubicBezTo>
                <a:cubicBezTo>
                  <a:pt x="261" y="147"/>
                  <a:pt x="261" y="147"/>
                  <a:pt x="261" y="147"/>
                </a:cubicBezTo>
                <a:cubicBezTo>
                  <a:pt x="272" y="146"/>
                  <a:pt x="284" y="152"/>
                  <a:pt x="290" y="163"/>
                </a:cubicBezTo>
                <a:cubicBezTo>
                  <a:pt x="372" y="332"/>
                  <a:pt x="372" y="332"/>
                  <a:pt x="372" y="332"/>
                </a:cubicBezTo>
                <a:cubicBezTo>
                  <a:pt x="379" y="346"/>
                  <a:pt x="373" y="363"/>
                  <a:pt x="359" y="370"/>
                </a:cubicBezTo>
                <a:cubicBezTo>
                  <a:pt x="357" y="371"/>
                  <a:pt x="356" y="371"/>
                  <a:pt x="354" y="372"/>
                </a:cubicBezTo>
                <a:cubicBezTo>
                  <a:pt x="354" y="401"/>
                  <a:pt x="354" y="401"/>
                  <a:pt x="354" y="401"/>
                </a:cubicBezTo>
                <a:lnTo>
                  <a:pt x="375" y="401"/>
                </a:lnTo>
                <a:close/>
                <a:moveTo>
                  <a:pt x="175" y="174"/>
                </a:moveTo>
                <a:cubicBezTo>
                  <a:pt x="181" y="192"/>
                  <a:pt x="181" y="192"/>
                  <a:pt x="181" y="192"/>
                </a:cubicBezTo>
                <a:cubicBezTo>
                  <a:pt x="198" y="192"/>
                  <a:pt x="198" y="192"/>
                  <a:pt x="198" y="192"/>
                </a:cubicBezTo>
                <a:cubicBezTo>
                  <a:pt x="203" y="174"/>
                  <a:pt x="203" y="174"/>
                  <a:pt x="203" y="174"/>
                </a:cubicBezTo>
                <a:lnTo>
                  <a:pt x="175" y="174"/>
                </a:lnTo>
                <a:close/>
                <a:moveTo>
                  <a:pt x="209" y="317"/>
                </a:moveTo>
                <a:cubicBezTo>
                  <a:pt x="198" y="206"/>
                  <a:pt x="198" y="206"/>
                  <a:pt x="198" y="206"/>
                </a:cubicBezTo>
                <a:cubicBezTo>
                  <a:pt x="181" y="206"/>
                  <a:pt x="181" y="206"/>
                  <a:pt x="181" y="206"/>
                </a:cubicBezTo>
                <a:cubicBezTo>
                  <a:pt x="170" y="317"/>
                  <a:pt x="170" y="317"/>
                  <a:pt x="170" y="317"/>
                </a:cubicBezTo>
                <a:cubicBezTo>
                  <a:pt x="189" y="347"/>
                  <a:pt x="189" y="347"/>
                  <a:pt x="189" y="347"/>
                </a:cubicBezTo>
                <a:lnTo>
                  <a:pt x="209" y="317"/>
                </a:lnTo>
                <a:close/>
              </a:path>
            </a:pathLst>
          </a:custGeom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9971157-F493-4E2C-899D-577AB2BB045E}"/>
              </a:ext>
            </a:extLst>
          </p:cNvPr>
          <p:cNvSpPr/>
          <p:nvPr/>
        </p:nvSpPr>
        <p:spPr>
          <a:xfrm>
            <a:off x="215351" y="3078185"/>
            <a:ext cx="30437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Tx/>
              <a:buFontTx/>
              <a:buNone/>
            </a:pPr>
            <a:r>
              <a:rPr lang="en-US" altLang="id-ID" b="1" dirty="0">
                <a:solidFill>
                  <a:srgbClr val="7030A0"/>
                </a:solidFill>
                <a:latin typeface="Arial" panose="020B0604020202020204" pitchFamily="34" charset="0"/>
              </a:rPr>
              <a:t>TIM PENJAMINAN MUTU</a:t>
            </a:r>
          </a:p>
          <a:p>
            <a:pPr lvl="0">
              <a:buSzTx/>
              <a:buFontTx/>
              <a:buNone/>
            </a:pPr>
            <a:r>
              <a:rPr lang="en-US" altLang="id-ID" dirty="0" err="1">
                <a:latin typeface="Arial" panose="020B0604020202020204" pitchFamily="34" charset="0"/>
              </a:rPr>
              <a:t>Terdiri</a:t>
            </a:r>
            <a:r>
              <a:rPr lang="en-US" altLang="id-ID" dirty="0"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latin typeface="Arial" panose="020B0604020202020204" pitchFamily="34" charset="0"/>
              </a:rPr>
              <a:t>dari</a:t>
            </a:r>
            <a:r>
              <a:rPr lang="en-US" altLang="id-ID" dirty="0">
                <a:latin typeface="Arial" panose="020B0604020202020204" pitchFamily="34" charset="0"/>
              </a:rPr>
              <a:t> ASN dan </a:t>
            </a:r>
            <a:r>
              <a:rPr lang="en-US" altLang="id-ID" dirty="0" err="1">
                <a:latin typeface="Arial" panose="020B0604020202020204" pitchFamily="34" charset="0"/>
              </a:rPr>
              <a:t>praktisi</a:t>
            </a:r>
            <a:r>
              <a:rPr lang="en-US" altLang="id-ID" dirty="0">
                <a:latin typeface="Arial" panose="020B0604020202020204" pitchFamily="34" charset="0"/>
              </a:rPr>
              <a:t> yang </a:t>
            </a:r>
            <a:r>
              <a:rPr lang="en-US" altLang="id-ID" dirty="0" err="1">
                <a:latin typeface="Arial" panose="020B0604020202020204" pitchFamily="34" charset="0"/>
              </a:rPr>
              <a:t>kompeten</a:t>
            </a:r>
            <a:r>
              <a:rPr lang="en-US" altLang="id-ID" dirty="0"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latin typeface="Arial" panose="020B0604020202020204" pitchFamily="34" charset="0"/>
              </a:rPr>
              <a:t>melaksana-kan</a:t>
            </a:r>
            <a:r>
              <a:rPr lang="en-US" altLang="id-ID" dirty="0"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latin typeface="Arial" panose="020B0604020202020204" pitchFamily="34" charset="0"/>
              </a:rPr>
              <a:t>penjaminan</a:t>
            </a:r>
            <a:r>
              <a:rPr lang="en-US" altLang="id-ID" dirty="0"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latin typeface="Arial" panose="020B0604020202020204" pitchFamily="34" charset="0"/>
              </a:rPr>
              <a:t>mutu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75A884-E2EE-4B76-ABEB-C11512328E0E}"/>
              </a:ext>
            </a:extLst>
          </p:cNvPr>
          <p:cNvSpPr/>
          <p:nvPr/>
        </p:nvSpPr>
        <p:spPr>
          <a:xfrm>
            <a:off x="233427" y="4318938"/>
            <a:ext cx="3643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AutoNum type="arabicPeriod"/>
            </a:pPr>
            <a:r>
              <a:rPr lang="en-US" dirty="0"/>
              <a:t>Prof. </a:t>
            </a:r>
            <a:r>
              <a:rPr lang="en-US" dirty="0" err="1"/>
              <a:t>Abdorrahman</a:t>
            </a:r>
            <a:r>
              <a:rPr lang="en-US" dirty="0"/>
              <a:t> </a:t>
            </a:r>
            <a:r>
              <a:rPr lang="en-US" dirty="0" err="1"/>
              <a:t>Ginting</a:t>
            </a:r>
            <a:r>
              <a:rPr lang="en-US" dirty="0"/>
              <a:t>, Ph.D. </a:t>
            </a:r>
          </a:p>
          <a:p>
            <a:pPr marL="342900" lvl="0" indent="-342900">
              <a:buAutoNum type="arabicPeriod"/>
            </a:pPr>
            <a:r>
              <a:rPr lang="en-US" dirty="0"/>
              <a:t>Dr. </a:t>
            </a:r>
            <a:r>
              <a:rPr lang="en-US" dirty="0" err="1"/>
              <a:t>Rasmadi</a:t>
            </a:r>
            <a:r>
              <a:rPr lang="en-US" dirty="0"/>
              <a:t> </a:t>
            </a:r>
            <a:r>
              <a:rPr lang="en-US" dirty="0" err="1"/>
              <a:t>M.Pd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11972B-0A27-40B4-AEEE-918AFE039B5E}"/>
              </a:ext>
            </a:extLst>
          </p:cNvPr>
          <p:cNvSpPr/>
          <p:nvPr/>
        </p:nvSpPr>
        <p:spPr>
          <a:xfrm>
            <a:off x="3812291" y="3782613"/>
            <a:ext cx="27365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buSzTx/>
              <a:buFontTx/>
              <a:buNone/>
            </a:pPr>
            <a:r>
              <a:rPr lang="en-US" altLang="id-ID" dirty="0">
                <a:solidFill>
                  <a:srgbClr val="7030A0"/>
                </a:solidFill>
                <a:latin typeface="Arial" panose="020B0604020202020204" pitchFamily="34" charset="0"/>
              </a:rPr>
              <a:t>Proses </a:t>
            </a:r>
            <a:r>
              <a:rPr lang="en-US" altLang="id-ID" dirty="0" err="1">
                <a:solidFill>
                  <a:srgbClr val="7030A0"/>
                </a:solidFill>
                <a:latin typeface="Arial" panose="020B0604020202020204" pitchFamily="34" charset="0"/>
              </a:rPr>
              <a:t>penjaminan</a:t>
            </a:r>
            <a:r>
              <a:rPr lang="en-US" altLang="id-ID" dirty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solidFill>
                  <a:srgbClr val="7030A0"/>
                </a:solidFill>
                <a:latin typeface="Arial" panose="020B0604020202020204" pitchFamily="34" charset="0"/>
              </a:rPr>
              <a:t>penerapan</a:t>
            </a:r>
            <a:r>
              <a:rPr lang="en-US" altLang="id-ID" dirty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solidFill>
                  <a:srgbClr val="7030A0"/>
                </a:solidFill>
                <a:latin typeface="Arial" panose="020B0604020202020204" pitchFamily="34" charset="0"/>
              </a:rPr>
              <a:t>standar</a:t>
            </a:r>
            <a:r>
              <a:rPr lang="en-US" altLang="id-ID" dirty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solidFill>
                  <a:srgbClr val="7030A0"/>
                </a:solidFill>
                <a:latin typeface="Arial" panose="020B0604020202020204" pitchFamily="34" charset="0"/>
              </a:rPr>
              <a:t>penyelenggaraan</a:t>
            </a:r>
            <a:r>
              <a:rPr lang="en-US" altLang="id-ID" dirty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solidFill>
                  <a:srgbClr val="7030A0"/>
                </a:solidFill>
                <a:latin typeface="Arial" panose="020B0604020202020204" pitchFamily="34" charset="0"/>
              </a:rPr>
              <a:t>diklat</a:t>
            </a:r>
            <a:r>
              <a:rPr lang="en-US" altLang="id-ID" dirty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solidFill>
                  <a:srgbClr val="7030A0"/>
                </a:solidFill>
                <a:latin typeface="Arial" panose="020B0604020202020204" pitchFamily="34" charset="0"/>
              </a:rPr>
              <a:t>sesuai</a:t>
            </a:r>
            <a:r>
              <a:rPr lang="en-US" altLang="id-ID" dirty="0">
                <a:solidFill>
                  <a:srgbClr val="7030A0"/>
                </a:solidFill>
                <a:latin typeface="Arial" panose="020B0604020202020204" pitchFamily="34" charset="0"/>
              </a:rPr>
              <a:t> </a:t>
            </a:r>
            <a:r>
              <a:rPr lang="en-US" altLang="id-ID" dirty="0" err="1">
                <a:solidFill>
                  <a:srgbClr val="7030A0"/>
                </a:solidFill>
                <a:latin typeface="Arial" panose="020B0604020202020204" pitchFamily="34" charset="0"/>
              </a:rPr>
              <a:t>ketentuan</a:t>
            </a:r>
            <a:endParaRPr lang="en-US" dirty="0">
              <a:solidFill>
                <a:srgbClr val="7030A0"/>
              </a:solidFill>
            </a:endParaRPr>
          </a:p>
        </p:txBody>
      </p:sp>
      <p:grpSp>
        <p:nvGrpSpPr>
          <p:cNvPr id="8" name="Group 7" descr="helix">
            <a:extLst>
              <a:ext uri="{FF2B5EF4-FFF2-40B4-BE49-F238E27FC236}">
                <a16:creationId xmlns:a16="http://schemas.microsoft.com/office/drawing/2014/main" id="{4EA20A57-D449-4082-BEDD-391D05D986E7}"/>
              </a:ext>
            </a:extLst>
          </p:cNvPr>
          <p:cNvGrpSpPr/>
          <p:nvPr/>
        </p:nvGrpSpPr>
        <p:grpSpPr>
          <a:xfrm>
            <a:off x="7245624" y="1534147"/>
            <a:ext cx="4731025" cy="4565403"/>
            <a:chOff x="2568576" y="2384426"/>
            <a:chExt cx="1663700" cy="1833563"/>
          </a:xfrm>
        </p:grpSpPr>
        <p:sp>
          <p:nvSpPr>
            <p:cNvPr id="9" name="Freeform 209">
              <a:extLst>
                <a:ext uri="{FF2B5EF4-FFF2-40B4-BE49-F238E27FC236}">
                  <a16:creationId xmlns:a16="http://schemas.microsoft.com/office/drawing/2014/main" id="{9FCD4AE4-339B-4A94-8A29-77231DA4B5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2895601"/>
              <a:ext cx="1663700" cy="811213"/>
            </a:xfrm>
            <a:custGeom>
              <a:avLst/>
              <a:gdLst>
                <a:gd name="T0" fmla="*/ 1048 w 1048"/>
                <a:gd name="T1" fmla="*/ 511 h 511"/>
                <a:gd name="T2" fmla="*/ 0 w 1048"/>
                <a:gd name="T3" fmla="*/ 190 h 511"/>
                <a:gd name="T4" fmla="*/ 0 w 1048"/>
                <a:gd name="T5" fmla="*/ 0 h 511"/>
                <a:gd name="T6" fmla="*/ 1048 w 1048"/>
                <a:gd name="T7" fmla="*/ 322 h 511"/>
                <a:gd name="T8" fmla="*/ 1048 w 1048"/>
                <a:gd name="T9" fmla="*/ 511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1">
                  <a:moveTo>
                    <a:pt x="1048" y="511"/>
                  </a:moveTo>
                  <a:lnTo>
                    <a:pt x="0" y="190"/>
                  </a:lnTo>
                  <a:lnTo>
                    <a:pt x="0" y="0"/>
                  </a:lnTo>
                  <a:lnTo>
                    <a:pt x="1048" y="322"/>
                  </a:lnTo>
                  <a:lnTo>
                    <a:pt x="1048" y="51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04">
              <a:extLst>
                <a:ext uri="{FF2B5EF4-FFF2-40B4-BE49-F238E27FC236}">
                  <a16:creationId xmlns:a16="http://schemas.microsoft.com/office/drawing/2014/main" id="{B77D8B0F-69EE-4F04-A6F7-69039AA6C1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2384426"/>
              <a:ext cx="1663700" cy="812800"/>
            </a:xfrm>
            <a:custGeom>
              <a:avLst/>
              <a:gdLst>
                <a:gd name="T0" fmla="*/ 1048 w 1048"/>
                <a:gd name="T1" fmla="*/ 512 h 512"/>
                <a:gd name="T2" fmla="*/ 0 w 1048"/>
                <a:gd name="T3" fmla="*/ 190 h 512"/>
                <a:gd name="T4" fmla="*/ 0 w 1048"/>
                <a:gd name="T5" fmla="*/ 0 h 512"/>
                <a:gd name="T6" fmla="*/ 1048 w 1048"/>
                <a:gd name="T7" fmla="*/ 322 h 512"/>
                <a:gd name="T8" fmla="*/ 1048 w 1048"/>
                <a:gd name="T9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2">
                  <a:moveTo>
                    <a:pt x="1048" y="512"/>
                  </a:moveTo>
                  <a:lnTo>
                    <a:pt x="0" y="190"/>
                  </a:lnTo>
                  <a:lnTo>
                    <a:pt x="0" y="0"/>
                  </a:lnTo>
                  <a:lnTo>
                    <a:pt x="1048" y="322"/>
                  </a:lnTo>
                  <a:lnTo>
                    <a:pt x="1048" y="5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06">
              <a:extLst>
                <a:ext uri="{FF2B5EF4-FFF2-40B4-BE49-F238E27FC236}">
                  <a16:creationId xmlns:a16="http://schemas.microsoft.com/office/drawing/2014/main" id="{EDC33822-B912-4059-ABA1-3549833A9F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2384426"/>
              <a:ext cx="1663700" cy="812800"/>
            </a:xfrm>
            <a:custGeom>
              <a:avLst/>
              <a:gdLst>
                <a:gd name="T0" fmla="*/ 0 w 1048"/>
                <a:gd name="T1" fmla="*/ 0 h 512"/>
                <a:gd name="T2" fmla="*/ 0 w 1048"/>
                <a:gd name="T3" fmla="*/ 190 h 512"/>
                <a:gd name="T4" fmla="*/ 1048 w 1048"/>
                <a:gd name="T5" fmla="*/ 512 h 512"/>
                <a:gd name="T6" fmla="*/ 1048 w 1048"/>
                <a:gd name="T7" fmla="*/ 322 h 512"/>
                <a:gd name="T8" fmla="*/ 0 w 1048"/>
                <a:gd name="T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2">
                  <a:moveTo>
                    <a:pt x="0" y="0"/>
                  </a:moveTo>
                  <a:lnTo>
                    <a:pt x="0" y="190"/>
                  </a:lnTo>
                  <a:lnTo>
                    <a:pt x="1048" y="512"/>
                  </a:lnTo>
                  <a:lnTo>
                    <a:pt x="1048" y="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13">
              <a:extLst>
                <a:ext uri="{FF2B5EF4-FFF2-40B4-BE49-F238E27FC236}">
                  <a16:creationId xmlns:a16="http://schemas.microsoft.com/office/drawing/2014/main" id="{D7E8CDDD-9D70-4B2B-9191-84CB318D3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3406776"/>
              <a:ext cx="1663700" cy="811213"/>
            </a:xfrm>
            <a:custGeom>
              <a:avLst/>
              <a:gdLst>
                <a:gd name="T0" fmla="*/ 1048 w 1048"/>
                <a:gd name="T1" fmla="*/ 511 h 511"/>
                <a:gd name="T2" fmla="*/ 0 w 1048"/>
                <a:gd name="T3" fmla="*/ 189 h 511"/>
                <a:gd name="T4" fmla="*/ 0 w 1048"/>
                <a:gd name="T5" fmla="*/ 0 h 511"/>
                <a:gd name="T6" fmla="*/ 1048 w 1048"/>
                <a:gd name="T7" fmla="*/ 321 h 511"/>
                <a:gd name="T8" fmla="*/ 1048 w 1048"/>
                <a:gd name="T9" fmla="*/ 511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1">
                  <a:moveTo>
                    <a:pt x="1048" y="511"/>
                  </a:moveTo>
                  <a:lnTo>
                    <a:pt x="0" y="189"/>
                  </a:lnTo>
                  <a:lnTo>
                    <a:pt x="0" y="0"/>
                  </a:lnTo>
                  <a:lnTo>
                    <a:pt x="1048" y="321"/>
                  </a:lnTo>
                  <a:lnTo>
                    <a:pt x="1048" y="51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05">
              <a:extLst>
                <a:ext uri="{FF2B5EF4-FFF2-40B4-BE49-F238E27FC236}">
                  <a16:creationId xmlns:a16="http://schemas.microsoft.com/office/drawing/2014/main" id="{18A56890-3638-4B6B-9DFC-90DBB7812D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2384426"/>
              <a:ext cx="1663700" cy="812800"/>
            </a:xfrm>
            <a:custGeom>
              <a:avLst/>
              <a:gdLst>
                <a:gd name="T0" fmla="*/ 1048 w 1048"/>
                <a:gd name="T1" fmla="*/ 512 h 512"/>
                <a:gd name="T2" fmla="*/ 0 w 1048"/>
                <a:gd name="T3" fmla="*/ 190 h 512"/>
                <a:gd name="T4" fmla="*/ 0 w 1048"/>
                <a:gd name="T5" fmla="*/ 0 h 512"/>
                <a:gd name="T6" fmla="*/ 1048 w 1048"/>
                <a:gd name="T7" fmla="*/ 322 h 512"/>
                <a:gd name="T8" fmla="*/ 1048 w 1048"/>
                <a:gd name="T9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2">
                  <a:moveTo>
                    <a:pt x="1048" y="512"/>
                  </a:moveTo>
                  <a:lnTo>
                    <a:pt x="0" y="190"/>
                  </a:lnTo>
                  <a:lnTo>
                    <a:pt x="0" y="0"/>
                  </a:lnTo>
                  <a:lnTo>
                    <a:pt x="1048" y="322"/>
                  </a:lnTo>
                  <a:lnTo>
                    <a:pt x="1048" y="51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08">
              <a:extLst>
                <a:ext uri="{FF2B5EF4-FFF2-40B4-BE49-F238E27FC236}">
                  <a16:creationId xmlns:a16="http://schemas.microsoft.com/office/drawing/2014/main" id="{1F999492-0C91-4777-9AA7-EF91C6F8E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2384426"/>
              <a:ext cx="1663700" cy="812800"/>
            </a:xfrm>
            <a:custGeom>
              <a:avLst/>
              <a:gdLst>
                <a:gd name="T0" fmla="*/ 0 w 1048"/>
                <a:gd name="T1" fmla="*/ 0 h 512"/>
                <a:gd name="T2" fmla="*/ 0 w 1048"/>
                <a:gd name="T3" fmla="*/ 190 h 512"/>
                <a:gd name="T4" fmla="*/ 1048 w 1048"/>
                <a:gd name="T5" fmla="*/ 512 h 512"/>
                <a:gd name="T6" fmla="*/ 1048 w 1048"/>
                <a:gd name="T7" fmla="*/ 322 h 512"/>
                <a:gd name="T8" fmla="*/ 0 w 1048"/>
                <a:gd name="T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2">
                  <a:moveTo>
                    <a:pt x="0" y="0"/>
                  </a:moveTo>
                  <a:lnTo>
                    <a:pt x="0" y="190"/>
                  </a:lnTo>
                  <a:lnTo>
                    <a:pt x="1048" y="512"/>
                  </a:lnTo>
                  <a:lnTo>
                    <a:pt x="1048" y="32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10">
              <a:extLst>
                <a:ext uri="{FF2B5EF4-FFF2-40B4-BE49-F238E27FC236}">
                  <a16:creationId xmlns:a16="http://schemas.microsoft.com/office/drawing/2014/main" id="{96173C47-B36A-4E42-9AF5-0406B8D169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2895601"/>
              <a:ext cx="1663700" cy="811213"/>
            </a:xfrm>
            <a:custGeom>
              <a:avLst/>
              <a:gdLst>
                <a:gd name="T0" fmla="*/ 1048 w 1048"/>
                <a:gd name="T1" fmla="*/ 511 h 511"/>
                <a:gd name="T2" fmla="*/ 0 w 1048"/>
                <a:gd name="T3" fmla="*/ 190 h 511"/>
                <a:gd name="T4" fmla="*/ 0 w 1048"/>
                <a:gd name="T5" fmla="*/ 0 h 511"/>
                <a:gd name="T6" fmla="*/ 1048 w 1048"/>
                <a:gd name="T7" fmla="*/ 322 h 511"/>
                <a:gd name="T8" fmla="*/ 1048 w 1048"/>
                <a:gd name="T9" fmla="*/ 511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1">
                  <a:moveTo>
                    <a:pt x="1048" y="511"/>
                  </a:moveTo>
                  <a:lnTo>
                    <a:pt x="0" y="190"/>
                  </a:lnTo>
                  <a:lnTo>
                    <a:pt x="0" y="0"/>
                  </a:lnTo>
                  <a:lnTo>
                    <a:pt x="1048" y="322"/>
                  </a:lnTo>
                  <a:lnTo>
                    <a:pt x="1048" y="5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212">
              <a:extLst>
                <a:ext uri="{FF2B5EF4-FFF2-40B4-BE49-F238E27FC236}">
                  <a16:creationId xmlns:a16="http://schemas.microsoft.com/office/drawing/2014/main" id="{94215E78-819C-4838-8A72-2B5482C4AD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2895601"/>
              <a:ext cx="1663700" cy="811213"/>
            </a:xfrm>
            <a:custGeom>
              <a:avLst/>
              <a:gdLst>
                <a:gd name="T0" fmla="*/ 0 w 1048"/>
                <a:gd name="T1" fmla="*/ 0 h 511"/>
                <a:gd name="T2" fmla="*/ 0 w 1048"/>
                <a:gd name="T3" fmla="*/ 190 h 511"/>
                <a:gd name="T4" fmla="*/ 1048 w 1048"/>
                <a:gd name="T5" fmla="*/ 511 h 511"/>
                <a:gd name="T6" fmla="*/ 1048 w 1048"/>
                <a:gd name="T7" fmla="*/ 322 h 511"/>
                <a:gd name="T8" fmla="*/ 0 w 1048"/>
                <a:gd name="T9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1">
                  <a:moveTo>
                    <a:pt x="0" y="0"/>
                  </a:moveTo>
                  <a:lnTo>
                    <a:pt x="0" y="190"/>
                  </a:lnTo>
                  <a:lnTo>
                    <a:pt x="1048" y="511"/>
                  </a:lnTo>
                  <a:lnTo>
                    <a:pt x="1048" y="32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14">
              <a:extLst>
                <a:ext uri="{FF2B5EF4-FFF2-40B4-BE49-F238E27FC236}">
                  <a16:creationId xmlns:a16="http://schemas.microsoft.com/office/drawing/2014/main" id="{E162DFDE-C29F-47F2-8693-114D88D4D2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3406776"/>
              <a:ext cx="1663700" cy="811213"/>
            </a:xfrm>
            <a:custGeom>
              <a:avLst/>
              <a:gdLst>
                <a:gd name="T0" fmla="*/ 1048 w 1048"/>
                <a:gd name="T1" fmla="*/ 511 h 511"/>
                <a:gd name="T2" fmla="*/ 0 w 1048"/>
                <a:gd name="T3" fmla="*/ 189 h 511"/>
                <a:gd name="T4" fmla="*/ 0 w 1048"/>
                <a:gd name="T5" fmla="*/ 0 h 511"/>
                <a:gd name="T6" fmla="*/ 1048 w 1048"/>
                <a:gd name="T7" fmla="*/ 321 h 511"/>
                <a:gd name="T8" fmla="*/ 1048 w 1048"/>
                <a:gd name="T9" fmla="*/ 511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1">
                  <a:moveTo>
                    <a:pt x="1048" y="511"/>
                  </a:moveTo>
                  <a:lnTo>
                    <a:pt x="0" y="189"/>
                  </a:lnTo>
                  <a:lnTo>
                    <a:pt x="0" y="0"/>
                  </a:lnTo>
                  <a:lnTo>
                    <a:pt x="1048" y="321"/>
                  </a:lnTo>
                  <a:lnTo>
                    <a:pt x="1048" y="51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16">
              <a:extLst>
                <a:ext uri="{FF2B5EF4-FFF2-40B4-BE49-F238E27FC236}">
                  <a16:creationId xmlns:a16="http://schemas.microsoft.com/office/drawing/2014/main" id="{629CCF0F-FBF1-4F6E-8C9C-BC914A4295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6" y="3406776"/>
              <a:ext cx="1663700" cy="811213"/>
            </a:xfrm>
            <a:custGeom>
              <a:avLst/>
              <a:gdLst>
                <a:gd name="T0" fmla="*/ 0 w 1048"/>
                <a:gd name="T1" fmla="*/ 0 h 511"/>
                <a:gd name="T2" fmla="*/ 0 w 1048"/>
                <a:gd name="T3" fmla="*/ 189 h 511"/>
                <a:gd name="T4" fmla="*/ 1048 w 1048"/>
                <a:gd name="T5" fmla="*/ 511 h 511"/>
                <a:gd name="T6" fmla="*/ 1048 w 1048"/>
                <a:gd name="T7" fmla="*/ 321 h 511"/>
                <a:gd name="T8" fmla="*/ 0 w 1048"/>
                <a:gd name="T9" fmla="*/ 0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8" h="511">
                  <a:moveTo>
                    <a:pt x="0" y="0"/>
                  </a:moveTo>
                  <a:lnTo>
                    <a:pt x="0" y="189"/>
                  </a:lnTo>
                  <a:lnTo>
                    <a:pt x="1048" y="511"/>
                  </a:lnTo>
                  <a:lnTo>
                    <a:pt x="1048" y="32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222">
              <a:extLst>
                <a:ext uri="{FF2B5EF4-FFF2-40B4-BE49-F238E27FC236}">
                  <a16:creationId xmlns:a16="http://schemas.microsoft.com/office/drawing/2014/main" id="{E92C048B-69ED-429E-9B1D-DB9F3548B5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576" y="2895601"/>
              <a:ext cx="1663700" cy="3016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 err="1">
                  <a:solidFill>
                    <a:schemeClr val="bg1"/>
                  </a:solidFill>
                </a:rPr>
                <a:t>instrumen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monef</a:t>
              </a:r>
              <a:r>
                <a:rPr lang="en-US" b="1" dirty="0">
                  <a:solidFill>
                    <a:schemeClr val="bg1"/>
                  </a:solidFill>
                </a:rPr>
                <a:t>, </a:t>
              </a:r>
              <a:r>
                <a:rPr lang="en-US" b="1" dirty="0" err="1">
                  <a:solidFill>
                    <a:schemeClr val="bg1"/>
                  </a:solidFill>
                </a:rPr>
                <a:t>termasuk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paskapelatihan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0" name="Rectangle 224">
              <a:extLst>
                <a:ext uri="{FF2B5EF4-FFF2-40B4-BE49-F238E27FC236}">
                  <a16:creationId xmlns:a16="http://schemas.microsoft.com/office/drawing/2014/main" id="{C0540882-6650-47A0-BDC3-94EB92BC5F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576" y="3916363"/>
              <a:ext cx="1663700" cy="3016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 err="1">
                  <a:solidFill>
                    <a:schemeClr val="bg1"/>
                  </a:solidFill>
                </a:rPr>
                <a:t>Evaluasi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pelatihan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1" name="Rectangle 223">
              <a:extLst>
                <a:ext uri="{FF2B5EF4-FFF2-40B4-BE49-F238E27FC236}">
                  <a16:creationId xmlns:a16="http://schemas.microsoft.com/office/drawing/2014/main" id="{0D6DA4BD-4A8A-4A74-8087-741136FA2E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576" y="3406776"/>
              <a:ext cx="1663700" cy="3000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 err="1">
                  <a:solidFill>
                    <a:schemeClr val="bg1"/>
                  </a:solidFill>
                </a:rPr>
                <a:t>Laporan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  <a:r>
                <a:rPr lang="en-US" b="1" dirty="0" err="1">
                  <a:solidFill>
                    <a:schemeClr val="bg1"/>
                  </a:solidFill>
                </a:rPr>
                <a:t>monef</a:t>
              </a:r>
              <a:r>
                <a:rPr lang="en-US" b="1" dirty="0">
                  <a:solidFill>
                    <a:schemeClr val="bg1"/>
                  </a:solidFill>
                </a:rPr>
                <a:t> dan </a:t>
              </a:r>
              <a:r>
                <a:rPr lang="en-US" b="1" dirty="0" err="1">
                  <a:solidFill>
                    <a:schemeClr val="bg1"/>
                  </a:solidFill>
                </a:rPr>
                <a:t>rekomendasi</a:t>
              </a:r>
              <a:r>
                <a:rPr lang="en-US" b="1" dirty="0">
                  <a:solidFill>
                    <a:schemeClr val="bg1"/>
                  </a:solidFill>
                </a:rPr>
                <a:t> </a:t>
              </a:r>
            </a:p>
            <a:p>
              <a:pPr algn="ctr"/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Rectangle 221">
              <a:extLst>
                <a:ext uri="{FF2B5EF4-FFF2-40B4-BE49-F238E27FC236}">
                  <a16:creationId xmlns:a16="http://schemas.microsoft.com/office/drawing/2014/main" id="{36A622A8-806F-490F-8685-1EB0A9C501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8576" y="2384426"/>
              <a:ext cx="1663700" cy="3016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b="1" dirty="0"/>
                <a:t>Monitoring </a:t>
              </a:r>
              <a:r>
                <a:rPr lang="en-US" b="1" dirty="0" err="1"/>
                <a:t>Pelatihan</a:t>
              </a:r>
              <a:r>
                <a:rPr lang="en-US" b="1" dirty="0"/>
                <a:t> </a:t>
              </a:r>
            </a:p>
          </p:txBody>
        </p:sp>
      </p:grpSp>
      <p:sp>
        <p:nvSpPr>
          <p:cNvPr id="26" name="Title 1">
            <a:extLst>
              <a:ext uri="{FF2B5EF4-FFF2-40B4-BE49-F238E27FC236}">
                <a16:creationId xmlns:a16="http://schemas.microsoft.com/office/drawing/2014/main" id="{8027F9C6-7F46-4EB8-AAAF-AC923B88B424}"/>
              </a:ext>
            </a:extLst>
          </p:cNvPr>
          <p:cNvSpPr txBox="1">
            <a:spLocks/>
          </p:cNvSpPr>
          <p:nvPr/>
        </p:nvSpPr>
        <p:spPr>
          <a:xfrm>
            <a:off x="6838123" y="991336"/>
            <a:ext cx="5138526" cy="5066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 err="1">
                <a:solidFill>
                  <a:srgbClr val="0070C0"/>
                </a:solidFill>
              </a:rPr>
              <a:t>Kegiatan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0070C0"/>
                </a:solidFill>
              </a:rPr>
              <a:t>Komite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0070C0"/>
                </a:solidFill>
              </a:rPr>
              <a:t>Penjaminan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err="1">
                <a:solidFill>
                  <a:srgbClr val="0070C0"/>
                </a:solidFill>
              </a:rPr>
              <a:t>Mutu</a:t>
            </a:r>
            <a:endParaRPr lang="id-ID" sz="2800" b="1" dirty="0">
              <a:solidFill>
                <a:srgbClr val="0070C0"/>
              </a:solidFill>
            </a:endParaRPr>
          </a:p>
        </p:txBody>
      </p:sp>
      <p:sp>
        <p:nvSpPr>
          <p:cNvPr id="27" name="Freeform 231" descr="businessman shape">
            <a:extLst>
              <a:ext uri="{FF2B5EF4-FFF2-40B4-BE49-F238E27FC236}">
                <a16:creationId xmlns:a16="http://schemas.microsoft.com/office/drawing/2014/main" id="{288A05D7-B740-4B9E-90EA-760C312B9516}"/>
              </a:ext>
            </a:extLst>
          </p:cNvPr>
          <p:cNvSpPr>
            <a:spLocks noEditPoints="1"/>
          </p:cNvSpPr>
          <p:nvPr/>
        </p:nvSpPr>
        <p:spPr bwMode="auto">
          <a:xfrm>
            <a:off x="2217903" y="1347788"/>
            <a:ext cx="1016583" cy="1693364"/>
          </a:xfrm>
          <a:custGeom>
            <a:avLst/>
            <a:gdLst>
              <a:gd name="T0" fmla="*/ 125 w 379"/>
              <a:gd name="T1" fmla="*/ 64 h 656"/>
              <a:gd name="T2" fmla="*/ 189 w 379"/>
              <a:gd name="T3" fmla="*/ 0 h 656"/>
              <a:gd name="T4" fmla="*/ 253 w 379"/>
              <a:gd name="T5" fmla="*/ 64 h 656"/>
              <a:gd name="T6" fmla="*/ 189 w 379"/>
              <a:gd name="T7" fmla="*/ 128 h 656"/>
              <a:gd name="T8" fmla="*/ 125 w 379"/>
              <a:gd name="T9" fmla="*/ 64 h 656"/>
              <a:gd name="T10" fmla="*/ 375 w 379"/>
              <a:gd name="T11" fmla="*/ 401 h 656"/>
              <a:gd name="T12" fmla="*/ 375 w 379"/>
              <a:gd name="T13" fmla="*/ 557 h 656"/>
              <a:gd name="T14" fmla="*/ 324 w 379"/>
              <a:gd name="T15" fmla="*/ 557 h 656"/>
              <a:gd name="T16" fmla="*/ 324 w 379"/>
              <a:gd name="T17" fmla="*/ 401 h 656"/>
              <a:gd name="T18" fmla="*/ 344 w 379"/>
              <a:gd name="T19" fmla="*/ 401 h 656"/>
              <a:gd name="T20" fmla="*/ 344 w 379"/>
              <a:gd name="T21" fmla="*/ 373 h 656"/>
              <a:gd name="T22" fmla="*/ 321 w 379"/>
              <a:gd name="T23" fmla="*/ 357 h 656"/>
              <a:gd name="T24" fmla="*/ 274 w 379"/>
              <a:gd name="T25" fmla="*/ 260 h 656"/>
              <a:gd name="T26" fmla="*/ 274 w 379"/>
              <a:gd name="T27" fmla="*/ 378 h 656"/>
              <a:gd name="T28" fmla="*/ 274 w 379"/>
              <a:gd name="T29" fmla="*/ 383 h 656"/>
              <a:gd name="T30" fmla="*/ 274 w 379"/>
              <a:gd name="T31" fmla="*/ 622 h 656"/>
              <a:gd name="T32" fmla="*/ 240 w 379"/>
              <a:gd name="T33" fmla="*/ 656 h 656"/>
              <a:gd name="T34" fmla="*/ 205 w 379"/>
              <a:gd name="T35" fmla="*/ 622 h 656"/>
              <a:gd name="T36" fmla="*/ 205 w 379"/>
              <a:gd name="T37" fmla="*/ 420 h 656"/>
              <a:gd name="T38" fmla="*/ 173 w 379"/>
              <a:gd name="T39" fmla="*/ 420 h 656"/>
              <a:gd name="T40" fmla="*/ 173 w 379"/>
              <a:gd name="T41" fmla="*/ 622 h 656"/>
              <a:gd name="T42" fmla="*/ 139 w 379"/>
              <a:gd name="T43" fmla="*/ 656 h 656"/>
              <a:gd name="T44" fmla="*/ 139 w 379"/>
              <a:gd name="T45" fmla="*/ 656 h 656"/>
              <a:gd name="T46" fmla="*/ 104 w 379"/>
              <a:gd name="T47" fmla="*/ 622 h 656"/>
              <a:gd name="T48" fmla="*/ 104 w 379"/>
              <a:gd name="T49" fmla="*/ 383 h 656"/>
              <a:gd name="T50" fmla="*/ 104 w 379"/>
              <a:gd name="T51" fmla="*/ 378 h 656"/>
              <a:gd name="T52" fmla="*/ 104 w 379"/>
              <a:gd name="T53" fmla="*/ 260 h 656"/>
              <a:gd name="T54" fmla="*/ 57 w 379"/>
              <a:gd name="T55" fmla="*/ 357 h 656"/>
              <a:gd name="T56" fmla="*/ 20 w 379"/>
              <a:gd name="T57" fmla="*/ 370 h 656"/>
              <a:gd name="T58" fmla="*/ 7 w 379"/>
              <a:gd name="T59" fmla="*/ 332 h 656"/>
              <a:gd name="T60" fmla="*/ 89 w 379"/>
              <a:gd name="T61" fmla="*/ 163 h 656"/>
              <a:gd name="T62" fmla="*/ 118 w 379"/>
              <a:gd name="T63" fmla="*/ 147 h 656"/>
              <a:gd name="T64" fmla="*/ 142 w 379"/>
              <a:gd name="T65" fmla="*/ 147 h 656"/>
              <a:gd name="T66" fmla="*/ 237 w 379"/>
              <a:gd name="T67" fmla="*/ 147 h 656"/>
              <a:gd name="T68" fmla="*/ 261 w 379"/>
              <a:gd name="T69" fmla="*/ 147 h 656"/>
              <a:gd name="T70" fmla="*/ 290 w 379"/>
              <a:gd name="T71" fmla="*/ 163 h 656"/>
              <a:gd name="T72" fmla="*/ 372 w 379"/>
              <a:gd name="T73" fmla="*/ 332 h 656"/>
              <a:gd name="T74" fmla="*/ 359 w 379"/>
              <a:gd name="T75" fmla="*/ 370 h 656"/>
              <a:gd name="T76" fmla="*/ 354 w 379"/>
              <a:gd name="T77" fmla="*/ 372 h 656"/>
              <a:gd name="T78" fmla="*/ 354 w 379"/>
              <a:gd name="T79" fmla="*/ 401 h 656"/>
              <a:gd name="T80" fmla="*/ 375 w 379"/>
              <a:gd name="T81" fmla="*/ 401 h 656"/>
              <a:gd name="T82" fmla="*/ 175 w 379"/>
              <a:gd name="T83" fmla="*/ 174 h 656"/>
              <a:gd name="T84" fmla="*/ 181 w 379"/>
              <a:gd name="T85" fmla="*/ 192 h 656"/>
              <a:gd name="T86" fmla="*/ 198 w 379"/>
              <a:gd name="T87" fmla="*/ 192 h 656"/>
              <a:gd name="T88" fmla="*/ 203 w 379"/>
              <a:gd name="T89" fmla="*/ 174 h 656"/>
              <a:gd name="T90" fmla="*/ 175 w 379"/>
              <a:gd name="T91" fmla="*/ 174 h 656"/>
              <a:gd name="T92" fmla="*/ 209 w 379"/>
              <a:gd name="T93" fmla="*/ 317 h 656"/>
              <a:gd name="T94" fmla="*/ 198 w 379"/>
              <a:gd name="T95" fmla="*/ 206 h 656"/>
              <a:gd name="T96" fmla="*/ 181 w 379"/>
              <a:gd name="T97" fmla="*/ 206 h 656"/>
              <a:gd name="T98" fmla="*/ 170 w 379"/>
              <a:gd name="T99" fmla="*/ 317 h 656"/>
              <a:gd name="T100" fmla="*/ 189 w 379"/>
              <a:gd name="T101" fmla="*/ 347 h 656"/>
              <a:gd name="T102" fmla="*/ 209 w 379"/>
              <a:gd name="T103" fmla="*/ 317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79" h="656">
                <a:moveTo>
                  <a:pt x="125" y="64"/>
                </a:moveTo>
                <a:cubicBezTo>
                  <a:pt x="125" y="29"/>
                  <a:pt x="154" y="0"/>
                  <a:pt x="189" y="0"/>
                </a:cubicBezTo>
                <a:cubicBezTo>
                  <a:pt x="225" y="0"/>
                  <a:pt x="253" y="29"/>
                  <a:pt x="253" y="64"/>
                </a:cubicBezTo>
                <a:cubicBezTo>
                  <a:pt x="253" y="99"/>
                  <a:pt x="225" y="128"/>
                  <a:pt x="189" y="128"/>
                </a:cubicBezTo>
                <a:cubicBezTo>
                  <a:pt x="154" y="128"/>
                  <a:pt x="125" y="99"/>
                  <a:pt x="125" y="64"/>
                </a:cubicBezTo>
                <a:close/>
                <a:moveTo>
                  <a:pt x="375" y="401"/>
                </a:moveTo>
                <a:cubicBezTo>
                  <a:pt x="375" y="557"/>
                  <a:pt x="375" y="557"/>
                  <a:pt x="375" y="557"/>
                </a:cubicBezTo>
                <a:cubicBezTo>
                  <a:pt x="324" y="557"/>
                  <a:pt x="324" y="557"/>
                  <a:pt x="324" y="557"/>
                </a:cubicBezTo>
                <a:cubicBezTo>
                  <a:pt x="324" y="401"/>
                  <a:pt x="324" y="401"/>
                  <a:pt x="324" y="401"/>
                </a:cubicBezTo>
                <a:cubicBezTo>
                  <a:pt x="344" y="401"/>
                  <a:pt x="344" y="401"/>
                  <a:pt x="344" y="401"/>
                </a:cubicBezTo>
                <a:cubicBezTo>
                  <a:pt x="344" y="373"/>
                  <a:pt x="344" y="373"/>
                  <a:pt x="344" y="373"/>
                </a:cubicBezTo>
                <a:cubicBezTo>
                  <a:pt x="335" y="372"/>
                  <a:pt x="326" y="366"/>
                  <a:pt x="321" y="357"/>
                </a:cubicBezTo>
                <a:cubicBezTo>
                  <a:pt x="274" y="260"/>
                  <a:pt x="274" y="260"/>
                  <a:pt x="274" y="260"/>
                </a:cubicBezTo>
                <a:cubicBezTo>
                  <a:pt x="274" y="378"/>
                  <a:pt x="274" y="378"/>
                  <a:pt x="274" y="378"/>
                </a:cubicBezTo>
                <a:cubicBezTo>
                  <a:pt x="274" y="383"/>
                  <a:pt x="274" y="383"/>
                  <a:pt x="274" y="383"/>
                </a:cubicBezTo>
                <a:cubicBezTo>
                  <a:pt x="274" y="622"/>
                  <a:pt x="274" y="622"/>
                  <a:pt x="274" y="622"/>
                </a:cubicBezTo>
                <a:cubicBezTo>
                  <a:pt x="274" y="641"/>
                  <a:pt x="259" y="656"/>
                  <a:pt x="240" y="656"/>
                </a:cubicBezTo>
                <a:cubicBezTo>
                  <a:pt x="221" y="656"/>
                  <a:pt x="205" y="641"/>
                  <a:pt x="205" y="622"/>
                </a:cubicBezTo>
                <a:cubicBezTo>
                  <a:pt x="205" y="420"/>
                  <a:pt x="205" y="420"/>
                  <a:pt x="205" y="420"/>
                </a:cubicBezTo>
                <a:cubicBezTo>
                  <a:pt x="173" y="420"/>
                  <a:pt x="173" y="420"/>
                  <a:pt x="173" y="420"/>
                </a:cubicBezTo>
                <a:cubicBezTo>
                  <a:pt x="173" y="622"/>
                  <a:pt x="173" y="622"/>
                  <a:pt x="173" y="622"/>
                </a:cubicBezTo>
                <a:cubicBezTo>
                  <a:pt x="173" y="641"/>
                  <a:pt x="158" y="656"/>
                  <a:pt x="139" y="656"/>
                </a:cubicBezTo>
                <a:cubicBezTo>
                  <a:pt x="139" y="656"/>
                  <a:pt x="139" y="656"/>
                  <a:pt x="139" y="656"/>
                </a:cubicBezTo>
                <a:cubicBezTo>
                  <a:pt x="120" y="656"/>
                  <a:pt x="104" y="641"/>
                  <a:pt x="104" y="622"/>
                </a:cubicBezTo>
                <a:cubicBezTo>
                  <a:pt x="104" y="383"/>
                  <a:pt x="104" y="383"/>
                  <a:pt x="104" y="383"/>
                </a:cubicBezTo>
                <a:cubicBezTo>
                  <a:pt x="104" y="378"/>
                  <a:pt x="104" y="378"/>
                  <a:pt x="104" y="378"/>
                </a:cubicBezTo>
                <a:cubicBezTo>
                  <a:pt x="104" y="260"/>
                  <a:pt x="104" y="260"/>
                  <a:pt x="104" y="260"/>
                </a:cubicBezTo>
                <a:cubicBezTo>
                  <a:pt x="57" y="357"/>
                  <a:pt x="57" y="357"/>
                  <a:pt x="57" y="357"/>
                </a:cubicBezTo>
                <a:cubicBezTo>
                  <a:pt x="51" y="371"/>
                  <a:pt x="34" y="377"/>
                  <a:pt x="20" y="370"/>
                </a:cubicBezTo>
                <a:cubicBezTo>
                  <a:pt x="6" y="363"/>
                  <a:pt x="0" y="346"/>
                  <a:pt x="7" y="332"/>
                </a:cubicBezTo>
                <a:cubicBezTo>
                  <a:pt x="89" y="163"/>
                  <a:pt x="89" y="163"/>
                  <a:pt x="89" y="163"/>
                </a:cubicBezTo>
                <a:cubicBezTo>
                  <a:pt x="94" y="152"/>
                  <a:pt x="106" y="146"/>
                  <a:pt x="118" y="147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237" y="147"/>
                  <a:pt x="237" y="147"/>
                  <a:pt x="237" y="147"/>
                </a:cubicBezTo>
                <a:cubicBezTo>
                  <a:pt x="261" y="147"/>
                  <a:pt x="261" y="147"/>
                  <a:pt x="261" y="147"/>
                </a:cubicBezTo>
                <a:cubicBezTo>
                  <a:pt x="272" y="146"/>
                  <a:pt x="284" y="152"/>
                  <a:pt x="290" y="163"/>
                </a:cubicBezTo>
                <a:cubicBezTo>
                  <a:pt x="372" y="332"/>
                  <a:pt x="372" y="332"/>
                  <a:pt x="372" y="332"/>
                </a:cubicBezTo>
                <a:cubicBezTo>
                  <a:pt x="379" y="346"/>
                  <a:pt x="373" y="363"/>
                  <a:pt x="359" y="370"/>
                </a:cubicBezTo>
                <a:cubicBezTo>
                  <a:pt x="357" y="371"/>
                  <a:pt x="356" y="371"/>
                  <a:pt x="354" y="372"/>
                </a:cubicBezTo>
                <a:cubicBezTo>
                  <a:pt x="354" y="401"/>
                  <a:pt x="354" y="401"/>
                  <a:pt x="354" y="401"/>
                </a:cubicBezTo>
                <a:lnTo>
                  <a:pt x="375" y="401"/>
                </a:lnTo>
                <a:close/>
                <a:moveTo>
                  <a:pt x="175" y="174"/>
                </a:moveTo>
                <a:cubicBezTo>
                  <a:pt x="181" y="192"/>
                  <a:pt x="181" y="192"/>
                  <a:pt x="181" y="192"/>
                </a:cubicBezTo>
                <a:cubicBezTo>
                  <a:pt x="198" y="192"/>
                  <a:pt x="198" y="192"/>
                  <a:pt x="198" y="192"/>
                </a:cubicBezTo>
                <a:cubicBezTo>
                  <a:pt x="203" y="174"/>
                  <a:pt x="203" y="174"/>
                  <a:pt x="203" y="174"/>
                </a:cubicBezTo>
                <a:lnTo>
                  <a:pt x="175" y="174"/>
                </a:lnTo>
                <a:close/>
                <a:moveTo>
                  <a:pt x="209" y="317"/>
                </a:moveTo>
                <a:cubicBezTo>
                  <a:pt x="198" y="206"/>
                  <a:pt x="198" y="206"/>
                  <a:pt x="198" y="206"/>
                </a:cubicBezTo>
                <a:cubicBezTo>
                  <a:pt x="181" y="206"/>
                  <a:pt x="181" y="206"/>
                  <a:pt x="181" y="206"/>
                </a:cubicBezTo>
                <a:cubicBezTo>
                  <a:pt x="170" y="317"/>
                  <a:pt x="170" y="317"/>
                  <a:pt x="170" y="317"/>
                </a:cubicBezTo>
                <a:cubicBezTo>
                  <a:pt x="189" y="347"/>
                  <a:pt x="189" y="347"/>
                  <a:pt x="189" y="347"/>
                </a:cubicBezTo>
                <a:lnTo>
                  <a:pt x="209" y="317"/>
                </a:lnTo>
                <a:close/>
              </a:path>
            </a:pathLst>
          </a:custGeom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231" descr="businessman shape">
            <a:extLst>
              <a:ext uri="{FF2B5EF4-FFF2-40B4-BE49-F238E27FC236}">
                <a16:creationId xmlns:a16="http://schemas.microsoft.com/office/drawing/2014/main" id="{81B95476-5F79-4B0F-9659-839161EB8C6B}"/>
              </a:ext>
            </a:extLst>
          </p:cNvPr>
          <p:cNvSpPr>
            <a:spLocks noEditPoints="1"/>
          </p:cNvSpPr>
          <p:nvPr/>
        </p:nvSpPr>
        <p:spPr bwMode="auto">
          <a:xfrm>
            <a:off x="1202635" y="1347788"/>
            <a:ext cx="1016583" cy="1693364"/>
          </a:xfrm>
          <a:custGeom>
            <a:avLst/>
            <a:gdLst>
              <a:gd name="T0" fmla="*/ 125 w 379"/>
              <a:gd name="T1" fmla="*/ 64 h 656"/>
              <a:gd name="T2" fmla="*/ 189 w 379"/>
              <a:gd name="T3" fmla="*/ 0 h 656"/>
              <a:gd name="T4" fmla="*/ 253 w 379"/>
              <a:gd name="T5" fmla="*/ 64 h 656"/>
              <a:gd name="T6" fmla="*/ 189 w 379"/>
              <a:gd name="T7" fmla="*/ 128 h 656"/>
              <a:gd name="T8" fmla="*/ 125 w 379"/>
              <a:gd name="T9" fmla="*/ 64 h 656"/>
              <a:gd name="T10" fmla="*/ 375 w 379"/>
              <a:gd name="T11" fmla="*/ 401 h 656"/>
              <a:gd name="T12" fmla="*/ 375 w 379"/>
              <a:gd name="T13" fmla="*/ 557 h 656"/>
              <a:gd name="T14" fmla="*/ 324 w 379"/>
              <a:gd name="T15" fmla="*/ 557 h 656"/>
              <a:gd name="T16" fmla="*/ 324 w 379"/>
              <a:gd name="T17" fmla="*/ 401 h 656"/>
              <a:gd name="T18" fmla="*/ 344 w 379"/>
              <a:gd name="T19" fmla="*/ 401 h 656"/>
              <a:gd name="T20" fmla="*/ 344 w 379"/>
              <a:gd name="T21" fmla="*/ 373 h 656"/>
              <a:gd name="T22" fmla="*/ 321 w 379"/>
              <a:gd name="T23" fmla="*/ 357 h 656"/>
              <a:gd name="T24" fmla="*/ 274 w 379"/>
              <a:gd name="T25" fmla="*/ 260 h 656"/>
              <a:gd name="T26" fmla="*/ 274 w 379"/>
              <a:gd name="T27" fmla="*/ 378 h 656"/>
              <a:gd name="T28" fmla="*/ 274 w 379"/>
              <a:gd name="T29" fmla="*/ 383 h 656"/>
              <a:gd name="T30" fmla="*/ 274 w 379"/>
              <a:gd name="T31" fmla="*/ 622 h 656"/>
              <a:gd name="T32" fmla="*/ 240 w 379"/>
              <a:gd name="T33" fmla="*/ 656 h 656"/>
              <a:gd name="T34" fmla="*/ 205 w 379"/>
              <a:gd name="T35" fmla="*/ 622 h 656"/>
              <a:gd name="T36" fmla="*/ 205 w 379"/>
              <a:gd name="T37" fmla="*/ 420 h 656"/>
              <a:gd name="T38" fmla="*/ 173 w 379"/>
              <a:gd name="T39" fmla="*/ 420 h 656"/>
              <a:gd name="T40" fmla="*/ 173 w 379"/>
              <a:gd name="T41" fmla="*/ 622 h 656"/>
              <a:gd name="T42" fmla="*/ 139 w 379"/>
              <a:gd name="T43" fmla="*/ 656 h 656"/>
              <a:gd name="T44" fmla="*/ 139 w 379"/>
              <a:gd name="T45" fmla="*/ 656 h 656"/>
              <a:gd name="T46" fmla="*/ 104 w 379"/>
              <a:gd name="T47" fmla="*/ 622 h 656"/>
              <a:gd name="T48" fmla="*/ 104 w 379"/>
              <a:gd name="T49" fmla="*/ 383 h 656"/>
              <a:gd name="T50" fmla="*/ 104 w 379"/>
              <a:gd name="T51" fmla="*/ 378 h 656"/>
              <a:gd name="T52" fmla="*/ 104 w 379"/>
              <a:gd name="T53" fmla="*/ 260 h 656"/>
              <a:gd name="T54" fmla="*/ 57 w 379"/>
              <a:gd name="T55" fmla="*/ 357 h 656"/>
              <a:gd name="T56" fmla="*/ 20 w 379"/>
              <a:gd name="T57" fmla="*/ 370 h 656"/>
              <a:gd name="T58" fmla="*/ 7 w 379"/>
              <a:gd name="T59" fmla="*/ 332 h 656"/>
              <a:gd name="T60" fmla="*/ 89 w 379"/>
              <a:gd name="T61" fmla="*/ 163 h 656"/>
              <a:gd name="T62" fmla="*/ 118 w 379"/>
              <a:gd name="T63" fmla="*/ 147 h 656"/>
              <a:gd name="T64" fmla="*/ 142 w 379"/>
              <a:gd name="T65" fmla="*/ 147 h 656"/>
              <a:gd name="T66" fmla="*/ 237 w 379"/>
              <a:gd name="T67" fmla="*/ 147 h 656"/>
              <a:gd name="T68" fmla="*/ 261 w 379"/>
              <a:gd name="T69" fmla="*/ 147 h 656"/>
              <a:gd name="T70" fmla="*/ 290 w 379"/>
              <a:gd name="T71" fmla="*/ 163 h 656"/>
              <a:gd name="T72" fmla="*/ 372 w 379"/>
              <a:gd name="T73" fmla="*/ 332 h 656"/>
              <a:gd name="T74" fmla="*/ 359 w 379"/>
              <a:gd name="T75" fmla="*/ 370 h 656"/>
              <a:gd name="T76" fmla="*/ 354 w 379"/>
              <a:gd name="T77" fmla="*/ 372 h 656"/>
              <a:gd name="T78" fmla="*/ 354 w 379"/>
              <a:gd name="T79" fmla="*/ 401 h 656"/>
              <a:gd name="T80" fmla="*/ 375 w 379"/>
              <a:gd name="T81" fmla="*/ 401 h 656"/>
              <a:gd name="T82" fmla="*/ 175 w 379"/>
              <a:gd name="T83" fmla="*/ 174 h 656"/>
              <a:gd name="T84" fmla="*/ 181 w 379"/>
              <a:gd name="T85" fmla="*/ 192 h 656"/>
              <a:gd name="T86" fmla="*/ 198 w 379"/>
              <a:gd name="T87" fmla="*/ 192 h 656"/>
              <a:gd name="T88" fmla="*/ 203 w 379"/>
              <a:gd name="T89" fmla="*/ 174 h 656"/>
              <a:gd name="T90" fmla="*/ 175 w 379"/>
              <a:gd name="T91" fmla="*/ 174 h 656"/>
              <a:gd name="T92" fmla="*/ 209 w 379"/>
              <a:gd name="T93" fmla="*/ 317 h 656"/>
              <a:gd name="T94" fmla="*/ 198 w 379"/>
              <a:gd name="T95" fmla="*/ 206 h 656"/>
              <a:gd name="T96" fmla="*/ 181 w 379"/>
              <a:gd name="T97" fmla="*/ 206 h 656"/>
              <a:gd name="T98" fmla="*/ 170 w 379"/>
              <a:gd name="T99" fmla="*/ 317 h 656"/>
              <a:gd name="T100" fmla="*/ 189 w 379"/>
              <a:gd name="T101" fmla="*/ 347 h 656"/>
              <a:gd name="T102" fmla="*/ 209 w 379"/>
              <a:gd name="T103" fmla="*/ 317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79" h="656">
                <a:moveTo>
                  <a:pt x="125" y="64"/>
                </a:moveTo>
                <a:cubicBezTo>
                  <a:pt x="125" y="29"/>
                  <a:pt x="154" y="0"/>
                  <a:pt x="189" y="0"/>
                </a:cubicBezTo>
                <a:cubicBezTo>
                  <a:pt x="225" y="0"/>
                  <a:pt x="253" y="29"/>
                  <a:pt x="253" y="64"/>
                </a:cubicBezTo>
                <a:cubicBezTo>
                  <a:pt x="253" y="99"/>
                  <a:pt x="225" y="128"/>
                  <a:pt x="189" y="128"/>
                </a:cubicBezTo>
                <a:cubicBezTo>
                  <a:pt x="154" y="128"/>
                  <a:pt x="125" y="99"/>
                  <a:pt x="125" y="64"/>
                </a:cubicBezTo>
                <a:close/>
                <a:moveTo>
                  <a:pt x="375" y="401"/>
                </a:moveTo>
                <a:cubicBezTo>
                  <a:pt x="375" y="557"/>
                  <a:pt x="375" y="557"/>
                  <a:pt x="375" y="557"/>
                </a:cubicBezTo>
                <a:cubicBezTo>
                  <a:pt x="324" y="557"/>
                  <a:pt x="324" y="557"/>
                  <a:pt x="324" y="557"/>
                </a:cubicBezTo>
                <a:cubicBezTo>
                  <a:pt x="324" y="401"/>
                  <a:pt x="324" y="401"/>
                  <a:pt x="324" y="401"/>
                </a:cubicBezTo>
                <a:cubicBezTo>
                  <a:pt x="344" y="401"/>
                  <a:pt x="344" y="401"/>
                  <a:pt x="344" y="401"/>
                </a:cubicBezTo>
                <a:cubicBezTo>
                  <a:pt x="344" y="373"/>
                  <a:pt x="344" y="373"/>
                  <a:pt x="344" y="373"/>
                </a:cubicBezTo>
                <a:cubicBezTo>
                  <a:pt x="335" y="372"/>
                  <a:pt x="326" y="366"/>
                  <a:pt x="321" y="357"/>
                </a:cubicBezTo>
                <a:cubicBezTo>
                  <a:pt x="274" y="260"/>
                  <a:pt x="274" y="260"/>
                  <a:pt x="274" y="260"/>
                </a:cubicBezTo>
                <a:cubicBezTo>
                  <a:pt x="274" y="378"/>
                  <a:pt x="274" y="378"/>
                  <a:pt x="274" y="378"/>
                </a:cubicBezTo>
                <a:cubicBezTo>
                  <a:pt x="274" y="383"/>
                  <a:pt x="274" y="383"/>
                  <a:pt x="274" y="383"/>
                </a:cubicBezTo>
                <a:cubicBezTo>
                  <a:pt x="274" y="622"/>
                  <a:pt x="274" y="622"/>
                  <a:pt x="274" y="622"/>
                </a:cubicBezTo>
                <a:cubicBezTo>
                  <a:pt x="274" y="641"/>
                  <a:pt x="259" y="656"/>
                  <a:pt x="240" y="656"/>
                </a:cubicBezTo>
                <a:cubicBezTo>
                  <a:pt x="221" y="656"/>
                  <a:pt x="205" y="641"/>
                  <a:pt x="205" y="622"/>
                </a:cubicBezTo>
                <a:cubicBezTo>
                  <a:pt x="205" y="420"/>
                  <a:pt x="205" y="420"/>
                  <a:pt x="205" y="420"/>
                </a:cubicBezTo>
                <a:cubicBezTo>
                  <a:pt x="173" y="420"/>
                  <a:pt x="173" y="420"/>
                  <a:pt x="173" y="420"/>
                </a:cubicBezTo>
                <a:cubicBezTo>
                  <a:pt x="173" y="622"/>
                  <a:pt x="173" y="622"/>
                  <a:pt x="173" y="622"/>
                </a:cubicBezTo>
                <a:cubicBezTo>
                  <a:pt x="173" y="641"/>
                  <a:pt x="158" y="656"/>
                  <a:pt x="139" y="656"/>
                </a:cubicBezTo>
                <a:cubicBezTo>
                  <a:pt x="139" y="656"/>
                  <a:pt x="139" y="656"/>
                  <a:pt x="139" y="656"/>
                </a:cubicBezTo>
                <a:cubicBezTo>
                  <a:pt x="120" y="656"/>
                  <a:pt x="104" y="641"/>
                  <a:pt x="104" y="622"/>
                </a:cubicBezTo>
                <a:cubicBezTo>
                  <a:pt x="104" y="383"/>
                  <a:pt x="104" y="383"/>
                  <a:pt x="104" y="383"/>
                </a:cubicBezTo>
                <a:cubicBezTo>
                  <a:pt x="104" y="378"/>
                  <a:pt x="104" y="378"/>
                  <a:pt x="104" y="378"/>
                </a:cubicBezTo>
                <a:cubicBezTo>
                  <a:pt x="104" y="260"/>
                  <a:pt x="104" y="260"/>
                  <a:pt x="104" y="260"/>
                </a:cubicBezTo>
                <a:cubicBezTo>
                  <a:pt x="57" y="357"/>
                  <a:pt x="57" y="357"/>
                  <a:pt x="57" y="357"/>
                </a:cubicBezTo>
                <a:cubicBezTo>
                  <a:pt x="51" y="371"/>
                  <a:pt x="34" y="377"/>
                  <a:pt x="20" y="370"/>
                </a:cubicBezTo>
                <a:cubicBezTo>
                  <a:pt x="6" y="363"/>
                  <a:pt x="0" y="346"/>
                  <a:pt x="7" y="332"/>
                </a:cubicBezTo>
                <a:cubicBezTo>
                  <a:pt x="89" y="163"/>
                  <a:pt x="89" y="163"/>
                  <a:pt x="89" y="163"/>
                </a:cubicBezTo>
                <a:cubicBezTo>
                  <a:pt x="94" y="152"/>
                  <a:pt x="106" y="146"/>
                  <a:pt x="118" y="147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237" y="147"/>
                  <a:pt x="237" y="147"/>
                  <a:pt x="237" y="147"/>
                </a:cubicBezTo>
                <a:cubicBezTo>
                  <a:pt x="261" y="147"/>
                  <a:pt x="261" y="147"/>
                  <a:pt x="261" y="147"/>
                </a:cubicBezTo>
                <a:cubicBezTo>
                  <a:pt x="272" y="146"/>
                  <a:pt x="284" y="152"/>
                  <a:pt x="290" y="163"/>
                </a:cubicBezTo>
                <a:cubicBezTo>
                  <a:pt x="372" y="332"/>
                  <a:pt x="372" y="332"/>
                  <a:pt x="372" y="332"/>
                </a:cubicBezTo>
                <a:cubicBezTo>
                  <a:pt x="379" y="346"/>
                  <a:pt x="373" y="363"/>
                  <a:pt x="359" y="370"/>
                </a:cubicBezTo>
                <a:cubicBezTo>
                  <a:pt x="357" y="371"/>
                  <a:pt x="356" y="371"/>
                  <a:pt x="354" y="372"/>
                </a:cubicBezTo>
                <a:cubicBezTo>
                  <a:pt x="354" y="401"/>
                  <a:pt x="354" y="401"/>
                  <a:pt x="354" y="401"/>
                </a:cubicBezTo>
                <a:lnTo>
                  <a:pt x="375" y="401"/>
                </a:lnTo>
                <a:close/>
                <a:moveTo>
                  <a:pt x="175" y="174"/>
                </a:moveTo>
                <a:cubicBezTo>
                  <a:pt x="181" y="192"/>
                  <a:pt x="181" y="192"/>
                  <a:pt x="181" y="192"/>
                </a:cubicBezTo>
                <a:cubicBezTo>
                  <a:pt x="198" y="192"/>
                  <a:pt x="198" y="192"/>
                  <a:pt x="198" y="192"/>
                </a:cubicBezTo>
                <a:cubicBezTo>
                  <a:pt x="203" y="174"/>
                  <a:pt x="203" y="174"/>
                  <a:pt x="203" y="174"/>
                </a:cubicBezTo>
                <a:lnTo>
                  <a:pt x="175" y="174"/>
                </a:lnTo>
                <a:close/>
                <a:moveTo>
                  <a:pt x="209" y="317"/>
                </a:moveTo>
                <a:cubicBezTo>
                  <a:pt x="198" y="206"/>
                  <a:pt x="198" y="206"/>
                  <a:pt x="198" y="206"/>
                </a:cubicBezTo>
                <a:cubicBezTo>
                  <a:pt x="181" y="206"/>
                  <a:pt x="181" y="206"/>
                  <a:pt x="181" y="206"/>
                </a:cubicBezTo>
                <a:cubicBezTo>
                  <a:pt x="170" y="317"/>
                  <a:pt x="170" y="317"/>
                  <a:pt x="170" y="317"/>
                </a:cubicBezTo>
                <a:cubicBezTo>
                  <a:pt x="189" y="347"/>
                  <a:pt x="189" y="347"/>
                  <a:pt x="189" y="347"/>
                </a:cubicBezTo>
                <a:lnTo>
                  <a:pt x="209" y="317"/>
                </a:lnTo>
                <a:close/>
              </a:path>
            </a:pathLst>
          </a:custGeom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ED9E70A1-8957-4EB4-90B4-C1F728CA1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375" y="1615530"/>
            <a:ext cx="2978357" cy="2232365"/>
          </a:xfrm>
          <a:prstGeom prst="rect">
            <a:avLst/>
          </a:prstGeom>
        </p:spPr>
      </p:pic>
      <p:sp>
        <p:nvSpPr>
          <p:cNvPr id="41" name="Oval 40">
            <a:extLst>
              <a:ext uri="{FF2B5EF4-FFF2-40B4-BE49-F238E27FC236}">
                <a16:creationId xmlns:a16="http://schemas.microsoft.com/office/drawing/2014/main" id="{856A182B-EE0F-4258-85F2-042D7D689BE5}"/>
              </a:ext>
            </a:extLst>
          </p:cNvPr>
          <p:cNvSpPr/>
          <p:nvPr/>
        </p:nvSpPr>
        <p:spPr>
          <a:xfrm>
            <a:off x="6946427" y="1606426"/>
            <a:ext cx="548640" cy="548640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1</a:t>
            </a:r>
            <a:endParaRPr lang="en-ID" sz="2800" b="1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40E2AF33-0049-4BCC-9B6F-A8CF100F8402}"/>
              </a:ext>
            </a:extLst>
          </p:cNvPr>
          <p:cNvSpPr/>
          <p:nvPr/>
        </p:nvSpPr>
        <p:spPr>
          <a:xfrm>
            <a:off x="6951365" y="2939855"/>
            <a:ext cx="548640" cy="548640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2</a:t>
            </a:r>
            <a:endParaRPr lang="en-ID" sz="2800" b="1" dirty="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ED6C8AF-FDF9-4469-823B-602DE8D7A7F0}"/>
              </a:ext>
            </a:extLst>
          </p:cNvPr>
          <p:cNvSpPr/>
          <p:nvPr/>
        </p:nvSpPr>
        <p:spPr>
          <a:xfrm>
            <a:off x="6946427" y="4178917"/>
            <a:ext cx="548640" cy="548640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3</a:t>
            </a:r>
            <a:endParaRPr lang="en-ID" sz="2800" b="1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46FCE5C-569E-4A1E-BD43-5450C1522EED}"/>
              </a:ext>
            </a:extLst>
          </p:cNvPr>
          <p:cNvSpPr/>
          <p:nvPr/>
        </p:nvSpPr>
        <p:spPr>
          <a:xfrm>
            <a:off x="6946427" y="5486040"/>
            <a:ext cx="548640" cy="548640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4</a:t>
            </a:r>
            <a:endParaRPr lang="en-ID" sz="2800" b="1" dirty="0">
              <a:solidFill>
                <a:schemeClr val="bg1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136612FD-96D3-411C-8F0C-CB65D0D95F94}"/>
              </a:ext>
            </a:extLst>
          </p:cNvPr>
          <p:cNvCxnSpPr/>
          <p:nvPr/>
        </p:nvCxnSpPr>
        <p:spPr>
          <a:xfrm>
            <a:off x="3812291" y="1786916"/>
            <a:ext cx="0" cy="400547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FD30FEC-FE02-4F8C-A13C-089B72477447}"/>
              </a:ext>
            </a:extLst>
          </p:cNvPr>
          <p:cNvCxnSpPr/>
          <p:nvPr/>
        </p:nvCxnSpPr>
        <p:spPr>
          <a:xfrm>
            <a:off x="6648256" y="1777344"/>
            <a:ext cx="0" cy="400547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itle 1">
            <a:extLst>
              <a:ext uri="{FF2B5EF4-FFF2-40B4-BE49-F238E27FC236}">
                <a16:creationId xmlns:a16="http://schemas.microsoft.com/office/drawing/2014/main" id="{59812BFC-3C5C-4240-BC84-68F54487829C}"/>
              </a:ext>
            </a:extLst>
          </p:cNvPr>
          <p:cNvSpPr txBox="1">
            <a:spLocks/>
          </p:cNvSpPr>
          <p:nvPr/>
        </p:nvSpPr>
        <p:spPr>
          <a:xfrm>
            <a:off x="509072" y="343091"/>
            <a:ext cx="11173855" cy="81431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b="1" dirty="0">
                <a:solidFill>
                  <a:srgbClr val="0070C0"/>
                </a:solidFill>
                <a:latin typeface="+mn-lt"/>
              </a:rPr>
              <a:t>Penjaminan Mutu</a:t>
            </a:r>
          </a:p>
        </p:txBody>
      </p:sp>
    </p:spTree>
    <p:extLst>
      <p:ext uri="{BB962C8B-B14F-4D97-AF65-F5344CB8AC3E}">
        <p14:creationId xmlns:p14="http://schemas.microsoft.com/office/powerpoint/2010/main" val="3785798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Mitra </a:t>
            </a:r>
            <a:r>
              <a:rPr lang="en-US" dirty="0" err="1"/>
              <a:t>Kerja</a:t>
            </a:r>
            <a:r>
              <a:rPr lang="en-US" dirty="0"/>
              <a:t> Sama</a:t>
            </a: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4738" y="1690692"/>
            <a:ext cx="1568239" cy="143811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DCA3-D334-4181-92FE-8A8C85CF84E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1194" y="1895813"/>
            <a:ext cx="1036410" cy="9693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450" y="1895813"/>
            <a:ext cx="1176630" cy="9632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1661" y="1861110"/>
            <a:ext cx="1097280" cy="1097280"/>
          </a:xfrm>
          <a:prstGeom prst="rect">
            <a:avLst/>
          </a:prstGeom>
        </p:spPr>
      </p:pic>
      <p:pic>
        <p:nvPicPr>
          <p:cNvPr id="1028" name="Picture 4" descr="Image result for logo batan">
            <a:extLst>
              <a:ext uri="{FF2B5EF4-FFF2-40B4-BE49-F238E27FC236}">
                <a16:creationId xmlns:a16="http://schemas.microsoft.com/office/drawing/2014/main" id="{150584B2-9294-4B02-B451-FA10C10A4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487" y="3356050"/>
            <a:ext cx="1402880" cy="108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logo badan informasi geospasial">
            <a:extLst>
              <a:ext uri="{FF2B5EF4-FFF2-40B4-BE49-F238E27FC236}">
                <a16:creationId xmlns:a16="http://schemas.microsoft.com/office/drawing/2014/main" id="{89FB2496-F3D4-4E7C-A292-810D57C22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369" y="3480828"/>
            <a:ext cx="1330608" cy="108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LOGO PEMKOT TANGERANG SELATAN">
            <a:extLst>
              <a:ext uri="{FF2B5EF4-FFF2-40B4-BE49-F238E27FC236}">
                <a16:creationId xmlns:a16="http://schemas.microsoft.com/office/drawing/2014/main" id="{37B0E0D0-9D10-40D3-BC0C-5F5B8788C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482" y="1861111"/>
            <a:ext cx="1097280" cy="99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logo badan sandi negara">
            <a:extLst>
              <a:ext uri="{FF2B5EF4-FFF2-40B4-BE49-F238E27FC236}">
                <a16:creationId xmlns:a16="http://schemas.microsoft.com/office/drawing/2014/main" id="{58C8B5A5-CAA5-436A-AF77-CAD9EF6AF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379" y="3356050"/>
            <a:ext cx="3476256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7500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02F800-A7E8-421D-B3B4-339BB4E79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0" y="1675319"/>
            <a:ext cx="11947620" cy="3944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1703A23-210E-4B5E-8336-9C804B8302DD}"/>
              </a:ext>
            </a:extLst>
          </p:cNvPr>
          <p:cNvSpPr txBox="1">
            <a:spLocks/>
          </p:cNvSpPr>
          <p:nvPr/>
        </p:nvSpPr>
        <p:spPr>
          <a:xfrm>
            <a:off x="1524000" y="330505"/>
            <a:ext cx="9144000" cy="14125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200" b="1" dirty="0">
                <a:solidFill>
                  <a:srgbClr val="FFC000"/>
                </a:solidFill>
                <a:latin typeface="Brush Script MT" panose="03060802040406070304" pitchFamily="66" charset="0"/>
              </a:rPr>
              <a:t>T</a:t>
            </a:r>
            <a:r>
              <a:rPr lang="id-ID" sz="7200" b="1" dirty="0">
                <a:solidFill>
                  <a:srgbClr val="FFC000"/>
                </a:solidFill>
                <a:latin typeface="Brush Script MT" panose="03060802040406070304" pitchFamily="66" charset="0"/>
              </a:rPr>
              <a:t>erima Kasih</a:t>
            </a:r>
          </a:p>
        </p:txBody>
      </p:sp>
    </p:spTree>
    <p:extLst>
      <p:ext uri="{BB962C8B-B14F-4D97-AF65-F5344CB8AC3E}">
        <p14:creationId xmlns:p14="http://schemas.microsoft.com/office/powerpoint/2010/main" val="294713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4075</TotalTime>
  <Words>3009</Words>
  <PresentationFormat>Widescreen</PresentationFormat>
  <Paragraphs>859</Paragraphs>
  <Slides>53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53</vt:i4>
      </vt:variant>
    </vt:vector>
  </HeadingPairs>
  <TitlesOfParts>
    <vt:vector size="74" baseType="lpstr">
      <vt:lpstr>Aharoni</vt:lpstr>
      <vt:lpstr>Arial</vt:lpstr>
      <vt:lpstr>Arial Black</vt:lpstr>
      <vt:lpstr>Arial Narrow</vt:lpstr>
      <vt:lpstr>Arial Rounded MT Bold</vt:lpstr>
      <vt:lpstr>Bernard MT Condensed</vt:lpstr>
      <vt:lpstr>Bradley Hand ITC</vt:lpstr>
      <vt:lpstr>Brush Script MT</vt:lpstr>
      <vt:lpstr>Calibri</vt:lpstr>
      <vt:lpstr>Calibri Light</vt:lpstr>
      <vt:lpstr>Droid Serif</vt:lpstr>
      <vt:lpstr>Ink Free</vt:lpstr>
      <vt:lpstr>Oxygen</vt:lpstr>
      <vt:lpstr>Tahoma</vt:lpstr>
      <vt:lpstr>Times New Roman</vt:lpstr>
      <vt:lpstr>Tw Cen MT</vt:lpstr>
      <vt:lpstr>Verdana</vt:lpstr>
      <vt:lpstr>Wingdings</vt:lpstr>
      <vt:lpstr>2_Office Theme</vt:lpstr>
      <vt:lpstr>4_Office Theme</vt:lpstr>
      <vt:lpstr>Office Theme</vt:lpstr>
      <vt:lpstr>PowerPoint Presentation</vt:lpstr>
      <vt:lpstr>Dasar Hukum</vt:lpstr>
      <vt:lpstr>Visi Pusdiklat Pegawai Kemendikbud</vt:lpstr>
      <vt:lpstr>PowerPoint Presentation</vt:lpstr>
      <vt:lpstr>PowerPoint Presentation</vt:lpstr>
      <vt:lpstr>STRUKTUR ORGANISASI PUSDIKLAT PEGAWAI KEMENDIKBUD</vt:lpstr>
      <vt:lpstr>     RPJMN 2015-2019; RPJPN III 2005-2025       (UU Nomor 17 Tahun 2007 tentang Rencana Pembangunan Jangka Panjang Nasional)</vt:lpstr>
      <vt:lpstr>PowerPoint Presentation</vt:lpstr>
      <vt:lpstr>Stankom ASN  (Permenpan No. 38 Tahun 2017)</vt:lpstr>
      <vt:lpstr>Membangun Sistem Merit ASN</vt:lpstr>
      <vt:lpstr>  Manajemen Karier ASN</vt:lpstr>
      <vt:lpstr>PowerPoint Presentation</vt:lpstr>
      <vt:lpstr>PowerPoint Presentation</vt:lpstr>
      <vt:lpstr>Pusat Asesmen Pegawai Kemendikbud</vt:lpstr>
      <vt:lpstr>Tahapan Pelaksanaan Talenta Kemdikbud</vt:lpstr>
      <vt:lpstr>PowerPoint Presentation</vt:lpstr>
      <vt:lpstr>PowerPoint Presentation</vt:lpstr>
      <vt:lpstr>PowerPoint Presentation</vt:lpstr>
      <vt:lpstr>PowerPoint Presentation</vt:lpstr>
      <vt:lpstr>Pelatihan Aparatur</vt:lpstr>
      <vt:lpstr>PowerPoint Presentation</vt:lpstr>
      <vt:lpstr>PowerPoint Presentation</vt:lpstr>
      <vt:lpstr>Pemanfaatan TIK</vt:lpstr>
      <vt:lpstr>Pengembangan SIMDIKLAT (2019)</vt:lpstr>
      <vt:lpstr>PowerPoint Presentation</vt:lpstr>
      <vt:lpstr>PowerPoint Presentation</vt:lpstr>
      <vt:lpstr>PowerPoint Presentation</vt:lpstr>
      <vt:lpstr>PowerPoint Presentation</vt:lpstr>
      <vt:lpstr>e-Sertifikat: QR</vt:lpstr>
      <vt:lpstr>PowerPoint Presentation</vt:lpstr>
      <vt:lpstr>e-Learning: PKTBT CPNS 2018</vt:lpstr>
      <vt:lpstr>PowerPoint Presentation</vt:lpstr>
      <vt:lpstr>PowerPoint Presentation</vt:lpstr>
      <vt:lpstr>PowerPoint Presentation</vt:lpstr>
      <vt:lpstr>Proses Pengembangan Hybrid Learning-PKBT mode 1</vt:lpstr>
      <vt:lpstr>ALUR BELAJAR MODE DARING</vt:lpstr>
      <vt:lpstr>PowerPoint Presentation</vt:lpstr>
      <vt:lpstr>PowerPoint Presentation</vt:lpstr>
      <vt:lpstr>PowerPoint Presentation</vt:lpstr>
      <vt:lpstr>e-Coaching: Coaching Diklatpim Tk. III &amp; IV (http://www.edmodo.com)</vt:lpstr>
      <vt:lpstr>PowerPoint Presentation</vt:lpstr>
      <vt:lpstr>e-Evaluasi: Evaluasi Latsar 2018 Daring</vt:lpstr>
      <vt:lpstr>SERTIFIKAT PKTBT Latsar</vt:lpstr>
      <vt:lpstr>SERTIFIKAT LATSAR CPNS</vt:lpstr>
      <vt:lpstr>PowerPoint Presentation</vt:lpstr>
      <vt:lpstr>PowerPoint Presentation</vt:lpstr>
      <vt:lpstr>EVALUASI  AKHIR  PESERTA</vt:lpstr>
      <vt:lpstr>Proyek Perubahan peserta diklatpim tingkat IV: Sistem Pembelajaran Daring  Untuk Peningkatan Kompetensi ASN Kemdikbud: E-learning PKTBT Latsar CPNS Golongan III  Hendriawan Widiatmoko,  Kasubbagian Aplikasi dan Pengendalian, Pustekkom</vt:lpstr>
      <vt:lpstr>Akreditasi Lemdiklat dan Manajemen Mutu</vt:lpstr>
      <vt:lpstr>PowerPoint Presentation</vt:lpstr>
      <vt:lpstr>PowerPoint Presentation</vt:lpstr>
      <vt:lpstr>Mitra Kerja Sama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2016-04-28T02:01:34Z</cp:lastPrinted>
  <dcterms:created xsi:type="dcterms:W3CDTF">2016-04-11T04:12:16Z</dcterms:created>
  <dcterms:modified xsi:type="dcterms:W3CDTF">2019-02-28T06:11:15Z</dcterms:modified>
</cp:coreProperties>
</file>