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895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614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803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343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388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554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404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348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908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092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136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A9A30-F7F0-4B8B-BE3F-9DBD57C78274}" type="datetimeFigureOut">
              <a:rPr lang="en-US" smtClean="0"/>
              <a:t>8/10/2020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F704E-A413-435D-9B96-093F7D8304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814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055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ismail - [2010]</dc:creator>
  <cp:lastModifiedBy>ismail - [2010]</cp:lastModifiedBy>
  <cp:revision>1</cp:revision>
  <dcterms:created xsi:type="dcterms:W3CDTF">2020-08-10T02:06:23Z</dcterms:created>
  <dcterms:modified xsi:type="dcterms:W3CDTF">2020-08-10T02:08:38Z</dcterms:modified>
</cp:coreProperties>
</file>